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  <p:sldId id="264" r:id="rId10"/>
    <p:sldId id="274" r:id="rId11"/>
    <p:sldId id="275" r:id="rId12"/>
    <p:sldId id="273" r:id="rId13"/>
    <p:sldId id="272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6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5559A"/>
    <a:srgbClr val="E7E7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9" d="100"/>
          <a:sy n="89" d="100"/>
        </p:scale>
        <p:origin x="379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6_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33520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7_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83151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8_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82146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9_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7224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0_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53639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>
            <a:spLocks/>
          </p:cNvSpPr>
          <p:nvPr/>
        </p:nvSpPr>
        <p:spPr bwMode="auto">
          <a:xfrm rot="5400000">
            <a:off x="8215375" y="3196629"/>
            <a:ext cx="3011153" cy="266876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25400">
            <a:solidFill>
              <a:srgbClr val="E7E7E7"/>
            </a:solidFill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 rot="5400000">
            <a:off x="7224162" y="1196345"/>
            <a:ext cx="2382011" cy="211115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25400">
            <a:solidFill>
              <a:srgbClr val="E7E7E7"/>
            </a:solidFill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Freeform 5"/>
          <p:cNvSpPr>
            <a:spLocks/>
          </p:cNvSpPr>
          <p:nvPr/>
        </p:nvSpPr>
        <p:spPr bwMode="auto">
          <a:xfrm rot="5400000">
            <a:off x="6521655" y="3248649"/>
            <a:ext cx="1811269" cy="160531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25400">
            <a:solidFill>
              <a:srgbClr val="E7E7E7"/>
            </a:solidFill>
          </a:ln>
          <a:effec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 rot="5400000">
            <a:off x="9469465" y="98908"/>
            <a:ext cx="3778355" cy="3348725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25400">
            <a:solidFill>
              <a:srgbClr val="E7E7E7"/>
            </a:solidFill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 rot="5400000">
            <a:off x="7625776" y="951718"/>
            <a:ext cx="2382011" cy="211115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15559A"/>
          </a:solidFill>
          <a:ln w="25400">
            <a:noFill/>
          </a:ln>
          <a:effec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 rot="5400000">
            <a:off x="6923269" y="3004022"/>
            <a:ext cx="1811269" cy="160531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15559A"/>
          </a:solidFill>
          <a:ln w="25400">
            <a:noFill/>
          </a:ln>
          <a:effec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 rot="5400000">
            <a:off x="8616989" y="2952002"/>
            <a:ext cx="3011153" cy="266876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15559A"/>
          </a:solidFill>
          <a:ln w="25400">
            <a:noFill/>
          </a:ln>
          <a:effec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 rot="5400000">
            <a:off x="9871079" y="-145719"/>
            <a:ext cx="3778355" cy="3348725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15559A"/>
          </a:solidFill>
          <a:ln w="25400">
            <a:noFill/>
          </a:ln>
          <a:effec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"/>
          <p:cNvSpPr txBox="1"/>
          <p:nvPr/>
        </p:nvSpPr>
        <p:spPr>
          <a:xfrm>
            <a:off x="632101" y="2028496"/>
            <a:ext cx="6499602" cy="1569632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800" b="1" dirty="0" smtClean="0">
                <a:latin typeface="+mj-ea"/>
                <a:ea typeface="+mj-ea"/>
                <a:cs typeface="+mn-ea"/>
                <a:sym typeface="+mn-lt"/>
              </a:rPr>
              <a:t>2020</a:t>
            </a:r>
          </a:p>
          <a:p>
            <a:r>
              <a:rPr lang="zh-CN" altLang="en-US" sz="4800" b="1" dirty="0" smtClean="0">
                <a:latin typeface="+mj-ea"/>
                <a:ea typeface="+mj-ea"/>
                <a:cs typeface="+mn-ea"/>
                <a:sym typeface="+mn-lt"/>
              </a:rPr>
              <a:t>工作总结</a:t>
            </a:r>
            <a:r>
              <a:rPr lang="en-US" altLang="zh-CN" sz="4800" b="1" dirty="0" smtClean="0">
                <a:latin typeface="+mj-ea"/>
                <a:ea typeface="+mj-ea"/>
                <a:cs typeface="+mn-ea"/>
                <a:sym typeface="+mn-lt"/>
              </a:rPr>
              <a:t>/</a:t>
            </a:r>
            <a:r>
              <a:rPr lang="zh-CN" altLang="en-US" sz="4800" b="1" dirty="0" smtClean="0">
                <a:latin typeface="+mj-ea"/>
                <a:ea typeface="+mj-ea"/>
                <a:cs typeface="+mn-ea"/>
                <a:sym typeface="+mn-lt"/>
              </a:rPr>
              <a:t>计划</a:t>
            </a:r>
            <a:r>
              <a:rPr lang="en-US" altLang="zh-CN" sz="4800" b="1" dirty="0" smtClean="0">
                <a:latin typeface="+mj-ea"/>
                <a:ea typeface="+mj-ea"/>
                <a:cs typeface="+mn-ea"/>
                <a:sym typeface="+mn-lt"/>
              </a:rPr>
              <a:t>/</a:t>
            </a:r>
            <a:r>
              <a:rPr lang="zh-CN" altLang="en-US" sz="4800" b="1" dirty="0" smtClean="0">
                <a:latin typeface="+mj-ea"/>
                <a:ea typeface="+mj-ea"/>
                <a:cs typeface="+mn-ea"/>
                <a:sym typeface="+mn-lt"/>
              </a:rPr>
              <a:t>汇报</a:t>
            </a:r>
            <a:endParaRPr lang="zh-CN" altLang="en-US" sz="4800" b="1" dirty="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47210" y="3575017"/>
            <a:ext cx="59704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latin typeface="+mj-ea"/>
                <a:ea typeface="+mj-ea"/>
                <a:cs typeface="+mn-ea"/>
                <a:sym typeface="+mn-lt"/>
              </a:rPr>
              <a:t>LOREM IPSUM DOLOR SIT AMET, CONSECTETUR ADIPISICING ELIT</a:t>
            </a:r>
            <a:endParaRPr lang="zh-CN" altLang="en-US" sz="1400" dirty="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6" name="圆角矩形 2"/>
          <p:cNvSpPr/>
          <p:nvPr/>
        </p:nvSpPr>
        <p:spPr>
          <a:xfrm>
            <a:off x="1174545" y="3918603"/>
            <a:ext cx="1193782" cy="370768"/>
          </a:xfrm>
          <a:prstGeom prst="rect">
            <a:avLst/>
          </a:prstGeom>
          <a:solidFill>
            <a:srgbClr val="E7E7E7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lvl="0">
              <a:defRPr/>
            </a:pPr>
            <a:r>
              <a:rPr lang="zh-CN" altLang="en-US" sz="1200" b="1" dirty="0">
                <a:solidFill>
                  <a:schemeClr val="tx1"/>
                </a:solidFill>
                <a:latin typeface="Arial" panose="020B0604020202020204"/>
                <a:sym typeface="Arial" panose="020B0604020202020204" pitchFamily="34" charset="0"/>
              </a:rPr>
              <a:t>汇报人：</a:t>
            </a:r>
          </a:p>
        </p:txBody>
      </p:sp>
      <p:sp>
        <p:nvSpPr>
          <p:cNvPr id="17" name="圆角矩形 2"/>
          <p:cNvSpPr/>
          <p:nvPr/>
        </p:nvSpPr>
        <p:spPr>
          <a:xfrm>
            <a:off x="753341" y="3918603"/>
            <a:ext cx="370821" cy="37076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student-graduation-cap-shape_52041"/>
          <p:cNvSpPr>
            <a:spLocks noChangeAspect="1"/>
          </p:cNvSpPr>
          <p:nvPr/>
        </p:nvSpPr>
        <p:spPr bwMode="auto">
          <a:xfrm>
            <a:off x="858196" y="4005108"/>
            <a:ext cx="153299" cy="184628"/>
          </a:xfrm>
          <a:custGeom>
            <a:avLst/>
            <a:gdLst>
              <a:gd name="connsiteX0" fmla="*/ 56671 w 279400"/>
              <a:gd name="connsiteY0" fmla="*/ 192087 h 336550"/>
              <a:gd name="connsiteX1" fmla="*/ 224047 w 279400"/>
              <a:gd name="connsiteY1" fmla="*/ 192087 h 336550"/>
              <a:gd name="connsiteX2" fmla="*/ 279400 w 279400"/>
              <a:gd name="connsiteY2" fmla="*/ 247752 h 336550"/>
              <a:gd name="connsiteX3" fmla="*/ 279400 w 279400"/>
              <a:gd name="connsiteY3" fmla="*/ 336550 h 336550"/>
              <a:gd name="connsiteX4" fmla="*/ 176602 w 279400"/>
              <a:gd name="connsiteY4" fmla="*/ 336550 h 336550"/>
              <a:gd name="connsiteX5" fmla="*/ 158151 w 279400"/>
              <a:gd name="connsiteY5" fmla="*/ 245101 h 336550"/>
              <a:gd name="connsiteX6" fmla="*/ 151562 w 279400"/>
              <a:gd name="connsiteY6" fmla="*/ 239800 h 336550"/>
              <a:gd name="connsiteX7" fmla="*/ 167377 w 279400"/>
              <a:gd name="connsiteY7" fmla="*/ 213293 h 336550"/>
              <a:gd name="connsiteX8" fmla="*/ 167377 w 279400"/>
              <a:gd name="connsiteY8" fmla="*/ 209317 h 336550"/>
              <a:gd name="connsiteX9" fmla="*/ 163423 w 279400"/>
              <a:gd name="connsiteY9" fmla="*/ 207991 h 336550"/>
              <a:gd name="connsiteX10" fmla="*/ 121249 w 279400"/>
              <a:gd name="connsiteY10" fmla="*/ 207991 h 336550"/>
              <a:gd name="connsiteX11" fmla="*/ 118613 w 279400"/>
              <a:gd name="connsiteY11" fmla="*/ 209317 h 336550"/>
              <a:gd name="connsiteX12" fmla="*/ 118613 w 279400"/>
              <a:gd name="connsiteY12" fmla="*/ 213293 h 336550"/>
              <a:gd name="connsiteX13" fmla="*/ 134429 w 279400"/>
              <a:gd name="connsiteY13" fmla="*/ 239800 h 336550"/>
              <a:gd name="connsiteX14" fmla="*/ 126521 w 279400"/>
              <a:gd name="connsiteY14" fmla="*/ 245101 h 336550"/>
              <a:gd name="connsiteX15" fmla="*/ 110706 w 279400"/>
              <a:gd name="connsiteY15" fmla="*/ 336550 h 336550"/>
              <a:gd name="connsiteX16" fmla="*/ 0 w 279400"/>
              <a:gd name="connsiteY16" fmla="*/ 336550 h 336550"/>
              <a:gd name="connsiteX17" fmla="*/ 0 w 279400"/>
              <a:gd name="connsiteY17" fmla="*/ 247752 h 336550"/>
              <a:gd name="connsiteX18" fmla="*/ 56671 w 279400"/>
              <a:gd name="connsiteY18" fmla="*/ 192087 h 336550"/>
              <a:gd name="connsiteX19" fmla="*/ 138907 w 279400"/>
              <a:gd name="connsiteY19" fmla="*/ 0 h 336550"/>
              <a:gd name="connsiteX20" fmla="*/ 219076 w 279400"/>
              <a:gd name="connsiteY20" fmla="*/ 80169 h 336550"/>
              <a:gd name="connsiteX21" fmla="*/ 138907 w 279400"/>
              <a:gd name="connsiteY21" fmla="*/ 160338 h 336550"/>
              <a:gd name="connsiteX22" fmla="*/ 58738 w 279400"/>
              <a:gd name="connsiteY22" fmla="*/ 80169 h 336550"/>
              <a:gd name="connsiteX23" fmla="*/ 138907 w 279400"/>
              <a:gd name="connsiteY23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79400" h="336550">
                <a:moveTo>
                  <a:pt x="56671" y="192087"/>
                </a:moveTo>
                <a:cubicBezTo>
                  <a:pt x="56671" y="192087"/>
                  <a:pt x="56671" y="192087"/>
                  <a:pt x="224047" y="192087"/>
                </a:cubicBezTo>
                <a:cubicBezTo>
                  <a:pt x="254360" y="192087"/>
                  <a:pt x="279400" y="217269"/>
                  <a:pt x="279400" y="247752"/>
                </a:cubicBezTo>
                <a:cubicBezTo>
                  <a:pt x="279400" y="247752"/>
                  <a:pt x="279400" y="247752"/>
                  <a:pt x="279400" y="336550"/>
                </a:cubicBezTo>
                <a:cubicBezTo>
                  <a:pt x="279400" y="336550"/>
                  <a:pt x="279400" y="336550"/>
                  <a:pt x="176602" y="336550"/>
                </a:cubicBezTo>
                <a:cubicBezTo>
                  <a:pt x="176602" y="336550"/>
                  <a:pt x="176602" y="336550"/>
                  <a:pt x="158151" y="245101"/>
                </a:cubicBezTo>
                <a:cubicBezTo>
                  <a:pt x="158151" y="242450"/>
                  <a:pt x="154197" y="239800"/>
                  <a:pt x="151562" y="239800"/>
                </a:cubicBezTo>
                <a:cubicBezTo>
                  <a:pt x="151562" y="239800"/>
                  <a:pt x="151562" y="239800"/>
                  <a:pt x="167377" y="213293"/>
                </a:cubicBezTo>
                <a:cubicBezTo>
                  <a:pt x="167377" y="211967"/>
                  <a:pt x="167377" y="210642"/>
                  <a:pt x="167377" y="209317"/>
                </a:cubicBezTo>
                <a:cubicBezTo>
                  <a:pt x="166059" y="207991"/>
                  <a:pt x="164741" y="207991"/>
                  <a:pt x="163423" y="207991"/>
                </a:cubicBezTo>
                <a:cubicBezTo>
                  <a:pt x="163423" y="207991"/>
                  <a:pt x="163423" y="207991"/>
                  <a:pt x="121249" y="207991"/>
                </a:cubicBezTo>
                <a:cubicBezTo>
                  <a:pt x="119931" y="207991"/>
                  <a:pt x="118613" y="207991"/>
                  <a:pt x="118613" y="209317"/>
                </a:cubicBezTo>
                <a:cubicBezTo>
                  <a:pt x="117296" y="210642"/>
                  <a:pt x="117296" y="211967"/>
                  <a:pt x="118613" y="213293"/>
                </a:cubicBezTo>
                <a:cubicBezTo>
                  <a:pt x="118613" y="213293"/>
                  <a:pt x="118613" y="213293"/>
                  <a:pt x="134429" y="239800"/>
                </a:cubicBezTo>
                <a:cubicBezTo>
                  <a:pt x="130475" y="239800"/>
                  <a:pt x="127839" y="242450"/>
                  <a:pt x="126521" y="245101"/>
                </a:cubicBezTo>
                <a:cubicBezTo>
                  <a:pt x="126521" y="245101"/>
                  <a:pt x="126521" y="245101"/>
                  <a:pt x="110706" y="336550"/>
                </a:cubicBezTo>
                <a:cubicBezTo>
                  <a:pt x="110706" y="336550"/>
                  <a:pt x="110706" y="336550"/>
                  <a:pt x="0" y="336550"/>
                </a:cubicBezTo>
                <a:cubicBezTo>
                  <a:pt x="0" y="336550"/>
                  <a:pt x="0" y="336550"/>
                  <a:pt x="0" y="247752"/>
                </a:cubicBezTo>
                <a:cubicBezTo>
                  <a:pt x="0" y="217269"/>
                  <a:pt x="25040" y="192087"/>
                  <a:pt x="56671" y="192087"/>
                </a:cubicBezTo>
                <a:close/>
                <a:moveTo>
                  <a:pt x="138907" y="0"/>
                </a:moveTo>
                <a:cubicBezTo>
                  <a:pt x="183183" y="0"/>
                  <a:pt x="219076" y="35893"/>
                  <a:pt x="219076" y="80169"/>
                </a:cubicBezTo>
                <a:cubicBezTo>
                  <a:pt x="219076" y="124445"/>
                  <a:pt x="183183" y="160338"/>
                  <a:pt x="138907" y="160338"/>
                </a:cubicBezTo>
                <a:cubicBezTo>
                  <a:pt x="94631" y="160338"/>
                  <a:pt x="58738" y="124445"/>
                  <a:pt x="58738" y="80169"/>
                </a:cubicBezTo>
                <a:cubicBezTo>
                  <a:pt x="58738" y="35893"/>
                  <a:pt x="94631" y="0"/>
                  <a:pt x="13890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圆角矩形 2"/>
          <p:cNvSpPr/>
          <p:nvPr/>
        </p:nvSpPr>
        <p:spPr>
          <a:xfrm>
            <a:off x="2618266" y="3913219"/>
            <a:ext cx="370834" cy="37095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student-graduation-cap-shape_52041"/>
          <p:cNvSpPr>
            <a:spLocks noChangeAspect="1"/>
          </p:cNvSpPr>
          <p:nvPr/>
        </p:nvSpPr>
        <p:spPr bwMode="auto">
          <a:xfrm>
            <a:off x="2711874" y="4006760"/>
            <a:ext cx="178566" cy="184724"/>
          </a:xfrm>
          <a:custGeom>
            <a:avLst/>
            <a:gdLst>
              <a:gd name="connsiteX0" fmla="*/ 233363 w 325438"/>
              <a:gd name="connsiteY0" fmla="*/ 249238 h 336550"/>
              <a:gd name="connsiteX1" fmla="*/ 279401 w 325438"/>
              <a:gd name="connsiteY1" fmla="*/ 249238 h 336550"/>
              <a:gd name="connsiteX2" fmla="*/ 279401 w 325438"/>
              <a:gd name="connsiteY2" fmla="*/ 290513 h 336550"/>
              <a:gd name="connsiteX3" fmla="*/ 233363 w 325438"/>
              <a:gd name="connsiteY3" fmla="*/ 290513 h 336550"/>
              <a:gd name="connsiteX4" fmla="*/ 171450 w 325438"/>
              <a:gd name="connsiteY4" fmla="*/ 249238 h 336550"/>
              <a:gd name="connsiteX5" fmla="*/ 217488 w 325438"/>
              <a:gd name="connsiteY5" fmla="*/ 249238 h 336550"/>
              <a:gd name="connsiteX6" fmla="*/ 217488 w 325438"/>
              <a:gd name="connsiteY6" fmla="*/ 290513 h 336550"/>
              <a:gd name="connsiteX7" fmla="*/ 171450 w 325438"/>
              <a:gd name="connsiteY7" fmla="*/ 290513 h 336550"/>
              <a:gd name="connsiteX8" fmla="*/ 107950 w 325438"/>
              <a:gd name="connsiteY8" fmla="*/ 249238 h 336550"/>
              <a:gd name="connsiteX9" fmla="*/ 155575 w 325438"/>
              <a:gd name="connsiteY9" fmla="*/ 249238 h 336550"/>
              <a:gd name="connsiteX10" fmla="*/ 155575 w 325438"/>
              <a:gd name="connsiteY10" fmla="*/ 290513 h 336550"/>
              <a:gd name="connsiteX11" fmla="*/ 107950 w 325438"/>
              <a:gd name="connsiteY11" fmla="*/ 290513 h 336550"/>
              <a:gd name="connsiteX12" fmla="*/ 46038 w 325438"/>
              <a:gd name="connsiteY12" fmla="*/ 249238 h 336550"/>
              <a:gd name="connsiteX13" fmla="*/ 93663 w 325438"/>
              <a:gd name="connsiteY13" fmla="*/ 249238 h 336550"/>
              <a:gd name="connsiteX14" fmla="*/ 93663 w 325438"/>
              <a:gd name="connsiteY14" fmla="*/ 290513 h 336550"/>
              <a:gd name="connsiteX15" fmla="*/ 46038 w 325438"/>
              <a:gd name="connsiteY15" fmla="*/ 290513 h 336550"/>
              <a:gd name="connsiteX16" fmla="*/ 233363 w 325438"/>
              <a:gd name="connsiteY16" fmla="*/ 195263 h 336550"/>
              <a:gd name="connsiteX17" fmla="*/ 279401 w 325438"/>
              <a:gd name="connsiteY17" fmla="*/ 195263 h 336550"/>
              <a:gd name="connsiteX18" fmla="*/ 279401 w 325438"/>
              <a:gd name="connsiteY18" fmla="*/ 234951 h 336550"/>
              <a:gd name="connsiteX19" fmla="*/ 233363 w 325438"/>
              <a:gd name="connsiteY19" fmla="*/ 234951 h 336550"/>
              <a:gd name="connsiteX20" fmla="*/ 171450 w 325438"/>
              <a:gd name="connsiteY20" fmla="*/ 195263 h 336550"/>
              <a:gd name="connsiteX21" fmla="*/ 217488 w 325438"/>
              <a:gd name="connsiteY21" fmla="*/ 195263 h 336550"/>
              <a:gd name="connsiteX22" fmla="*/ 217488 w 325438"/>
              <a:gd name="connsiteY22" fmla="*/ 234951 h 336550"/>
              <a:gd name="connsiteX23" fmla="*/ 171450 w 325438"/>
              <a:gd name="connsiteY23" fmla="*/ 234951 h 336550"/>
              <a:gd name="connsiteX24" fmla="*/ 107950 w 325438"/>
              <a:gd name="connsiteY24" fmla="*/ 195263 h 336550"/>
              <a:gd name="connsiteX25" fmla="*/ 155575 w 325438"/>
              <a:gd name="connsiteY25" fmla="*/ 195263 h 336550"/>
              <a:gd name="connsiteX26" fmla="*/ 155575 w 325438"/>
              <a:gd name="connsiteY26" fmla="*/ 234951 h 336550"/>
              <a:gd name="connsiteX27" fmla="*/ 107950 w 325438"/>
              <a:gd name="connsiteY27" fmla="*/ 234951 h 336550"/>
              <a:gd name="connsiteX28" fmla="*/ 46038 w 325438"/>
              <a:gd name="connsiteY28" fmla="*/ 195263 h 336550"/>
              <a:gd name="connsiteX29" fmla="*/ 93663 w 325438"/>
              <a:gd name="connsiteY29" fmla="*/ 195263 h 336550"/>
              <a:gd name="connsiteX30" fmla="*/ 93663 w 325438"/>
              <a:gd name="connsiteY30" fmla="*/ 234951 h 336550"/>
              <a:gd name="connsiteX31" fmla="*/ 46038 w 325438"/>
              <a:gd name="connsiteY31" fmla="*/ 234951 h 336550"/>
              <a:gd name="connsiteX32" fmla="*/ 233363 w 325438"/>
              <a:gd name="connsiteY32" fmla="*/ 139700 h 336550"/>
              <a:gd name="connsiteX33" fmla="*/ 279401 w 325438"/>
              <a:gd name="connsiteY33" fmla="*/ 139700 h 336550"/>
              <a:gd name="connsiteX34" fmla="*/ 279401 w 325438"/>
              <a:gd name="connsiteY34" fmla="*/ 180975 h 336550"/>
              <a:gd name="connsiteX35" fmla="*/ 233363 w 325438"/>
              <a:gd name="connsiteY35" fmla="*/ 180975 h 336550"/>
              <a:gd name="connsiteX36" fmla="*/ 171450 w 325438"/>
              <a:gd name="connsiteY36" fmla="*/ 139700 h 336550"/>
              <a:gd name="connsiteX37" fmla="*/ 217488 w 325438"/>
              <a:gd name="connsiteY37" fmla="*/ 139700 h 336550"/>
              <a:gd name="connsiteX38" fmla="*/ 217488 w 325438"/>
              <a:gd name="connsiteY38" fmla="*/ 180975 h 336550"/>
              <a:gd name="connsiteX39" fmla="*/ 171450 w 325438"/>
              <a:gd name="connsiteY39" fmla="*/ 180975 h 336550"/>
              <a:gd name="connsiteX40" fmla="*/ 107950 w 325438"/>
              <a:gd name="connsiteY40" fmla="*/ 139700 h 336550"/>
              <a:gd name="connsiteX41" fmla="*/ 155575 w 325438"/>
              <a:gd name="connsiteY41" fmla="*/ 139700 h 336550"/>
              <a:gd name="connsiteX42" fmla="*/ 155575 w 325438"/>
              <a:gd name="connsiteY42" fmla="*/ 180975 h 336550"/>
              <a:gd name="connsiteX43" fmla="*/ 107950 w 325438"/>
              <a:gd name="connsiteY43" fmla="*/ 180975 h 336550"/>
              <a:gd name="connsiteX44" fmla="*/ 49167 w 325438"/>
              <a:gd name="connsiteY44" fmla="*/ 38100 h 336550"/>
              <a:gd name="connsiteX45" fmla="*/ 25400 w 325438"/>
              <a:gd name="connsiteY45" fmla="*/ 61753 h 336550"/>
              <a:gd name="connsiteX46" fmla="*/ 25400 w 325438"/>
              <a:gd name="connsiteY46" fmla="*/ 289085 h 336550"/>
              <a:gd name="connsiteX47" fmla="*/ 49167 w 325438"/>
              <a:gd name="connsiteY47" fmla="*/ 312738 h 336550"/>
              <a:gd name="connsiteX48" fmla="*/ 276271 w 325438"/>
              <a:gd name="connsiteY48" fmla="*/ 312738 h 336550"/>
              <a:gd name="connsiteX49" fmla="*/ 300038 w 325438"/>
              <a:gd name="connsiteY49" fmla="*/ 289085 h 336550"/>
              <a:gd name="connsiteX50" fmla="*/ 300038 w 325438"/>
              <a:gd name="connsiteY50" fmla="*/ 61753 h 336550"/>
              <a:gd name="connsiteX51" fmla="*/ 276271 w 325438"/>
              <a:gd name="connsiteY51" fmla="*/ 38100 h 336550"/>
              <a:gd name="connsiteX52" fmla="*/ 269669 w 325438"/>
              <a:gd name="connsiteY52" fmla="*/ 38100 h 336550"/>
              <a:gd name="connsiteX53" fmla="*/ 269669 w 325438"/>
              <a:gd name="connsiteY53" fmla="*/ 63067 h 336550"/>
              <a:gd name="connsiteX54" fmla="*/ 276271 w 325438"/>
              <a:gd name="connsiteY54" fmla="*/ 74894 h 336550"/>
              <a:gd name="connsiteX55" fmla="*/ 260427 w 325438"/>
              <a:gd name="connsiteY55" fmla="*/ 90662 h 336550"/>
              <a:gd name="connsiteX56" fmla="*/ 244582 w 325438"/>
              <a:gd name="connsiteY56" fmla="*/ 74894 h 336550"/>
              <a:gd name="connsiteX57" fmla="*/ 249864 w 325438"/>
              <a:gd name="connsiteY57" fmla="*/ 63067 h 336550"/>
              <a:gd name="connsiteX58" fmla="*/ 249864 w 325438"/>
              <a:gd name="connsiteY58" fmla="*/ 38100 h 336550"/>
              <a:gd name="connsiteX59" fmla="*/ 231379 w 325438"/>
              <a:gd name="connsiteY59" fmla="*/ 38100 h 336550"/>
              <a:gd name="connsiteX60" fmla="*/ 231379 w 325438"/>
              <a:gd name="connsiteY60" fmla="*/ 63067 h 336550"/>
              <a:gd name="connsiteX61" fmla="*/ 236660 w 325438"/>
              <a:gd name="connsiteY61" fmla="*/ 74894 h 336550"/>
              <a:gd name="connsiteX62" fmla="*/ 220816 w 325438"/>
              <a:gd name="connsiteY62" fmla="*/ 90662 h 336550"/>
              <a:gd name="connsiteX63" fmla="*/ 204971 w 325438"/>
              <a:gd name="connsiteY63" fmla="*/ 74894 h 336550"/>
              <a:gd name="connsiteX64" fmla="*/ 210253 w 325438"/>
              <a:gd name="connsiteY64" fmla="*/ 63067 h 336550"/>
              <a:gd name="connsiteX65" fmla="*/ 210253 w 325438"/>
              <a:gd name="connsiteY65" fmla="*/ 38100 h 336550"/>
              <a:gd name="connsiteX66" fmla="*/ 191767 w 325438"/>
              <a:gd name="connsiteY66" fmla="*/ 38100 h 336550"/>
              <a:gd name="connsiteX67" fmla="*/ 191767 w 325438"/>
              <a:gd name="connsiteY67" fmla="*/ 63067 h 336550"/>
              <a:gd name="connsiteX68" fmla="*/ 198369 w 325438"/>
              <a:gd name="connsiteY68" fmla="*/ 74894 h 336550"/>
              <a:gd name="connsiteX69" fmla="*/ 182525 w 325438"/>
              <a:gd name="connsiteY69" fmla="*/ 90662 h 336550"/>
              <a:gd name="connsiteX70" fmla="*/ 166680 w 325438"/>
              <a:gd name="connsiteY70" fmla="*/ 74894 h 336550"/>
              <a:gd name="connsiteX71" fmla="*/ 171962 w 325438"/>
              <a:gd name="connsiteY71" fmla="*/ 63067 h 336550"/>
              <a:gd name="connsiteX72" fmla="*/ 171962 w 325438"/>
              <a:gd name="connsiteY72" fmla="*/ 38100 h 336550"/>
              <a:gd name="connsiteX73" fmla="*/ 153476 w 325438"/>
              <a:gd name="connsiteY73" fmla="*/ 38100 h 336550"/>
              <a:gd name="connsiteX74" fmla="*/ 153476 w 325438"/>
              <a:gd name="connsiteY74" fmla="*/ 63067 h 336550"/>
              <a:gd name="connsiteX75" fmla="*/ 158758 w 325438"/>
              <a:gd name="connsiteY75" fmla="*/ 74894 h 336550"/>
              <a:gd name="connsiteX76" fmla="*/ 142913 w 325438"/>
              <a:gd name="connsiteY76" fmla="*/ 90662 h 336550"/>
              <a:gd name="connsiteX77" fmla="*/ 127069 w 325438"/>
              <a:gd name="connsiteY77" fmla="*/ 74894 h 336550"/>
              <a:gd name="connsiteX78" fmla="*/ 133671 w 325438"/>
              <a:gd name="connsiteY78" fmla="*/ 63067 h 336550"/>
              <a:gd name="connsiteX79" fmla="*/ 133671 w 325438"/>
              <a:gd name="connsiteY79" fmla="*/ 38100 h 336550"/>
              <a:gd name="connsiteX80" fmla="*/ 115186 w 325438"/>
              <a:gd name="connsiteY80" fmla="*/ 38100 h 336550"/>
              <a:gd name="connsiteX81" fmla="*/ 115186 w 325438"/>
              <a:gd name="connsiteY81" fmla="*/ 63067 h 336550"/>
              <a:gd name="connsiteX82" fmla="*/ 120467 w 325438"/>
              <a:gd name="connsiteY82" fmla="*/ 74894 h 336550"/>
              <a:gd name="connsiteX83" fmla="*/ 104623 w 325438"/>
              <a:gd name="connsiteY83" fmla="*/ 90662 h 336550"/>
              <a:gd name="connsiteX84" fmla="*/ 88778 w 325438"/>
              <a:gd name="connsiteY84" fmla="*/ 74894 h 336550"/>
              <a:gd name="connsiteX85" fmla="*/ 94060 w 325438"/>
              <a:gd name="connsiteY85" fmla="*/ 63067 h 336550"/>
              <a:gd name="connsiteX86" fmla="*/ 94060 w 325438"/>
              <a:gd name="connsiteY86" fmla="*/ 38100 h 336550"/>
              <a:gd name="connsiteX87" fmla="*/ 75574 w 325438"/>
              <a:gd name="connsiteY87" fmla="*/ 38100 h 336550"/>
              <a:gd name="connsiteX88" fmla="*/ 75574 w 325438"/>
              <a:gd name="connsiteY88" fmla="*/ 63067 h 336550"/>
              <a:gd name="connsiteX89" fmla="*/ 80856 w 325438"/>
              <a:gd name="connsiteY89" fmla="*/ 74894 h 336550"/>
              <a:gd name="connsiteX90" fmla="*/ 65011 w 325438"/>
              <a:gd name="connsiteY90" fmla="*/ 90662 h 336550"/>
              <a:gd name="connsiteX91" fmla="*/ 49167 w 325438"/>
              <a:gd name="connsiteY91" fmla="*/ 74894 h 336550"/>
              <a:gd name="connsiteX92" fmla="*/ 55769 w 325438"/>
              <a:gd name="connsiteY92" fmla="*/ 63067 h 336550"/>
              <a:gd name="connsiteX93" fmla="*/ 55769 w 325438"/>
              <a:gd name="connsiteY93" fmla="*/ 38100 h 336550"/>
              <a:gd name="connsiteX94" fmla="*/ 49167 w 325438"/>
              <a:gd name="connsiteY94" fmla="*/ 38100 h 336550"/>
              <a:gd name="connsiteX95" fmla="*/ 65315 w 325438"/>
              <a:gd name="connsiteY95" fmla="*/ 4763 h 336550"/>
              <a:gd name="connsiteX96" fmla="*/ 61913 w 325438"/>
              <a:gd name="connsiteY96" fmla="*/ 10110 h 336550"/>
              <a:gd name="connsiteX97" fmla="*/ 61913 w 325438"/>
              <a:gd name="connsiteY97" fmla="*/ 75616 h 336550"/>
              <a:gd name="connsiteX98" fmla="*/ 65315 w 325438"/>
              <a:gd name="connsiteY98" fmla="*/ 80963 h 336550"/>
              <a:gd name="connsiteX99" fmla="*/ 69851 w 325438"/>
              <a:gd name="connsiteY99" fmla="*/ 75616 h 336550"/>
              <a:gd name="connsiteX100" fmla="*/ 69851 w 325438"/>
              <a:gd name="connsiteY100" fmla="*/ 10110 h 336550"/>
              <a:gd name="connsiteX101" fmla="*/ 65315 w 325438"/>
              <a:gd name="connsiteY101" fmla="*/ 4763 h 336550"/>
              <a:gd name="connsiteX102" fmla="*/ 104776 w 325438"/>
              <a:gd name="connsiteY102" fmla="*/ 4763 h 336550"/>
              <a:gd name="connsiteX103" fmla="*/ 100013 w 325438"/>
              <a:gd name="connsiteY103" fmla="*/ 10110 h 336550"/>
              <a:gd name="connsiteX104" fmla="*/ 100013 w 325438"/>
              <a:gd name="connsiteY104" fmla="*/ 75616 h 336550"/>
              <a:gd name="connsiteX105" fmla="*/ 104776 w 325438"/>
              <a:gd name="connsiteY105" fmla="*/ 80963 h 336550"/>
              <a:gd name="connsiteX106" fmla="*/ 109538 w 325438"/>
              <a:gd name="connsiteY106" fmla="*/ 75616 h 336550"/>
              <a:gd name="connsiteX107" fmla="*/ 109538 w 325438"/>
              <a:gd name="connsiteY107" fmla="*/ 10110 h 336550"/>
              <a:gd name="connsiteX108" fmla="*/ 104776 w 325438"/>
              <a:gd name="connsiteY108" fmla="*/ 4763 h 336550"/>
              <a:gd name="connsiteX109" fmla="*/ 142876 w 325438"/>
              <a:gd name="connsiteY109" fmla="*/ 4763 h 336550"/>
              <a:gd name="connsiteX110" fmla="*/ 138113 w 325438"/>
              <a:gd name="connsiteY110" fmla="*/ 10110 h 336550"/>
              <a:gd name="connsiteX111" fmla="*/ 138113 w 325438"/>
              <a:gd name="connsiteY111" fmla="*/ 75616 h 336550"/>
              <a:gd name="connsiteX112" fmla="*/ 142876 w 325438"/>
              <a:gd name="connsiteY112" fmla="*/ 80963 h 336550"/>
              <a:gd name="connsiteX113" fmla="*/ 147638 w 325438"/>
              <a:gd name="connsiteY113" fmla="*/ 75616 h 336550"/>
              <a:gd name="connsiteX114" fmla="*/ 147638 w 325438"/>
              <a:gd name="connsiteY114" fmla="*/ 10110 h 336550"/>
              <a:gd name="connsiteX115" fmla="*/ 142876 w 325438"/>
              <a:gd name="connsiteY115" fmla="*/ 4763 h 336550"/>
              <a:gd name="connsiteX116" fmla="*/ 182563 w 325438"/>
              <a:gd name="connsiteY116" fmla="*/ 4763 h 336550"/>
              <a:gd name="connsiteX117" fmla="*/ 177800 w 325438"/>
              <a:gd name="connsiteY117" fmla="*/ 10110 h 336550"/>
              <a:gd name="connsiteX118" fmla="*/ 177800 w 325438"/>
              <a:gd name="connsiteY118" fmla="*/ 75616 h 336550"/>
              <a:gd name="connsiteX119" fmla="*/ 182563 w 325438"/>
              <a:gd name="connsiteY119" fmla="*/ 80963 h 336550"/>
              <a:gd name="connsiteX120" fmla="*/ 187325 w 325438"/>
              <a:gd name="connsiteY120" fmla="*/ 75616 h 336550"/>
              <a:gd name="connsiteX121" fmla="*/ 187325 w 325438"/>
              <a:gd name="connsiteY121" fmla="*/ 10110 h 336550"/>
              <a:gd name="connsiteX122" fmla="*/ 182563 w 325438"/>
              <a:gd name="connsiteY122" fmla="*/ 4763 h 336550"/>
              <a:gd name="connsiteX123" fmla="*/ 220663 w 325438"/>
              <a:gd name="connsiteY123" fmla="*/ 4763 h 336550"/>
              <a:gd name="connsiteX124" fmla="*/ 215900 w 325438"/>
              <a:gd name="connsiteY124" fmla="*/ 10110 h 336550"/>
              <a:gd name="connsiteX125" fmla="*/ 215900 w 325438"/>
              <a:gd name="connsiteY125" fmla="*/ 75616 h 336550"/>
              <a:gd name="connsiteX126" fmla="*/ 220663 w 325438"/>
              <a:gd name="connsiteY126" fmla="*/ 80963 h 336550"/>
              <a:gd name="connsiteX127" fmla="*/ 225425 w 325438"/>
              <a:gd name="connsiteY127" fmla="*/ 75616 h 336550"/>
              <a:gd name="connsiteX128" fmla="*/ 225425 w 325438"/>
              <a:gd name="connsiteY128" fmla="*/ 10110 h 336550"/>
              <a:gd name="connsiteX129" fmla="*/ 220663 w 325438"/>
              <a:gd name="connsiteY129" fmla="*/ 4763 h 336550"/>
              <a:gd name="connsiteX130" fmla="*/ 260124 w 325438"/>
              <a:gd name="connsiteY130" fmla="*/ 4763 h 336550"/>
              <a:gd name="connsiteX131" fmla="*/ 255588 w 325438"/>
              <a:gd name="connsiteY131" fmla="*/ 10110 h 336550"/>
              <a:gd name="connsiteX132" fmla="*/ 255588 w 325438"/>
              <a:gd name="connsiteY132" fmla="*/ 75616 h 336550"/>
              <a:gd name="connsiteX133" fmla="*/ 260124 w 325438"/>
              <a:gd name="connsiteY133" fmla="*/ 80963 h 336550"/>
              <a:gd name="connsiteX134" fmla="*/ 263526 w 325438"/>
              <a:gd name="connsiteY134" fmla="*/ 75616 h 336550"/>
              <a:gd name="connsiteX135" fmla="*/ 263526 w 325438"/>
              <a:gd name="connsiteY135" fmla="*/ 10110 h 336550"/>
              <a:gd name="connsiteX136" fmla="*/ 260124 w 325438"/>
              <a:gd name="connsiteY136" fmla="*/ 4763 h 336550"/>
              <a:gd name="connsiteX137" fmla="*/ 64823 w 325438"/>
              <a:gd name="connsiteY137" fmla="*/ 0 h 336550"/>
              <a:gd name="connsiteX138" fmla="*/ 75406 w 325438"/>
              <a:gd name="connsiteY138" fmla="*/ 10517 h 336550"/>
              <a:gd name="connsiteX139" fmla="*/ 75406 w 325438"/>
              <a:gd name="connsiteY139" fmla="*/ 14461 h 336550"/>
              <a:gd name="connsiteX140" fmla="*/ 93927 w 325438"/>
              <a:gd name="connsiteY140" fmla="*/ 14461 h 336550"/>
              <a:gd name="connsiteX141" fmla="*/ 93927 w 325438"/>
              <a:gd name="connsiteY141" fmla="*/ 10517 h 336550"/>
              <a:gd name="connsiteX142" fmla="*/ 104511 w 325438"/>
              <a:gd name="connsiteY142" fmla="*/ 0 h 336550"/>
              <a:gd name="connsiteX143" fmla="*/ 115094 w 325438"/>
              <a:gd name="connsiteY143" fmla="*/ 10517 h 336550"/>
              <a:gd name="connsiteX144" fmla="*/ 115094 w 325438"/>
              <a:gd name="connsiteY144" fmla="*/ 14461 h 336550"/>
              <a:gd name="connsiteX145" fmla="*/ 133615 w 325438"/>
              <a:gd name="connsiteY145" fmla="*/ 14461 h 336550"/>
              <a:gd name="connsiteX146" fmla="*/ 133615 w 325438"/>
              <a:gd name="connsiteY146" fmla="*/ 10517 h 336550"/>
              <a:gd name="connsiteX147" fmla="*/ 142875 w 325438"/>
              <a:gd name="connsiteY147" fmla="*/ 0 h 336550"/>
              <a:gd name="connsiteX148" fmla="*/ 153459 w 325438"/>
              <a:gd name="connsiteY148" fmla="*/ 10517 h 336550"/>
              <a:gd name="connsiteX149" fmla="*/ 153459 w 325438"/>
              <a:gd name="connsiteY149" fmla="*/ 14461 h 336550"/>
              <a:gd name="connsiteX150" fmla="*/ 171980 w 325438"/>
              <a:gd name="connsiteY150" fmla="*/ 14461 h 336550"/>
              <a:gd name="connsiteX151" fmla="*/ 171980 w 325438"/>
              <a:gd name="connsiteY151" fmla="*/ 10517 h 336550"/>
              <a:gd name="connsiteX152" fmla="*/ 182563 w 325438"/>
              <a:gd name="connsiteY152" fmla="*/ 0 h 336550"/>
              <a:gd name="connsiteX153" fmla="*/ 191823 w 325438"/>
              <a:gd name="connsiteY153" fmla="*/ 10517 h 336550"/>
              <a:gd name="connsiteX154" fmla="*/ 191823 w 325438"/>
              <a:gd name="connsiteY154" fmla="*/ 14461 h 336550"/>
              <a:gd name="connsiteX155" fmla="*/ 210344 w 325438"/>
              <a:gd name="connsiteY155" fmla="*/ 14461 h 336550"/>
              <a:gd name="connsiteX156" fmla="*/ 210344 w 325438"/>
              <a:gd name="connsiteY156" fmla="*/ 10517 h 336550"/>
              <a:gd name="connsiteX157" fmla="*/ 220927 w 325438"/>
              <a:gd name="connsiteY157" fmla="*/ 0 h 336550"/>
              <a:gd name="connsiteX158" fmla="*/ 231511 w 325438"/>
              <a:gd name="connsiteY158" fmla="*/ 10517 h 336550"/>
              <a:gd name="connsiteX159" fmla="*/ 231511 w 325438"/>
              <a:gd name="connsiteY159" fmla="*/ 14461 h 336550"/>
              <a:gd name="connsiteX160" fmla="*/ 250032 w 325438"/>
              <a:gd name="connsiteY160" fmla="*/ 14461 h 336550"/>
              <a:gd name="connsiteX161" fmla="*/ 250032 w 325438"/>
              <a:gd name="connsiteY161" fmla="*/ 10517 h 336550"/>
              <a:gd name="connsiteX162" fmla="*/ 260615 w 325438"/>
              <a:gd name="connsiteY162" fmla="*/ 0 h 336550"/>
              <a:gd name="connsiteX163" fmla="*/ 269875 w 325438"/>
              <a:gd name="connsiteY163" fmla="*/ 10517 h 336550"/>
              <a:gd name="connsiteX164" fmla="*/ 269875 w 325438"/>
              <a:gd name="connsiteY164" fmla="*/ 14461 h 336550"/>
              <a:gd name="connsiteX165" fmla="*/ 276490 w 325438"/>
              <a:gd name="connsiteY165" fmla="*/ 14461 h 336550"/>
              <a:gd name="connsiteX166" fmla="*/ 325438 w 325438"/>
              <a:gd name="connsiteY166" fmla="*/ 61789 h 336550"/>
              <a:gd name="connsiteX167" fmla="*/ 325438 w 325438"/>
              <a:gd name="connsiteY167" fmla="*/ 289223 h 336550"/>
              <a:gd name="connsiteX168" fmla="*/ 276490 w 325438"/>
              <a:gd name="connsiteY168" fmla="*/ 336550 h 336550"/>
              <a:gd name="connsiteX169" fmla="*/ 48948 w 325438"/>
              <a:gd name="connsiteY169" fmla="*/ 336550 h 336550"/>
              <a:gd name="connsiteX170" fmla="*/ 0 w 325438"/>
              <a:gd name="connsiteY170" fmla="*/ 289223 h 336550"/>
              <a:gd name="connsiteX171" fmla="*/ 0 w 325438"/>
              <a:gd name="connsiteY171" fmla="*/ 61789 h 336550"/>
              <a:gd name="connsiteX172" fmla="*/ 48948 w 325438"/>
              <a:gd name="connsiteY172" fmla="*/ 14461 h 336550"/>
              <a:gd name="connsiteX173" fmla="*/ 55563 w 325438"/>
              <a:gd name="connsiteY173" fmla="*/ 14461 h 336550"/>
              <a:gd name="connsiteX174" fmla="*/ 55563 w 325438"/>
              <a:gd name="connsiteY174" fmla="*/ 10517 h 336550"/>
              <a:gd name="connsiteX175" fmla="*/ 64823 w 325438"/>
              <a:gd name="connsiteY175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325438" h="336550">
                <a:moveTo>
                  <a:pt x="233363" y="249238"/>
                </a:moveTo>
                <a:lnTo>
                  <a:pt x="279401" y="249238"/>
                </a:lnTo>
                <a:lnTo>
                  <a:pt x="279401" y="290513"/>
                </a:lnTo>
                <a:lnTo>
                  <a:pt x="233363" y="290513"/>
                </a:lnTo>
                <a:close/>
                <a:moveTo>
                  <a:pt x="171450" y="249238"/>
                </a:moveTo>
                <a:lnTo>
                  <a:pt x="217488" y="249238"/>
                </a:lnTo>
                <a:lnTo>
                  <a:pt x="217488" y="290513"/>
                </a:lnTo>
                <a:lnTo>
                  <a:pt x="171450" y="290513"/>
                </a:lnTo>
                <a:close/>
                <a:moveTo>
                  <a:pt x="107950" y="249238"/>
                </a:moveTo>
                <a:lnTo>
                  <a:pt x="155575" y="249238"/>
                </a:lnTo>
                <a:lnTo>
                  <a:pt x="155575" y="290513"/>
                </a:lnTo>
                <a:lnTo>
                  <a:pt x="107950" y="290513"/>
                </a:lnTo>
                <a:close/>
                <a:moveTo>
                  <a:pt x="46038" y="249238"/>
                </a:moveTo>
                <a:lnTo>
                  <a:pt x="93663" y="249238"/>
                </a:lnTo>
                <a:lnTo>
                  <a:pt x="93663" y="290513"/>
                </a:lnTo>
                <a:lnTo>
                  <a:pt x="46038" y="290513"/>
                </a:lnTo>
                <a:close/>
                <a:moveTo>
                  <a:pt x="233363" y="195263"/>
                </a:moveTo>
                <a:lnTo>
                  <a:pt x="279401" y="195263"/>
                </a:lnTo>
                <a:lnTo>
                  <a:pt x="279401" y="234951"/>
                </a:lnTo>
                <a:lnTo>
                  <a:pt x="233363" y="234951"/>
                </a:lnTo>
                <a:close/>
                <a:moveTo>
                  <a:pt x="171450" y="195263"/>
                </a:moveTo>
                <a:lnTo>
                  <a:pt x="217488" y="195263"/>
                </a:lnTo>
                <a:lnTo>
                  <a:pt x="217488" y="234951"/>
                </a:lnTo>
                <a:lnTo>
                  <a:pt x="171450" y="234951"/>
                </a:lnTo>
                <a:close/>
                <a:moveTo>
                  <a:pt x="107950" y="195263"/>
                </a:moveTo>
                <a:lnTo>
                  <a:pt x="155575" y="195263"/>
                </a:lnTo>
                <a:lnTo>
                  <a:pt x="155575" y="234951"/>
                </a:lnTo>
                <a:lnTo>
                  <a:pt x="107950" y="234951"/>
                </a:lnTo>
                <a:close/>
                <a:moveTo>
                  <a:pt x="46038" y="195263"/>
                </a:moveTo>
                <a:lnTo>
                  <a:pt x="93663" y="195263"/>
                </a:lnTo>
                <a:lnTo>
                  <a:pt x="93663" y="234951"/>
                </a:lnTo>
                <a:lnTo>
                  <a:pt x="46038" y="234951"/>
                </a:lnTo>
                <a:close/>
                <a:moveTo>
                  <a:pt x="233363" y="139700"/>
                </a:moveTo>
                <a:lnTo>
                  <a:pt x="279401" y="139700"/>
                </a:lnTo>
                <a:lnTo>
                  <a:pt x="279401" y="180975"/>
                </a:lnTo>
                <a:lnTo>
                  <a:pt x="233363" y="180975"/>
                </a:lnTo>
                <a:close/>
                <a:moveTo>
                  <a:pt x="171450" y="139700"/>
                </a:moveTo>
                <a:lnTo>
                  <a:pt x="217488" y="139700"/>
                </a:lnTo>
                <a:lnTo>
                  <a:pt x="217488" y="180975"/>
                </a:lnTo>
                <a:lnTo>
                  <a:pt x="171450" y="180975"/>
                </a:lnTo>
                <a:close/>
                <a:moveTo>
                  <a:pt x="107950" y="139700"/>
                </a:moveTo>
                <a:lnTo>
                  <a:pt x="155575" y="139700"/>
                </a:lnTo>
                <a:lnTo>
                  <a:pt x="155575" y="180975"/>
                </a:lnTo>
                <a:lnTo>
                  <a:pt x="107950" y="180975"/>
                </a:lnTo>
                <a:close/>
                <a:moveTo>
                  <a:pt x="49167" y="38100"/>
                </a:moveTo>
                <a:cubicBezTo>
                  <a:pt x="35963" y="38100"/>
                  <a:pt x="25400" y="48613"/>
                  <a:pt x="25400" y="61753"/>
                </a:cubicBezTo>
                <a:cubicBezTo>
                  <a:pt x="25400" y="61753"/>
                  <a:pt x="25400" y="61753"/>
                  <a:pt x="25400" y="289085"/>
                </a:cubicBezTo>
                <a:cubicBezTo>
                  <a:pt x="25400" y="302226"/>
                  <a:pt x="35963" y="312738"/>
                  <a:pt x="49167" y="312738"/>
                </a:cubicBezTo>
                <a:cubicBezTo>
                  <a:pt x="49167" y="312738"/>
                  <a:pt x="49167" y="312738"/>
                  <a:pt x="276271" y="312738"/>
                </a:cubicBezTo>
                <a:cubicBezTo>
                  <a:pt x="289475" y="312738"/>
                  <a:pt x="300038" y="302226"/>
                  <a:pt x="300038" y="289085"/>
                </a:cubicBezTo>
                <a:cubicBezTo>
                  <a:pt x="300038" y="289085"/>
                  <a:pt x="300038" y="289085"/>
                  <a:pt x="300038" y="61753"/>
                </a:cubicBezTo>
                <a:cubicBezTo>
                  <a:pt x="300038" y="48613"/>
                  <a:pt x="289475" y="38100"/>
                  <a:pt x="276271" y="38100"/>
                </a:cubicBezTo>
                <a:cubicBezTo>
                  <a:pt x="276271" y="38100"/>
                  <a:pt x="276271" y="38100"/>
                  <a:pt x="269669" y="38100"/>
                </a:cubicBezTo>
                <a:cubicBezTo>
                  <a:pt x="269669" y="38100"/>
                  <a:pt x="269669" y="38100"/>
                  <a:pt x="269669" y="63067"/>
                </a:cubicBezTo>
                <a:cubicBezTo>
                  <a:pt x="273631" y="65695"/>
                  <a:pt x="276271" y="70951"/>
                  <a:pt x="276271" y="74894"/>
                </a:cubicBezTo>
                <a:cubicBezTo>
                  <a:pt x="276271" y="84092"/>
                  <a:pt x="268349" y="90662"/>
                  <a:pt x="260427" y="90662"/>
                </a:cubicBezTo>
                <a:cubicBezTo>
                  <a:pt x="251184" y="90662"/>
                  <a:pt x="244582" y="84092"/>
                  <a:pt x="244582" y="74894"/>
                </a:cubicBezTo>
                <a:cubicBezTo>
                  <a:pt x="244582" y="70951"/>
                  <a:pt x="245903" y="65695"/>
                  <a:pt x="249864" y="63067"/>
                </a:cubicBezTo>
                <a:cubicBezTo>
                  <a:pt x="249864" y="63067"/>
                  <a:pt x="249864" y="63067"/>
                  <a:pt x="249864" y="38100"/>
                </a:cubicBezTo>
                <a:cubicBezTo>
                  <a:pt x="249864" y="38100"/>
                  <a:pt x="249864" y="38100"/>
                  <a:pt x="231379" y="38100"/>
                </a:cubicBezTo>
                <a:cubicBezTo>
                  <a:pt x="231379" y="38100"/>
                  <a:pt x="231379" y="38100"/>
                  <a:pt x="231379" y="63067"/>
                </a:cubicBezTo>
                <a:cubicBezTo>
                  <a:pt x="234019" y="65695"/>
                  <a:pt x="236660" y="70951"/>
                  <a:pt x="236660" y="74894"/>
                </a:cubicBezTo>
                <a:cubicBezTo>
                  <a:pt x="236660" y="84092"/>
                  <a:pt x="230058" y="90662"/>
                  <a:pt x="220816" y="90662"/>
                </a:cubicBezTo>
                <a:cubicBezTo>
                  <a:pt x="212893" y="90662"/>
                  <a:pt x="204971" y="84092"/>
                  <a:pt x="204971" y="74894"/>
                </a:cubicBezTo>
                <a:cubicBezTo>
                  <a:pt x="204971" y="70951"/>
                  <a:pt x="207612" y="65695"/>
                  <a:pt x="210253" y="63067"/>
                </a:cubicBezTo>
                <a:cubicBezTo>
                  <a:pt x="210253" y="63067"/>
                  <a:pt x="210253" y="63067"/>
                  <a:pt x="210253" y="38100"/>
                </a:cubicBezTo>
                <a:cubicBezTo>
                  <a:pt x="210253" y="38100"/>
                  <a:pt x="210253" y="38100"/>
                  <a:pt x="191767" y="38100"/>
                </a:cubicBezTo>
                <a:cubicBezTo>
                  <a:pt x="191767" y="38100"/>
                  <a:pt x="191767" y="38100"/>
                  <a:pt x="191767" y="63067"/>
                </a:cubicBezTo>
                <a:cubicBezTo>
                  <a:pt x="195728" y="65695"/>
                  <a:pt x="198369" y="70951"/>
                  <a:pt x="198369" y="74894"/>
                </a:cubicBezTo>
                <a:cubicBezTo>
                  <a:pt x="198369" y="84092"/>
                  <a:pt x="190447" y="90662"/>
                  <a:pt x="182525" y="90662"/>
                </a:cubicBezTo>
                <a:cubicBezTo>
                  <a:pt x="173282" y="90662"/>
                  <a:pt x="166680" y="84092"/>
                  <a:pt x="166680" y="74894"/>
                </a:cubicBezTo>
                <a:cubicBezTo>
                  <a:pt x="166680" y="70951"/>
                  <a:pt x="168001" y="65695"/>
                  <a:pt x="171962" y="63067"/>
                </a:cubicBezTo>
                <a:cubicBezTo>
                  <a:pt x="171962" y="63067"/>
                  <a:pt x="171962" y="63067"/>
                  <a:pt x="171962" y="38100"/>
                </a:cubicBezTo>
                <a:cubicBezTo>
                  <a:pt x="171962" y="38100"/>
                  <a:pt x="171962" y="38100"/>
                  <a:pt x="153476" y="38100"/>
                </a:cubicBezTo>
                <a:cubicBezTo>
                  <a:pt x="153476" y="38100"/>
                  <a:pt x="153476" y="38100"/>
                  <a:pt x="153476" y="63067"/>
                </a:cubicBezTo>
                <a:cubicBezTo>
                  <a:pt x="157438" y="65695"/>
                  <a:pt x="158758" y="70951"/>
                  <a:pt x="158758" y="74894"/>
                </a:cubicBezTo>
                <a:cubicBezTo>
                  <a:pt x="158758" y="84092"/>
                  <a:pt x="152156" y="90662"/>
                  <a:pt x="142913" y="90662"/>
                </a:cubicBezTo>
                <a:cubicBezTo>
                  <a:pt x="134991" y="90662"/>
                  <a:pt x="127069" y="84092"/>
                  <a:pt x="127069" y="74894"/>
                </a:cubicBezTo>
                <a:cubicBezTo>
                  <a:pt x="127069" y="70951"/>
                  <a:pt x="129710" y="65695"/>
                  <a:pt x="133671" y="63067"/>
                </a:cubicBezTo>
                <a:cubicBezTo>
                  <a:pt x="133671" y="63067"/>
                  <a:pt x="133671" y="63067"/>
                  <a:pt x="133671" y="38100"/>
                </a:cubicBezTo>
                <a:cubicBezTo>
                  <a:pt x="133671" y="38100"/>
                  <a:pt x="133671" y="38100"/>
                  <a:pt x="115186" y="38100"/>
                </a:cubicBezTo>
                <a:cubicBezTo>
                  <a:pt x="115186" y="38100"/>
                  <a:pt x="115186" y="38100"/>
                  <a:pt x="115186" y="63067"/>
                </a:cubicBezTo>
                <a:cubicBezTo>
                  <a:pt x="117826" y="65695"/>
                  <a:pt x="120467" y="70951"/>
                  <a:pt x="120467" y="74894"/>
                </a:cubicBezTo>
                <a:cubicBezTo>
                  <a:pt x="120467" y="84092"/>
                  <a:pt x="112545" y="90662"/>
                  <a:pt x="104623" y="90662"/>
                </a:cubicBezTo>
                <a:cubicBezTo>
                  <a:pt x="95380" y="90662"/>
                  <a:pt x="88778" y="84092"/>
                  <a:pt x="88778" y="74894"/>
                </a:cubicBezTo>
                <a:cubicBezTo>
                  <a:pt x="88778" y="70951"/>
                  <a:pt x="91419" y="65695"/>
                  <a:pt x="94060" y="63067"/>
                </a:cubicBezTo>
                <a:cubicBezTo>
                  <a:pt x="94060" y="63067"/>
                  <a:pt x="94060" y="63067"/>
                  <a:pt x="94060" y="38100"/>
                </a:cubicBezTo>
                <a:cubicBezTo>
                  <a:pt x="94060" y="38100"/>
                  <a:pt x="94060" y="38100"/>
                  <a:pt x="75574" y="38100"/>
                </a:cubicBezTo>
                <a:cubicBezTo>
                  <a:pt x="75574" y="38100"/>
                  <a:pt x="75574" y="38100"/>
                  <a:pt x="75574" y="63067"/>
                </a:cubicBezTo>
                <a:cubicBezTo>
                  <a:pt x="79535" y="65695"/>
                  <a:pt x="80856" y="70951"/>
                  <a:pt x="80856" y="74894"/>
                </a:cubicBezTo>
                <a:cubicBezTo>
                  <a:pt x="80856" y="84092"/>
                  <a:pt x="74254" y="90662"/>
                  <a:pt x="65011" y="90662"/>
                </a:cubicBezTo>
                <a:cubicBezTo>
                  <a:pt x="57089" y="90662"/>
                  <a:pt x="49167" y="84092"/>
                  <a:pt x="49167" y="74894"/>
                </a:cubicBezTo>
                <a:cubicBezTo>
                  <a:pt x="49167" y="70951"/>
                  <a:pt x="51808" y="65695"/>
                  <a:pt x="55769" y="63067"/>
                </a:cubicBezTo>
                <a:cubicBezTo>
                  <a:pt x="55769" y="63067"/>
                  <a:pt x="55769" y="63067"/>
                  <a:pt x="55769" y="38100"/>
                </a:cubicBezTo>
                <a:cubicBezTo>
                  <a:pt x="55769" y="38100"/>
                  <a:pt x="55769" y="38100"/>
                  <a:pt x="49167" y="38100"/>
                </a:cubicBezTo>
                <a:close/>
                <a:moveTo>
                  <a:pt x="65315" y="4763"/>
                </a:moveTo>
                <a:cubicBezTo>
                  <a:pt x="63047" y="4763"/>
                  <a:pt x="61913" y="7437"/>
                  <a:pt x="61913" y="10110"/>
                </a:cubicBezTo>
                <a:lnTo>
                  <a:pt x="61913" y="75616"/>
                </a:lnTo>
                <a:cubicBezTo>
                  <a:pt x="61913" y="79626"/>
                  <a:pt x="63047" y="80963"/>
                  <a:pt x="65315" y="80963"/>
                </a:cubicBezTo>
                <a:cubicBezTo>
                  <a:pt x="68717" y="80963"/>
                  <a:pt x="69851" y="79626"/>
                  <a:pt x="69851" y="75616"/>
                </a:cubicBezTo>
                <a:cubicBezTo>
                  <a:pt x="69851" y="75616"/>
                  <a:pt x="69851" y="75616"/>
                  <a:pt x="69851" y="10110"/>
                </a:cubicBezTo>
                <a:cubicBezTo>
                  <a:pt x="69851" y="7437"/>
                  <a:pt x="68717" y="4763"/>
                  <a:pt x="65315" y="4763"/>
                </a:cubicBezTo>
                <a:close/>
                <a:moveTo>
                  <a:pt x="104776" y="4763"/>
                </a:moveTo>
                <a:cubicBezTo>
                  <a:pt x="102394" y="4763"/>
                  <a:pt x="100013" y="7437"/>
                  <a:pt x="100013" y="10110"/>
                </a:cubicBezTo>
                <a:lnTo>
                  <a:pt x="100013" y="75616"/>
                </a:lnTo>
                <a:cubicBezTo>
                  <a:pt x="100013" y="79626"/>
                  <a:pt x="102394" y="80963"/>
                  <a:pt x="104776" y="80963"/>
                </a:cubicBezTo>
                <a:cubicBezTo>
                  <a:pt x="107157" y="80963"/>
                  <a:pt x="109538" y="79626"/>
                  <a:pt x="109538" y="75616"/>
                </a:cubicBezTo>
                <a:cubicBezTo>
                  <a:pt x="109538" y="75616"/>
                  <a:pt x="109538" y="75616"/>
                  <a:pt x="109538" y="10110"/>
                </a:cubicBezTo>
                <a:cubicBezTo>
                  <a:pt x="109538" y="7437"/>
                  <a:pt x="107157" y="4763"/>
                  <a:pt x="104776" y="4763"/>
                </a:cubicBezTo>
                <a:close/>
                <a:moveTo>
                  <a:pt x="142876" y="4763"/>
                </a:moveTo>
                <a:cubicBezTo>
                  <a:pt x="140494" y="4763"/>
                  <a:pt x="138113" y="7437"/>
                  <a:pt x="138113" y="10110"/>
                </a:cubicBezTo>
                <a:lnTo>
                  <a:pt x="138113" y="75616"/>
                </a:lnTo>
                <a:cubicBezTo>
                  <a:pt x="138113" y="79626"/>
                  <a:pt x="140494" y="80963"/>
                  <a:pt x="142876" y="80963"/>
                </a:cubicBezTo>
                <a:cubicBezTo>
                  <a:pt x="145257" y="80963"/>
                  <a:pt x="147638" y="79626"/>
                  <a:pt x="147638" y="75616"/>
                </a:cubicBezTo>
                <a:cubicBezTo>
                  <a:pt x="147638" y="75616"/>
                  <a:pt x="147638" y="75616"/>
                  <a:pt x="147638" y="10110"/>
                </a:cubicBezTo>
                <a:cubicBezTo>
                  <a:pt x="147638" y="7437"/>
                  <a:pt x="145257" y="4763"/>
                  <a:pt x="142876" y="4763"/>
                </a:cubicBezTo>
                <a:close/>
                <a:moveTo>
                  <a:pt x="182563" y="4763"/>
                </a:moveTo>
                <a:cubicBezTo>
                  <a:pt x="180181" y="4763"/>
                  <a:pt x="177800" y="7437"/>
                  <a:pt x="177800" y="10110"/>
                </a:cubicBezTo>
                <a:lnTo>
                  <a:pt x="177800" y="75616"/>
                </a:lnTo>
                <a:cubicBezTo>
                  <a:pt x="177800" y="79626"/>
                  <a:pt x="180181" y="80963"/>
                  <a:pt x="182563" y="80963"/>
                </a:cubicBezTo>
                <a:cubicBezTo>
                  <a:pt x="184944" y="80963"/>
                  <a:pt x="187325" y="79626"/>
                  <a:pt x="187325" y="75616"/>
                </a:cubicBezTo>
                <a:cubicBezTo>
                  <a:pt x="187325" y="75616"/>
                  <a:pt x="187325" y="75616"/>
                  <a:pt x="187325" y="10110"/>
                </a:cubicBezTo>
                <a:cubicBezTo>
                  <a:pt x="187325" y="7437"/>
                  <a:pt x="184944" y="4763"/>
                  <a:pt x="182563" y="4763"/>
                </a:cubicBezTo>
                <a:close/>
                <a:moveTo>
                  <a:pt x="220663" y="4763"/>
                </a:moveTo>
                <a:cubicBezTo>
                  <a:pt x="218281" y="4763"/>
                  <a:pt x="215900" y="7437"/>
                  <a:pt x="215900" y="10110"/>
                </a:cubicBezTo>
                <a:lnTo>
                  <a:pt x="215900" y="75616"/>
                </a:lnTo>
                <a:cubicBezTo>
                  <a:pt x="215900" y="79626"/>
                  <a:pt x="218281" y="80963"/>
                  <a:pt x="220663" y="80963"/>
                </a:cubicBezTo>
                <a:cubicBezTo>
                  <a:pt x="223044" y="80963"/>
                  <a:pt x="225425" y="79626"/>
                  <a:pt x="225425" y="75616"/>
                </a:cubicBezTo>
                <a:cubicBezTo>
                  <a:pt x="225425" y="75616"/>
                  <a:pt x="225425" y="75616"/>
                  <a:pt x="225425" y="10110"/>
                </a:cubicBezTo>
                <a:cubicBezTo>
                  <a:pt x="225425" y="7437"/>
                  <a:pt x="223044" y="4763"/>
                  <a:pt x="220663" y="4763"/>
                </a:cubicBezTo>
                <a:close/>
                <a:moveTo>
                  <a:pt x="260124" y="4763"/>
                </a:moveTo>
                <a:cubicBezTo>
                  <a:pt x="256722" y="4763"/>
                  <a:pt x="255588" y="7437"/>
                  <a:pt x="255588" y="10110"/>
                </a:cubicBezTo>
                <a:lnTo>
                  <a:pt x="255588" y="75616"/>
                </a:lnTo>
                <a:cubicBezTo>
                  <a:pt x="255588" y="79626"/>
                  <a:pt x="256722" y="80963"/>
                  <a:pt x="260124" y="80963"/>
                </a:cubicBezTo>
                <a:cubicBezTo>
                  <a:pt x="262392" y="80963"/>
                  <a:pt x="263526" y="79626"/>
                  <a:pt x="263526" y="75616"/>
                </a:cubicBezTo>
                <a:cubicBezTo>
                  <a:pt x="263526" y="75616"/>
                  <a:pt x="263526" y="75616"/>
                  <a:pt x="263526" y="10110"/>
                </a:cubicBezTo>
                <a:cubicBezTo>
                  <a:pt x="263526" y="7437"/>
                  <a:pt x="262392" y="4763"/>
                  <a:pt x="260124" y="4763"/>
                </a:cubicBezTo>
                <a:close/>
                <a:moveTo>
                  <a:pt x="64823" y="0"/>
                </a:moveTo>
                <a:cubicBezTo>
                  <a:pt x="71438" y="0"/>
                  <a:pt x="75406" y="3944"/>
                  <a:pt x="75406" y="10517"/>
                </a:cubicBezTo>
                <a:cubicBezTo>
                  <a:pt x="75406" y="10517"/>
                  <a:pt x="75406" y="10517"/>
                  <a:pt x="75406" y="14461"/>
                </a:cubicBezTo>
                <a:cubicBezTo>
                  <a:pt x="75406" y="14461"/>
                  <a:pt x="75406" y="14461"/>
                  <a:pt x="93927" y="14461"/>
                </a:cubicBezTo>
                <a:cubicBezTo>
                  <a:pt x="93927" y="14461"/>
                  <a:pt x="93927" y="14461"/>
                  <a:pt x="93927" y="10517"/>
                </a:cubicBezTo>
                <a:cubicBezTo>
                  <a:pt x="93927" y="3944"/>
                  <a:pt x="99219" y="0"/>
                  <a:pt x="104511" y="0"/>
                </a:cubicBezTo>
                <a:cubicBezTo>
                  <a:pt x="109802" y="0"/>
                  <a:pt x="115094" y="3944"/>
                  <a:pt x="115094" y="10517"/>
                </a:cubicBezTo>
                <a:cubicBezTo>
                  <a:pt x="115094" y="10517"/>
                  <a:pt x="115094" y="10517"/>
                  <a:pt x="115094" y="14461"/>
                </a:cubicBezTo>
                <a:cubicBezTo>
                  <a:pt x="115094" y="14461"/>
                  <a:pt x="115094" y="14461"/>
                  <a:pt x="133615" y="14461"/>
                </a:cubicBezTo>
                <a:cubicBezTo>
                  <a:pt x="133615" y="14461"/>
                  <a:pt x="133615" y="14461"/>
                  <a:pt x="133615" y="10517"/>
                </a:cubicBezTo>
                <a:cubicBezTo>
                  <a:pt x="133615" y="3944"/>
                  <a:pt x="137584" y="0"/>
                  <a:pt x="142875" y="0"/>
                </a:cubicBezTo>
                <a:cubicBezTo>
                  <a:pt x="149490" y="0"/>
                  <a:pt x="153459" y="3944"/>
                  <a:pt x="153459" y="10517"/>
                </a:cubicBezTo>
                <a:cubicBezTo>
                  <a:pt x="153459" y="10517"/>
                  <a:pt x="153459" y="10517"/>
                  <a:pt x="153459" y="14461"/>
                </a:cubicBezTo>
                <a:cubicBezTo>
                  <a:pt x="153459" y="14461"/>
                  <a:pt x="153459" y="14461"/>
                  <a:pt x="171980" y="14461"/>
                </a:cubicBezTo>
                <a:cubicBezTo>
                  <a:pt x="171980" y="14461"/>
                  <a:pt x="171980" y="14461"/>
                  <a:pt x="171980" y="10517"/>
                </a:cubicBezTo>
                <a:cubicBezTo>
                  <a:pt x="171980" y="3944"/>
                  <a:pt x="175948" y="0"/>
                  <a:pt x="182563" y="0"/>
                </a:cubicBezTo>
                <a:cubicBezTo>
                  <a:pt x="187855" y="0"/>
                  <a:pt x="191823" y="3944"/>
                  <a:pt x="191823" y="10517"/>
                </a:cubicBezTo>
                <a:cubicBezTo>
                  <a:pt x="191823" y="10517"/>
                  <a:pt x="191823" y="10517"/>
                  <a:pt x="191823" y="14461"/>
                </a:cubicBezTo>
                <a:cubicBezTo>
                  <a:pt x="191823" y="14461"/>
                  <a:pt x="191823" y="14461"/>
                  <a:pt x="210344" y="14461"/>
                </a:cubicBezTo>
                <a:cubicBezTo>
                  <a:pt x="210344" y="14461"/>
                  <a:pt x="210344" y="14461"/>
                  <a:pt x="210344" y="10517"/>
                </a:cubicBezTo>
                <a:cubicBezTo>
                  <a:pt x="210344" y="3944"/>
                  <a:pt x="215636" y="0"/>
                  <a:pt x="220927" y="0"/>
                </a:cubicBezTo>
                <a:cubicBezTo>
                  <a:pt x="226219" y="0"/>
                  <a:pt x="231511" y="3944"/>
                  <a:pt x="231511" y="10517"/>
                </a:cubicBezTo>
                <a:cubicBezTo>
                  <a:pt x="231511" y="10517"/>
                  <a:pt x="231511" y="10517"/>
                  <a:pt x="231511" y="14461"/>
                </a:cubicBezTo>
                <a:cubicBezTo>
                  <a:pt x="231511" y="14461"/>
                  <a:pt x="231511" y="14461"/>
                  <a:pt x="250032" y="14461"/>
                </a:cubicBezTo>
                <a:cubicBezTo>
                  <a:pt x="250032" y="14461"/>
                  <a:pt x="250032" y="14461"/>
                  <a:pt x="250032" y="10517"/>
                </a:cubicBezTo>
                <a:cubicBezTo>
                  <a:pt x="250032" y="3944"/>
                  <a:pt x="254000" y="0"/>
                  <a:pt x="260615" y="0"/>
                </a:cubicBezTo>
                <a:cubicBezTo>
                  <a:pt x="265907" y="0"/>
                  <a:pt x="269875" y="3944"/>
                  <a:pt x="269875" y="10517"/>
                </a:cubicBezTo>
                <a:cubicBezTo>
                  <a:pt x="269875" y="10517"/>
                  <a:pt x="269875" y="10517"/>
                  <a:pt x="269875" y="14461"/>
                </a:cubicBezTo>
                <a:cubicBezTo>
                  <a:pt x="269875" y="14461"/>
                  <a:pt x="269875" y="14461"/>
                  <a:pt x="276490" y="14461"/>
                </a:cubicBezTo>
                <a:cubicBezTo>
                  <a:pt x="302948" y="14461"/>
                  <a:pt x="325438" y="35496"/>
                  <a:pt x="325438" y="61789"/>
                </a:cubicBezTo>
                <a:cubicBezTo>
                  <a:pt x="325438" y="61789"/>
                  <a:pt x="325438" y="61789"/>
                  <a:pt x="325438" y="289223"/>
                </a:cubicBezTo>
                <a:cubicBezTo>
                  <a:pt x="325438" y="315516"/>
                  <a:pt x="302948" y="336550"/>
                  <a:pt x="276490" y="336550"/>
                </a:cubicBezTo>
                <a:cubicBezTo>
                  <a:pt x="276490" y="336550"/>
                  <a:pt x="276490" y="336550"/>
                  <a:pt x="48948" y="336550"/>
                </a:cubicBezTo>
                <a:cubicBezTo>
                  <a:pt x="22490" y="336550"/>
                  <a:pt x="0" y="315516"/>
                  <a:pt x="0" y="289223"/>
                </a:cubicBezTo>
                <a:cubicBezTo>
                  <a:pt x="0" y="289223"/>
                  <a:pt x="0" y="289223"/>
                  <a:pt x="0" y="61789"/>
                </a:cubicBezTo>
                <a:cubicBezTo>
                  <a:pt x="0" y="35496"/>
                  <a:pt x="22490" y="14461"/>
                  <a:pt x="48948" y="14461"/>
                </a:cubicBezTo>
                <a:cubicBezTo>
                  <a:pt x="48948" y="14461"/>
                  <a:pt x="48948" y="14461"/>
                  <a:pt x="55563" y="14461"/>
                </a:cubicBezTo>
                <a:cubicBezTo>
                  <a:pt x="55563" y="14461"/>
                  <a:pt x="55563" y="14461"/>
                  <a:pt x="55563" y="10517"/>
                </a:cubicBezTo>
                <a:cubicBezTo>
                  <a:pt x="55563" y="3944"/>
                  <a:pt x="59531" y="0"/>
                  <a:pt x="6482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圆角矩形 2"/>
          <p:cNvSpPr/>
          <p:nvPr/>
        </p:nvSpPr>
        <p:spPr>
          <a:xfrm>
            <a:off x="3044608" y="3918603"/>
            <a:ext cx="1185716" cy="370768"/>
          </a:xfrm>
          <a:prstGeom prst="rect">
            <a:avLst/>
          </a:prstGeom>
          <a:solidFill>
            <a:srgbClr val="E7E7E7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lvl="0">
              <a:defRPr/>
            </a:pPr>
            <a:r>
              <a:rPr lang="zh-CN" altLang="en-US" sz="1200" b="1" dirty="0">
                <a:solidFill>
                  <a:schemeClr val="tx1"/>
                </a:solidFill>
                <a:latin typeface="Arial" panose="020B0604020202020204"/>
                <a:sym typeface="Arial" panose="020B0604020202020204" pitchFamily="34" charset="0"/>
              </a:rPr>
              <a:t>时间：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2505782" y="6238962"/>
            <a:ext cx="266925" cy="266925"/>
            <a:chOff x="5839110" y="3859306"/>
            <a:chExt cx="1707777" cy="1707776"/>
          </a:xfrm>
        </p:grpSpPr>
        <p:sp>
          <p:nvSpPr>
            <p:cNvPr id="23" name="椭圆 22"/>
            <p:cNvSpPr/>
            <p:nvPr/>
          </p:nvSpPr>
          <p:spPr>
            <a:xfrm>
              <a:off x="5839110" y="3859306"/>
              <a:ext cx="1707777" cy="1707776"/>
            </a:xfrm>
            <a:prstGeom prst="ellipse">
              <a:avLst/>
            </a:prstGeom>
            <a:solidFill>
              <a:srgbClr val="E7E7E7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24" name="telephone-call_74451"/>
            <p:cNvSpPr>
              <a:spLocks noChangeAspect="1"/>
            </p:cNvSpPr>
            <p:nvPr/>
          </p:nvSpPr>
          <p:spPr bwMode="auto">
            <a:xfrm>
              <a:off x="6262323" y="4291644"/>
              <a:ext cx="883512" cy="1005681"/>
            </a:xfrm>
            <a:custGeom>
              <a:avLst/>
              <a:gdLst>
                <a:gd name="T0" fmla="*/ 3295 w 3369"/>
                <a:gd name="T1" fmla="*/ 3138 h 3840"/>
                <a:gd name="T2" fmla="*/ 2771 w 3369"/>
                <a:gd name="T3" fmla="*/ 2472 h 3840"/>
                <a:gd name="T4" fmla="*/ 2469 w 3369"/>
                <a:gd name="T5" fmla="*/ 2437 h 3840"/>
                <a:gd name="T6" fmla="*/ 2267 w 3369"/>
                <a:gd name="T7" fmla="*/ 2596 h 3840"/>
                <a:gd name="T8" fmla="*/ 1368 w 3369"/>
                <a:gd name="T9" fmla="*/ 2197 h 3840"/>
                <a:gd name="T10" fmla="*/ 1184 w 3369"/>
                <a:gd name="T11" fmla="*/ 1236 h 3840"/>
                <a:gd name="T12" fmla="*/ 1386 w 3369"/>
                <a:gd name="T13" fmla="*/ 1076 h 3840"/>
                <a:gd name="T14" fmla="*/ 1422 w 3369"/>
                <a:gd name="T15" fmla="*/ 775 h 3840"/>
                <a:gd name="T16" fmla="*/ 897 w 3369"/>
                <a:gd name="T17" fmla="*/ 109 h 3840"/>
                <a:gd name="T18" fmla="*/ 595 w 3369"/>
                <a:gd name="T19" fmla="*/ 73 h 3840"/>
                <a:gd name="T20" fmla="*/ 388 w 3369"/>
                <a:gd name="T21" fmla="*/ 237 h 3840"/>
                <a:gd name="T22" fmla="*/ 97 w 3369"/>
                <a:gd name="T23" fmla="*/ 1370 h 3840"/>
                <a:gd name="T24" fmla="*/ 744 w 3369"/>
                <a:gd name="T25" fmla="*/ 2689 h 3840"/>
                <a:gd name="T26" fmla="*/ 1877 w 3369"/>
                <a:gd name="T27" fmla="*/ 3626 h 3840"/>
                <a:gd name="T28" fmla="*/ 3056 w 3369"/>
                <a:gd name="T29" fmla="*/ 3600 h 3840"/>
                <a:gd name="T30" fmla="*/ 3057 w 3369"/>
                <a:gd name="T31" fmla="*/ 3599 h 3840"/>
                <a:gd name="T32" fmla="*/ 3260 w 3369"/>
                <a:gd name="T33" fmla="*/ 3440 h 3840"/>
                <a:gd name="T34" fmla="*/ 3295 w 3369"/>
                <a:gd name="T35" fmla="*/ 3138 h 3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69" h="3840">
                  <a:moveTo>
                    <a:pt x="3295" y="3138"/>
                  </a:moveTo>
                  <a:lnTo>
                    <a:pt x="2771" y="2472"/>
                  </a:lnTo>
                  <a:cubicBezTo>
                    <a:pt x="2697" y="2379"/>
                    <a:pt x="2562" y="2363"/>
                    <a:pt x="2469" y="2437"/>
                  </a:cubicBezTo>
                  <a:lnTo>
                    <a:pt x="2267" y="2596"/>
                  </a:lnTo>
                  <a:cubicBezTo>
                    <a:pt x="2173" y="2669"/>
                    <a:pt x="1774" y="2712"/>
                    <a:pt x="1368" y="2197"/>
                  </a:cubicBezTo>
                  <a:cubicBezTo>
                    <a:pt x="963" y="1683"/>
                    <a:pt x="1091" y="1309"/>
                    <a:pt x="1184" y="1236"/>
                  </a:cubicBezTo>
                  <a:lnTo>
                    <a:pt x="1386" y="1076"/>
                  </a:lnTo>
                  <a:cubicBezTo>
                    <a:pt x="1479" y="1003"/>
                    <a:pt x="1495" y="868"/>
                    <a:pt x="1422" y="775"/>
                  </a:cubicBezTo>
                  <a:lnTo>
                    <a:pt x="897" y="109"/>
                  </a:lnTo>
                  <a:cubicBezTo>
                    <a:pt x="824" y="16"/>
                    <a:pt x="689" y="0"/>
                    <a:pt x="595" y="73"/>
                  </a:cubicBezTo>
                  <a:cubicBezTo>
                    <a:pt x="595" y="73"/>
                    <a:pt x="389" y="236"/>
                    <a:pt x="388" y="237"/>
                  </a:cubicBezTo>
                  <a:cubicBezTo>
                    <a:pt x="103" y="472"/>
                    <a:pt x="0" y="873"/>
                    <a:pt x="97" y="1370"/>
                  </a:cubicBezTo>
                  <a:cubicBezTo>
                    <a:pt x="182" y="1798"/>
                    <a:pt x="412" y="2267"/>
                    <a:pt x="744" y="2689"/>
                  </a:cubicBezTo>
                  <a:cubicBezTo>
                    <a:pt x="1077" y="3111"/>
                    <a:pt x="1479" y="3444"/>
                    <a:pt x="1877" y="3626"/>
                  </a:cubicBezTo>
                  <a:cubicBezTo>
                    <a:pt x="2342" y="3840"/>
                    <a:pt x="2761" y="3831"/>
                    <a:pt x="3056" y="3600"/>
                  </a:cubicBezTo>
                  <a:cubicBezTo>
                    <a:pt x="3056" y="3600"/>
                    <a:pt x="3057" y="3599"/>
                    <a:pt x="3057" y="3599"/>
                  </a:cubicBezTo>
                  <a:lnTo>
                    <a:pt x="3260" y="3440"/>
                  </a:lnTo>
                  <a:cubicBezTo>
                    <a:pt x="3353" y="3366"/>
                    <a:pt x="3369" y="3231"/>
                    <a:pt x="3295" y="3138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</p:grpSp>
      <p:sp>
        <p:nvSpPr>
          <p:cNvPr id="25" name="文本框 24"/>
          <p:cNvSpPr txBox="1"/>
          <p:nvPr/>
        </p:nvSpPr>
        <p:spPr>
          <a:xfrm>
            <a:off x="2808687" y="6258839"/>
            <a:ext cx="15044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latin typeface="+mj-ea"/>
                <a:ea typeface="+mj-ea"/>
              </a:rPr>
              <a:t>400-110-110</a:t>
            </a:r>
            <a:endParaRPr lang="zh-CN" altLang="en-US" sz="1200" dirty="0">
              <a:latin typeface="+mj-ea"/>
              <a:ea typeface="+mj-ea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632101" y="6238962"/>
            <a:ext cx="267134" cy="267133"/>
            <a:chOff x="1045617" y="3859306"/>
            <a:chExt cx="1707774" cy="1707776"/>
          </a:xfrm>
          <a:solidFill>
            <a:srgbClr val="E7E7E7"/>
          </a:solidFill>
        </p:grpSpPr>
        <p:sp>
          <p:nvSpPr>
            <p:cNvPr id="27" name="椭圆 26"/>
            <p:cNvSpPr/>
            <p:nvPr/>
          </p:nvSpPr>
          <p:spPr>
            <a:xfrm>
              <a:off x="1045617" y="3859306"/>
              <a:ext cx="1707774" cy="1707776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28" name="internet-explorer-logo-on-laptop-computer_67777"/>
            <p:cNvSpPr>
              <a:spLocks noChangeAspect="1"/>
            </p:cNvSpPr>
            <p:nvPr/>
          </p:nvSpPr>
          <p:spPr bwMode="auto">
            <a:xfrm>
              <a:off x="1426113" y="4330479"/>
              <a:ext cx="988914" cy="836595"/>
            </a:xfrm>
            <a:custGeom>
              <a:avLst/>
              <a:gdLst>
                <a:gd name="connsiteX0" fmla="*/ 248836 w 605747"/>
                <a:gd name="connsiteY0" fmla="*/ 407710 h 512446"/>
                <a:gd name="connsiteX1" fmla="*/ 243880 w 605747"/>
                <a:gd name="connsiteY1" fmla="*/ 411730 h 512446"/>
                <a:gd name="connsiteX2" fmla="*/ 233866 w 605747"/>
                <a:gd name="connsiteY2" fmla="*/ 467088 h 512446"/>
                <a:gd name="connsiteX3" fmla="*/ 235002 w 605747"/>
                <a:gd name="connsiteY3" fmla="*/ 471211 h 512446"/>
                <a:gd name="connsiteX4" fmla="*/ 238822 w 605747"/>
                <a:gd name="connsiteY4" fmla="*/ 472964 h 512446"/>
                <a:gd name="connsiteX5" fmla="*/ 366946 w 605747"/>
                <a:gd name="connsiteY5" fmla="*/ 472964 h 512446"/>
                <a:gd name="connsiteX6" fmla="*/ 371902 w 605747"/>
                <a:gd name="connsiteY6" fmla="*/ 468015 h 512446"/>
                <a:gd name="connsiteX7" fmla="*/ 371695 w 605747"/>
                <a:gd name="connsiteY7" fmla="*/ 466675 h 512446"/>
                <a:gd name="connsiteX8" fmla="*/ 361887 w 605747"/>
                <a:gd name="connsiteY8" fmla="*/ 411730 h 512446"/>
                <a:gd name="connsiteX9" fmla="*/ 356932 w 605747"/>
                <a:gd name="connsiteY9" fmla="*/ 407710 h 512446"/>
                <a:gd name="connsiteX10" fmla="*/ 206831 w 605747"/>
                <a:gd name="connsiteY10" fmla="*/ 178107 h 512446"/>
                <a:gd name="connsiteX11" fmla="*/ 206831 w 605747"/>
                <a:gd name="connsiteY11" fmla="*/ 181097 h 512446"/>
                <a:gd name="connsiteX12" fmla="*/ 211372 w 605747"/>
                <a:gd name="connsiteY12" fmla="*/ 212962 h 512446"/>
                <a:gd name="connsiteX13" fmla="*/ 209824 w 605747"/>
                <a:gd name="connsiteY13" fmla="*/ 217499 h 512446"/>
                <a:gd name="connsiteX14" fmla="*/ 213952 w 605747"/>
                <a:gd name="connsiteY14" fmla="*/ 270090 h 512446"/>
                <a:gd name="connsiteX15" fmla="*/ 239547 w 605747"/>
                <a:gd name="connsiteY15" fmla="*/ 279062 h 512446"/>
                <a:gd name="connsiteX16" fmla="*/ 266587 w 605747"/>
                <a:gd name="connsiteY16" fmla="*/ 274215 h 512446"/>
                <a:gd name="connsiteX17" fmla="*/ 298787 w 605747"/>
                <a:gd name="connsiteY17" fmla="*/ 281227 h 512446"/>
                <a:gd name="connsiteX18" fmla="*/ 239547 w 605747"/>
                <a:gd name="connsiteY18" fmla="*/ 298139 h 512446"/>
                <a:gd name="connsiteX19" fmla="*/ 200432 w 605747"/>
                <a:gd name="connsiteY19" fmla="*/ 283599 h 512446"/>
                <a:gd name="connsiteX20" fmla="*/ 191660 w 605747"/>
                <a:gd name="connsiteY20" fmla="*/ 211518 h 512446"/>
                <a:gd name="connsiteX21" fmla="*/ 206831 w 605747"/>
                <a:gd name="connsiteY21" fmla="*/ 178107 h 512446"/>
                <a:gd name="connsiteX22" fmla="*/ 304170 w 605747"/>
                <a:gd name="connsiteY22" fmla="*/ 123656 h 512446"/>
                <a:gd name="connsiteX23" fmla="*/ 266386 w 605747"/>
                <a:gd name="connsiteY23" fmla="*/ 137985 h 512446"/>
                <a:gd name="connsiteX24" fmla="*/ 251829 w 605747"/>
                <a:gd name="connsiteY24" fmla="*/ 162727 h 512446"/>
                <a:gd name="connsiteX25" fmla="*/ 354344 w 605747"/>
                <a:gd name="connsiteY25" fmla="*/ 162727 h 512446"/>
                <a:gd name="connsiteX26" fmla="*/ 304170 w 605747"/>
                <a:gd name="connsiteY26" fmla="*/ 123656 h 512446"/>
                <a:gd name="connsiteX27" fmla="*/ 304170 w 605747"/>
                <a:gd name="connsiteY27" fmla="*/ 92935 h 512446"/>
                <a:gd name="connsiteX28" fmla="*/ 363635 w 605747"/>
                <a:gd name="connsiteY28" fmla="*/ 117573 h 512446"/>
                <a:gd name="connsiteX29" fmla="*/ 387173 w 605747"/>
                <a:gd name="connsiteY29" fmla="*/ 179324 h 512446"/>
                <a:gd name="connsiteX30" fmla="*/ 383147 w 605747"/>
                <a:gd name="connsiteY30" fmla="*/ 189427 h 512446"/>
                <a:gd name="connsiteX31" fmla="*/ 373133 w 605747"/>
                <a:gd name="connsiteY31" fmla="*/ 193551 h 512446"/>
                <a:gd name="connsiteX32" fmla="*/ 250384 w 605747"/>
                <a:gd name="connsiteY32" fmla="*/ 193551 h 512446"/>
                <a:gd name="connsiteX33" fmla="*/ 264837 w 605747"/>
                <a:gd name="connsiteY33" fmla="*/ 223034 h 512446"/>
                <a:gd name="connsiteX34" fmla="*/ 304170 w 605747"/>
                <a:gd name="connsiteY34" fmla="*/ 238807 h 512446"/>
                <a:gd name="connsiteX35" fmla="*/ 347840 w 605747"/>
                <a:gd name="connsiteY35" fmla="*/ 221900 h 512446"/>
                <a:gd name="connsiteX36" fmla="*/ 357854 w 605747"/>
                <a:gd name="connsiteY36" fmla="*/ 217468 h 512446"/>
                <a:gd name="connsiteX37" fmla="*/ 367971 w 605747"/>
                <a:gd name="connsiteY37" fmla="*/ 221591 h 512446"/>
                <a:gd name="connsiteX38" fmla="*/ 369829 w 605747"/>
                <a:gd name="connsiteY38" fmla="*/ 223447 h 512446"/>
                <a:gd name="connsiteX39" fmla="*/ 370035 w 605747"/>
                <a:gd name="connsiteY39" fmla="*/ 243137 h 512446"/>
                <a:gd name="connsiteX40" fmla="*/ 304170 w 605747"/>
                <a:gd name="connsiteY40" fmla="*/ 269631 h 512446"/>
                <a:gd name="connsiteX41" fmla="*/ 242641 w 605747"/>
                <a:gd name="connsiteY41" fmla="*/ 244271 h 512446"/>
                <a:gd name="connsiteX42" fmla="*/ 218484 w 605747"/>
                <a:gd name="connsiteY42" fmla="*/ 181077 h 512446"/>
                <a:gd name="connsiteX43" fmla="*/ 242745 w 605747"/>
                <a:gd name="connsiteY43" fmla="*/ 118192 h 512446"/>
                <a:gd name="connsiteX44" fmla="*/ 304170 w 605747"/>
                <a:gd name="connsiteY44" fmla="*/ 92935 h 512446"/>
                <a:gd name="connsiteX45" fmla="*/ 366216 w 605747"/>
                <a:gd name="connsiteY45" fmla="*/ 64497 h 512446"/>
                <a:gd name="connsiteX46" fmla="*/ 405329 w 605747"/>
                <a:gd name="connsiteY46" fmla="*/ 78929 h 512446"/>
                <a:gd name="connsiteX47" fmla="*/ 413998 w 605747"/>
                <a:gd name="connsiteY47" fmla="*/ 150987 h 512446"/>
                <a:gd name="connsiteX48" fmla="*/ 398105 w 605747"/>
                <a:gd name="connsiteY48" fmla="*/ 185728 h 512446"/>
                <a:gd name="connsiteX49" fmla="*/ 398931 w 605747"/>
                <a:gd name="connsiteY49" fmla="*/ 179130 h 512446"/>
                <a:gd name="connsiteX50" fmla="*/ 394493 w 605747"/>
                <a:gd name="connsiteY50" fmla="*/ 149132 h 512446"/>
                <a:gd name="connsiteX51" fmla="*/ 395835 w 605747"/>
                <a:gd name="connsiteY51" fmla="*/ 145111 h 512446"/>
                <a:gd name="connsiteX52" fmla="*/ 391810 w 605747"/>
                <a:gd name="connsiteY52" fmla="*/ 92434 h 512446"/>
                <a:gd name="connsiteX53" fmla="*/ 366216 w 605747"/>
                <a:gd name="connsiteY53" fmla="*/ 83568 h 512446"/>
                <a:gd name="connsiteX54" fmla="*/ 340313 w 605747"/>
                <a:gd name="connsiteY54" fmla="*/ 88001 h 512446"/>
                <a:gd name="connsiteX55" fmla="*/ 307185 w 605747"/>
                <a:gd name="connsiteY55" fmla="*/ 81300 h 512446"/>
                <a:gd name="connsiteX56" fmla="*/ 366216 w 605747"/>
                <a:gd name="connsiteY56" fmla="*/ 64497 h 512446"/>
                <a:gd name="connsiteX57" fmla="*/ 94488 w 605747"/>
                <a:gd name="connsiteY57" fmla="*/ 49173 h 512446"/>
                <a:gd name="connsiteX58" fmla="*/ 87261 w 605747"/>
                <a:gd name="connsiteY58" fmla="*/ 56286 h 512446"/>
                <a:gd name="connsiteX59" fmla="*/ 87261 w 605747"/>
                <a:gd name="connsiteY59" fmla="*/ 304004 h 512446"/>
                <a:gd name="connsiteX60" fmla="*/ 91494 w 605747"/>
                <a:gd name="connsiteY60" fmla="*/ 310498 h 512446"/>
                <a:gd name="connsiteX61" fmla="*/ 514170 w 605747"/>
                <a:gd name="connsiteY61" fmla="*/ 310498 h 512446"/>
                <a:gd name="connsiteX62" fmla="*/ 518403 w 605747"/>
                <a:gd name="connsiteY62" fmla="*/ 304004 h 512446"/>
                <a:gd name="connsiteX63" fmla="*/ 518403 w 605747"/>
                <a:gd name="connsiteY63" fmla="*/ 56286 h 512446"/>
                <a:gd name="connsiteX64" fmla="*/ 511280 w 605747"/>
                <a:gd name="connsiteY64" fmla="*/ 49173 h 512446"/>
                <a:gd name="connsiteX65" fmla="*/ 94488 w 605747"/>
                <a:gd name="connsiteY65" fmla="*/ 0 h 512446"/>
                <a:gd name="connsiteX66" fmla="*/ 511280 w 605747"/>
                <a:gd name="connsiteY66" fmla="*/ 0 h 512446"/>
                <a:gd name="connsiteX67" fmla="*/ 567650 w 605747"/>
                <a:gd name="connsiteY67" fmla="*/ 56286 h 512446"/>
                <a:gd name="connsiteX68" fmla="*/ 567650 w 605747"/>
                <a:gd name="connsiteY68" fmla="*/ 304004 h 512446"/>
                <a:gd name="connsiteX69" fmla="*/ 564347 w 605747"/>
                <a:gd name="connsiteY69" fmla="*/ 323075 h 512446"/>
                <a:gd name="connsiteX70" fmla="*/ 567031 w 605747"/>
                <a:gd name="connsiteY70" fmla="*/ 329569 h 512446"/>
                <a:gd name="connsiteX71" fmla="*/ 604611 w 605747"/>
                <a:gd name="connsiteY71" fmla="*/ 479870 h 512446"/>
                <a:gd name="connsiteX72" fmla="*/ 605747 w 605747"/>
                <a:gd name="connsiteY72" fmla="*/ 487190 h 512446"/>
                <a:gd name="connsiteX73" fmla="*/ 580452 w 605747"/>
                <a:gd name="connsiteY73" fmla="*/ 512446 h 512446"/>
                <a:gd name="connsiteX74" fmla="*/ 25315 w 605747"/>
                <a:gd name="connsiteY74" fmla="*/ 512446 h 512446"/>
                <a:gd name="connsiteX75" fmla="*/ 5389 w 605747"/>
                <a:gd name="connsiteY75" fmla="*/ 502756 h 512446"/>
                <a:gd name="connsiteX76" fmla="*/ 743 w 605747"/>
                <a:gd name="connsiteY76" fmla="*/ 481108 h 512446"/>
                <a:gd name="connsiteX77" fmla="*/ 38737 w 605747"/>
                <a:gd name="connsiteY77" fmla="*/ 329569 h 512446"/>
                <a:gd name="connsiteX78" fmla="*/ 41421 w 605747"/>
                <a:gd name="connsiteY78" fmla="*/ 323075 h 512446"/>
                <a:gd name="connsiteX79" fmla="*/ 38014 w 605747"/>
                <a:gd name="connsiteY79" fmla="*/ 304004 h 512446"/>
                <a:gd name="connsiteX80" fmla="*/ 38014 w 605747"/>
                <a:gd name="connsiteY80" fmla="*/ 56286 h 512446"/>
                <a:gd name="connsiteX81" fmla="*/ 94488 w 605747"/>
                <a:gd name="connsiteY81" fmla="*/ 0 h 512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605747" h="512446">
                  <a:moveTo>
                    <a:pt x="248836" y="407710"/>
                  </a:moveTo>
                  <a:cubicBezTo>
                    <a:pt x="246358" y="407710"/>
                    <a:pt x="244293" y="409359"/>
                    <a:pt x="243880" y="411730"/>
                  </a:cubicBezTo>
                  <a:lnTo>
                    <a:pt x="233866" y="467088"/>
                  </a:lnTo>
                  <a:cubicBezTo>
                    <a:pt x="233659" y="468531"/>
                    <a:pt x="234072" y="470077"/>
                    <a:pt x="235002" y="471211"/>
                  </a:cubicBezTo>
                  <a:cubicBezTo>
                    <a:pt x="235931" y="472345"/>
                    <a:pt x="237273" y="472964"/>
                    <a:pt x="238822" y="472964"/>
                  </a:cubicBezTo>
                  <a:lnTo>
                    <a:pt x="366946" y="472964"/>
                  </a:lnTo>
                  <a:cubicBezTo>
                    <a:pt x="369734" y="472964"/>
                    <a:pt x="371902" y="470696"/>
                    <a:pt x="371902" y="468015"/>
                  </a:cubicBezTo>
                  <a:cubicBezTo>
                    <a:pt x="371902" y="467500"/>
                    <a:pt x="371902" y="467088"/>
                    <a:pt x="371695" y="466675"/>
                  </a:cubicBezTo>
                  <a:lnTo>
                    <a:pt x="361887" y="411730"/>
                  </a:lnTo>
                  <a:cubicBezTo>
                    <a:pt x="361371" y="409359"/>
                    <a:pt x="359306" y="407710"/>
                    <a:pt x="356932" y="407710"/>
                  </a:cubicBezTo>
                  <a:close/>
                  <a:moveTo>
                    <a:pt x="206831" y="178107"/>
                  </a:moveTo>
                  <a:cubicBezTo>
                    <a:pt x="206831" y="179035"/>
                    <a:pt x="206831" y="180066"/>
                    <a:pt x="206831" y="181097"/>
                  </a:cubicBezTo>
                  <a:cubicBezTo>
                    <a:pt x="206831" y="192234"/>
                    <a:pt x="208379" y="202856"/>
                    <a:pt x="211372" y="212962"/>
                  </a:cubicBezTo>
                  <a:cubicBezTo>
                    <a:pt x="210856" y="214405"/>
                    <a:pt x="210340" y="215952"/>
                    <a:pt x="209824" y="217499"/>
                  </a:cubicBezTo>
                  <a:cubicBezTo>
                    <a:pt x="202290" y="240804"/>
                    <a:pt x="203735" y="259984"/>
                    <a:pt x="213952" y="270090"/>
                  </a:cubicBezTo>
                  <a:cubicBezTo>
                    <a:pt x="219835" y="276071"/>
                    <a:pt x="228401" y="279062"/>
                    <a:pt x="239547" y="279062"/>
                  </a:cubicBezTo>
                  <a:cubicBezTo>
                    <a:pt x="247700" y="279062"/>
                    <a:pt x="256886" y="277309"/>
                    <a:pt x="266587" y="274215"/>
                  </a:cubicBezTo>
                  <a:cubicBezTo>
                    <a:pt x="276598" y="278237"/>
                    <a:pt x="287434" y="280609"/>
                    <a:pt x="298787" y="281227"/>
                  </a:cubicBezTo>
                  <a:cubicBezTo>
                    <a:pt x="277733" y="292261"/>
                    <a:pt x="257298" y="298139"/>
                    <a:pt x="239547" y="298139"/>
                  </a:cubicBezTo>
                  <a:cubicBezTo>
                    <a:pt x="223447" y="298139"/>
                    <a:pt x="209927" y="293086"/>
                    <a:pt x="200432" y="283599"/>
                  </a:cubicBezTo>
                  <a:cubicBezTo>
                    <a:pt x="184745" y="268028"/>
                    <a:pt x="181649" y="242351"/>
                    <a:pt x="191660" y="211518"/>
                  </a:cubicBezTo>
                  <a:cubicBezTo>
                    <a:pt x="195272" y="200484"/>
                    <a:pt x="200432" y="189244"/>
                    <a:pt x="206831" y="178107"/>
                  </a:cubicBezTo>
                  <a:close/>
                  <a:moveTo>
                    <a:pt x="304170" y="123656"/>
                  </a:moveTo>
                  <a:cubicBezTo>
                    <a:pt x="289304" y="123656"/>
                    <a:pt x="276193" y="128604"/>
                    <a:pt x="266386" y="137985"/>
                  </a:cubicBezTo>
                  <a:cubicBezTo>
                    <a:pt x="259469" y="144686"/>
                    <a:pt x="254514" y="153036"/>
                    <a:pt x="251829" y="162727"/>
                  </a:cubicBezTo>
                  <a:lnTo>
                    <a:pt x="354344" y="162727"/>
                  </a:lnTo>
                  <a:cubicBezTo>
                    <a:pt x="348149" y="138295"/>
                    <a:pt x="329773" y="123656"/>
                    <a:pt x="304170" y="123656"/>
                  </a:cubicBezTo>
                  <a:close/>
                  <a:moveTo>
                    <a:pt x="304170" y="92935"/>
                  </a:moveTo>
                  <a:cubicBezTo>
                    <a:pt x="327502" y="92935"/>
                    <a:pt x="348665" y="101595"/>
                    <a:pt x="363635" y="117573"/>
                  </a:cubicBezTo>
                  <a:cubicBezTo>
                    <a:pt x="378501" y="133140"/>
                    <a:pt x="386863" y="155098"/>
                    <a:pt x="387173" y="179324"/>
                  </a:cubicBezTo>
                  <a:cubicBezTo>
                    <a:pt x="387276" y="183139"/>
                    <a:pt x="385831" y="186747"/>
                    <a:pt x="383147" y="189427"/>
                  </a:cubicBezTo>
                  <a:cubicBezTo>
                    <a:pt x="380566" y="192107"/>
                    <a:pt x="376952" y="193551"/>
                    <a:pt x="373133" y="193551"/>
                  </a:cubicBezTo>
                  <a:lnTo>
                    <a:pt x="250384" y="193551"/>
                  </a:lnTo>
                  <a:cubicBezTo>
                    <a:pt x="252449" y="205200"/>
                    <a:pt x="257404" y="215406"/>
                    <a:pt x="264837" y="223034"/>
                  </a:cubicBezTo>
                  <a:cubicBezTo>
                    <a:pt x="274645" y="233240"/>
                    <a:pt x="288582" y="238807"/>
                    <a:pt x="304170" y="238807"/>
                  </a:cubicBezTo>
                  <a:cubicBezTo>
                    <a:pt x="322030" y="238807"/>
                    <a:pt x="337516" y="232828"/>
                    <a:pt x="347840" y="221900"/>
                  </a:cubicBezTo>
                  <a:cubicBezTo>
                    <a:pt x="350420" y="219117"/>
                    <a:pt x="354034" y="217571"/>
                    <a:pt x="357854" y="217468"/>
                  </a:cubicBezTo>
                  <a:cubicBezTo>
                    <a:pt x="361673" y="217468"/>
                    <a:pt x="365287" y="218911"/>
                    <a:pt x="367971" y="221591"/>
                  </a:cubicBezTo>
                  <a:lnTo>
                    <a:pt x="369829" y="223447"/>
                  </a:lnTo>
                  <a:cubicBezTo>
                    <a:pt x="375301" y="228911"/>
                    <a:pt x="375404" y="237570"/>
                    <a:pt x="370035" y="243137"/>
                  </a:cubicBezTo>
                  <a:cubicBezTo>
                    <a:pt x="353621" y="260250"/>
                    <a:pt x="330186" y="269631"/>
                    <a:pt x="304170" y="269631"/>
                  </a:cubicBezTo>
                  <a:cubicBezTo>
                    <a:pt x="280220" y="269631"/>
                    <a:pt x="258437" y="260559"/>
                    <a:pt x="242641" y="244271"/>
                  </a:cubicBezTo>
                  <a:cubicBezTo>
                    <a:pt x="227053" y="228086"/>
                    <a:pt x="218484" y="205612"/>
                    <a:pt x="218484" y="181077"/>
                  </a:cubicBezTo>
                  <a:cubicBezTo>
                    <a:pt x="218484" y="156645"/>
                    <a:pt x="227053" y="134274"/>
                    <a:pt x="242745" y="118192"/>
                  </a:cubicBezTo>
                  <a:cubicBezTo>
                    <a:pt x="258437" y="101904"/>
                    <a:pt x="280220" y="92935"/>
                    <a:pt x="304170" y="92935"/>
                  </a:cubicBezTo>
                  <a:close/>
                  <a:moveTo>
                    <a:pt x="366216" y="64497"/>
                  </a:moveTo>
                  <a:cubicBezTo>
                    <a:pt x="382316" y="64497"/>
                    <a:pt x="395835" y="69445"/>
                    <a:pt x="405329" y="78929"/>
                  </a:cubicBezTo>
                  <a:cubicBezTo>
                    <a:pt x="421016" y="94599"/>
                    <a:pt x="424112" y="120164"/>
                    <a:pt x="413998" y="150987"/>
                  </a:cubicBezTo>
                  <a:cubicBezTo>
                    <a:pt x="410283" y="162430"/>
                    <a:pt x="404917" y="174079"/>
                    <a:pt x="398105" y="185728"/>
                  </a:cubicBezTo>
                  <a:cubicBezTo>
                    <a:pt x="398724" y="183563"/>
                    <a:pt x="398931" y="181398"/>
                    <a:pt x="398931" y="179130"/>
                  </a:cubicBezTo>
                  <a:cubicBezTo>
                    <a:pt x="398724" y="168719"/>
                    <a:pt x="397280" y="158616"/>
                    <a:pt x="394493" y="149132"/>
                  </a:cubicBezTo>
                  <a:cubicBezTo>
                    <a:pt x="395009" y="147792"/>
                    <a:pt x="395422" y="146452"/>
                    <a:pt x="395835" y="145111"/>
                  </a:cubicBezTo>
                  <a:cubicBezTo>
                    <a:pt x="403472" y="121814"/>
                    <a:pt x="402027" y="102639"/>
                    <a:pt x="391810" y="92434"/>
                  </a:cubicBezTo>
                  <a:cubicBezTo>
                    <a:pt x="385928" y="86558"/>
                    <a:pt x="377259" y="83568"/>
                    <a:pt x="366216" y="83568"/>
                  </a:cubicBezTo>
                  <a:cubicBezTo>
                    <a:pt x="358270" y="83568"/>
                    <a:pt x="349498" y="85115"/>
                    <a:pt x="340313" y="88001"/>
                  </a:cubicBezTo>
                  <a:cubicBezTo>
                    <a:pt x="330096" y="83877"/>
                    <a:pt x="318847" y="81610"/>
                    <a:pt x="307185" y="81300"/>
                  </a:cubicBezTo>
                  <a:cubicBezTo>
                    <a:pt x="327928" y="70476"/>
                    <a:pt x="348362" y="64497"/>
                    <a:pt x="366216" y="64497"/>
                  </a:cubicBezTo>
                  <a:close/>
                  <a:moveTo>
                    <a:pt x="94488" y="49173"/>
                  </a:moveTo>
                  <a:cubicBezTo>
                    <a:pt x="90565" y="49173"/>
                    <a:pt x="87261" y="52368"/>
                    <a:pt x="87261" y="56286"/>
                  </a:cubicBezTo>
                  <a:lnTo>
                    <a:pt x="87261" y="304004"/>
                  </a:lnTo>
                  <a:cubicBezTo>
                    <a:pt x="87261" y="306890"/>
                    <a:pt x="89016" y="309364"/>
                    <a:pt x="91494" y="310498"/>
                  </a:cubicBezTo>
                  <a:lnTo>
                    <a:pt x="514170" y="310498"/>
                  </a:lnTo>
                  <a:cubicBezTo>
                    <a:pt x="516648" y="309364"/>
                    <a:pt x="518403" y="306890"/>
                    <a:pt x="518403" y="304004"/>
                  </a:cubicBezTo>
                  <a:lnTo>
                    <a:pt x="518403" y="56286"/>
                  </a:lnTo>
                  <a:cubicBezTo>
                    <a:pt x="518403" y="52368"/>
                    <a:pt x="515203" y="49173"/>
                    <a:pt x="511280" y="49173"/>
                  </a:cubicBezTo>
                  <a:close/>
                  <a:moveTo>
                    <a:pt x="94488" y="0"/>
                  </a:moveTo>
                  <a:lnTo>
                    <a:pt x="511280" y="0"/>
                  </a:lnTo>
                  <a:cubicBezTo>
                    <a:pt x="542356" y="0"/>
                    <a:pt x="567650" y="25256"/>
                    <a:pt x="567650" y="56286"/>
                  </a:cubicBezTo>
                  <a:lnTo>
                    <a:pt x="567650" y="304004"/>
                  </a:lnTo>
                  <a:cubicBezTo>
                    <a:pt x="567650" y="310705"/>
                    <a:pt x="566515" y="317096"/>
                    <a:pt x="564347" y="323075"/>
                  </a:cubicBezTo>
                  <a:cubicBezTo>
                    <a:pt x="565482" y="325034"/>
                    <a:pt x="566411" y="327302"/>
                    <a:pt x="567031" y="329569"/>
                  </a:cubicBezTo>
                  <a:lnTo>
                    <a:pt x="604611" y="479870"/>
                  </a:lnTo>
                  <a:cubicBezTo>
                    <a:pt x="605334" y="482138"/>
                    <a:pt x="605747" y="484612"/>
                    <a:pt x="605747" y="487190"/>
                  </a:cubicBezTo>
                  <a:cubicBezTo>
                    <a:pt x="605747" y="501106"/>
                    <a:pt x="594390" y="512446"/>
                    <a:pt x="580452" y="512446"/>
                  </a:cubicBezTo>
                  <a:lnTo>
                    <a:pt x="25315" y="512446"/>
                  </a:lnTo>
                  <a:cubicBezTo>
                    <a:pt x="17469" y="512446"/>
                    <a:pt x="10138" y="508838"/>
                    <a:pt x="5389" y="502756"/>
                  </a:cubicBezTo>
                  <a:cubicBezTo>
                    <a:pt x="537" y="496571"/>
                    <a:pt x="-1115" y="488633"/>
                    <a:pt x="743" y="481108"/>
                  </a:cubicBezTo>
                  <a:lnTo>
                    <a:pt x="38737" y="329569"/>
                  </a:lnTo>
                  <a:cubicBezTo>
                    <a:pt x="39253" y="327302"/>
                    <a:pt x="40182" y="325034"/>
                    <a:pt x="41421" y="323075"/>
                  </a:cubicBezTo>
                  <a:cubicBezTo>
                    <a:pt x="39253" y="317096"/>
                    <a:pt x="38014" y="310705"/>
                    <a:pt x="38014" y="304004"/>
                  </a:cubicBezTo>
                  <a:lnTo>
                    <a:pt x="38014" y="56286"/>
                  </a:lnTo>
                  <a:cubicBezTo>
                    <a:pt x="38014" y="25256"/>
                    <a:pt x="63309" y="0"/>
                    <a:pt x="94488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</p:grpSp>
      <p:sp>
        <p:nvSpPr>
          <p:cNvPr id="29" name="文本框 28"/>
          <p:cNvSpPr txBox="1"/>
          <p:nvPr/>
        </p:nvSpPr>
        <p:spPr>
          <a:xfrm>
            <a:off x="906161" y="6258839"/>
            <a:ext cx="15044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latin typeface="+mj-ea"/>
                <a:ea typeface="+mj-ea"/>
              </a:rPr>
              <a:t>www.abdobe.com</a:t>
            </a:r>
            <a:endParaRPr lang="zh-CN" altLang="en-US" sz="1200" dirty="0">
              <a:latin typeface="+mj-ea"/>
              <a:ea typeface="+mj-ea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207841" y="6217376"/>
            <a:ext cx="266925" cy="266925"/>
            <a:chOff x="3442363" y="3859306"/>
            <a:chExt cx="1707776" cy="1707776"/>
          </a:xfrm>
          <a:solidFill>
            <a:srgbClr val="E7E7E7"/>
          </a:solidFill>
        </p:grpSpPr>
        <p:sp>
          <p:nvSpPr>
            <p:cNvPr id="31" name="椭圆 30"/>
            <p:cNvSpPr/>
            <p:nvPr/>
          </p:nvSpPr>
          <p:spPr>
            <a:xfrm>
              <a:off x="3442363" y="3859306"/>
              <a:ext cx="1707776" cy="1707776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32" name="email_95642"/>
            <p:cNvSpPr>
              <a:spLocks noChangeAspect="1"/>
            </p:cNvSpPr>
            <p:nvPr/>
          </p:nvSpPr>
          <p:spPr bwMode="auto">
            <a:xfrm>
              <a:off x="3821958" y="4366366"/>
              <a:ext cx="934664" cy="672918"/>
            </a:xfrm>
            <a:custGeom>
              <a:avLst/>
              <a:gdLst>
                <a:gd name="T0" fmla="*/ 2775 w 3202"/>
                <a:gd name="T1" fmla="*/ 1049 h 2309"/>
                <a:gd name="T2" fmla="*/ 3067 w 3202"/>
                <a:gd name="T3" fmla="*/ 975 h 2309"/>
                <a:gd name="T4" fmla="*/ 3067 w 3202"/>
                <a:gd name="T5" fmla="*/ 2089 h 2309"/>
                <a:gd name="T6" fmla="*/ 3068 w 3202"/>
                <a:gd name="T7" fmla="*/ 2106 h 2309"/>
                <a:gd name="T8" fmla="*/ 2133 w 3202"/>
                <a:gd name="T9" fmla="*/ 1234 h 2309"/>
                <a:gd name="T10" fmla="*/ 2432 w 3202"/>
                <a:gd name="T11" fmla="*/ 945 h 2309"/>
                <a:gd name="T12" fmla="*/ 2775 w 3202"/>
                <a:gd name="T13" fmla="*/ 1049 h 2309"/>
                <a:gd name="T14" fmla="*/ 2287 w 3202"/>
                <a:gd name="T15" fmla="*/ 809 h 2309"/>
                <a:gd name="T16" fmla="*/ 2153 w 3202"/>
                <a:gd name="T17" fmla="*/ 422 h 2309"/>
                <a:gd name="T18" fmla="*/ 2230 w 3202"/>
                <a:gd name="T19" fmla="*/ 122 h 2309"/>
                <a:gd name="T20" fmla="*/ 220 w 3202"/>
                <a:gd name="T21" fmla="*/ 122 h 2309"/>
                <a:gd name="T22" fmla="*/ 81 w 3202"/>
                <a:gd name="T23" fmla="*/ 174 h 2309"/>
                <a:gd name="T24" fmla="*/ 1537 w 3202"/>
                <a:gd name="T25" fmla="*/ 1531 h 2309"/>
                <a:gd name="T26" fmla="*/ 2287 w 3202"/>
                <a:gd name="T27" fmla="*/ 809 h 2309"/>
                <a:gd name="T28" fmla="*/ 0 w 3202"/>
                <a:gd name="T29" fmla="*/ 376 h 2309"/>
                <a:gd name="T30" fmla="*/ 0 w 3202"/>
                <a:gd name="T31" fmla="*/ 2089 h 2309"/>
                <a:gd name="T32" fmla="*/ 10 w 3202"/>
                <a:gd name="T33" fmla="*/ 2145 h 2309"/>
                <a:gd name="T34" fmla="*/ 938 w 3202"/>
                <a:gd name="T35" fmla="*/ 1250 h 2309"/>
                <a:gd name="T36" fmla="*/ 0 w 3202"/>
                <a:gd name="T37" fmla="*/ 376 h 2309"/>
                <a:gd name="T38" fmla="*/ 1607 w 3202"/>
                <a:gd name="T39" fmla="*/ 1741 h 2309"/>
                <a:gd name="T40" fmla="*/ 1538 w 3202"/>
                <a:gd name="T41" fmla="*/ 1769 h 2309"/>
                <a:gd name="T42" fmla="*/ 1470 w 3202"/>
                <a:gd name="T43" fmla="*/ 1742 h 2309"/>
                <a:gd name="T44" fmla="*/ 1088 w 3202"/>
                <a:gd name="T45" fmla="*/ 1386 h 2309"/>
                <a:gd name="T46" fmla="*/ 145 w 3202"/>
                <a:gd name="T47" fmla="*/ 2294 h 2309"/>
                <a:gd name="T48" fmla="*/ 220 w 3202"/>
                <a:gd name="T49" fmla="*/ 2309 h 2309"/>
                <a:gd name="T50" fmla="*/ 2856 w 3202"/>
                <a:gd name="T51" fmla="*/ 2309 h 2309"/>
                <a:gd name="T52" fmla="*/ 2962 w 3202"/>
                <a:gd name="T53" fmla="*/ 2279 h 2309"/>
                <a:gd name="T54" fmla="*/ 1989 w 3202"/>
                <a:gd name="T55" fmla="*/ 1373 h 2309"/>
                <a:gd name="T56" fmla="*/ 1607 w 3202"/>
                <a:gd name="T57" fmla="*/ 1741 h 2309"/>
                <a:gd name="T58" fmla="*/ 3202 w 3202"/>
                <a:gd name="T59" fmla="*/ 424 h 2309"/>
                <a:gd name="T60" fmla="*/ 2778 w 3202"/>
                <a:gd name="T61" fmla="*/ 849 h 2309"/>
                <a:gd name="T62" fmla="*/ 2353 w 3202"/>
                <a:gd name="T63" fmla="*/ 424 h 2309"/>
                <a:gd name="T64" fmla="*/ 2778 w 3202"/>
                <a:gd name="T65" fmla="*/ 0 h 2309"/>
                <a:gd name="T66" fmla="*/ 3202 w 3202"/>
                <a:gd name="T67" fmla="*/ 424 h 2309"/>
                <a:gd name="T68" fmla="*/ 2913 w 3202"/>
                <a:gd name="T69" fmla="*/ 422 h 2309"/>
                <a:gd name="T70" fmla="*/ 2979 w 3202"/>
                <a:gd name="T71" fmla="*/ 356 h 2309"/>
                <a:gd name="T72" fmla="*/ 2979 w 3202"/>
                <a:gd name="T73" fmla="*/ 214 h 2309"/>
                <a:gd name="T74" fmla="*/ 2837 w 3202"/>
                <a:gd name="T75" fmla="*/ 214 h 2309"/>
                <a:gd name="T76" fmla="*/ 2771 w 3202"/>
                <a:gd name="T77" fmla="*/ 280 h 2309"/>
                <a:gd name="T78" fmla="*/ 2705 w 3202"/>
                <a:gd name="T79" fmla="*/ 214 h 2309"/>
                <a:gd name="T80" fmla="*/ 2564 w 3202"/>
                <a:gd name="T81" fmla="*/ 214 h 2309"/>
                <a:gd name="T82" fmla="*/ 2564 w 3202"/>
                <a:gd name="T83" fmla="*/ 356 h 2309"/>
                <a:gd name="T84" fmla="*/ 2630 w 3202"/>
                <a:gd name="T85" fmla="*/ 422 h 2309"/>
                <a:gd name="T86" fmla="*/ 2564 w 3202"/>
                <a:gd name="T87" fmla="*/ 488 h 2309"/>
                <a:gd name="T88" fmla="*/ 2564 w 3202"/>
                <a:gd name="T89" fmla="*/ 629 h 2309"/>
                <a:gd name="T90" fmla="*/ 2634 w 3202"/>
                <a:gd name="T91" fmla="*/ 659 h 2309"/>
                <a:gd name="T92" fmla="*/ 2705 w 3202"/>
                <a:gd name="T93" fmla="*/ 629 h 2309"/>
                <a:gd name="T94" fmla="*/ 2771 w 3202"/>
                <a:gd name="T95" fmla="*/ 563 h 2309"/>
                <a:gd name="T96" fmla="*/ 2837 w 3202"/>
                <a:gd name="T97" fmla="*/ 629 h 2309"/>
                <a:gd name="T98" fmla="*/ 2908 w 3202"/>
                <a:gd name="T99" fmla="*/ 659 h 2309"/>
                <a:gd name="T100" fmla="*/ 2979 w 3202"/>
                <a:gd name="T101" fmla="*/ 629 h 2309"/>
                <a:gd name="T102" fmla="*/ 2979 w 3202"/>
                <a:gd name="T103" fmla="*/ 488 h 2309"/>
                <a:gd name="T104" fmla="*/ 2913 w 3202"/>
                <a:gd name="T105" fmla="*/ 422 h 2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202" h="2309">
                  <a:moveTo>
                    <a:pt x="2775" y="1049"/>
                  </a:moveTo>
                  <a:cubicBezTo>
                    <a:pt x="2881" y="1049"/>
                    <a:pt x="2973" y="1022"/>
                    <a:pt x="3067" y="975"/>
                  </a:cubicBezTo>
                  <a:lnTo>
                    <a:pt x="3067" y="2089"/>
                  </a:lnTo>
                  <a:cubicBezTo>
                    <a:pt x="3067" y="2095"/>
                    <a:pt x="3068" y="2101"/>
                    <a:pt x="3068" y="2106"/>
                  </a:cubicBezTo>
                  <a:lnTo>
                    <a:pt x="2133" y="1234"/>
                  </a:lnTo>
                  <a:lnTo>
                    <a:pt x="2432" y="945"/>
                  </a:lnTo>
                  <a:cubicBezTo>
                    <a:pt x="2531" y="1010"/>
                    <a:pt x="2648" y="1049"/>
                    <a:pt x="2775" y="1049"/>
                  </a:cubicBezTo>
                  <a:close/>
                  <a:moveTo>
                    <a:pt x="2287" y="809"/>
                  </a:moveTo>
                  <a:cubicBezTo>
                    <a:pt x="2203" y="702"/>
                    <a:pt x="2153" y="568"/>
                    <a:pt x="2153" y="422"/>
                  </a:cubicBezTo>
                  <a:cubicBezTo>
                    <a:pt x="2153" y="314"/>
                    <a:pt x="2181" y="215"/>
                    <a:pt x="2230" y="122"/>
                  </a:cubicBezTo>
                  <a:lnTo>
                    <a:pt x="220" y="122"/>
                  </a:lnTo>
                  <a:cubicBezTo>
                    <a:pt x="167" y="122"/>
                    <a:pt x="118" y="142"/>
                    <a:pt x="81" y="174"/>
                  </a:cubicBezTo>
                  <a:lnTo>
                    <a:pt x="1537" y="1531"/>
                  </a:lnTo>
                  <a:lnTo>
                    <a:pt x="2287" y="809"/>
                  </a:lnTo>
                  <a:close/>
                  <a:moveTo>
                    <a:pt x="0" y="376"/>
                  </a:moveTo>
                  <a:lnTo>
                    <a:pt x="0" y="2089"/>
                  </a:lnTo>
                  <a:cubicBezTo>
                    <a:pt x="0" y="2108"/>
                    <a:pt x="5" y="2127"/>
                    <a:pt x="10" y="2145"/>
                  </a:cubicBezTo>
                  <a:lnTo>
                    <a:pt x="938" y="1250"/>
                  </a:lnTo>
                  <a:lnTo>
                    <a:pt x="0" y="376"/>
                  </a:lnTo>
                  <a:close/>
                  <a:moveTo>
                    <a:pt x="1607" y="1741"/>
                  </a:moveTo>
                  <a:cubicBezTo>
                    <a:pt x="1588" y="1759"/>
                    <a:pt x="1563" y="1769"/>
                    <a:pt x="1538" y="1769"/>
                  </a:cubicBezTo>
                  <a:cubicBezTo>
                    <a:pt x="1513" y="1769"/>
                    <a:pt x="1489" y="1760"/>
                    <a:pt x="1470" y="1742"/>
                  </a:cubicBezTo>
                  <a:lnTo>
                    <a:pt x="1088" y="1386"/>
                  </a:lnTo>
                  <a:lnTo>
                    <a:pt x="145" y="2294"/>
                  </a:lnTo>
                  <a:cubicBezTo>
                    <a:pt x="168" y="2303"/>
                    <a:pt x="193" y="2309"/>
                    <a:pt x="220" y="2309"/>
                  </a:cubicBezTo>
                  <a:lnTo>
                    <a:pt x="2856" y="2309"/>
                  </a:lnTo>
                  <a:cubicBezTo>
                    <a:pt x="2895" y="2309"/>
                    <a:pt x="2931" y="2298"/>
                    <a:pt x="2962" y="2279"/>
                  </a:cubicBezTo>
                  <a:lnTo>
                    <a:pt x="1989" y="1373"/>
                  </a:lnTo>
                  <a:lnTo>
                    <a:pt x="1607" y="1741"/>
                  </a:lnTo>
                  <a:close/>
                  <a:moveTo>
                    <a:pt x="3202" y="424"/>
                  </a:moveTo>
                  <a:cubicBezTo>
                    <a:pt x="3202" y="658"/>
                    <a:pt x="3012" y="849"/>
                    <a:pt x="2778" y="849"/>
                  </a:cubicBezTo>
                  <a:cubicBezTo>
                    <a:pt x="2544" y="849"/>
                    <a:pt x="2353" y="658"/>
                    <a:pt x="2353" y="424"/>
                  </a:cubicBezTo>
                  <a:cubicBezTo>
                    <a:pt x="2353" y="190"/>
                    <a:pt x="2544" y="0"/>
                    <a:pt x="2778" y="0"/>
                  </a:cubicBezTo>
                  <a:cubicBezTo>
                    <a:pt x="3012" y="0"/>
                    <a:pt x="3202" y="190"/>
                    <a:pt x="3202" y="424"/>
                  </a:cubicBezTo>
                  <a:close/>
                  <a:moveTo>
                    <a:pt x="2913" y="422"/>
                  </a:moveTo>
                  <a:lnTo>
                    <a:pt x="2979" y="356"/>
                  </a:lnTo>
                  <a:cubicBezTo>
                    <a:pt x="3018" y="317"/>
                    <a:pt x="3018" y="254"/>
                    <a:pt x="2979" y="214"/>
                  </a:cubicBezTo>
                  <a:cubicBezTo>
                    <a:pt x="2939" y="175"/>
                    <a:pt x="2876" y="175"/>
                    <a:pt x="2837" y="214"/>
                  </a:cubicBezTo>
                  <a:lnTo>
                    <a:pt x="2771" y="280"/>
                  </a:lnTo>
                  <a:lnTo>
                    <a:pt x="2705" y="214"/>
                  </a:lnTo>
                  <a:cubicBezTo>
                    <a:pt x="2666" y="175"/>
                    <a:pt x="2603" y="175"/>
                    <a:pt x="2564" y="214"/>
                  </a:cubicBezTo>
                  <a:cubicBezTo>
                    <a:pt x="2525" y="254"/>
                    <a:pt x="2525" y="317"/>
                    <a:pt x="2564" y="356"/>
                  </a:cubicBezTo>
                  <a:lnTo>
                    <a:pt x="2630" y="422"/>
                  </a:lnTo>
                  <a:lnTo>
                    <a:pt x="2564" y="488"/>
                  </a:lnTo>
                  <a:cubicBezTo>
                    <a:pt x="2525" y="527"/>
                    <a:pt x="2525" y="590"/>
                    <a:pt x="2564" y="629"/>
                  </a:cubicBezTo>
                  <a:cubicBezTo>
                    <a:pt x="2583" y="649"/>
                    <a:pt x="2609" y="659"/>
                    <a:pt x="2634" y="659"/>
                  </a:cubicBezTo>
                  <a:cubicBezTo>
                    <a:pt x="2660" y="659"/>
                    <a:pt x="2686" y="649"/>
                    <a:pt x="2705" y="629"/>
                  </a:cubicBezTo>
                  <a:lnTo>
                    <a:pt x="2771" y="563"/>
                  </a:lnTo>
                  <a:lnTo>
                    <a:pt x="2837" y="629"/>
                  </a:lnTo>
                  <a:cubicBezTo>
                    <a:pt x="2857" y="649"/>
                    <a:pt x="2882" y="659"/>
                    <a:pt x="2908" y="659"/>
                  </a:cubicBezTo>
                  <a:cubicBezTo>
                    <a:pt x="2933" y="659"/>
                    <a:pt x="2959" y="649"/>
                    <a:pt x="2979" y="629"/>
                  </a:cubicBezTo>
                  <a:cubicBezTo>
                    <a:pt x="3018" y="590"/>
                    <a:pt x="3018" y="527"/>
                    <a:pt x="2979" y="488"/>
                  </a:cubicBezTo>
                  <a:lnTo>
                    <a:pt x="2913" y="422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</p:grpSp>
      <p:sp>
        <p:nvSpPr>
          <p:cNvPr id="33" name="文本框 32"/>
          <p:cNvSpPr txBox="1"/>
          <p:nvPr/>
        </p:nvSpPr>
        <p:spPr>
          <a:xfrm>
            <a:off x="4493677" y="6201143"/>
            <a:ext cx="16319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latin typeface="+mj-ea"/>
                <a:ea typeface="+mj-ea"/>
              </a:rPr>
              <a:t>wps@abdobe.com</a:t>
            </a:r>
            <a:endParaRPr lang="zh-CN" altLang="en-US" sz="1200" dirty="0">
              <a:latin typeface="+mj-ea"/>
              <a:ea typeface="+mj-ea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6125594" y="6211217"/>
            <a:ext cx="266925" cy="266925"/>
            <a:chOff x="4844355" y="4211043"/>
            <a:chExt cx="1707776" cy="1707776"/>
          </a:xfrm>
          <a:solidFill>
            <a:srgbClr val="E7E7E7"/>
          </a:solidFill>
        </p:grpSpPr>
        <p:sp>
          <p:nvSpPr>
            <p:cNvPr id="35" name="椭圆 34"/>
            <p:cNvSpPr/>
            <p:nvPr/>
          </p:nvSpPr>
          <p:spPr>
            <a:xfrm>
              <a:off x="4844355" y="4211043"/>
              <a:ext cx="1707776" cy="1707776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36" name="add-location-point_501"/>
            <p:cNvSpPr>
              <a:spLocks noChangeAspect="1"/>
            </p:cNvSpPr>
            <p:nvPr/>
          </p:nvSpPr>
          <p:spPr bwMode="auto">
            <a:xfrm>
              <a:off x="5304753" y="4570080"/>
              <a:ext cx="752822" cy="1110017"/>
            </a:xfrm>
            <a:custGeom>
              <a:avLst/>
              <a:gdLst>
                <a:gd name="connsiteX0" fmla="*/ 178196 w 401555"/>
                <a:gd name="connsiteY0" fmla="*/ 123842 h 592082"/>
                <a:gd name="connsiteX1" fmla="*/ 223359 w 401555"/>
                <a:gd name="connsiteY1" fmla="*/ 123842 h 592082"/>
                <a:gd name="connsiteX2" fmla="*/ 223359 w 401555"/>
                <a:gd name="connsiteY2" fmla="*/ 176747 h 592082"/>
                <a:gd name="connsiteX3" fmla="*/ 276263 w 401555"/>
                <a:gd name="connsiteY3" fmla="*/ 176747 h 592082"/>
                <a:gd name="connsiteX4" fmla="*/ 276263 w 401555"/>
                <a:gd name="connsiteY4" fmla="*/ 221909 h 592082"/>
                <a:gd name="connsiteX5" fmla="*/ 223359 w 401555"/>
                <a:gd name="connsiteY5" fmla="*/ 221909 h 592082"/>
                <a:gd name="connsiteX6" fmla="*/ 223359 w 401555"/>
                <a:gd name="connsiteY6" fmla="*/ 274814 h 592082"/>
                <a:gd name="connsiteX7" fmla="*/ 178196 w 401555"/>
                <a:gd name="connsiteY7" fmla="*/ 274814 h 592082"/>
                <a:gd name="connsiteX8" fmla="*/ 178196 w 401555"/>
                <a:gd name="connsiteY8" fmla="*/ 221909 h 592082"/>
                <a:gd name="connsiteX9" fmla="*/ 125292 w 401555"/>
                <a:gd name="connsiteY9" fmla="*/ 221909 h 592082"/>
                <a:gd name="connsiteX10" fmla="*/ 125292 w 401555"/>
                <a:gd name="connsiteY10" fmla="*/ 176747 h 592082"/>
                <a:gd name="connsiteX11" fmla="*/ 178196 w 401555"/>
                <a:gd name="connsiteY11" fmla="*/ 176747 h 592082"/>
                <a:gd name="connsiteX12" fmla="*/ 200132 w 401555"/>
                <a:gd name="connsiteY12" fmla="*/ 79976 h 592082"/>
                <a:gd name="connsiteX13" fmla="*/ 83926 w 401555"/>
                <a:gd name="connsiteY13" fmla="*/ 194781 h 592082"/>
                <a:gd name="connsiteX14" fmla="*/ 200132 w 401555"/>
                <a:gd name="connsiteY14" fmla="*/ 309585 h 592082"/>
                <a:gd name="connsiteX15" fmla="*/ 315046 w 401555"/>
                <a:gd name="connsiteY15" fmla="*/ 194781 h 592082"/>
                <a:gd name="connsiteX16" fmla="*/ 200132 w 401555"/>
                <a:gd name="connsiteY16" fmla="*/ 79976 h 592082"/>
                <a:gd name="connsiteX17" fmla="*/ 200132 w 401555"/>
                <a:gd name="connsiteY17" fmla="*/ 0 h 592082"/>
                <a:gd name="connsiteX18" fmla="*/ 401555 w 401555"/>
                <a:gd name="connsiteY18" fmla="*/ 199941 h 592082"/>
                <a:gd name="connsiteX19" fmla="*/ 336996 w 401555"/>
                <a:gd name="connsiteY19" fmla="*/ 359893 h 592082"/>
                <a:gd name="connsiteX20" fmla="*/ 193676 w 401555"/>
                <a:gd name="connsiteY20" fmla="*/ 592082 h 592082"/>
                <a:gd name="connsiteX21" fmla="*/ 54229 w 401555"/>
                <a:gd name="connsiteY21" fmla="*/ 357313 h 592082"/>
                <a:gd name="connsiteX22" fmla="*/ 0 w 401555"/>
                <a:gd name="connsiteY22" fmla="*/ 199941 h 592082"/>
                <a:gd name="connsiteX23" fmla="*/ 200132 w 401555"/>
                <a:gd name="connsiteY23" fmla="*/ 0 h 592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01555" h="592082">
                  <a:moveTo>
                    <a:pt x="178196" y="123842"/>
                  </a:moveTo>
                  <a:lnTo>
                    <a:pt x="223359" y="123842"/>
                  </a:lnTo>
                  <a:lnTo>
                    <a:pt x="223359" y="176747"/>
                  </a:lnTo>
                  <a:lnTo>
                    <a:pt x="276263" y="176747"/>
                  </a:lnTo>
                  <a:lnTo>
                    <a:pt x="276263" y="221909"/>
                  </a:lnTo>
                  <a:lnTo>
                    <a:pt x="223359" y="221909"/>
                  </a:lnTo>
                  <a:lnTo>
                    <a:pt x="223359" y="274814"/>
                  </a:lnTo>
                  <a:lnTo>
                    <a:pt x="178196" y="274814"/>
                  </a:lnTo>
                  <a:lnTo>
                    <a:pt x="178196" y="221909"/>
                  </a:lnTo>
                  <a:lnTo>
                    <a:pt x="125292" y="221909"/>
                  </a:lnTo>
                  <a:lnTo>
                    <a:pt x="125292" y="176747"/>
                  </a:lnTo>
                  <a:lnTo>
                    <a:pt x="178196" y="176747"/>
                  </a:lnTo>
                  <a:close/>
                  <a:moveTo>
                    <a:pt x="200132" y="79976"/>
                  </a:moveTo>
                  <a:cubicBezTo>
                    <a:pt x="135573" y="79976"/>
                    <a:pt x="83926" y="131574"/>
                    <a:pt x="83926" y="194781"/>
                  </a:cubicBezTo>
                  <a:cubicBezTo>
                    <a:pt x="83926" y="257988"/>
                    <a:pt x="135573" y="309585"/>
                    <a:pt x="200132" y="309585"/>
                  </a:cubicBezTo>
                  <a:cubicBezTo>
                    <a:pt x="263399" y="309585"/>
                    <a:pt x="315046" y="257988"/>
                    <a:pt x="315046" y="194781"/>
                  </a:cubicBezTo>
                  <a:cubicBezTo>
                    <a:pt x="315046" y="131574"/>
                    <a:pt x="263399" y="79976"/>
                    <a:pt x="200132" y="79976"/>
                  </a:cubicBezTo>
                  <a:close/>
                  <a:moveTo>
                    <a:pt x="200132" y="0"/>
                  </a:moveTo>
                  <a:cubicBezTo>
                    <a:pt x="311173" y="0"/>
                    <a:pt x="401555" y="89006"/>
                    <a:pt x="401555" y="199941"/>
                  </a:cubicBezTo>
                  <a:cubicBezTo>
                    <a:pt x="401555" y="263148"/>
                    <a:pt x="336996" y="359893"/>
                    <a:pt x="336996" y="359893"/>
                  </a:cubicBezTo>
                  <a:lnTo>
                    <a:pt x="193676" y="592082"/>
                  </a:lnTo>
                  <a:lnTo>
                    <a:pt x="54229" y="357313"/>
                  </a:lnTo>
                  <a:cubicBezTo>
                    <a:pt x="54229" y="357313"/>
                    <a:pt x="0" y="256698"/>
                    <a:pt x="0" y="199941"/>
                  </a:cubicBezTo>
                  <a:cubicBezTo>
                    <a:pt x="0" y="89006"/>
                    <a:pt x="89091" y="0"/>
                    <a:pt x="200132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</p:grpSp>
      <p:sp>
        <p:nvSpPr>
          <p:cNvPr id="37" name="文本框 36"/>
          <p:cNvSpPr txBox="1"/>
          <p:nvPr/>
        </p:nvSpPr>
        <p:spPr>
          <a:xfrm>
            <a:off x="6459688" y="6200793"/>
            <a:ext cx="26473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+mj-ea"/>
              </a:rPr>
              <a:t>中国北京市宝山区胜利</a:t>
            </a:r>
            <a:r>
              <a:rPr lang="zh-CN" altLang="en-US" sz="1200" dirty="0" smtClean="0">
                <a:latin typeface="+mj-ea"/>
              </a:rPr>
              <a:t>路</a:t>
            </a:r>
            <a:endParaRPr lang="zh-CN" altLang="en-US" sz="1200" dirty="0">
              <a:latin typeface="+mj-ea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846306" y="612353"/>
            <a:ext cx="1256123" cy="745799"/>
            <a:chOff x="7266" y="4942"/>
            <a:chExt cx="1531" cy="909"/>
          </a:xfrm>
        </p:grpSpPr>
        <p:sp>
          <p:nvSpPr>
            <p:cNvPr id="39" name="îṡľíḍè"/>
            <p:cNvSpPr txBox="1"/>
            <p:nvPr/>
          </p:nvSpPr>
          <p:spPr>
            <a:xfrm>
              <a:off x="7266" y="5539"/>
              <a:ext cx="1531" cy="312"/>
            </a:xfrm>
            <a:prstGeom prst="rect">
              <a:avLst/>
            </a:prstGeom>
            <a:noFill/>
          </p:spPr>
          <p:txBody>
            <a:bodyPr wrap="none" numCol="1" rtlCol="0">
              <a:prstTxWarp prst="textPlain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600" b="1" i="0" u="none" strike="noStrike" kern="1200" cap="none" spc="0" normalizeH="0" baseline="0" noProof="0" dirty="0">
                  <a:ln>
                    <a:noFill/>
                  </a:ln>
                  <a:solidFill>
                    <a:srgbClr val="15559A"/>
                  </a:solidFill>
                  <a:effectLst/>
                  <a:uLnTx/>
                  <a:uFillTx/>
                  <a:latin typeface="+mj-ea"/>
                  <a:ea typeface="+mj-ea"/>
                  <a:cs typeface="Arial Unicode MS" panose="020B0604020202020204" pitchFamily="34" charset="-122"/>
                </a:rPr>
                <a:t>REPORT</a:t>
              </a:r>
              <a:endParaRPr kumimoji="0" lang="zh-CN" altLang="en-US" sz="16600" b="1" i="0" u="none" strike="noStrike" kern="1200" cap="none" spc="0" normalizeH="0" baseline="0" noProof="0" dirty="0">
                <a:ln>
                  <a:noFill/>
                </a:ln>
                <a:solidFill>
                  <a:srgbClr val="15559A"/>
                </a:solidFill>
                <a:effectLst/>
                <a:uLnTx/>
                <a:uFillTx/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  <p:sp>
          <p:nvSpPr>
            <p:cNvPr id="40" name="îṩľïḑê"/>
            <p:cNvSpPr txBox="1"/>
            <p:nvPr/>
          </p:nvSpPr>
          <p:spPr>
            <a:xfrm>
              <a:off x="7269" y="5289"/>
              <a:ext cx="1092" cy="187"/>
            </a:xfrm>
            <a:prstGeom prst="rect">
              <a:avLst/>
            </a:prstGeom>
            <a:noFill/>
          </p:spPr>
          <p:txBody>
            <a:bodyPr wrap="none" numCol="1" rtlCol="0">
              <a:prstTxWarp prst="textPlain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96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ea"/>
                  <a:ea typeface="+mj-ea"/>
                </a:rPr>
                <a:t>ANNUAL</a:t>
              </a:r>
              <a:endParaRPr kumimoji="0" lang="zh-CN" altLang="en-US" sz="9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41" name="ís1ídè"/>
            <p:cNvSpPr txBox="1"/>
            <p:nvPr/>
          </p:nvSpPr>
          <p:spPr>
            <a:xfrm>
              <a:off x="7844" y="4942"/>
              <a:ext cx="682" cy="280"/>
            </a:xfrm>
            <a:prstGeom prst="rect">
              <a:avLst/>
            </a:prstGeom>
            <a:noFill/>
          </p:spPr>
          <p:txBody>
            <a:bodyPr wrap="none" numCol="1" rtlCol="0">
              <a:prstTxWarp prst="textPlain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9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5559A"/>
                  </a:solidFill>
                  <a:effectLst/>
                  <a:uLnTx/>
                  <a:uFillTx/>
                  <a:latin typeface="+mj-ea"/>
                  <a:ea typeface="+mj-ea"/>
                </a:rPr>
                <a:t>2020</a:t>
              </a:r>
              <a:endParaRPr kumimoji="0" lang="zh-CN" altLang="en-US" sz="9600" b="1" i="0" u="none" strike="noStrike" kern="1200" cap="none" spc="0" normalizeH="0" baseline="0" noProof="0" dirty="0">
                <a:ln>
                  <a:noFill/>
                </a:ln>
                <a:solidFill>
                  <a:srgbClr val="15559A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42" name="ïṩḷîďê"/>
            <p:cNvSpPr/>
            <p:nvPr/>
          </p:nvSpPr>
          <p:spPr>
            <a:xfrm>
              <a:off x="7266" y="4952"/>
              <a:ext cx="506" cy="261"/>
            </a:xfrm>
            <a:prstGeom prst="rect">
              <a:avLst/>
            </a:prstGeom>
            <a:solidFill>
              <a:srgbClr val="1555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A3AF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ïşlïḋe"/>
            <p:cNvSpPr/>
            <p:nvPr/>
          </p:nvSpPr>
          <p:spPr>
            <a:xfrm>
              <a:off x="8432" y="5108"/>
              <a:ext cx="365" cy="365"/>
            </a:xfrm>
            <a:custGeom>
              <a:avLst/>
              <a:gdLst>
                <a:gd name="connsiteX0" fmla="*/ 259984 w 607639"/>
                <a:gd name="connsiteY0" fmla="*/ 430308 h 606722"/>
                <a:gd name="connsiteX1" fmla="*/ 287837 w 607639"/>
                <a:gd name="connsiteY1" fmla="*/ 458126 h 606722"/>
                <a:gd name="connsiteX2" fmla="*/ 139047 w 607639"/>
                <a:gd name="connsiteY2" fmla="*/ 606722 h 606722"/>
                <a:gd name="connsiteX3" fmla="*/ 111282 w 607639"/>
                <a:gd name="connsiteY3" fmla="*/ 578905 h 606722"/>
                <a:gd name="connsiteX4" fmla="*/ 204460 w 607639"/>
                <a:gd name="connsiteY4" fmla="*/ 374844 h 606722"/>
                <a:gd name="connsiteX5" fmla="*/ 232231 w 607639"/>
                <a:gd name="connsiteY5" fmla="*/ 402573 h 606722"/>
                <a:gd name="connsiteX6" fmla="*/ 27771 w 607639"/>
                <a:gd name="connsiteY6" fmla="*/ 606722 h 606722"/>
                <a:gd name="connsiteX7" fmla="*/ 0 w 607639"/>
                <a:gd name="connsiteY7" fmla="*/ 578904 h 606722"/>
                <a:gd name="connsiteX8" fmla="*/ 148791 w 607639"/>
                <a:gd name="connsiteY8" fmla="*/ 319309 h 606722"/>
                <a:gd name="connsiteX9" fmla="*/ 176555 w 607639"/>
                <a:gd name="connsiteY9" fmla="*/ 347040 h 606722"/>
                <a:gd name="connsiteX10" fmla="*/ 27853 w 607639"/>
                <a:gd name="connsiteY10" fmla="*/ 495652 h 606722"/>
                <a:gd name="connsiteX11" fmla="*/ 0 w 607639"/>
                <a:gd name="connsiteY11" fmla="*/ 467921 h 606722"/>
                <a:gd name="connsiteX12" fmla="*/ 482456 w 607639"/>
                <a:gd name="connsiteY12" fmla="*/ 291506 h 606722"/>
                <a:gd name="connsiteX13" fmla="*/ 441354 w 607639"/>
                <a:gd name="connsiteY13" fmla="*/ 444829 h 606722"/>
                <a:gd name="connsiteX14" fmla="*/ 385749 w 607639"/>
                <a:gd name="connsiteY14" fmla="*/ 500380 h 606722"/>
                <a:gd name="connsiteX15" fmla="*/ 329611 w 607639"/>
                <a:gd name="connsiteY15" fmla="*/ 444295 h 606722"/>
                <a:gd name="connsiteX16" fmla="*/ 218312 w 607639"/>
                <a:gd name="connsiteY16" fmla="*/ 277605 h 606722"/>
                <a:gd name="connsiteX17" fmla="*/ 329470 w 607639"/>
                <a:gd name="connsiteY17" fmla="*/ 388739 h 606722"/>
                <a:gd name="connsiteX18" fmla="*/ 301703 w 607639"/>
                <a:gd name="connsiteY18" fmla="*/ 416478 h 606722"/>
                <a:gd name="connsiteX19" fmla="*/ 190456 w 607639"/>
                <a:gd name="connsiteY19" fmla="*/ 305433 h 606722"/>
                <a:gd name="connsiteX20" fmla="*/ 315639 w 607639"/>
                <a:gd name="connsiteY20" fmla="*/ 124971 h 606722"/>
                <a:gd name="connsiteX21" fmla="*/ 162720 w 607639"/>
                <a:gd name="connsiteY21" fmla="*/ 277604 h 606722"/>
                <a:gd name="connsiteX22" fmla="*/ 106554 w 607639"/>
                <a:gd name="connsiteY22" fmla="*/ 221544 h 606722"/>
                <a:gd name="connsiteX23" fmla="*/ 162097 w 607639"/>
                <a:gd name="connsiteY23" fmla="*/ 166016 h 606722"/>
                <a:gd name="connsiteX24" fmla="*/ 459243 w 607639"/>
                <a:gd name="connsiteY24" fmla="*/ 120359 h 606722"/>
                <a:gd name="connsiteX25" fmla="*/ 431471 w 607639"/>
                <a:gd name="connsiteY25" fmla="*/ 148088 h 606722"/>
                <a:gd name="connsiteX26" fmla="*/ 459243 w 607639"/>
                <a:gd name="connsiteY26" fmla="*/ 175905 h 606722"/>
                <a:gd name="connsiteX27" fmla="*/ 487103 w 607639"/>
                <a:gd name="connsiteY27" fmla="*/ 148088 h 606722"/>
                <a:gd name="connsiteX28" fmla="*/ 445357 w 607639"/>
                <a:gd name="connsiteY28" fmla="*/ 50948 h 606722"/>
                <a:gd name="connsiteX29" fmla="*/ 556620 w 607639"/>
                <a:gd name="connsiteY29" fmla="*/ 161952 h 606722"/>
                <a:gd name="connsiteX30" fmla="*/ 357326 w 607639"/>
                <a:gd name="connsiteY30" fmla="*/ 360942 h 606722"/>
                <a:gd name="connsiteX31" fmla="*/ 246062 w 607639"/>
                <a:gd name="connsiteY31" fmla="*/ 249938 h 606722"/>
                <a:gd name="connsiteX32" fmla="*/ 607639 w 607639"/>
                <a:gd name="connsiteY32" fmla="*/ 0 h 606722"/>
                <a:gd name="connsiteX33" fmla="*/ 576136 w 607639"/>
                <a:gd name="connsiteY33" fmla="*/ 125818 h 606722"/>
                <a:gd name="connsiteX34" fmla="*/ 481539 w 607639"/>
                <a:gd name="connsiteY34" fmla="*/ 31454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07639" h="606722">
                  <a:moveTo>
                    <a:pt x="259984" y="430308"/>
                  </a:moveTo>
                  <a:lnTo>
                    <a:pt x="287837" y="458126"/>
                  </a:lnTo>
                  <a:lnTo>
                    <a:pt x="139047" y="606722"/>
                  </a:lnTo>
                  <a:lnTo>
                    <a:pt x="111282" y="578905"/>
                  </a:lnTo>
                  <a:close/>
                  <a:moveTo>
                    <a:pt x="204460" y="374844"/>
                  </a:moveTo>
                  <a:lnTo>
                    <a:pt x="232231" y="402573"/>
                  </a:lnTo>
                  <a:lnTo>
                    <a:pt x="27771" y="606722"/>
                  </a:lnTo>
                  <a:lnTo>
                    <a:pt x="0" y="578904"/>
                  </a:lnTo>
                  <a:close/>
                  <a:moveTo>
                    <a:pt x="148791" y="319309"/>
                  </a:moveTo>
                  <a:lnTo>
                    <a:pt x="176555" y="347040"/>
                  </a:lnTo>
                  <a:lnTo>
                    <a:pt x="27853" y="495652"/>
                  </a:lnTo>
                  <a:lnTo>
                    <a:pt x="0" y="467921"/>
                  </a:lnTo>
                  <a:close/>
                  <a:moveTo>
                    <a:pt x="482456" y="291506"/>
                  </a:moveTo>
                  <a:lnTo>
                    <a:pt x="441354" y="444829"/>
                  </a:lnTo>
                  <a:lnTo>
                    <a:pt x="385749" y="500380"/>
                  </a:lnTo>
                  <a:lnTo>
                    <a:pt x="329611" y="444295"/>
                  </a:lnTo>
                  <a:close/>
                  <a:moveTo>
                    <a:pt x="218312" y="277605"/>
                  </a:moveTo>
                  <a:lnTo>
                    <a:pt x="329470" y="388739"/>
                  </a:lnTo>
                  <a:lnTo>
                    <a:pt x="301703" y="416478"/>
                  </a:lnTo>
                  <a:lnTo>
                    <a:pt x="190456" y="305433"/>
                  </a:lnTo>
                  <a:close/>
                  <a:moveTo>
                    <a:pt x="315639" y="124971"/>
                  </a:moveTo>
                  <a:lnTo>
                    <a:pt x="162720" y="277604"/>
                  </a:lnTo>
                  <a:lnTo>
                    <a:pt x="106554" y="221544"/>
                  </a:lnTo>
                  <a:lnTo>
                    <a:pt x="162097" y="166016"/>
                  </a:lnTo>
                  <a:close/>
                  <a:moveTo>
                    <a:pt x="459243" y="120359"/>
                  </a:moveTo>
                  <a:lnTo>
                    <a:pt x="431471" y="148088"/>
                  </a:lnTo>
                  <a:lnTo>
                    <a:pt x="459243" y="175905"/>
                  </a:lnTo>
                  <a:lnTo>
                    <a:pt x="487103" y="148088"/>
                  </a:lnTo>
                  <a:close/>
                  <a:moveTo>
                    <a:pt x="445357" y="50948"/>
                  </a:moveTo>
                  <a:lnTo>
                    <a:pt x="556620" y="161952"/>
                  </a:lnTo>
                  <a:lnTo>
                    <a:pt x="357326" y="360942"/>
                  </a:lnTo>
                  <a:lnTo>
                    <a:pt x="246062" y="249938"/>
                  </a:lnTo>
                  <a:close/>
                  <a:moveTo>
                    <a:pt x="607639" y="0"/>
                  </a:moveTo>
                  <a:lnTo>
                    <a:pt x="576136" y="125818"/>
                  </a:lnTo>
                  <a:lnTo>
                    <a:pt x="481539" y="3145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4" name="Freeform 37"/>
          <p:cNvSpPr>
            <a:spLocks/>
          </p:cNvSpPr>
          <p:nvPr/>
        </p:nvSpPr>
        <p:spPr bwMode="auto">
          <a:xfrm>
            <a:off x="9459520" y="3806679"/>
            <a:ext cx="1398367" cy="759365"/>
          </a:xfrm>
          <a:custGeom>
            <a:avLst/>
            <a:gdLst>
              <a:gd name="T0" fmla="*/ 71 w 96"/>
              <a:gd name="T1" fmla="*/ 0 h 52"/>
              <a:gd name="T2" fmla="*/ 50 w 96"/>
              <a:gd name="T3" fmla="*/ 14 h 52"/>
              <a:gd name="T4" fmla="*/ 63 w 96"/>
              <a:gd name="T5" fmla="*/ 27 h 52"/>
              <a:gd name="T6" fmla="*/ 63 w 96"/>
              <a:gd name="T7" fmla="*/ 26 h 52"/>
              <a:gd name="T8" fmla="*/ 71 w 96"/>
              <a:gd name="T9" fmla="*/ 17 h 52"/>
              <a:gd name="T10" fmla="*/ 80 w 96"/>
              <a:gd name="T11" fmla="*/ 26 h 52"/>
              <a:gd name="T12" fmla="*/ 71 w 96"/>
              <a:gd name="T13" fmla="*/ 35 h 52"/>
              <a:gd name="T14" fmla="*/ 66 w 96"/>
              <a:gd name="T15" fmla="*/ 33 h 52"/>
              <a:gd name="T16" fmla="*/ 42 w 96"/>
              <a:gd name="T17" fmla="*/ 8 h 52"/>
              <a:gd name="T18" fmla="*/ 25 w 96"/>
              <a:gd name="T19" fmla="*/ 0 h 52"/>
              <a:gd name="T20" fmla="*/ 0 w 96"/>
              <a:gd name="T21" fmla="*/ 26 h 52"/>
              <a:gd name="T22" fmla="*/ 25 w 96"/>
              <a:gd name="T23" fmla="*/ 52 h 52"/>
              <a:gd name="T24" fmla="*/ 46 w 96"/>
              <a:gd name="T25" fmla="*/ 38 h 52"/>
              <a:gd name="T26" fmla="*/ 33 w 96"/>
              <a:gd name="T27" fmla="*/ 25 h 52"/>
              <a:gd name="T28" fmla="*/ 33 w 96"/>
              <a:gd name="T29" fmla="*/ 26 h 52"/>
              <a:gd name="T30" fmla="*/ 25 w 96"/>
              <a:gd name="T31" fmla="*/ 35 h 52"/>
              <a:gd name="T32" fmla="*/ 16 w 96"/>
              <a:gd name="T33" fmla="*/ 26 h 52"/>
              <a:gd name="T34" fmla="*/ 25 w 96"/>
              <a:gd name="T35" fmla="*/ 17 h 52"/>
              <a:gd name="T36" fmla="*/ 30 w 96"/>
              <a:gd name="T37" fmla="*/ 19 h 52"/>
              <a:gd name="T38" fmla="*/ 54 w 96"/>
              <a:gd name="T39" fmla="*/ 44 h 52"/>
              <a:gd name="T40" fmla="*/ 71 w 96"/>
              <a:gd name="T41" fmla="*/ 52 h 52"/>
              <a:gd name="T42" fmla="*/ 96 w 96"/>
              <a:gd name="T43" fmla="*/ 26 h 52"/>
              <a:gd name="T44" fmla="*/ 71 w 96"/>
              <a:gd name="T45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6" h="52">
                <a:moveTo>
                  <a:pt x="71" y="0"/>
                </a:moveTo>
                <a:cubicBezTo>
                  <a:pt x="62" y="0"/>
                  <a:pt x="54" y="6"/>
                  <a:pt x="50" y="14"/>
                </a:cubicBezTo>
                <a:cubicBezTo>
                  <a:pt x="63" y="27"/>
                  <a:pt x="63" y="27"/>
                  <a:pt x="63" y="27"/>
                </a:cubicBezTo>
                <a:cubicBezTo>
                  <a:pt x="63" y="27"/>
                  <a:pt x="63" y="26"/>
                  <a:pt x="63" y="26"/>
                </a:cubicBezTo>
                <a:cubicBezTo>
                  <a:pt x="63" y="21"/>
                  <a:pt x="67" y="17"/>
                  <a:pt x="71" y="17"/>
                </a:cubicBezTo>
                <a:cubicBezTo>
                  <a:pt x="76" y="17"/>
                  <a:pt x="80" y="21"/>
                  <a:pt x="80" y="26"/>
                </a:cubicBezTo>
                <a:cubicBezTo>
                  <a:pt x="80" y="31"/>
                  <a:pt x="76" y="35"/>
                  <a:pt x="71" y="35"/>
                </a:cubicBezTo>
                <a:cubicBezTo>
                  <a:pt x="69" y="35"/>
                  <a:pt x="67" y="34"/>
                  <a:pt x="66" y="33"/>
                </a:cubicBezTo>
                <a:cubicBezTo>
                  <a:pt x="42" y="8"/>
                  <a:pt x="42" y="8"/>
                  <a:pt x="42" y="8"/>
                </a:cubicBezTo>
                <a:cubicBezTo>
                  <a:pt x="38" y="3"/>
                  <a:pt x="31" y="0"/>
                  <a:pt x="25" y="0"/>
                </a:cubicBezTo>
                <a:cubicBezTo>
                  <a:pt x="11" y="0"/>
                  <a:pt x="0" y="12"/>
                  <a:pt x="0" y="26"/>
                </a:cubicBezTo>
                <a:cubicBezTo>
                  <a:pt x="0" y="40"/>
                  <a:pt x="11" y="52"/>
                  <a:pt x="25" y="52"/>
                </a:cubicBezTo>
                <a:cubicBezTo>
                  <a:pt x="34" y="52"/>
                  <a:pt x="42" y="47"/>
                  <a:pt x="46" y="38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6"/>
                  <a:pt x="33" y="26"/>
                </a:cubicBezTo>
                <a:cubicBezTo>
                  <a:pt x="33" y="31"/>
                  <a:pt x="30" y="35"/>
                  <a:pt x="25" y="35"/>
                </a:cubicBezTo>
                <a:cubicBezTo>
                  <a:pt x="20" y="35"/>
                  <a:pt x="16" y="31"/>
                  <a:pt x="16" y="26"/>
                </a:cubicBezTo>
                <a:cubicBezTo>
                  <a:pt x="16" y="21"/>
                  <a:pt x="20" y="17"/>
                  <a:pt x="25" y="17"/>
                </a:cubicBezTo>
                <a:cubicBezTo>
                  <a:pt x="27" y="17"/>
                  <a:pt x="29" y="18"/>
                  <a:pt x="30" y="19"/>
                </a:cubicBezTo>
                <a:cubicBezTo>
                  <a:pt x="54" y="44"/>
                  <a:pt x="54" y="44"/>
                  <a:pt x="54" y="44"/>
                </a:cubicBezTo>
                <a:cubicBezTo>
                  <a:pt x="59" y="49"/>
                  <a:pt x="65" y="52"/>
                  <a:pt x="71" y="52"/>
                </a:cubicBezTo>
                <a:cubicBezTo>
                  <a:pt x="85" y="52"/>
                  <a:pt x="96" y="40"/>
                  <a:pt x="96" y="26"/>
                </a:cubicBezTo>
                <a:cubicBezTo>
                  <a:pt x="96" y="12"/>
                  <a:pt x="85" y="0"/>
                  <a:pt x="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9470747" y="4564248"/>
            <a:ext cx="15549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</a:rPr>
              <a:t>LOGO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602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/>
          <p:cNvSpPr>
            <a:spLocks noChangeAspect="1" noChangeArrowheads="1" noTextEdit="1"/>
          </p:cNvSpPr>
          <p:nvPr/>
        </p:nvSpPr>
        <p:spPr bwMode="auto">
          <a:xfrm>
            <a:off x="2921000" y="254000"/>
            <a:ext cx="6350000" cy="635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08" name="Freeform 1261"/>
          <p:cNvSpPr/>
          <p:nvPr/>
        </p:nvSpPr>
        <p:spPr bwMode="auto">
          <a:xfrm>
            <a:off x="2416175" y="5581089"/>
            <a:ext cx="6973608" cy="103412"/>
          </a:xfrm>
          <a:custGeom>
            <a:avLst/>
            <a:gdLst>
              <a:gd name="T0" fmla="*/ 1754 w 1767"/>
              <a:gd name="T1" fmla="*/ 0 h 26"/>
              <a:gd name="T2" fmla="*/ 13 w 1767"/>
              <a:gd name="T3" fmla="*/ 0 h 26"/>
              <a:gd name="T4" fmla="*/ 0 w 1767"/>
              <a:gd name="T5" fmla="*/ 13 h 26"/>
              <a:gd name="T6" fmla="*/ 13 w 1767"/>
              <a:gd name="T7" fmla="*/ 26 h 26"/>
              <a:gd name="T8" fmla="*/ 1754 w 1767"/>
              <a:gd name="T9" fmla="*/ 26 h 26"/>
              <a:gd name="T10" fmla="*/ 1767 w 1767"/>
              <a:gd name="T11" fmla="*/ 13 h 26"/>
              <a:gd name="T12" fmla="*/ 1754 w 1767"/>
              <a:gd name="T13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67" h="26">
                <a:moveTo>
                  <a:pt x="1754" y="0"/>
                </a:moveTo>
                <a:cubicBezTo>
                  <a:pt x="13" y="0"/>
                  <a:pt x="13" y="0"/>
                  <a:pt x="13" y="0"/>
                </a:cubicBezTo>
                <a:cubicBezTo>
                  <a:pt x="5" y="0"/>
                  <a:pt x="0" y="6"/>
                  <a:pt x="0" y="13"/>
                </a:cubicBezTo>
                <a:cubicBezTo>
                  <a:pt x="0" y="21"/>
                  <a:pt x="5" y="26"/>
                  <a:pt x="13" y="26"/>
                </a:cubicBezTo>
                <a:cubicBezTo>
                  <a:pt x="1754" y="26"/>
                  <a:pt x="1754" y="26"/>
                  <a:pt x="1754" y="26"/>
                </a:cubicBezTo>
                <a:cubicBezTo>
                  <a:pt x="1761" y="26"/>
                  <a:pt x="1767" y="21"/>
                  <a:pt x="1767" y="13"/>
                </a:cubicBezTo>
                <a:cubicBezTo>
                  <a:pt x="1767" y="6"/>
                  <a:pt x="1761" y="0"/>
                  <a:pt x="1754" y="0"/>
                </a:cubicBezTo>
              </a:path>
            </a:pathLst>
          </a:custGeom>
          <a:solidFill>
            <a:srgbClr val="E5E5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09" name="Freeform 1262"/>
          <p:cNvSpPr/>
          <p:nvPr/>
        </p:nvSpPr>
        <p:spPr bwMode="auto">
          <a:xfrm>
            <a:off x="7972044" y="4345154"/>
            <a:ext cx="790598" cy="840636"/>
          </a:xfrm>
          <a:custGeom>
            <a:avLst/>
            <a:gdLst>
              <a:gd name="T0" fmla="*/ 0 w 474"/>
              <a:gd name="T1" fmla="*/ 263 h 504"/>
              <a:gd name="T2" fmla="*/ 474 w 474"/>
              <a:gd name="T3" fmla="*/ 504 h 504"/>
              <a:gd name="T4" fmla="*/ 474 w 474"/>
              <a:gd name="T5" fmla="*/ 0 h 504"/>
              <a:gd name="T6" fmla="*/ 0 w 474"/>
              <a:gd name="T7" fmla="*/ 263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4" h="504">
                <a:moveTo>
                  <a:pt x="0" y="263"/>
                </a:moveTo>
                <a:lnTo>
                  <a:pt x="474" y="504"/>
                </a:lnTo>
                <a:lnTo>
                  <a:pt x="474" y="0"/>
                </a:lnTo>
                <a:lnTo>
                  <a:pt x="0" y="26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10" name="Freeform 1263"/>
          <p:cNvSpPr/>
          <p:nvPr/>
        </p:nvSpPr>
        <p:spPr bwMode="auto">
          <a:xfrm>
            <a:off x="7972044" y="4345154"/>
            <a:ext cx="790598" cy="840636"/>
          </a:xfrm>
          <a:custGeom>
            <a:avLst/>
            <a:gdLst>
              <a:gd name="T0" fmla="*/ 0 w 474"/>
              <a:gd name="T1" fmla="*/ 263 h 504"/>
              <a:gd name="T2" fmla="*/ 474 w 474"/>
              <a:gd name="T3" fmla="*/ 504 h 504"/>
              <a:gd name="T4" fmla="*/ 474 w 474"/>
              <a:gd name="T5" fmla="*/ 0 h 504"/>
              <a:gd name="T6" fmla="*/ 0 w 474"/>
              <a:gd name="T7" fmla="*/ 263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4" h="504">
                <a:moveTo>
                  <a:pt x="0" y="263"/>
                </a:moveTo>
                <a:lnTo>
                  <a:pt x="474" y="504"/>
                </a:lnTo>
                <a:lnTo>
                  <a:pt x="474" y="0"/>
                </a:lnTo>
                <a:lnTo>
                  <a:pt x="0" y="26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11" name="Freeform 1264"/>
          <p:cNvSpPr/>
          <p:nvPr/>
        </p:nvSpPr>
        <p:spPr bwMode="auto">
          <a:xfrm>
            <a:off x="7972044" y="4783819"/>
            <a:ext cx="790598" cy="401971"/>
          </a:xfrm>
          <a:custGeom>
            <a:avLst/>
            <a:gdLst>
              <a:gd name="T0" fmla="*/ 0 w 474"/>
              <a:gd name="T1" fmla="*/ 0 h 241"/>
              <a:gd name="T2" fmla="*/ 0 w 474"/>
              <a:gd name="T3" fmla="*/ 0 h 241"/>
              <a:gd name="T4" fmla="*/ 474 w 474"/>
              <a:gd name="T5" fmla="*/ 241 h 241"/>
              <a:gd name="T6" fmla="*/ 474 w 474"/>
              <a:gd name="T7" fmla="*/ 78 h 241"/>
              <a:gd name="T8" fmla="*/ 0 w 474"/>
              <a:gd name="T9" fmla="*/ 0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4" h="241">
                <a:moveTo>
                  <a:pt x="0" y="0"/>
                </a:moveTo>
                <a:lnTo>
                  <a:pt x="0" y="0"/>
                </a:lnTo>
                <a:lnTo>
                  <a:pt x="474" y="241"/>
                </a:lnTo>
                <a:lnTo>
                  <a:pt x="474" y="78"/>
                </a:lnTo>
                <a:lnTo>
                  <a:pt x="0" y="0"/>
                </a:ln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12" name="Freeform 1265"/>
          <p:cNvSpPr/>
          <p:nvPr/>
        </p:nvSpPr>
        <p:spPr bwMode="auto">
          <a:xfrm>
            <a:off x="7972044" y="4783819"/>
            <a:ext cx="790598" cy="401971"/>
          </a:xfrm>
          <a:custGeom>
            <a:avLst/>
            <a:gdLst>
              <a:gd name="T0" fmla="*/ 0 w 474"/>
              <a:gd name="T1" fmla="*/ 0 h 241"/>
              <a:gd name="T2" fmla="*/ 0 w 474"/>
              <a:gd name="T3" fmla="*/ 0 h 241"/>
              <a:gd name="T4" fmla="*/ 474 w 474"/>
              <a:gd name="T5" fmla="*/ 241 h 241"/>
              <a:gd name="T6" fmla="*/ 474 w 474"/>
              <a:gd name="T7" fmla="*/ 78 h 241"/>
              <a:gd name="T8" fmla="*/ 0 w 474"/>
              <a:gd name="T9" fmla="*/ 0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4" h="241">
                <a:moveTo>
                  <a:pt x="0" y="0"/>
                </a:moveTo>
                <a:lnTo>
                  <a:pt x="0" y="0"/>
                </a:lnTo>
                <a:lnTo>
                  <a:pt x="474" y="241"/>
                </a:lnTo>
                <a:lnTo>
                  <a:pt x="474" y="78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13" name="Freeform 1266"/>
          <p:cNvSpPr/>
          <p:nvPr/>
        </p:nvSpPr>
        <p:spPr bwMode="auto">
          <a:xfrm>
            <a:off x="7972044" y="4345154"/>
            <a:ext cx="790598" cy="568764"/>
          </a:xfrm>
          <a:custGeom>
            <a:avLst/>
            <a:gdLst>
              <a:gd name="T0" fmla="*/ 474 w 474"/>
              <a:gd name="T1" fmla="*/ 0 h 341"/>
              <a:gd name="T2" fmla="*/ 0 w 474"/>
              <a:gd name="T3" fmla="*/ 263 h 341"/>
              <a:gd name="T4" fmla="*/ 474 w 474"/>
              <a:gd name="T5" fmla="*/ 341 h 341"/>
              <a:gd name="T6" fmla="*/ 474 w 474"/>
              <a:gd name="T7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4" h="341">
                <a:moveTo>
                  <a:pt x="474" y="0"/>
                </a:moveTo>
                <a:lnTo>
                  <a:pt x="0" y="263"/>
                </a:lnTo>
                <a:lnTo>
                  <a:pt x="474" y="341"/>
                </a:lnTo>
                <a:lnTo>
                  <a:pt x="474" y="0"/>
                </a:lnTo>
                <a:close/>
              </a:path>
            </a:pathLst>
          </a:custGeom>
          <a:solidFill>
            <a:srgbClr val="5C5C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14" name="Freeform 1267"/>
          <p:cNvSpPr/>
          <p:nvPr/>
        </p:nvSpPr>
        <p:spPr bwMode="auto">
          <a:xfrm>
            <a:off x="7972044" y="4345154"/>
            <a:ext cx="790598" cy="568764"/>
          </a:xfrm>
          <a:custGeom>
            <a:avLst/>
            <a:gdLst>
              <a:gd name="T0" fmla="*/ 474 w 474"/>
              <a:gd name="T1" fmla="*/ 0 h 341"/>
              <a:gd name="T2" fmla="*/ 0 w 474"/>
              <a:gd name="T3" fmla="*/ 263 h 341"/>
              <a:gd name="T4" fmla="*/ 474 w 474"/>
              <a:gd name="T5" fmla="*/ 341 h 341"/>
              <a:gd name="T6" fmla="*/ 474 w 474"/>
              <a:gd name="T7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4" h="341">
                <a:moveTo>
                  <a:pt x="474" y="0"/>
                </a:moveTo>
                <a:lnTo>
                  <a:pt x="0" y="263"/>
                </a:lnTo>
                <a:lnTo>
                  <a:pt x="474" y="341"/>
                </a:lnTo>
                <a:lnTo>
                  <a:pt x="47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15" name="Freeform 1268"/>
          <p:cNvSpPr/>
          <p:nvPr/>
        </p:nvSpPr>
        <p:spPr bwMode="auto">
          <a:xfrm>
            <a:off x="8462415" y="1661458"/>
            <a:ext cx="603790" cy="343593"/>
          </a:xfrm>
          <a:custGeom>
            <a:avLst/>
            <a:gdLst>
              <a:gd name="T0" fmla="*/ 0 w 362"/>
              <a:gd name="T1" fmla="*/ 206 h 206"/>
              <a:gd name="T2" fmla="*/ 161 w 362"/>
              <a:gd name="T3" fmla="*/ 0 h 206"/>
              <a:gd name="T4" fmla="*/ 362 w 362"/>
              <a:gd name="T5" fmla="*/ 201 h 206"/>
              <a:gd name="T6" fmla="*/ 0 w 362"/>
              <a:gd name="T7" fmla="*/ 20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2" h="206">
                <a:moveTo>
                  <a:pt x="0" y="206"/>
                </a:moveTo>
                <a:lnTo>
                  <a:pt x="161" y="0"/>
                </a:lnTo>
                <a:lnTo>
                  <a:pt x="362" y="201"/>
                </a:lnTo>
                <a:lnTo>
                  <a:pt x="0" y="206"/>
                </a:lnTo>
                <a:close/>
              </a:path>
            </a:pathLst>
          </a:custGeom>
          <a:solidFill>
            <a:srgbClr val="00AD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16" name="Freeform 1269"/>
          <p:cNvSpPr/>
          <p:nvPr/>
        </p:nvSpPr>
        <p:spPr bwMode="auto">
          <a:xfrm>
            <a:off x="8462415" y="1661458"/>
            <a:ext cx="603790" cy="343593"/>
          </a:xfrm>
          <a:custGeom>
            <a:avLst/>
            <a:gdLst>
              <a:gd name="T0" fmla="*/ 0 w 362"/>
              <a:gd name="T1" fmla="*/ 206 h 206"/>
              <a:gd name="T2" fmla="*/ 161 w 362"/>
              <a:gd name="T3" fmla="*/ 0 h 206"/>
              <a:gd name="T4" fmla="*/ 362 w 362"/>
              <a:gd name="T5" fmla="*/ 201 h 206"/>
              <a:gd name="T6" fmla="*/ 0 w 362"/>
              <a:gd name="T7" fmla="*/ 20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2" h="206">
                <a:moveTo>
                  <a:pt x="0" y="206"/>
                </a:moveTo>
                <a:lnTo>
                  <a:pt x="161" y="0"/>
                </a:lnTo>
                <a:lnTo>
                  <a:pt x="362" y="201"/>
                </a:lnTo>
                <a:lnTo>
                  <a:pt x="0" y="20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17" name="Freeform 1270"/>
          <p:cNvSpPr/>
          <p:nvPr/>
        </p:nvSpPr>
        <p:spPr bwMode="auto">
          <a:xfrm>
            <a:off x="8462415" y="1661458"/>
            <a:ext cx="603790" cy="343593"/>
          </a:xfrm>
          <a:custGeom>
            <a:avLst/>
            <a:gdLst>
              <a:gd name="T0" fmla="*/ 161 w 362"/>
              <a:gd name="T1" fmla="*/ 0 h 206"/>
              <a:gd name="T2" fmla="*/ 0 w 362"/>
              <a:gd name="T3" fmla="*/ 206 h 206"/>
              <a:gd name="T4" fmla="*/ 362 w 362"/>
              <a:gd name="T5" fmla="*/ 201 h 206"/>
              <a:gd name="T6" fmla="*/ 161 w 362"/>
              <a:gd name="T7" fmla="*/ 0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2" h="206">
                <a:moveTo>
                  <a:pt x="161" y="0"/>
                </a:moveTo>
                <a:lnTo>
                  <a:pt x="0" y="206"/>
                </a:lnTo>
                <a:lnTo>
                  <a:pt x="362" y="201"/>
                </a:lnTo>
                <a:lnTo>
                  <a:pt x="161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18" name="Freeform 1271"/>
          <p:cNvSpPr/>
          <p:nvPr/>
        </p:nvSpPr>
        <p:spPr bwMode="auto">
          <a:xfrm>
            <a:off x="8462415" y="1661458"/>
            <a:ext cx="603790" cy="343593"/>
          </a:xfrm>
          <a:custGeom>
            <a:avLst/>
            <a:gdLst>
              <a:gd name="T0" fmla="*/ 161 w 362"/>
              <a:gd name="T1" fmla="*/ 0 h 206"/>
              <a:gd name="T2" fmla="*/ 0 w 362"/>
              <a:gd name="T3" fmla="*/ 206 h 206"/>
              <a:gd name="T4" fmla="*/ 362 w 362"/>
              <a:gd name="T5" fmla="*/ 201 h 206"/>
              <a:gd name="T6" fmla="*/ 161 w 362"/>
              <a:gd name="T7" fmla="*/ 0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2" h="206">
                <a:moveTo>
                  <a:pt x="161" y="0"/>
                </a:moveTo>
                <a:lnTo>
                  <a:pt x="0" y="206"/>
                </a:lnTo>
                <a:lnTo>
                  <a:pt x="362" y="201"/>
                </a:lnTo>
                <a:lnTo>
                  <a:pt x="16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19" name="Rectangle 1272"/>
          <p:cNvSpPr>
            <a:spLocks noChangeArrowheads="1"/>
          </p:cNvSpPr>
          <p:nvPr/>
        </p:nvSpPr>
        <p:spPr bwMode="auto">
          <a:xfrm>
            <a:off x="7972044" y="1858273"/>
            <a:ext cx="1516147" cy="2925546"/>
          </a:xfrm>
          <a:prstGeom prst="rect">
            <a:avLst/>
          </a:prstGeom>
          <a:solidFill>
            <a:srgbClr val="E7E7E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20" name="Freeform 1273"/>
          <p:cNvSpPr/>
          <p:nvPr/>
        </p:nvSpPr>
        <p:spPr bwMode="auto">
          <a:xfrm>
            <a:off x="7841946" y="1661458"/>
            <a:ext cx="889006" cy="1334343"/>
          </a:xfrm>
          <a:custGeom>
            <a:avLst/>
            <a:gdLst>
              <a:gd name="T0" fmla="*/ 191 w 225"/>
              <a:gd name="T1" fmla="*/ 299 h 338"/>
              <a:gd name="T2" fmla="*/ 149 w 225"/>
              <a:gd name="T3" fmla="*/ 325 h 338"/>
              <a:gd name="T4" fmla="*/ 76 w 225"/>
              <a:gd name="T5" fmla="*/ 325 h 338"/>
              <a:gd name="T6" fmla="*/ 33 w 225"/>
              <a:gd name="T7" fmla="*/ 299 h 338"/>
              <a:gd name="T8" fmla="*/ 0 w 225"/>
              <a:gd name="T9" fmla="*/ 239 h 338"/>
              <a:gd name="T10" fmla="*/ 0 w 225"/>
              <a:gd name="T11" fmla="*/ 0 h 338"/>
              <a:gd name="T12" fmla="*/ 225 w 225"/>
              <a:gd name="T13" fmla="*/ 0 h 338"/>
              <a:gd name="T14" fmla="*/ 225 w 225"/>
              <a:gd name="T15" fmla="*/ 239 h 338"/>
              <a:gd name="T16" fmla="*/ 191 w 225"/>
              <a:gd name="T17" fmla="*/ 299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5" h="338">
                <a:moveTo>
                  <a:pt x="191" y="299"/>
                </a:moveTo>
                <a:cubicBezTo>
                  <a:pt x="149" y="325"/>
                  <a:pt x="149" y="325"/>
                  <a:pt x="149" y="325"/>
                </a:cubicBezTo>
                <a:cubicBezTo>
                  <a:pt x="126" y="338"/>
                  <a:pt x="98" y="338"/>
                  <a:pt x="76" y="325"/>
                </a:cubicBezTo>
                <a:cubicBezTo>
                  <a:pt x="33" y="299"/>
                  <a:pt x="33" y="299"/>
                  <a:pt x="33" y="299"/>
                </a:cubicBezTo>
                <a:cubicBezTo>
                  <a:pt x="13" y="286"/>
                  <a:pt x="0" y="264"/>
                  <a:pt x="0" y="239"/>
                </a:cubicBezTo>
                <a:cubicBezTo>
                  <a:pt x="0" y="0"/>
                  <a:pt x="0" y="0"/>
                  <a:pt x="0" y="0"/>
                </a:cubicBezTo>
                <a:cubicBezTo>
                  <a:pt x="225" y="0"/>
                  <a:pt x="225" y="0"/>
                  <a:pt x="225" y="0"/>
                </a:cubicBezTo>
                <a:cubicBezTo>
                  <a:pt x="225" y="239"/>
                  <a:pt x="225" y="239"/>
                  <a:pt x="225" y="239"/>
                </a:cubicBezTo>
                <a:cubicBezTo>
                  <a:pt x="225" y="264"/>
                  <a:pt x="212" y="286"/>
                  <a:pt x="191" y="299"/>
                </a:cubicBezTo>
                <a:close/>
              </a:path>
            </a:pathLst>
          </a:custGeom>
          <a:solidFill>
            <a:srgbClr val="15559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00" name="Rectangle 1353"/>
          <p:cNvSpPr>
            <a:spLocks noChangeArrowheads="1"/>
          </p:cNvSpPr>
          <p:nvPr/>
        </p:nvSpPr>
        <p:spPr bwMode="auto">
          <a:xfrm>
            <a:off x="8889405" y="1995043"/>
            <a:ext cx="638817" cy="939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5200" b="0" i="0" u="none" strike="noStrike" cap="none" normalizeH="0" baseline="0" smtClean="0">
                <a:ln>
                  <a:noFill/>
                </a:ln>
                <a:solidFill>
                  <a:srgbClr val="606060"/>
                </a:solidFill>
                <a:effectLst/>
                <a:latin typeface="Times New Roman" panose="02020603050405020304" pitchFamily="18" charset="0"/>
              </a:rPr>
              <a:t>4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501" name="Freeform 1354"/>
          <p:cNvSpPr/>
          <p:nvPr/>
        </p:nvSpPr>
        <p:spPr bwMode="auto">
          <a:xfrm>
            <a:off x="6204041" y="4345154"/>
            <a:ext cx="788931" cy="840636"/>
          </a:xfrm>
          <a:custGeom>
            <a:avLst/>
            <a:gdLst>
              <a:gd name="T0" fmla="*/ 0 w 473"/>
              <a:gd name="T1" fmla="*/ 263 h 504"/>
              <a:gd name="T2" fmla="*/ 473 w 473"/>
              <a:gd name="T3" fmla="*/ 504 h 504"/>
              <a:gd name="T4" fmla="*/ 473 w 473"/>
              <a:gd name="T5" fmla="*/ 0 h 504"/>
              <a:gd name="T6" fmla="*/ 0 w 473"/>
              <a:gd name="T7" fmla="*/ 263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3" h="504">
                <a:moveTo>
                  <a:pt x="0" y="263"/>
                </a:moveTo>
                <a:lnTo>
                  <a:pt x="473" y="504"/>
                </a:lnTo>
                <a:lnTo>
                  <a:pt x="473" y="0"/>
                </a:lnTo>
                <a:lnTo>
                  <a:pt x="0" y="26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02" name="Freeform 1355"/>
          <p:cNvSpPr/>
          <p:nvPr/>
        </p:nvSpPr>
        <p:spPr bwMode="auto">
          <a:xfrm>
            <a:off x="6204041" y="4345154"/>
            <a:ext cx="788931" cy="840636"/>
          </a:xfrm>
          <a:custGeom>
            <a:avLst/>
            <a:gdLst>
              <a:gd name="T0" fmla="*/ 0 w 473"/>
              <a:gd name="T1" fmla="*/ 263 h 504"/>
              <a:gd name="T2" fmla="*/ 473 w 473"/>
              <a:gd name="T3" fmla="*/ 504 h 504"/>
              <a:gd name="T4" fmla="*/ 473 w 473"/>
              <a:gd name="T5" fmla="*/ 0 h 504"/>
              <a:gd name="T6" fmla="*/ 0 w 473"/>
              <a:gd name="T7" fmla="*/ 263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3" h="504">
                <a:moveTo>
                  <a:pt x="0" y="263"/>
                </a:moveTo>
                <a:lnTo>
                  <a:pt x="473" y="504"/>
                </a:lnTo>
                <a:lnTo>
                  <a:pt x="473" y="0"/>
                </a:lnTo>
                <a:lnTo>
                  <a:pt x="0" y="26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04" name="Freeform 1357"/>
          <p:cNvSpPr/>
          <p:nvPr/>
        </p:nvSpPr>
        <p:spPr bwMode="auto">
          <a:xfrm>
            <a:off x="6204041" y="4345154"/>
            <a:ext cx="788931" cy="568764"/>
          </a:xfrm>
          <a:custGeom>
            <a:avLst/>
            <a:gdLst>
              <a:gd name="T0" fmla="*/ 473 w 473"/>
              <a:gd name="T1" fmla="*/ 0 h 341"/>
              <a:gd name="T2" fmla="*/ 0 w 473"/>
              <a:gd name="T3" fmla="*/ 263 h 341"/>
              <a:gd name="T4" fmla="*/ 473 w 473"/>
              <a:gd name="T5" fmla="*/ 341 h 341"/>
              <a:gd name="T6" fmla="*/ 473 w 473"/>
              <a:gd name="T7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3" h="341">
                <a:moveTo>
                  <a:pt x="473" y="0"/>
                </a:moveTo>
                <a:lnTo>
                  <a:pt x="0" y="263"/>
                </a:lnTo>
                <a:lnTo>
                  <a:pt x="473" y="341"/>
                </a:lnTo>
                <a:lnTo>
                  <a:pt x="473" y="0"/>
                </a:lnTo>
                <a:close/>
              </a:path>
            </a:pathLst>
          </a:custGeom>
          <a:solidFill>
            <a:srgbClr val="5C5C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05" name="Freeform 1358"/>
          <p:cNvSpPr/>
          <p:nvPr/>
        </p:nvSpPr>
        <p:spPr bwMode="auto">
          <a:xfrm>
            <a:off x="6204041" y="4345154"/>
            <a:ext cx="788931" cy="568764"/>
          </a:xfrm>
          <a:custGeom>
            <a:avLst/>
            <a:gdLst>
              <a:gd name="T0" fmla="*/ 473 w 473"/>
              <a:gd name="T1" fmla="*/ 0 h 341"/>
              <a:gd name="T2" fmla="*/ 0 w 473"/>
              <a:gd name="T3" fmla="*/ 263 h 341"/>
              <a:gd name="T4" fmla="*/ 473 w 473"/>
              <a:gd name="T5" fmla="*/ 341 h 341"/>
              <a:gd name="T6" fmla="*/ 473 w 473"/>
              <a:gd name="T7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3" h="341">
                <a:moveTo>
                  <a:pt x="473" y="0"/>
                </a:moveTo>
                <a:lnTo>
                  <a:pt x="0" y="263"/>
                </a:lnTo>
                <a:lnTo>
                  <a:pt x="473" y="341"/>
                </a:lnTo>
                <a:lnTo>
                  <a:pt x="47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06" name="Freeform 1359"/>
          <p:cNvSpPr/>
          <p:nvPr/>
        </p:nvSpPr>
        <p:spPr bwMode="auto">
          <a:xfrm>
            <a:off x="6694411" y="1661458"/>
            <a:ext cx="603790" cy="343593"/>
          </a:xfrm>
          <a:custGeom>
            <a:avLst/>
            <a:gdLst>
              <a:gd name="T0" fmla="*/ 0 w 362"/>
              <a:gd name="T1" fmla="*/ 206 h 206"/>
              <a:gd name="T2" fmla="*/ 158 w 362"/>
              <a:gd name="T3" fmla="*/ 0 h 206"/>
              <a:gd name="T4" fmla="*/ 362 w 362"/>
              <a:gd name="T5" fmla="*/ 201 h 206"/>
              <a:gd name="T6" fmla="*/ 0 w 362"/>
              <a:gd name="T7" fmla="*/ 20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2" h="206">
                <a:moveTo>
                  <a:pt x="0" y="206"/>
                </a:moveTo>
                <a:lnTo>
                  <a:pt x="158" y="0"/>
                </a:lnTo>
                <a:lnTo>
                  <a:pt x="362" y="201"/>
                </a:lnTo>
                <a:lnTo>
                  <a:pt x="0" y="206"/>
                </a:lnTo>
                <a:close/>
              </a:path>
            </a:pathLst>
          </a:custGeom>
          <a:solidFill>
            <a:srgbClr val="E033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07" name="Freeform 1360"/>
          <p:cNvSpPr/>
          <p:nvPr/>
        </p:nvSpPr>
        <p:spPr bwMode="auto">
          <a:xfrm>
            <a:off x="6694411" y="1661458"/>
            <a:ext cx="603790" cy="343593"/>
          </a:xfrm>
          <a:custGeom>
            <a:avLst/>
            <a:gdLst>
              <a:gd name="T0" fmla="*/ 0 w 362"/>
              <a:gd name="T1" fmla="*/ 206 h 206"/>
              <a:gd name="T2" fmla="*/ 158 w 362"/>
              <a:gd name="T3" fmla="*/ 0 h 206"/>
              <a:gd name="T4" fmla="*/ 362 w 362"/>
              <a:gd name="T5" fmla="*/ 201 h 206"/>
              <a:gd name="T6" fmla="*/ 0 w 362"/>
              <a:gd name="T7" fmla="*/ 20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2" h="206">
                <a:moveTo>
                  <a:pt x="0" y="206"/>
                </a:moveTo>
                <a:lnTo>
                  <a:pt x="158" y="0"/>
                </a:lnTo>
                <a:lnTo>
                  <a:pt x="362" y="201"/>
                </a:lnTo>
                <a:lnTo>
                  <a:pt x="0" y="20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08" name="Freeform 1361"/>
          <p:cNvSpPr/>
          <p:nvPr/>
        </p:nvSpPr>
        <p:spPr bwMode="auto">
          <a:xfrm>
            <a:off x="6694411" y="1661458"/>
            <a:ext cx="603790" cy="343593"/>
          </a:xfrm>
          <a:custGeom>
            <a:avLst/>
            <a:gdLst>
              <a:gd name="T0" fmla="*/ 158 w 362"/>
              <a:gd name="T1" fmla="*/ 0 h 206"/>
              <a:gd name="T2" fmla="*/ 0 w 362"/>
              <a:gd name="T3" fmla="*/ 206 h 206"/>
              <a:gd name="T4" fmla="*/ 362 w 362"/>
              <a:gd name="T5" fmla="*/ 201 h 206"/>
              <a:gd name="T6" fmla="*/ 158 w 362"/>
              <a:gd name="T7" fmla="*/ 0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2" h="206">
                <a:moveTo>
                  <a:pt x="158" y="0"/>
                </a:moveTo>
                <a:lnTo>
                  <a:pt x="0" y="206"/>
                </a:lnTo>
                <a:lnTo>
                  <a:pt x="362" y="201"/>
                </a:lnTo>
                <a:lnTo>
                  <a:pt x="158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09" name="Freeform 1362"/>
          <p:cNvSpPr/>
          <p:nvPr/>
        </p:nvSpPr>
        <p:spPr bwMode="auto">
          <a:xfrm>
            <a:off x="6694411" y="1661458"/>
            <a:ext cx="603790" cy="343593"/>
          </a:xfrm>
          <a:custGeom>
            <a:avLst/>
            <a:gdLst>
              <a:gd name="T0" fmla="*/ 158 w 362"/>
              <a:gd name="T1" fmla="*/ 0 h 206"/>
              <a:gd name="T2" fmla="*/ 0 w 362"/>
              <a:gd name="T3" fmla="*/ 206 h 206"/>
              <a:gd name="T4" fmla="*/ 362 w 362"/>
              <a:gd name="T5" fmla="*/ 201 h 206"/>
              <a:gd name="T6" fmla="*/ 158 w 362"/>
              <a:gd name="T7" fmla="*/ 0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2" h="206">
                <a:moveTo>
                  <a:pt x="158" y="0"/>
                </a:moveTo>
                <a:lnTo>
                  <a:pt x="0" y="206"/>
                </a:lnTo>
                <a:lnTo>
                  <a:pt x="362" y="201"/>
                </a:lnTo>
                <a:lnTo>
                  <a:pt x="15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10" name="Freeform 1363"/>
          <p:cNvSpPr/>
          <p:nvPr/>
        </p:nvSpPr>
        <p:spPr bwMode="auto">
          <a:xfrm>
            <a:off x="6204041" y="1858273"/>
            <a:ext cx="1828049" cy="2925546"/>
          </a:xfrm>
          <a:custGeom>
            <a:avLst/>
            <a:gdLst>
              <a:gd name="T0" fmla="*/ 1096 w 1096"/>
              <a:gd name="T1" fmla="*/ 187 h 1754"/>
              <a:gd name="T2" fmla="*/ 906 w 1096"/>
              <a:gd name="T3" fmla="*/ 0 h 1754"/>
              <a:gd name="T4" fmla="*/ 0 w 1096"/>
              <a:gd name="T5" fmla="*/ 0 h 1754"/>
              <a:gd name="T6" fmla="*/ 0 w 1096"/>
              <a:gd name="T7" fmla="*/ 1754 h 1754"/>
              <a:gd name="T8" fmla="*/ 906 w 1096"/>
              <a:gd name="T9" fmla="*/ 1754 h 1754"/>
              <a:gd name="T10" fmla="*/ 906 w 1096"/>
              <a:gd name="T11" fmla="*/ 376 h 1754"/>
              <a:gd name="T12" fmla="*/ 1096 w 1096"/>
              <a:gd name="T13" fmla="*/ 187 h 17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96" h="1754">
                <a:moveTo>
                  <a:pt x="1096" y="187"/>
                </a:moveTo>
                <a:lnTo>
                  <a:pt x="906" y="0"/>
                </a:lnTo>
                <a:lnTo>
                  <a:pt x="0" y="0"/>
                </a:lnTo>
                <a:lnTo>
                  <a:pt x="0" y="1754"/>
                </a:lnTo>
                <a:lnTo>
                  <a:pt x="906" y="1754"/>
                </a:lnTo>
                <a:lnTo>
                  <a:pt x="906" y="376"/>
                </a:lnTo>
                <a:lnTo>
                  <a:pt x="1096" y="187"/>
                </a:lnTo>
                <a:close/>
              </a:path>
            </a:pathLst>
          </a:custGeom>
          <a:solidFill>
            <a:srgbClr val="E7E7E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11" name="Freeform 1364"/>
          <p:cNvSpPr/>
          <p:nvPr/>
        </p:nvSpPr>
        <p:spPr bwMode="auto">
          <a:xfrm>
            <a:off x="6073942" y="1661458"/>
            <a:ext cx="884002" cy="1334343"/>
          </a:xfrm>
          <a:custGeom>
            <a:avLst/>
            <a:gdLst>
              <a:gd name="T0" fmla="*/ 191 w 224"/>
              <a:gd name="T1" fmla="*/ 299 h 338"/>
              <a:gd name="T2" fmla="*/ 148 w 224"/>
              <a:gd name="T3" fmla="*/ 325 h 338"/>
              <a:gd name="T4" fmla="*/ 76 w 224"/>
              <a:gd name="T5" fmla="*/ 325 h 338"/>
              <a:gd name="T6" fmla="*/ 33 w 224"/>
              <a:gd name="T7" fmla="*/ 299 h 338"/>
              <a:gd name="T8" fmla="*/ 0 w 224"/>
              <a:gd name="T9" fmla="*/ 239 h 338"/>
              <a:gd name="T10" fmla="*/ 0 w 224"/>
              <a:gd name="T11" fmla="*/ 0 h 338"/>
              <a:gd name="T12" fmla="*/ 224 w 224"/>
              <a:gd name="T13" fmla="*/ 0 h 338"/>
              <a:gd name="T14" fmla="*/ 224 w 224"/>
              <a:gd name="T15" fmla="*/ 239 h 338"/>
              <a:gd name="T16" fmla="*/ 191 w 224"/>
              <a:gd name="T17" fmla="*/ 299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4" h="338">
                <a:moveTo>
                  <a:pt x="191" y="299"/>
                </a:moveTo>
                <a:cubicBezTo>
                  <a:pt x="148" y="325"/>
                  <a:pt x="148" y="325"/>
                  <a:pt x="148" y="325"/>
                </a:cubicBezTo>
                <a:cubicBezTo>
                  <a:pt x="126" y="338"/>
                  <a:pt x="98" y="338"/>
                  <a:pt x="76" y="325"/>
                </a:cubicBezTo>
                <a:cubicBezTo>
                  <a:pt x="33" y="299"/>
                  <a:pt x="33" y="299"/>
                  <a:pt x="33" y="299"/>
                </a:cubicBezTo>
                <a:cubicBezTo>
                  <a:pt x="13" y="286"/>
                  <a:pt x="0" y="264"/>
                  <a:pt x="0" y="239"/>
                </a:cubicBezTo>
                <a:cubicBezTo>
                  <a:pt x="0" y="0"/>
                  <a:pt x="0" y="0"/>
                  <a:pt x="0" y="0"/>
                </a:cubicBezTo>
                <a:cubicBezTo>
                  <a:pt x="224" y="0"/>
                  <a:pt x="224" y="0"/>
                  <a:pt x="224" y="0"/>
                </a:cubicBezTo>
                <a:cubicBezTo>
                  <a:pt x="224" y="239"/>
                  <a:pt x="224" y="239"/>
                  <a:pt x="224" y="239"/>
                </a:cubicBezTo>
                <a:cubicBezTo>
                  <a:pt x="224" y="264"/>
                  <a:pt x="212" y="286"/>
                  <a:pt x="191" y="299"/>
                </a:cubicBezTo>
                <a:close/>
              </a:path>
            </a:pathLst>
          </a:custGeom>
          <a:solidFill>
            <a:srgbClr val="15559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91" name="Rectangle 1444"/>
          <p:cNvSpPr>
            <a:spLocks noChangeArrowheads="1"/>
          </p:cNvSpPr>
          <p:nvPr/>
        </p:nvSpPr>
        <p:spPr bwMode="auto">
          <a:xfrm>
            <a:off x="7119733" y="1995043"/>
            <a:ext cx="640484" cy="939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5200" b="0" i="0" u="none" strike="noStrike" cap="none" normalizeH="0" baseline="0" smtClean="0">
                <a:ln>
                  <a:noFill/>
                </a:ln>
                <a:solidFill>
                  <a:srgbClr val="606060"/>
                </a:solidFill>
                <a:effectLst/>
                <a:latin typeface="Times New Roman" panose="02020603050405020304" pitchFamily="18" charset="0"/>
              </a:rPr>
              <a:t>3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592" name="Freeform 1445"/>
          <p:cNvSpPr/>
          <p:nvPr/>
        </p:nvSpPr>
        <p:spPr bwMode="auto">
          <a:xfrm>
            <a:off x="4432701" y="4345154"/>
            <a:ext cx="792266" cy="840636"/>
          </a:xfrm>
          <a:custGeom>
            <a:avLst/>
            <a:gdLst>
              <a:gd name="T0" fmla="*/ 0 w 475"/>
              <a:gd name="T1" fmla="*/ 263 h 504"/>
              <a:gd name="T2" fmla="*/ 475 w 475"/>
              <a:gd name="T3" fmla="*/ 504 h 504"/>
              <a:gd name="T4" fmla="*/ 475 w 475"/>
              <a:gd name="T5" fmla="*/ 0 h 504"/>
              <a:gd name="T6" fmla="*/ 0 w 475"/>
              <a:gd name="T7" fmla="*/ 263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5" h="504">
                <a:moveTo>
                  <a:pt x="0" y="263"/>
                </a:moveTo>
                <a:lnTo>
                  <a:pt x="475" y="504"/>
                </a:lnTo>
                <a:lnTo>
                  <a:pt x="475" y="0"/>
                </a:lnTo>
                <a:lnTo>
                  <a:pt x="0" y="26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93" name="Freeform 1446"/>
          <p:cNvSpPr/>
          <p:nvPr/>
        </p:nvSpPr>
        <p:spPr bwMode="auto">
          <a:xfrm>
            <a:off x="4432701" y="4345154"/>
            <a:ext cx="792266" cy="840636"/>
          </a:xfrm>
          <a:custGeom>
            <a:avLst/>
            <a:gdLst>
              <a:gd name="T0" fmla="*/ 0 w 475"/>
              <a:gd name="T1" fmla="*/ 263 h 504"/>
              <a:gd name="T2" fmla="*/ 475 w 475"/>
              <a:gd name="T3" fmla="*/ 504 h 504"/>
              <a:gd name="T4" fmla="*/ 475 w 475"/>
              <a:gd name="T5" fmla="*/ 0 h 504"/>
              <a:gd name="T6" fmla="*/ 0 w 475"/>
              <a:gd name="T7" fmla="*/ 263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5" h="504">
                <a:moveTo>
                  <a:pt x="0" y="263"/>
                </a:moveTo>
                <a:lnTo>
                  <a:pt x="475" y="504"/>
                </a:lnTo>
                <a:lnTo>
                  <a:pt x="475" y="0"/>
                </a:lnTo>
                <a:lnTo>
                  <a:pt x="0" y="26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95" name="Freeform 1448"/>
          <p:cNvSpPr/>
          <p:nvPr/>
        </p:nvSpPr>
        <p:spPr bwMode="auto">
          <a:xfrm>
            <a:off x="4432701" y="4345154"/>
            <a:ext cx="792266" cy="568764"/>
          </a:xfrm>
          <a:custGeom>
            <a:avLst/>
            <a:gdLst>
              <a:gd name="T0" fmla="*/ 475 w 475"/>
              <a:gd name="T1" fmla="*/ 0 h 341"/>
              <a:gd name="T2" fmla="*/ 0 w 475"/>
              <a:gd name="T3" fmla="*/ 263 h 341"/>
              <a:gd name="T4" fmla="*/ 475 w 475"/>
              <a:gd name="T5" fmla="*/ 341 h 341"/>
              <a:gd name="T6" fmla="*/ 475 w 475"/>
              <a:gd name="T7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5" h="341">
                <a:moveTo>
                  <a:pt x="475" y="0"/>
                </a:moveTo>
                <a:lnTo>
                  <a:pt x="0" y="263"/>
                </a:lnTo>
                <a:lnTo>
                  <a:pt x="475" y="341"/>
                </a:lnTo>
                <a:lnTo>
                  <a:pt x="475" y="0"/>
                </a:lnTo>
                <a:close/>
              </a:path>
            </a:pathLst>
          </a:custGeom>
          <a:solidFill>
            <a:srgbClr val="5C5C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96" name="Freeform 1449"/>
          <p:cNvSpPr/>
          <p:nvPr/>
        </p:nvSpPr>
        <p:spPr bwMode="auto">
          <a:xfrm>
            <a:off x="4432701" y="4345154"/>
            <a:ext cx="792266" cy="568764"/>
          </a:xfrm>
          <a:custGeom>
            <a:avLst/>
            <a:gdLst>
              <a:gd name="T0" fmla="*/ 475 w 475"/>
              <a:gd name="T1" fmla="*/ 0 h 341"/>
              <a:gd name="T2" fmla="*/ 0 w 475"/>
              <a:gd name="T3" fmla="*/ 263 h 341"/>
              <a:gd name="T4" fmla="*/ 475 w 475"/>
              <a:gd name="T5" fmla="*/ 341 h 341"/>
              <a:gd name="T6" fmla="*/ 475 w 475"/>
              <a:gd name="T7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5" h="341">
                <a:moveTo>
                  <a:pt x="475" y="0"/>
                </a:moveTo>
                <a:lnTo>
                  <a:pt x="0" y="263"/>
                </a:lnTo>
                <a:lnTo>
                  <a:pt x="475" y="341"/>
                </a:lnTo>
                <a:lnTo>
                  <a:pt x="47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97" name="Freeform 1450"/>
          <p:cNvSpPr/>
          <p:nvPr/>
        </p:nvSpPr>
        <p:spPr bwMode="auto">
          <a:xfrm>
            <a:off x="4921403" y="1661458"/>
            <a:ext cx="603790" cy="343593"/>
          </a:xfrm>
          <a:custGeom>
            <a:avLst/>
            <a:gdLst>
              <a:gd name="T0" fmla="*/ 0 w 362"/>
              <a:gd name="T1" fmla="*/ 206 h 206"/>
              <a:gd name="T2" fmla="*/ 161 w 362"/>
              <a:gd name="T3" fmla="*/ 0 h 206"/>
              <a:gd name="T4" fmla="*/ 362 w 362"/>
              <a:gd name="T5" fmla="*/ 201 h 206"/>
              <a:gd name="T6" fmla="*/ 0 w 362"/>
              <a:gd name="T7" fmla="*/ 20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2" h="206">
                <a:moveTo>
                  <a:pt x="0" y="206"/>
                </a:moveTo>
                <a:lnTo>
                  <a:pt x="161" y="0"/>
                </a:lnTo>
                <a:lnTo>
                  <a:pt x="362" y="201"/>
                </a:lnTo>
                <a:lnTo>
                  <a:pt x="0" y="206"/>
                </a:lnTo>
                <a:close/>
              </a:path>
            </a:pathLst>
          </a:custGeom>
          <a:solidFill>
            <a:srgbClr val="FF8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98" name="Freeform 1451"/>
          <p:cNvSpPr/>
          <p:nvPr/>
        </p:nvSpPr>
        <p:spPr bwMode="auto">
          <a:xfrm>
            <a:off x="4921403" y="1661458"/>
            <a:ext cx="603790" cy="343593"/>
          </a:xfrm>
          <a:custGeom>
            <a:avLst/>
            <a:gdLst>
              <a:gd name="T0" fmla="*/ 0 w 362"/>
              <a:gd name="T1" fmla="*/ 206 h 206"/>
              <a:gd name="T2" fmla="*/ 161 w 362"/>
              <a:gd name="T3" fmla="*/ 0 h 206"/>
              <a:gd name="T4" fmla="*/ 362 w 362"/>
              <a:gd name="T5" fmla="*/ 201 h 206"/>
              <a:gd name="T6" fmla="*/ 0 w 362"/>
              <a:gd name="T7" fmla="*/ 20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2" h="206">
                <a:moveTo>
                  <a:pt x="0" y="206"/>
                </a:moveTo>
                <a:lnTo>
                  <a:pt x="161" y="0"/>
                </a:lnTo>
                <a:lnTo>
                  <a:pt x="362" y="201"/>
                </a:lnTo>
                <a:lnTo>
                  <a:pt x="0" y="20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99" name="Freeform 1452"/>
          <p:cNvSpPr/>
          <p:nvPr/>
        </p:nvSpPr>
        <p:spPr bwMode="auto">
          <a:xfrm>
            <a:off x="4921403" y="1661458"/>
            <a:ext cx="603790" cy="343593"/>
          </a:xfrm>
          <a:custGeom>
            <a:avLst/>
            <a:gdLst>
              <a:gd name="T0" fmla="*/ 161 w 362"/>
              <a:gd name="T1" fmla="*/ 0 h 206"/>
              <a:gd name="T2" fmla="*/ 0 w 362"/>
              <a:gd name="T3" fmla="*/ 206 h 206"/>
              <a:gd name="T4" fmla="*/ 362 w 362"/>
              <a:gd name="T5" fmla="*/ 201 h 206"/>
              <a:gd name="T6" fmla="*/ 161 w 362"/>
              <a:gd name="T7" fmla="*/ 0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2" h="206">
                <a:moveTo>
                  <a:pt x="161" y="0"/>
                </a:moveTo>
                <a:lnTo>
                  <a:pt x="0" y="206"/>
                </a:lnTo>
                <a:lnTo>
                  <a:pt x="362" y="201"/>
                </a:lnTo>
                <a:lnTo>
                  <a:pt x="161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00" name="Freeform 1453"/>
          <p:cNvSpPr/>
          <p:nvPr/>
        </p:nvSpPr>
        <p:spPr bwMode="auto">
          <a:xfrm>
            <a:off x="4921403" y="1661458"/>
            <a:ext cx="603790" cy="343593"/>
          </a:xfrm>
          <a:custGeom>
            <a:avLst/>
            <a:gdLst>
              <a:gd name="T0" fmla="*/ 161 w 362"/>
              <a:gd name="T1" fmla="*/ 0 h 206"/>
              <a:gd name="T2" fmla="*/ 0 w 362"/>
              <a:gd name="T3" fmla="*/ 206 h 206"/>
              <a:gd name="T4" fmla="*/ 362 w 362"/>
              <a:gd name="T5" fmla="*/ 201 h 206"/>
              <a:gd name="T6" fmla="*/ 161 w 362"/>
              <a:gd name="T7" fmla="*/ 0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2" h="206">
                <a:moveTo>
                  <a:pt x="161" y="0"/>
                </a:moveTo>
                <a:lnTo>
                  <a:pt x="0" y="206"/>
                </a:lnTo>
                <a:lnTo>
                  <a:pt x="362" y="201"/>
                </a:lnTo>
                <a:lnTo>
                  <a:pt x="16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01" name="Freeform 1454"/>
          <p:cNvSpPr/>
          <p:nvPr/>
        </p:nvSpPr>
        <p:spPr bwMode="auto">
          <a:xfrm>
            <a:off x="4432701" y="1858273"/>
            <a:ext cx="1831385" cy="2925546"/>
          </a:xfrm>
          <a:custGeom>
            <a:avLst/>
            <a:gdLst>
              <a:gd name="T0" fmla="*/ 1098 w 1098"/>
              <a:gd name="T1" fmla="*/ 187 h 1754"/>
              <a:gd name="T2" fmla="*/ 908 w 1098"/>
              <a:gd name="T3" fmla="*/ 0 h 1754"/>
              <a:gd name="T4" fmla="*/ 0 w 1098"/>
              <a:gd name="T5" fmla="*/ 0 h 1754"/>
              <a:gd name="T6" fmla="*/ 0 w 1098"/>
              <a:gd name="T7" fmla="*/ 1754 h 1754"/>
              <a:gd name="T8" fmla="*/ 908 w 1098"/>
              <a:gd name="T9" fmla="*/ 1754 h 1754"/>
              <a:gd name="T10" fmla="*/ 908 w 1098"/>
              <a:gd name="T11" fmla="*/ 376 h 1754"/>
              <a:gd name="T12" fmla="*/ 1098 w 1098"/>
              <a:gd name="T13" fmla="*/ 187 h 17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98" h="1754">
                <a:moveTo>
                  <a:pt x="1098" y="187"/>
                </a:moveTo>
                <a:lnTo>
                  <a:pt x="908" y="0"/>
                </a:lnTo>
                <a:lnTo>
                  <a:pt x="0" y="0"/>
                </a:lnTo>
                <a:lnTo>
                  <a:pt x="0" y="1754"/>
                </a:lnTo>
                <a:lnTo>
                  <a:pt x="908" y="1754"/>
                </a:lnTo>
                <a:lnTo>
                  <a:pt x="908" y="376"/>
                </a:lnTo>
                <a:lnTo>
                  <a:pt x="1098" y="187"/>
                </a:lnTo>
                <a:close/>
              </a:path>
            </a:pathLst>
          </a:custGeom>
          <a:solidFill>
            <a:srgbClr val="E7E7E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02" name="Freeform 1455"/>
          <p:cNvSpPr/>
          <p:nvPr/>
        </p:nvSpPr>
        <p:spPr bwMode="auto">
          <a:xfrm>
            <a:off x="4305938" y="1661458"/>
            <a:ext cx="884002" cy="1334343"/>
          </a:xfrm>
          <a:custGeom>
            <a:avLst/>
            <a:gdLst>
              <a:gd name="T0" fmla="*/ 191 w 224"/>
              <a:gd name="T1" fmla="*/ 299 h 338"/>
              <a:gd name="T2" fmla="*/ 148 w 224"/>
              <a:gd name="T3" fmla="*/ 325 h 338"/>
              <a:gd name="T4" fmla="*/ 76 w 224"/>
              <a:gd name="T5" fmla="*/ 325 h 338"/>
              <a:gd name="T6" fmla="*/ 33 w 224"/>
              <a:gd name="T7" fmla="*/ 299 h 338"/>
              <a:gd name="T8" fmla="*/ 0 w 224"/>
              <a:gd name="T9" fmla="*/ 239 h 338"/>
              <a:gd name="T10" fmla="*/ 0 w 224"/>
              <a:gd name="T11" fmla="*/ 0 h 338"/>
              <a:gd name="T12" fmla="*/ 224 w 224"/>
              <a:gd name="T13" fmla="*/ 0 h 338"/>
              <a:gd name="T14" fmla="*/ 224 w 224"/>
              <a:gd name="T15" fmla="*/ 239 h 338"/>
              <a:gd name="T16" fmla="*/ 191 w 224"/>
              <a:gd name="T17" fmla="*/ 299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4" h="338">
                <a:moveTo>
                  <a:pt x="191" y="299"/>
                </a:moveTo>
                <a:cubicBezTo>
                  <a:pt x="148" y="325"/>
                  <a:pt x="148" y="325"/>
                  <a:pt x="148" y="325"/>
                </a:cubicBezTo>
                <a:cubicBezTo>
                  <a:pt x="126" y="338"/>
                  <a:pt x="98" y="338"/>
                  <a:pt x="76" y="325"/>
                </a:cubicBezTo>
                <a:cubicBezTo>
                  <a:pt x="33" y="299"/>
                  <a:pt x="33" y="299"/>
                  <a:pt x="33" y="299"/>
                </a:cubicBezTo>
                <a:cubicBezTo>
                  <a:pt x="12" y="286"/>
                  <a:pt x="0" y="264"/>
                  <a:pt x="0" y="239"/>
                </a:cubicBezTo>
                <a:cubicBezTo>
                  <a:pt x="0" y="0"/>
                  <a:pt x="0" y="0"/>
                  <a:pt x="0" y="0"/>
                </a:cubicBezTo>
                <a:cubicBezTo>
                  <a:pt x="224" y="0"/>
                  <a:pt x="224" y="0"/>
                  <a:pt x="224" y="0"/>
                </a:cubicBezTo>
                <a:cubicBezTo>
                  <a:pt x="224" y="239"/>
                  <a:pt x="224" y="239"/>
                  <a:pt x="224" y="239"/>
                </a:cubicBezTo>
                <a:cubicBezTo>
                  <a:pt x="224" y="264"/>
                  <a:pt x="212" y="286"/>
                  <a:pt x="191" y="299"/>
                </a:cubicBezTo>
                <a:close/>
              </a:path>
            </a:pathLst>
          </a:custGeom>
          <a:solidFill>
            <a:srgbClr val="15559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82" name="Rectangle 1536"/>
          <p:cNvSpPr>
            <a:spLocks noChangeArrowheads="1"/>
          </p:cNvSpPr>
          <p:nvPr/>
        </p:nvSpPr>
        <p:spPr bwMode="auto">
          <a:xfrm>
            <a:off x="5391760" y="1973361"/>
            <a:ext cx="638817" cy="939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5200" b="0" i="0" u="none" strike="noStrike" cap="none" normalizeH="0" baseline="0" smtClean="0">
                <a:ln>
                  <a:noFill/>
                </a:ln>
                <a:solidFill>
                  <a:srgbClr val="606060"/>
                </a:solidFill>
                <a:effectLst/>
                <a:latin typeface="Times New Roman" panose="02020603050405020304" pitchFamily="18" charset="0"/>
              </a:rPr>
              <a:t>2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283" name="Freeform 1537"/>
          <p:cNvSpPr/>
          <p:nvPr/>
        </p:nvSpPr>
        <p:spPr bwMode="auto">
          <a:xfrm>
            <a:off x="2704727" y="4323472"/>
            <a:ext cx="792266" cy="840636"/>
          </a:xfrm>
          <a:custGeom>
            <a:avLst/>
            <a:gdLst>
              <a:gd name="T0" fmla="*/ 0 w 475"/>
              <a:gd name="T1" fmla="*/ 263 h 504"/>
              <a:gd name="T2" fmla="*/ 475 w 475"/>
              <a:gd name="T3" fmla="*/ 504 h 504"/>
              <a:gd name="T4" fmla="*/ 475 w 475"/>
              <a:gd name="T5" fmla="*/ 0 h 504"/>
              <a:gd name="T6" fmla="*/ 0 w 475"/>
              <a:gd name="T7" fmla="*/ 263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5" h="504">
                <a:moveTo>
                  <a:pt x="0" y="263"/>
                </a:moveTo>
                <a:lnTo>
                  <a:pt x="475" y="504"/>
                </a:lnTo>
                <a:lnTo>
                  <a:pt x="475" y="0"/>
                </a:lnTo>
                <a:lnTo>
                  <a:pt x="0" y="26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84" name="Freeform 1538"/>
          <p:cNvSpPr/>
          <p:nvPr/>
        </p:nvSpPr>
        <p:spPr bwMode="auto">
          <a:xfrm>
            <a:off x="2704727" y="4323472"/>
            <a:ext cx="792266" cy="840636"/>
          </a:xfrm>
          <a:custGeom>
            <a:avLst/>
            <a:gdLst>
              <a:gd name="T0" fmla="*/ 0 w 475"/>
              <a:gd name="T1" fmla="*/ 263 h 504"/>
              <a:gd name="T2" fmla="*/ 475 w 475"/>
              <a:gd name="T3" fmla="*/ 504 h 504"/>
              <a:gd name="T4" fmla="*/ 475 w 475"/>
              <a:gd name="T5" fmla="*/ 0 h 504"/>
              <a:gd name="T6" fmla="*/ 0 w 475"/>
              <a:gd name="T7" fmla="*/ 263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5" h="504">
                <a:moveTo>
                  <a:pt x="0" y="263"/>
                </a:moveTo>
                <a:lnTo>
                  <a:pt x="475" y="504"/>
                </a:lnTo>
                <a:lnTo>
                  <a:pt x="475" y="0"/>
                </a:lnTo>
                <a:lnTo>
                  <a:pt x="0" y="26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86" name="Freeform 1540"/>
          <p:cNvSpPr/>
          <p:nvPr/>
        </p:nvSpPr>
        <p:spPr bwMode="auto">
          <a:xfrm>
            <a:off x="2704727" y="4323472"/>
            <a:ext cx="792266" cy="568764"/>
          </a:xfrm>
          <a:custGeom>
            <a:avLst/>
            <a:gdLst>
              <a:gd name="T0" fmla="*/ 475 w 475"/>
              <a:gd name="T1" fmla="*/ 0 h 341"/>
              <a:gd name="T2" fmla="*/ 0 w 475"/>
              <a:gd name="T3" fmla="*/ 263 h 341"/>
              <a:gd name="T4" fmla="*/ 475 w 475"/>
              <a:gd name="T5" fmla="*/ 341 h 341"/>
              <a:gd name="T6" fmla="*/ 475 w 475"/>
              <a:gd name="T7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5" h="341">
                <a:moveTo>
                  <a:pt x="475" y="0"/>
                </a:moveTo>
                <a:lnTo>
                  <a:pt x="0" y="263"/>
                </a:lnTo>
                <a:lnTo>
                  <a:pt x="475" y="341"/>
                </a:lnTo>
                <a:lnTo>
                  <a:pt x="475" y="0"/>
                </a:lnTo>
                <a:close/>
              </a:path>
            </a:pathLst>
          </a:custGeom>
          <a:solidFill>
            <a:srgbClr val="5C5C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87" name="Freeform 1541"/>
          <p:cNvSpPr/>
          <p:nvPr/>
        </p:nvSpPr>
        <p:spPr bwMode="auto">
          <a:xfrm>
            <a:off x="2704727" y="4323472"/>
            <a:ext cx="792266" cy="568764"/>
          </a:xfrm>
          <a:custGeom>
            <a:avLst/>
            <a:gdLst>
              <a:gd name="T0" fmla="*/ 475 w 475"/>
              <a:gd name="T1" fmla="*/ 0 h 341"/>
              <a:gd name="T2" fmla="*/ 0 w 475"/>
              <a:gd name="T3" fmla="*/ 263 h 341"/>
              <a:gd name="T4" fmla="*/ 475 w 475"/>
              <a:gd name="T5" fmla="*/ 341 h 341"/>
              <a:gd name="T6" fmla="*/ 475 w 475"/>
              <a:gd name="T7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5" h="341">
                <a:moveTo>
                  <a:pt x="475" y="0"/>
                </a:moveTo>
                <a:lnTo>
                  <a:pt x="0" y="263"/>
                </a:lnTo>
                <a:lnTo>
                  <a:pt x="475" y="341"/>
                </a:lnTo>
                <a:lnTo>
                  <a:pt x="47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88" name="Freeform 1542"/>
          <p:cNvSpPr/>
          <p:nvPr/>
        </p:nvSpPr>
        <p:spPr bwMode="auto">
          <a:xfrm>
            <a:off x="3193431" y="1639775"/>
            <a:ext cx="603790" cy="343593"/>
          </a:xfrm>
          <a:custGeom>
            <a:avLst/>
            <a:gdLst>
              <a:gd name="T0" fmla="*/ 0 w 362"/>
              <a:gd name="T1" fmla="*/ 206 h 206"/>
              <a:gd name="T2" fmla="*/ 161 w 362"/>
              <a:gd name="T3" fmla="*/ 0 h 206"/>
              <a:gd name="T4" fmla="*/ 362 w 362"/>
              <a:gd name="T5" fmla="*/ 201 h 206"/>
              <a:gd name="T6" fmla="*/ 0 w 362"/>
              <a:gd name="T7" fmla="*/ 20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2" h="206">
                <a:moveTo>
                  <a:pt x="0" y="206"/>
                </a:moveTo>
                <a:lnTo>
                  <a:pt x="161" y="0"/>
                </a:lnTo>
                <a:lnTo>
                  <a:pt x="362" y="201"/>
                </a:lnTo>
                <a:lnTo>
                  <a:pt x="0" y="20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89" name="Freeform 1543"/>
          <p:cNvSpPr/>
          <p:nvPr/>
        </p:nvSpPr>
        <p:spPr bwMode="auto">
          <a:xfrm>
            <a:off x="3193431" y="1639775"/>
            <a:ext cx="603790" cy="343593"/>
          </a:xfrm>
          <a:custGeom>
            <a:avLst/>
            <a:gdLst>
              <a:gd name="T0" fmla="*/ 0 w 362"/>
              <a:gd name="T1" fmla="*/ 206 h 206"/>
              <a:gd name="T2" fmla="*/ 161 w 362"/>
              <a:gd name="T3" fmla="*/ 0 h 206"/>
              <a:gd name="T4" fmla="*/ 362 w 362"/>
              <a:gd name="T5" fmla="*/ 201 h 206"/>
              <a:gd name="T6" fmla="*/ 0 w 362"/>
              <a:gd name="T7" fmla="*/ 20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2" h="206">
                <a:moveTo>
                  <a:pt x="0" y="206"/>
                </a:moveTo>
                <a:lnTo>
                  <a:pt x="161" y="0"/>
                </a:lnTo>
                <a:lnTo>
                  <a:pt x="362" y="201"/>
                </a:lnTo>
                <a:lnTo>
                  <a:pt x="0" y="20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90" name="Freeform 1544"/>
          <p:cNvSpPr/>
          <p:nvPr/>
        </p:nvSpPr>
        <p:spPr bwMode="auto">
          <a:xfrm>
            <a:off x="3193431" y="1639775"/>
            <a:ext cx="603790" cy="343593"/>
          </a:xfrm>
          <a:custGeom>
            <a:avLst/>
            <a:gdLst>
              <a:gd name="T0" fmla="*/ 161 w 362"/>
              <a:gd name="T1" fmla="*/ 0 h 206"/>
              <a:gd name="T2" fmla="*/ 0 w 362"/>
              <a:gd name="T3" fmla="*/ 206 h 206"/>
              <a:gd name="T4" fmla="*/ 362 w 362"/>
              <a:gd name="T5" fmla="*/ 201 h 206"/>
              <a:gd name="T6" fmla="*/ 161 w 362"/>
              <a:gd name="T7" fmla="*/ 0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2" h="206">
                <a:moveTo>
                  <a:pt x="161" y="0"/>
                </a:moveTo>
                <a:lnTo>
                  <a:pt x="0" y="206"/>
                </a:lnTo>
                <a:lnTo>
                  <a:pt x="362" y="201"/>
                </a:lnTo>
                <a:lnTo>
                  <a:pt x="16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91" name="Freeform 1545"/>
          <p:cNvSpPr/>
          <p:nvPr/>
        </p:nvSpPr>
        <p:spPr bwMode="auto">
          <a:xfrm>
            <a:off x="3193431" y="1639775"/>
            <a:ext cx="603790" cy="343593"/>
          </a:xfrm>
          <a:custGeom>
            <a:avLst/>
            <a:gdLst>
              <a:gd name="T0" fmla="*/ 161 w 362"/>
              <a:gd name="T1" fmla="*/ 0 h 206"/>
              <a:gd name="T2" fmla="*/ 0 w 362"/>
              <a:gd name="T3" fmla="*/ 206 h 206"/>
              <a:gd name="T4" fmla="*/ 362 w 362"/>
              <a:gd name="T5" fmla="*/ 201 h 206"/>
              <a:gd name="T6" fmla="*/ 161 w 362"/>
              <a:gd name="T7" fmla="*/ 0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2" h="206">
                <a:moveTo>
                  <a:pt x="161" y="0"/>
                </a:moveTo>
                <a:lnTo>
                  <a:pt x="0" y="206"/>
                </a:lnTo>
                <a:lnTo>
                  <a:pt x="362" y="201"/>
                </a:lnTo>
                <a:lnTo>
                  <a:pt x="16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92" name="Freeform 1546"/>
          <p:cNvSpPr/>
          <p:nvPr/>
        </p:nvSpPr>
        <p:spPr bwMode="auto">
          <a:xfrm>
            <a:off x="2704727" y="1836591"/>
            <a:ext cx="1826382" cy="2925546"/>
          </a:xfrm>
          <a:custGeom>
            <a:avLst/>
            <a:gdLst>
              <a:gd name="T0" fmla="*/ 1095 w 1095"/>
              <a:gd name="T1" fmla="*/ 187 h 1754"/>
              <a:gd name="T2" fmla="*/ 908 w 1095"/>
              <a:gd name="T3" fmla="*/ 0 h 1754"/>
              <a:gd name="T4" fmla="*/ 0 w 1095"/>
              <a:gd name="T5" fmla="*/ 0 h 1754"/>
              <a:gd name="T6" fmla="*/ 0 w 1095"/>
              <a:gd name="T7" fmla="*/ 1754 h 1754"/>
              <a:gd name="T8" fmla="*/ 908 w 1095"/>
              <a:gd name="T9" fmla="*/ 1754 h 1754"/>
              <a:gd name="T10" fmla="*/ 908 w 1095"/>
              <a:gd name="T11" fmla="*/ 376 h 1754"/>
              <a:gd name="T12" fmla="*/ 1095 w 1095"/>
              <a:gd name="T13" fmla="*/ 187 h 17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95" h="1754">
                <a:moveTo>
                  <a:pt x="1095" y="187"/>
                </a:moveTo>
                <a:lnTo>
                  <a:pt x="908" y="0"/>
                </a:lnTo>
                <a:lnTo>
                  <a:pt x="0" y="0"/>
                </a:lnTo>
                <a:lnTo>
                  <a:pt x="0" y="1754"/>
                </a:lnTo>
                <a:lnTo>
                  <a:pt x="908" y="1754"/>
                </a:lnTo>
                <a:lnTo>
                  <a:pt x="908" y="376"/>
                </a:lnTo>
                <a:lnTo>
                  <a:pt x="1095" y="187"/>
                </a:lnTo>
                <a:close/>
              </a:path>
            </a:pathLst>
          </a:custGeom>
          <a:solidFill>
            <a:srgbClr val="E7E7E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93" name="Freeform 1547"/>
          <p:cNvSpPr/>
          <p:nvPr/>
        </p:nvSpPr>
        <p:spPr bwMode="auto">
          <a:xfrm>
            <a:off x="2574629" y="1639775"/>
            <a:ext cx="887338" cy="1334343"/>
          </a:xfrm>
          <a:custGeom>
            <a:avLst/>
            <a:gdLst>
              <a:gd name="T0" fmla="*/ 192 w 225"/>
              <a:gd name="T1" fmla="*/ 299 h 338"/>
              <a:gd name="T2" fmla="*/ 149 w 225"/>
              <a:gd name="T3" fmla="*/ 325 h 338"/>
              <a:gd name="T4" fmla="*/ 76 w 225"/>
              <a:gd name="T5" fmla="*/ 325 h 338"/>
              <a:gd name="T6" fmla="*/ 34 w 225"/>
              <a:gd name="T7" fmla="*/ 299 h 338"/>
              <a:gd name="T8" fmla="*/ 0 w 225"/>
              <a:gd name="T9" fmla="*/ 239 h 338"/>
              <a:gd name="T10" fmla="*/ 0 w 225"/>
              <a:gd name="T11" fmla="*/ 0 h 338"/>
              <a:gd name="T12" fmla="*/ 225 w 225"/>
              <a:gd name="T13" fmla="*/ 0 h 338"/>
              <a:gd name="T14" fmla="*/ 225 w 225"/>
              <a:gd name="T15" fmla="*/ 239 h 338"/>
              <a:gd name="T16" fmla="*/ 192 w 225"/>
              <a:gd name="T17" fmla="*/ 299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5" h="338">
                <a:moveTo>
                  <a:pt x="192" y="299"/>
                </a:moveTo>
                <a:cubicBezTo>
                  <a:pt x="149" y="325"/>
                  <a:pt x="149" y="325"/>
                  <a:pt x="149" y="325"/>
                </a:cubicBezTo>
                <a:cubicBezTo>
                  <a:pt x="127" y="338"/>
                  <a:pt x="99" y="338"/>
                  <a:pt x="76" y="325"/>
                </a:cubicBezTo>
                <a:cubicBezTo>
                  <a:pt x="34" y="299"/>
                  <a:pt x="34" y="299"/>
                  <a:pt x="34" y="299"/>
                </a:cubicBezTo>
                <a:cubicBezTo>
                  <a:pt x="13" y="286"/>
                  <a:pt x="0" y="264"/>
                  <a:pt x="0" y="239"/>
                </a:cubicBezTo>
                <a:cubicBezTo>
                  <a:pt x="0" y="0"/>
                  <a:pt x="0" y="0"/>
                  <a:pt x="0" y="0"/>
                </a:cubicBezTo>
                <a:cubicBezTo>
                  <a:pt x="225" y="0"/>
                  <a:pt x="225" y="0"/>
                  <a:pt x="225" y="0"/>
                </a:cubicBezTo>
                <a:cubicBezTo>
                  <a:pt x="225" y="239"/>
                  <a:pt x="225" y="239"/>
                  <a:pt x="225" y="239"/>
                </a:cubicBezTo>
                <a:cubicBezTo>
                  <a:pt x="225" y="264"/>
                  <a:pt x="212" y="286"/>
                  <a:pt x="192" y="299"/>
                </a:cubicBezTo>
                <a:close/>
              </a:path>
            </a:pathLst>
          </a:custGeom>
          <a:solidFill>
            <a:srgbClr val="15559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71" name="Rectangle 1625"/>
          <p:cNvSpPr>
            <a:spLocks noChangeArrowheads="1"/>
          </p:cNvSpPr>
          <p:nvPr/>
        </p:nvSpPr>
        <p:spPr bwMode="auto">
          <a:xfrm>
            <a:off x="3622088" y="1973361"/>
            <a:ext cx="638817" cy="939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5200" b="0" i="0" u="none" strike="noStrike" cap="none" normalizeH="0" baseline="0" smtClean="0">
                <a:ln>
                  <a:noFill/>
                </a:ln>
                <a:solidFill>
                  <a:srgbClr val="606060"/>
                </a:solidFill>
                <a:effectLst/>
                <a:latin typeface="Times New Roman" panose="02020603050405020304" pitchFamily="18" charset="0"/>
              </a:rPr>
              <a:t>1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372" name="Freeform 1626"/>
          <p:cNvSpPr>
            <a:spLocks noEditPoints="1"/>
          </p:cNvSpPr>
          <p:nvPr/>
        </p:nvSpPr>
        <p:spPr bwMode="auto">
          <a:xfrm>
            <a:off x="8123826" y="2065097"/>
            <a:ext cx="453676" cy="447005"/>
          </a:xfrm>
          <a:custGeom>
            <a:avLst/>
            <a:gdLst>
              <a:gd name="T0" fmla="*/ 77 w 115"/>
              <a:gd name="T1" fmla="*/ 100 h 113"/>
              <a:gd name="T2" fmla="*/ 82 w 115"/>
              <a:gd name="T3" fmla="*/ 97 h 113"/>
              <a:gd name="T4" fmla="*/ 115 w 115"/>
              <a:gd name="T5" fmla="*/ 6 h 113"/>
              <a:gd name="T6" fmla="*/ 115 w 115"/>
              <a:gd name="T7" fmla="*/ 5 h 113"/>
              <a:gd name="T8" fmla="*/ 115 w 115"/>
              <a:gd name="T9" fmla="*/ 5 h 113"/>
              <a:gd name="T10" fmla="*/ 115 w 115"/>
              <a:gd name="T11" fmla="*/ 4 h 113"/>
              <a:gd name="T12" fmla="*/ 115 w 115"/>
              <a:gd name="T13" fmla="*/ 3 h 113"/>
              <a:gd name="T14" fmla="*/ 114 w 115"/>
              <a:gd name="T15" fmla="*/ 2 h 113"/>
              <a:gd name="T16" fmla="*/ 114 w 115"/>
              <a:gd name="T17" fmla="*/ 1 h 113"/>
              <a:gd name="T18" fmla="*/ 113 w 115"/>
              <a:gd name="T19" fmla="*/ 1 h 113"/>
              <a:gd name="T20" fmla="*/ 113 w 115"/>
              <a:gd name="T21" fmla="*/ 1 h 113"/>
              <a:gd name="T22" fmla="*/ 112 w 115"/>
              <a:gd name="T23" fmla="*/ 0 h 113"/>
              <a:gd name="T24" fmla="*/ 111 w 115"/>
              <a:gd name="T25" fmla="*/ 0 h 113"/>
              <a:gd name="T26" fmla="*/ 110 w 115"/>
              <a:gd name="T27" fmla="*/ 0 h 113"/>
              <a:gd name="T28" fmla="*/ 110 w 115"/>
              <a:gd name="T29" fmla="*/ 0 h 113"/>
              <a:gd name="T30" fmla="*/ 109 w 115"/>
              <a:gd name="T31" fmla="*/ 0 h 113"/>
              <a:gd name="T32" fmla="*/ 108 w 115"/>
              <a:gd name="T33" fmla="*/ 0 h 113"/>
              <a:gd name="T34" fmla="*/ 108 w 115"/>
              <a:gd name="T35" fmla="*/ 0 h 113"/>
              <a:gd name="T36" fmla="*/ 0 w 115"/>
              <a:gd name="T37" fmla="*/ 60 h 113"/>
              <a:gd name="T38" fmla="*/ 22 w 115"/>
              <a:gd name="T39" fmla="*/ 74 h 113"/>
              <a:gd name="T40" fmla="*/ 32 w 115"/>
              <a:gd name="T41" fmla="*/ 109 h 113"/>
              <a:gd name="T42" fmla="*/ 32 w 115"/>
              <a:gd name="T43" fmla="*/ 110 h 113"/>
              <a:gd name="T44" fmla="*/ 33 w 115"/>
              <a:gd name="T45" fmla="*/ 111 h 113"/>
              <a:gd name="T46" fmla="*/ 34 w 115"/>
              <a:gd name="T47" fmla="*/ 111 h 113"/>
              <a:gd name="T48" fmla="*/ 34 w 115"/>
              <a:gd name="T49" fmla="*/ 112 h 113"/>
              <a:gd name="T50" fmla="*/ 34 w 115"/>
              <a:gd name="T51" fmla="*/ 112 h 113"/>
              <a:gd name="T52" fmla="*/ 35 w 115"/>
              <a:gd name="T53" fmla="*/ 112 h 113"/>
              <a:gd name="T54" fmla="*/ 36 w 115"/>
              <a:gd name="T55" fmla="*/ 112 h 113"/>
              <a:gd name="T56" fmla="*/ 36 w 115"/>
              <a:gd name="T57" fmla="*/ 113 h 113"/>
              <a:gd name="T58" fmla="*/ 37 w 115"/>
              <a:gd name="T59" fmla="*/ 112 h 113"/>
              <a:gd name="T60" fmla="*/ 38 w 115"/>
              <a:gd name="T61" fmla="*/ 112 h 113"/>
              <a:gd name="T62" fmla="*/ 39 w 115"/>
              <a:gd name="T63" fmla="*/ 112 h 113"/>
              <a:gd name="T64" fmla="*/ 39 w 115"/>
              <a:gd name="T65" fmla="*/ 112 h 113"/>
              <a:gd name="T66" fmla="*/ 63 w 115"/>
              <a:gd name="T67" fmla="*/ 94 h 113"/>
              <a:gd name="T68" fmla="*/ 25 w 115"/>
              <a:gd name="T69" fmla="*/ 65 h 113"/>
              <a:gd name="T70" fmla="*/ 64 w 115"/>
              <a:gd name="T71" fmla="*/ 34 h 113"/>
              <a:gd name="T72" fmla="*/ 37 w 115"/>
              <a:gd name="T73" fmla="*/ 93 h 113"/>
              <a:gd name="T74" fmla="*/ 41 w 115"/>
              <a:gd name="T75" fmla="*/ 83 h 113"/>
              <a:gd name="T76" fmla="*/ 35 w 115"/>
              <a:gd name="T77" fmla="*/ 69 h 113"/>
              <a:gd name="T78" fmla="*/ 46 w 115"/>
              <a:gd name="T79" fmla="*/ 75 h 113"/>
              <a:gd name="T80" fmla="*/ 47 w 115"/>
              <a:gd name="T81" fmla="*/ 93 h 113"/>
              <a:gd name="T82" fmla="*/ 53 w 115"/>
              <a:gd name="T83" fmla="*/ 89 h 113"/>
              <a:gd name="T84" fmla="*/ 96 w 115"/>
              <a:gd name="T85" fmla="*/ 29 h 113"/>
              <a:gd name="T86" fmla="*/ 55 w 115"/>
              <a:gd name="T87" fmla="*/ 79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5" h="113">
                <a:moveTo>
                  <a:pt x="75" y="100"/>
                </a:moveTo>
                <a:cubicBezTo>
                  <a:pt x="76" y="100"/>
                  <a:pt x="77" y="100"/>
                  <a:pt x="77" y="100"/>
                </a:cubicBezTo>
                <a:cubicBezTo>
                  <a:pt x="78" y="100"/>
                  <a:pt x="79" y="100"/>
                  <a:pt x="79" y="100"/>
                </a:cubicBezTo>
                <a:cubicBezTo>
                  <a:pt x="80" y="99"/>
                  <a:pt x="81" y="98"/>
                  <a:pt x="82" y="97"/>
                </a:cubicBezTo>
                <a:cubicBezTo>
                  <a:pt x="115" y="6"/>
                  <a:pt x="115" y="6"/>
                  <a:pt x="115" y="6"/>
                </a:cubicBezTo>
                <a:cubicBezTo>
                  <a:pt x="115" y="6"/>
                  <a:pt x="115" y="6"/>
                  <a:pt x="115" y="6"/>
                </a:cubicBezTo>
                <a:cubicBezTo>
                  <a:pt x="115" y="6"/>
                  <a:pt x="115" y="6"/>
                  <a:pt x="115" y="6"/>
                </a:cubicBezTo>
                <a:cubicBezTo>
                  <a:pt x="115" y="5"/>
                  <a:pt x="115" y="5"/>
                  <a:pt x="115" y="5"/>
                </a:cubicBezTo>
                <a:cubicBezTo>
                  <a:pt x="115" y="5"/>
                  <a:pt x="115" y="5"/>
                  <a:pt x="115" y="5"/>
                </a:cubicBezTo>
                <a:cubicBezTo>
                  <a:pt x="115" y="5"/>
                  <a:pt x="115" y="5"/>
                  <a:pt x="115" y="5"/>
                </a:cubicBezTo>
                <a:cubicBezTo>
                  <a:pt x="115" y="4"/>
                  <a:pt x="115" y="4"/>
                  <a:pt x="115" y="4"/>
                </a:cubicBezTo>
                <a:cubicBezTo>
                  <a:pt x="115" y="4"/>
                  <a:pt x="115" y="4"/>
                  <a:pt x="115" y="4"/>
                </a:cubicBezTo>
                <a:cubicBezTo>
                  <a:pt x="115" y="3"/>
                  <a:pt x="115" y="3"/>
                  <a:pt x="115" y="3"/>
                </a:cubicBezTo>
                <a:cubicBezTo>
                  <a:pt x="115" y="3"/>
                  <a:pt x="115" y="3"/>
                  <a:pt x="115" y="3"/>
                </a:cubicBezTo>
                <a:cubicBezTo>
                  <a:pt x="114" y="3"/>
                  <a:pt x="114" y="3"/>
                  <a:pt x="114" y="3"/>
                </a:cubicBezTo>
                <a:cubicBezTo>
                  <a:pt x="114" y="2"/>
                  <a:pt x="114" y="2"/>
                  <a:pt x="114" y="2"/>
                </a:cubicBezTo>
                <a:cubicBezTo>
                  <a:pt x="114" y="2"/>
                  <a:pt x="114" y="2"/>
                  <a:pt x="114" y="2"/>
                </a:cubicBezTo>
                <a:cubicBezTo>
                  <a:pt x="114" y="1"/>
                  <a:pt x="114" y="1"/>
                  <a:pt x="114" y="1"/>
                </a:cubicBezTo>
                <a:cubicBezTo>
                  <a:pt x="114" y="1"/>
                  <a:pt x="114" y="1"/>
                  <a:pt x="114" y="1"/>
                </a:cubicBezTo>
                <a:cubicBezTo>
                  <a:pt x="113" y="1"/>
                  <a:pt x="113" y="1"/>
                  <a:pt x="113" y="1"/>
                </a:cubicBezTo>
                <a:cubicBezTo>
                  <a:pt x="113" y="1"/>
                  <a:pt x="113" y="1"/>
                  <a:pt x="113" y="1"/>
                </a:cubicBezTo>
                <a:cubicBezTo>
                  <a:pt x="113" y="1"/>
                  <a:pt x="113" y="1"/>
                  <a:pt x="113" y="1"/>
                </a:cubicBezTo>
                <a:cubicBezTo>
                  <a:pt x="113" y="1"/>
                  <a:pt x="113" y="1"/>
                  <a:pt x="113" y="1"/>
                </a:cubicBezTo>
                <a:cubicBezTo>
                  <a:pt x="112" y="0"/>
                  <a:pt x="112" y="0"/>
                  <a:pt x="112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08" y="0"/>
                  <a:pt x="108" y="0"/>
                  <a:pt x="108" y="0"/>
                </a:cubicBezTo>
                <a:cubicBezTo>
                  <a:pt x="108" y="0"/>
                  <a:pt x="108" y="0"/>
                  <a:pt x="108" y="0"/>
                </a:cubicBezTo>
                <a:cubicBezTo>
                  <a:pt x="108" y="0"/>
                  <a:pt x="108" y="0"/>
                  <a:pt x="108" y="0"/>
                </a:cubicBezTo>
                <a:cubicBezTo>
                  <a:pt x="2" y="56"/>
                  <a:pt x="2" y="56"/>
                  <a:pt x="2" y="56"/>
                </a:cubicBezTo>
                <a:cubicBezTo>
                  <a:pt x="1" y="57"/>
                  <a:pt x="0" y="58"/>
                  <a:pt x="0" y="60"/>
                </a:cubicBezTo>
                <a:cubicBezTo>
                  <a:pt x="0" y="62"/>
                  <a:pt x="1" y="64"/>
                  <a:pt x="2" y="65"/>
                </a:cubicBezTo>
                <a:cubicBezTo>
                  <a:pt x="22" y="74"/>
                  <a:pt x="22" y="74"/>
                  <a:pt x="22" y="74"/>
                </a:cubicBezTo>
                <a:cubicBezTo>
                  <a:pt x="32" y="109"/>
                  <a:pt x="32" y="109"/>
                  <a:pt x="32" y="109"/>
                </a:cubicBezTo>
                <a:cubicBezTo>
                  <a:pt x="32" y="109"/>
                  <a:pt x="32" y="109"/>
                  <a:pt x="32" y="109"/>
                </a:cubicBezTo>
                <a:cubicBezTo>
                  <a:pt x="32" y="110"/>
                  <a:pt x="32" y="110"/>
                  <a:pt x="32" y="110"/>
                </a:cubicBezTo>
                <a:cubicBezTo>
                  <a:pt x="32" y="110"/>
                  <a:pt x="32" y="110"/>
                  <a:pt x="32" y="110"/>
                </a:cubicBezTo>
                <a:cubicBezTo>
                  <a:pt x="32" y="110"/>
                  <a:pt x="32" y="110"/>
                  <a:pt x="32" y="110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4" y="111"/>
                  <a:pt x="34" y="111"/>
                  <a:pt x="34" y="111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2"/>
                  <a:pt x="36" y="112"/>
                  <a:pt x="36" y="112"/>
                </a:cubicBezTo>
                <a:cubicBezTo>
                  <a:pt x="36" y="112"/>
                  <a:pt x="36" y="112"/>
                  <a:pt x="36" y="112"/>
                </a:cubicBezTo>
                <a:cubicBezTo>
                  <a:pt x="36" y="113"/>
                  <a:pt x="36" y="113"/>
                  <a:pt x="36" y="113"/>
                </a:cubicBezTo>
                <a:cubicBezTo>
                  <a:pt x="36" y="113"/>
                  <a:pt x="36" y="113"/>
                  <a:pt x="36" y="113"/>
                </a:cubicBezTo>
                <a:cubicBezTo>
                  <a:pt x="36" y="113"/>
                  <a:pt x="36" y="113"/>
                  <a:pt x="36" y="113"/>
                </a:cubicBezTo>
                <a:cubicBezTo>
                  <a:pt x="37" y="112"/>
                  <a:pt x="37" y="112"/>
                  <a:pt x="37" y="112"/>
                </a:cubicBezTo>
                <a:cubicBezTo>
                  <a:pt x="37" y="112"/>
                  <a:pt x="37" y="112"/>
                  <a:pt x="37" y="112"/>
                </a:cubicBezTo>
                <a:cubicBezTo>
                  <a:pt x="38" y="112"/>
                  <a:pt x="38" y="112"/>
                  <a:pt x="38" y="112"/>
                </a:cubicBezTo>
                <a:cubicBezTo>
                  <a:pt x="38" y="112"/>
                  <a:pt x="38" y="112"/>
                  <a:pt x="38" y="112"/>
                </a:cubicBezTo>
                <a:cubicBezTo>
                  <a:pt x="39" y="112"/>
                  <a:pt x="39" y="112"/>
                  <a:pt x="39" y="112"/>
                </a:cubicBezTo>
                <a:cubicBezTo>
                  <a:pt x="39" y="112"/>
                  <a:pt x="39" y="112"/>
                  <a:pt x="39" y="112"/>
                </a:cubicBezTo>
                <a:cubicBezTo>
                  <a:pt x="39" y="112"/>
                  <a:pt x="39" y="112"/>
                  <a:pt x="39" y="112"/>
                </a:cubicBezTo>
                <a:cubicBezTo>
                  <a:pt x="39" y="112"/>
                  <a:pt x="39" y="112"/>
                  <a:pt x="39" y="112"/>
                </a:cubicBezTo>
                <a:cubicBezTo>
                  <a:pt x="63" y="94"/>
                  <a:pt x="63" y="94"/>
                  <a:pt x="63" y="94"/>
                </a:cubicBezTo>
                <a:lnTo>
                  <a:pt x="75" y="100"/>
                </a:lnTo>
                <a:close/>
                <a:moveTo>
                  <a:pt x="25" y="65"/>
                </a:moveTo>
                <a:cubicBezTo>
                  <a:pt x="15" y="60"/>
                  <a:pt x="15" y="60"/>
                  <a:pt x="15" y="60"/>
                </a:cubicBezTo>
                <a:cubicBezTo>
                  <a:pt x="64" y="34"/>
                  <a:pt x="64" y="34"/>
                  <a:pt x="64" y="34"/>
                </a:cubicBezTo>
                <a:lnTo>
                  <a:pt x="25" y="65"/>
                </a:lnTo>
                <a:close/>
                <a:moveTo>
                  <a:pt x="37" y="93"/>
                </a:moveTo>
                <a:cubicBezTo>
                  <a:pt x="33" y="79"/>
                  <a:pt x="33" y="79"/>
                  <a:pt x="33" y="79"/>
                </a:cubicBezTo>
                <a:cubicBezTo>
                  <a:pt x="41" y="83"/>
                  <a:pt x="41" y="83"/>
                  <a:pt x="41" y="83"/>
                </a:cubicBezTo>
                <a:lnTo>
                  <a:pt x="37" y="93"/>
                </a:lnTo>
                <a:close/>
                <a:moveTo>
                  <a:pt x="35" y="69"/>
                </a:moveTo>
                <a:cubicBezTo>
                  <a:pt x="79" y="35"/>
                  <a:pt x="79" y="35"/>
                  <a:pt x="79" y="35"/>
                </a:cubicBezTo>
                <a:cubicBezTo>
                  <a:pt x="46" y="75"/>
                  <a:pt x="46" y="75"/>
                  <a:pt x="46" y="75"/>
                </a:cubicBezTo>
                <a:lnTo>
                  <a:pt x="35" y="69"/>
                </a:lnTo>
                <a:close/>
                <a:moveTo>
                  <a:pt x="47" y="93"/>
                </a:moveTo>
                <a:cubicBezTo>
                  <a:pt x="50" y="87"/>
                  <a:pt x="50" y="87"/>
                  <a:pt x="50" y="87"/>
                </a:cubicBezTo>
                <a:cubicBezTo>
                  <a:pt x="53" y="89"/>
                  <a:pt x="53" y="89"/>
                  <a:pt x="53" y="89"/>
                </a:cubicBezTo>
                <a:lnTo>
                  <a:pt x="47" y="93"/>
                </a:lnTo>
                <a:close/>
                <a:moveTo>
                  <a:pt x="96" y="29"/>
                </a:moveTo>
                <a:cubicBezTo>
                  <a:pt x="75" y="89"/>
                  <a:pt x="75" y="89"/>
                  <a:pt x="75" y="89"/>
                </a:cubicBezTo>
                <a:cubicBezTo>
                  <a:pt x="55" y="79"/>
                  <a:pt x="55" y="79"/>
                  <a:pt x="55" y="79"/>
                </a:cubicBezTo>
                <a:lnTo>
                  <a:pt x="96" y="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73" name="Freeform 1627"/>
          <p:cNvSpPr>
            <a:spLocks noEditPoints="1"/>
          </p:cNvSpPr>
          <p:nvPr/>
        </p:nvSpPr>
        <p:spPr bwMode="auto">
          <a:xfrm>
            <a:off x="2818146" y="2033406"/>
            <a:ext cx="410310" cy="415315"/>
          </a:xfrm>
          <a:custGeom>
            <a:avLst/>
            <a:gdLst>
              <a:gd name="T0" fmla="*/ 90 w 104"/>
              <a:gd name="T1" fmla="*/ 65 h 105"/>
              <a:gd name="T2" fmla="*/ 90 w 104"/>
              <a:gd name="T3" fmla="*/ 14 h 105"/>
              <a:gd name="T4" fmla="*/ 40 w 104"/>
              <a:gd name="T5" fmla="*/ 14 h 105"/>
              <a:gd name="T6" fmla="*/ 37 w 104"/>
              <a:gd name="T7" fmla="*/ 61 h 105"/>
              <a:gd name="T8" fmla="*/ 30 w 104"/>
              <a:gd name="T9" fmla="*/ 67 h 105"/>
              <a:gd name="T10" fmla="*/ 22 w 104"/>
              <a:gd name="T11" fmla="*/ 70 h 105"/>
              <a:gd name="T12" fmla="*/ 3 w 104"/>
              <a:gd name="T13" fmla="*/ 89 h 105"/>
              <a:gd name="T14" fmla="*/ 3 w 104"/>
              <a:gd name="T15" fmla="*/ 102 h 105"/>
              <a:gd name="T16" fmla="*/ 15 w 104"/>
              <a:gd name="T17" fmla="*/ 102 h 105"/>
              <a:gd name="T18" fmla="*/ 35 w 104"/>
              <a:gd name="T19" fmla="*/ 82 h 105"/>
              <a:gd name="T20" fmla="*/ 37 w 104"/>
              <a:gd name="T21" fmla="*/ 74 h 105"/>
              <a:gd name="T22" fmla="*/ 44 w 104"/>
              <a:gd name="T23" fmla="*/ 68 h 105"/>
              <a:gd name="T24" fmla="*/ 90 w 104"/>
              <a:gd name="T25" fmla="*/ 65 h 105"/>
              <a:gd name="T26" fmla="*/ 47 w 104"/>
              <a:gd name="T27" fmla="*/ 58 h 105"/>
              <a:gd name="T28" fmla="*/ 47 w 104"/>
              <a:gd name="T29" fmla="*/ 21 h 105"/>
              <a:gd name="T30" fmla="*/ 84 w 104"/>
              <a:gd name="T31" fmla="*/ 21 h 105"/>
              <a:gd name="T32" fmla="*/ 84 w 104"/>
              <a:gd name="T33" fmla="*/ 58 h 105"/>
              <a:gd name="T34" fmla="*/ 47 w 104"/>
              <a:gd name="T35" fmla="*/ 58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4" h="105">
                <a:moveTo>
                  <a:pt x="90" y="65"/>
                </a:moveTo>
                <a:cubicBezTo>
                  <a:pt x="104" y="51"/>
                  <a:pt x="104" y="28"/>
                  <a:pt x="90" y="14"/>
                </a:cubicBezTo>
                <a:cubicBezTo>
                  <a:pt x="76" y="0"/>
                  <a:pt x="54" y="0"/>
                  <a:pt x="40" y="14"/>
                </a:cubicBezTo>
                <a:cubicBezTo>
                  <a:pt x="27" y="27"/>
                  <a:pt x="26" y="47"/>
                  <a:pt x="37" y="61"/>
                </a:cubicBezTo>
                <a:cubicBezTo>
                  <a:pt x="30" y="67"/>
                  <a:pt x="30" y="67"/>
                  <a:pt x="30" y="67"/>
                </a:cubicBezTo>
                <a:cubicBezTo>
                  <a:pt x="28" y="67"/>
                  <a:pt x="25" y="68"/>
                  <a:pt x="22" y="70"/>
                </a:cubicBezTo>
                <a:cubicBezTo>
                  <a:pt x="3" y="89"/>
                  <a:pt x="3" y="89"/>
                  <a:pt x="3" y="89"/>
                </a:cubicBezTo>
                <a:cubicBezTo>
                  <a:pt x="0" y="93"/>
                  <a:pt x="0" y="98"/>
                  <a:pt x="3" y="102"/>
                </a:cubicBezTo>
                <a:cubicBezTo>
                  <a:pt x="6" y="105"/>
                  <a:pt x="12" y="105"/>
                  <a:pt x="15" y="102"/>
                </a:cubicBezTo>
                <a:cubicBezTo>
                  <a:pt x="35" y="82"/>
                  <a:pt x="35" y="82"/>
                  <a:pt x="35" y="82"/>
                </a:cubicBezTo>
                <a:cubicBezTo>
                  <a:pt x="37" y="80"/>
                  <a:pt x="38" y="77"/>
                  <a:pt x="37" y="74"/>
                </a:cubicBezTo>
                <a:cubicBezTo>
                  <a:pt x="44" y="68"/>
                  <a:pt x="44" y="68"/>
                  <a:pt x="44" y="68"/>
                </a:cubicBezTo>
                <a:cubicBezTo>
                  <a:pt x="57" y="79"/>
                  <a:pt x="78" y="78"/>
                  <a:pt x="90" y="65"/>
                </a:cubicBezTo>
                <a:close/>
                <a:moveTo>
                  <a:pt x="47" y="58"/>
                </a:moveTo>
                <a:cubicBezTo>
                  <a:pt x="37" y="48"/>
                  <a:pt x="37" y="31"/>
                  <a:pt x="47" y="21"/>
                </a:cubicBezTo>
                <a:cubicBezTo>
                  <a:pt x="57" y="11"/>
                  <a:pt x="73" y="11"/>
                  <a:pt x="84" y="21"/>
                </a:cubicBezTo>
                <a:cubicBezTo>
                  <a:pt x="94" y="31"/>
                  <a:pt x="94" y="48"/>
                  <a:pt x="84" y="58"/>
                </a:cubicBezTo>
                <a:cubicBezTo>
                  <a:pt x="73" y="68"/>
                  <a:pt x="57" y="68"/>
                  <a:pt x="47" y="5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74" name="Freeform 1628"/>
          <p:cNvSpPr>
            <a:spLocks noEditPoints="1"/>
          </p:cNvSpPr>
          <p:nvPr/>
        </p:nvSpPr>
        <p:spPr bwMode="auto">
          <a:xfrm>
            <a:off x="4611170" y="2096787"/>
            <a:ext cx="442002" cy="391964"/>
          </a:xfrm>
          <a:custGeom>
            <a:avLst/>
            <a:gdLst>
              <a:gd name="T0" fmla="*/ 91 w 112"/>
              <a:gd name="T1" fmla="*/ 0 h 99"/>
              <a:gd name="T2" fmla="*/ 38 w 112"/>
              <a:gd name="T3" fmla="*/ 0 h 99"/>
              <a:gd name="T4" fmla="*/ 19 w 112"/>
              <a:gd name="T5" fmla="*/ 12 h 99"/>
              <a:gd name="T6" fmla="*/ 0 w 112"/>
              <a:gd name="T7" fmla="*/ 32 h 99"/>
              <a:gd name="T8" fmla="*/ 0 w 112"/>
              <a:gd name="T9" fmla="*/ 62 h 99"/>
              <a:gd name="T10" fmla="*/ 15 w 112"/>
              <a:gd name="T11" fmla="*/ 82 h 99"/>
              <a:gd name="T12" fmla="*/ 20 w 112"/>
              <a:gd name="T13" fmla="*/ 96 h 99"/>
              <a:gd name="T14" fmla="*/ 23 w 112"/>
              <a:gd name="T15" fmla="*/ 99 h 99"/>
              <a:gd name="T16" fmla="*/ 24 w 112"/>
              <a:gd name="T17" fmla="*/ 99 h 99"/>
              <a:gd name="T18" fmla="*/ 28 w 112"/>
              <a:gd name="T19" fmla="*/ 98 h 99"/>
              <a:gd name="T20" fmla="*/ 42 w 112"/>
              <a:gd name="T21" fmla="*/ 83 h 99"/>
              <a:gd name="T22" fmla="*/ 74 w 112"/>
              <a:gd name="T23" fmla="*/ 83 h 99"/>
              <a:gd name="T24" fmla="*/ 80 w 112"/>
              <a:gd name="T25" fmla="*/ 82 h 99"/>
              <a:gd name="T26" fmla="*/ 84 w 112"/>
              <a:gd name="T27" fmla="*/ 86 h 99"/>
              <a:gd name="T28" fmla="*/ 88 w 112"/>
              <a:gd name="T29" fmla="*/ 88 h 99"/>
              <a:gd name="T30" fmla="*/ 89 w 112"/>
              <a:gd name="T31" fmla="*/ 88 h 99"/>
              <a:gd name="T32" fmla="*/ 92 w 112"/>
              <a:gd name="T33" fmla="*/ 85 h 99"/>
              <a:gd name="T34" fmla="*/ 97 w 112"/>
              <a:gd name="T35" fmla="*/ 71 h 99"/>
              <a:gd name="T36" fmla="*/ 112 w 112"/>
              <a:gd name="T37" fmla="*/ 51 h 99"/>
              <a:gd name="T38" fmla="*/ 112 w 112"/>
              <a:gd name="T39" fmla="*/ 21 h 99"/>
              <a:gd name="T40" fmla="*/ 91 w 112"/>
              <a:gd name="T41" fmla="*/ 0 h 99"/>
              <a:gd name="T42" fmla="*/ 40 w 112"/>
              <a:gd name="T43" fmla="*/ 73 h 99"/>
              <a:gd name="T44" fmla="*/ 37 w 112"/>
              <a:gd name="T45" fmla="*/ 75 h 99"/>
              <a:gd name="T46" fmla="*/ 26 w 112"/>
              <a:gd name="T47" fmla="*/ 86 h 99"/>
              <a:gd name="T48" fmla="*/ 23 w 112"/>
              <a:gd name="T49" fmla="*/ 76 h 99"/>
              <a:gd name="T50" fmla="*/ 19 w 112"/>
              <a:gd name="T51" fmla="*/ 73 h 99"/>
              <a:gd name="T52" fmla="*/ 10 w 112"/>
              <a:gd name="T53" fmla="*/ 62 h 99"/>
              <a:gd name="T54" fmla="*/ 10 w 112"/>
              <a:gd name="T55" fmla="*/ 32 h 99"/>
              <a:gd name="T56" fmla="*/ 16 w 112"/>
              <a:gd name="T57" fmla="*/ 22 h 99"/>
              <a:gd name="T58" fmla="*/ 16 w 112"/>
              <a:gd name="T59" fmla="*/ 51 h 99"/>
              <a:gd name="T60" fmla="*/ 38 w 112"/>
              <a:gd name="T61" fmla="*/ 72 h 99"/>
              <a:gd name="T62" fmla="*/ 70 w 112"/>
              <a:gd name="T63" fmla="*/ 72 h 99"/>
              <a:gd name="T64" fmla="*/ 72 w 112"/>
              <a:gd name="T65" fmla="*/ 73 h 99"/>
              <a:gd name="T66" fmla="*/ 40 w 112"/>
              <a:gd name="T67" fmla="*/ 73 h 99"/>
              <a:gd name="T68" fmla="*/ 102 w 112"/>
              <a:gd name="T69" fmla="*/ 51 h 99"/>
              <a:gd name="T70" fmla="*/ 93 w 112"/>
              <a:gd name="T71" fmla="*/ 62 h 99"/>
              <a:gd name="T72" fmla="*/ 89 w 112"/>
              <a:gd name="T73" fmla="*/ 65 h 99"/>
              <a:gd name="T74" fmla="*/ 86 w 112"/>
              <a:gd name="T75" fmla="*/ 74 h 99"/>
              <a:gd name="T76" fmla="*/ 75 w 112"/>
              <a:gd name="T77" fmla="*/ 64 h 99"/>
              <a:gd name="T78" fmla="*/ 72 w 112"/>
              <a:gd name="T79" fmla="*/ 62 h 99"/>
              <a:gd name="T80" fmla="*/ 38 w 112"/>
              <a:gd name="T81" fmla="*/ 62 h 99"/>
              <a:gd name="T82" fmla="*/ 26 w 112"/>
              <a:gd name="T83" fmla="*/ 51 h 99"/>
              <a:gd name="T84" fmla="*/ 26 w 112"/>
              <a:gd name="T85" fmla="*/ 21 h 99"/>
              <a:gd name="T86" fmla="*/ 26 w 112"/>
              <a:gd name="T87" fmla="*/ 20 h 99"/>
              <a:gd name="T88" fmla="*/ 26 w 112"/>
              <a:gd name="T89" fmla="*/ 19 h 99"/>
              <a:gd name="T90" fmla="*/ 27 w 112"/>
              <a:gd name="T91" fmla="*/ 18 h 99"/>
              <a:gd name="T92" fmla="*/ 38 w 112"/>
              <a:gd name="T93" fmla="*/ 10 h 99"/>
              <a:gd name="T94" fmla="*/ 91 w 112"/>
              <a:gd name="T95" fmla="*/ 10 h 99"/>
              <a:gd name="T96" fmla="*/ 102 w 112"/>
              <a:gd name="T97" fmla="*/ 21 h 99"/>
              <a:gd name="T98" fmla="*/ 102 w 112"/>
              <a:gd name="T99" fmla="*/ 51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2" h="99">
                <a:moveTo>
                  <a:pt x="91" y="0"/>
                </a:moveTo>
                <a:cubicBezTo>
                  <a:pt x="38" y="0"/>
                  <a:pt x="38" y="0"/>
                  <a:pt x="38" y="0"/>
                </a:cubicBezTo>
                <a:cubicBezTo>
                  <a:pt x="29" y="0"/>
                  <a:pt x="22" y="5"/>
                  <a:pt x="19" y="12"/>
                </a:cubicBezTo>
                <a:cubicBezTo>
                  <a:pt x="8" y="13"/>
                  <a:pt x="0" y="22"/>
                  <a:pt x="0" y="3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71"/>
                  <a:pt x="6" y="79"/>
                  <a:pt x="15" y="82"/>
                </a:cubicBezTo>
                <a:cubicBezTo>
                  <a:pt x="20" y="96"/>
                  <a:pt x="20" y="96"/>
                  <a:pt x="20" y="96"/>
                </a:cubicBezTo>
                <a:cubicBezTo>
                  <a:pt x="20" y="98"/>
                  <a:pt x="22" y="99"/>
                  <a:pt x="23" y="99"/>
                </a:cubicBezTo>
                <a:cubicBezTo>
                  <a:pt x="24" y="99"/>
                  <a:pt x="24" y="99"/>
                  <a:pt x="24" y="99"/>
                </a:cubicBezTo>
                <a:cubicBezTo>
                  <a:pt x="26" y="99"/>
                  <a:pt x="27" y="99"/>
                  <a:pt x="28" y="98"/>
                </a:cubicBezTo>
                <a:cubicBezTo>
                  <a:pt x="42" y="83"/>
                  <a:pt x="42" y="83"/>
                  <a:pt x="42" y="83"/>
                </a:cubicBezTo>
                <a:cubicBezTo>
                  <a:pt x="74" y="83"/>
                  <a:pt x="74" y="83"/>
                  <a:pt x="74" y="83"/>
                </a:cubicBezTo>
                <a:cubicBezTo>
                  <a:pt x="76" y="83"/>
                  <a:pt x="78" y="83"/>
                  <a:pt x="80" y="82"/>
                </a:cubicBezTo>
                <a:cubicBezTo>
                  <a:pt x="84" y="86"/>
                  <a:pt x="84" y="86"/>
                  <a:pt x="84" y="86"/>
                </a:cubicBezTo>
                <a:cubicBezTo>
                  <a:pt x="85" y="87"/>
                  <a:pt x="86" y="88"/>
                  <a:pt x="88" y="88"/>
                </a:cubicBezTo>
                <a:cubicBezTo>
                  <a:pt x="89" y="88"/>
                  <a:pt x="89" y="88"/>
                  <a:pt x="89" y="88"/>
                </a:cubicBezTo>
                <a:cubicBezTo>
                  <a:pt x="90" y="87"/>
                  <a:pt x="92" y="86"/>
                  <a:pt x="92" y="85"/>
                </a:cubicBezTo>
                <a:cubicBezTo>
                  <a:pt x="97" y="71"/>
                  <a:pt x="97" y="71"/>
                  <a:pt x="97" y="71"/>
                </a:cubicBezTo>
                <a:cubicBezTo>
                  <a:pt x="106" y="68"/>
                  <a:pt x="112" y="60"/>
                  <a:pt x="112" y="51"/>
                </a:cubicBezTo>
                <a:cubicBezTo>
                  <a:pt x="112" y="21"/>
                  <a:pt x="112" y="21"/>
                  <a:pt x="112" y="21"/>
                </a:cubicBezTo>
                <a:cubicBezTo>
                  <a:pt x="112" y="9"/>
                  <a:pt x="102" y="0"/>
                  <a:pt x="91" y="0"/>
                </a:cubicBezTo>
                <a:close/>
                <a:moveTo>
                  <a:pt x="40" y="73"/>
                </a:moveTo>
                <a:cubicBezTo>
                  <a:pt x="39" y="73"/>
                  <a:pt x="38" y="74"/>
                  <a:pt x="37" y="75"/>
                </a:cubicBezTo>
                <a:cubicBezTo>
                  <a:pt x="26" y="86"/>
                  <a:pt x="26" y="86"/>
                  <a:pt x="26" y="86"/>
                </a:cubicBezTo>
                <a:cubicBezTo>
                  <a:pt x="23" y="76"/>
                  <a:pt x="23" y="76"/>
                  <a:pt x="23" y="76"/>
                </a:cubicBezTo>
                <a:cubicBezTo>
                  <a:pt x="22" y="75"/>
                  <a:pt x="21" y="74"/>
                  <a:pt x="19" y="73"/>
                </a:cubicBezTo>
                <a:cubicBezTo>
                  <a:pt x="14" y="72"/>
                  <a:pt x="10" y="68"/>
                  <a:pt x="10" y="62"/>
                </a:cubicBezTo>
                <a:cubicBezTo>
                  <a:pt x="10" y="32"/>
                  <a:pt x="10" y="32"/>
                  <a:pt x="10" y="32"/>
                </a:cubicBezTo>
                <a:cubicBezTo>
                  <a:pt x="10" y="28"/>
                  <a:pt x="13" y="24"/>
                  <a:pt x="16" y="22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62"/>
                  <a:pt x="26" y="72"/>
                  <a:pt x="38" y="72"/>
                </a:cubicBezTo>
                <a:cubicBezTo>
                  <a:pt x="70" y="72"/>
                  <a:pt x="70" y="72"/>
                  <a:pt x="70" y="72"/>
                </a:cubicBezTo>
                <a:cubicBezTo>
                  <a:pt x="72" y="73"/>
                  <a:pt x="72" y="73"/>
                  <a:pt x="72" y="73"/>
                </a:cubicBezTo>
                <a:lnTo>
                  <a:pt x="40" y="73"/>
                </a:lnTo>
                <a:close/>
                <a:moveTo>
                  <a:pt x="102" y="51"/>
                </a:moveTo>
                <a:cubicBezTo>
                  <a:pt x="102" y="56"/>
                  <a:pt x="98" y="61"/>
                  <a:pt x="93" y="62"/>
                </a:cubicBezTo>
                <a:cubicBezTo>
                  <a:pt x="91" y="62"/>
                  <a:pt x="90" y="63"/>
                  <a:pt x="89" y="65"/>
                </a:cubicBezTo>
                <a:cubicBezTo>
                  <a:pt x="86" y="74"/>
                  <a:pt x="86" y="74"/>
                  <a:pt x="86" y="74"/>
                </a:cubicBezTo>
                <a:cubicBezTo>
                  <a:pt x="75" y="64"/>
                  <a:pt x="75" y="64"/>
                  <a:pt x="75" y="64"/>
                </a:cubicBezTo>
                <a:cubicBezTo>
                  <a:pt x="74" y="63"/>
                  <a:pt x="73" y="62"/>
                  <a:pt x="72" y="62"/>
                </a:cubicBezTo>
                <a:cubicBezTo>
                  <a:pt x="38" y="62"/>
                  <a:pt x="38" y="62"/>
                  <a:pt x="38" y="62"/>
                </a:cubicBezTo>
                <a:cubicBezTo>
                  <a:pt x="31" y="62"/>
                  <a:pt x="26" y="57"/>
                  <a:pt x="26" y="5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1"/>
                  <a:pt x="26" y="20"/>
                  <a:pt x="26" y="20"/>
                </a:cubicBezTo>
                <a:cubicBezTo>
                  <a:pt x="26" y="19"/>
                  <a:pt x="26" y="19"/>
                  <a:pt x="26" y="19"/>
                </a:cubicBezTo>
                <a:cubicBezTo>
                  <a:pt x="26" y="19"/>
                  <a:pt x="26" y="18"/>
                  <a:pt x="27" y="18"/>
                </a:cubicBezTo>
                <a:cubicBezTo>
                  <a:pt x="28" y="13"/>
                  <a:pt x="32" y="10"/>
                  <a:pt x="38" y="10"/>
                </a:cubicBezTo>
                <a:cubicBezTo>
                  <a:pt x="91" y="10"/>
                  <a:pt x="91" y="10"/>
                  <a:pt x="91" y="10"/>
                </a:cubicBezTo>
                <a:cubicBezTo>
                  <a:pt x="97" y="10"/>
                  <a:pt x="102" y="15"/>
                  <a:pt x="102" y="21"/>
                </a:cubicBezTo>
                <a:lnTo>
                  <a:pt x="102" y="5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75" name="Freeform 1629"/>
          <p:cNvSpPr>
            <a:spLocks noEditPoints="1"/>
          </p:cNvSpPr>
          <p:nvPr/>
        </p:nvSpPr>
        <p:spPr bwMode="auto">
          <a:xfrm>
            <a:off x="6350818" y="2165173"/>
            <a:ext cx="450341" cy="286884"/>
          </a:xfrm>
          <a:custGeom>
            <a:avLst/>
            <a:gdLst>
              <a:gd name="T0" fmla="*/ 114 w 114"/>
              <a:gd name="T1" fmla="*/ 4 h 73"/>
              <a:gd name="T2" fmla="*/ 114 w 114"/>
              <a:gd name="T3" fmla="*/ 3 h 73"/>
              <a:gd name="T4" fmla="*/ 113 w 114"/>
              <a:gd name="T5" fmla="*/ 2 h 73"/>
              <a:gd name="T6" fmla="*/ 113 w 114"/>
              <a:gd name="T7" fmla="*/ 2 h 73"/>
              <a:gd name="T8" fmla="*/ 112 w 114"/>
              <a:gd name="T9" fmla="*/ 1 h 73"/>
              <a:gd name="T10" fmla="*/ 111 w 114"/>
              <a:gd name="T11" fmla="*/ 1 h 73"/>
              <a:gd name="T12" fmla="*/ 110 w 114"/>
              <a:gd name="T13" fmla="*/ 0 h 73"/>
              <a:gd name="T14" fmla="*/ 109 w 114"/>
              <a:gd name="T15" fmla="*/ 0 h 73"/>
              <a:gd name="T16" fmla="*/ 5 w 114"/>
              <a:gd name="T17" fmla="*/ 0 h 73"/>
              <a:gd name="T18" fmla="*/ 4 w 114"/>
              <a:gd name="T19" fmla="*/ 0 h 73"/>
              <a:gd name="T20" fmla="*/ 3 w 114"/>
              <a:gd name="T21" fmla="*/ 0 h 73"/>
              <a:gd name="T22" fmla="*/ 2 w 114"/>
              <a:gd name="T23" fmla="*/ 1 h 73"/>
              <a:gd name="T24" fmla="*/ 2 w 114"/>
              <a:gd name="T25" fmla="*/ 1 h 73"/>
              <a:gd name="T26" fmla="*/ 1 w 114"/>
              <a:gd name="T27" fmla="*/ 2 h 73"/>
              <a:gd name="T28" fmla="*/ 1 w 114"/>
              <a:gd name="T29" fmla="*/ 2 h 73"/>
              <a:gd name="T30" fmla="*/ 0 w 114"/>
              <a:gd name="T31" fmla="*/ 3 h 73"/>
              <a:gd name="T32" fmla="*/ 0 w 114"/>
              <a:gd name="T33" fmla="*/ 4 h 73"/>
              <a:gd name="T34" fmla="*/ 0 w 114"/>
              <a:gd name="T35" fmla="*/ 5 h 73"/>
              <a:gd name="T36" fmla="*/ 0 w 114"/>
              <a:gd name="T37" fmla="*/ 69 h 73"/>
              <a:gd name="T38" fmla="*/ 0 w 114"/>
              <a:gd name="T39" fmla="*/ 70 h 73"/>
              <a:gd name="T40" fmla="*/ 0 w 114"/>
              <a:gd name="T41" fmla="*/ 71 h 73"/>
              <a:gd name="T42" fmla="*/ 1 w 114"/>
              <a:gd name="T43" fmla="*/ 71 h 73"/>
              <a:gd name="T44" fmla="*/ 1 w 114"/>
              <a:gd name="T45" fmla="*/ 72 h 73"/>
              <a:gd name="T46" fmla="*/ 2 w 114"/>
              <a:gd name="T47" fmla="*/ 72 h 73"/>
              <a:gd name="T48" fmla="*/ 3 w 114"/>
              <a:gd name="T49" fmla="*/ 73 h 73"/>
              <a:gd name="T50" fmla="*/ 4 w 114"/>
              <a:gd name="T51" fmla="*/ 73 h 73"/>
              <a:gd name="T52" fmla="*/ 5 w 114"/>
              <a:gd name="T53" fmla="*/ 73 h 73"/>
              <a:gd name="T54" fmla="*/ 110 w 114"/>
              <a:gd name="T55" fmla="*/ 73 h 73"/>
              <a:gd name="T56" fmla="*/ 111 w 114"/>
              <a:gd name="T57" fmla="*/ 73 h 73"/>
              <a:gd name="T58" fmla="*/ 112 w 114"/>
              <a:gd name="T59" fmla="*/ 73 h 73"/>
              <a:gd name="T60" fmla="*/ 113 w 114"/>
              <a:gd name="T61" fmla="*/ 72 h 73"/>
              <a:gd name="T62" fmla="*/ 113 w 114"/>
              <a:gd name="T63" fmla="*/ 72 h 73"/>
              <a:gd name="T64" fmla="*/ 114 w 114"/>
              <a:gd name="T65" fmla="*/ 71 h 73"/>
              <a:gd name="T66" fmla="*/ 114 w 114"/>
              <a:gd name="T67" fmla="*/ 70 h 73"/>
              <a:gd name="T68" fmla="*/ 114 w 114"/>
              <a:gd name="T69" fmla="*/ 69 h 73"/>
              <a:gd name="T70" fmla="*/ 114 w 114"/>
              <a:gd name="T71" fmla="*/ 69 h 73"/>
              <a:gd name="T72" fmla="*/ 114 w 114"/>
              <a:gd name="T73" fmla="*/ 5 h 73"/>
              <a:gd name="T74" fmla="*/ 92 w 114"/>
              <a:gd name="T75" fmla="*/ 10 h 73"/>
              <a:gd name="T76" fmla="*/ 70 w 114"/>
              <a:gd name="T77" fmla="*/ 23 h 73"/>
              <a:gd name="T78" fmla="*/ 44 w 114"/>
              <a:gd name="T79" fmla="*/ 23 h 73"/>
              <a:gd name="T80" fmla="*/ 22 w 114"/>
              <a:gd name="T81" fmla="*/ 10 h 73"/>
              <a:gd name="T82" fmla="*/ 10 w 114"/>
              <a:gd name="T83" fmla="*/ 14 h 73"/>
              <a:gd name="T84" fmla="*/ 10 w 114"/>
              <a:gd name="T85" fmla="*/ 56 h 73"/>
              <a:gd name="T86" fmla="*/ 16 w 114"/>
              <a:gd name="T87" fmla="*/ 64 h 73"/>
              <a:gd name="T88" fmla="*/ 55 w 114"/>
              <a:gd name="T89" fmla="*/ 41 h 73"/>
              <a:gd name="T90" fmla="*/ 60 w 114"/>
              <a:gd name="T91" fmla="*/ 41 h 73"/>
              <a:gd name="T92" fmla="*/ 98 w 114"/>
              <a:gd name="T93" fmla="*/ 64 h 73"/>
              <a:gd name="T94" fmla="*/ 105 w 114"/>
              <a:gd name="T95" fmla="*/ 56 h 73"/>
              <a:gd name="T96" fmla="*/ 105 w 114"/>
              <a:gd name="T97" fmla="*/ 14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14" h="73">
                <a:moveTo>
                  <a:pt x="114" y="4"/>
                </a:moveTo>
                <a:cubicBezTo>
                  <a:pt x="114" y="4"/>
                  <a:pt x="114" y="4"/>
                  <a:pt x="114" y="4"/>
                </a:cubicBezTo>
                <a:cubicBezTo>
                  <a:pt x="114" y="3"/>
                  <a:pt x="114" y="3"/>
                  <a:pt x="114" y="3"/>
                </a:cubicBezTo>
                <a:cubicBezTo>
                  <a:pt x="114" y="3"/>
                  <a:pt x="114" y="3"/>
                  <a:pt x="114" y="3"/>
                </a:cubicBezTo>
                <a:cubicBezTo>
                  <a:pt x="113" y="2"/>
                  <a:pt x="113" y="2"/>
                  <a:pt x="113" y="2"/>
                </a:cubicBezTo>
                <a:cubicBezTo>
                  <a:pt x="113" y="2"/>
                  <a:pt x="113" y="2"/>
                  <a:pt x="113" y="2"/>
                </a:cubicBezTo>
                <a:cubicBezTo>
                  <a:pt x="113" y="2"/>
                  <a:pt x="113" y="2"/>
                  <a:pt x="113" y="2"/>
                </a:cubicBezTo>
                <a:cubicBezTo>
                  <a:pt x="113" y="2"/>
                  <a:pt x="113" y="2"/>
                  <a:pt x="113" y="2"/>
                </a:cubicBezTo>
                <a:cubicBezTo>
                  <a:pt x="112" y="1"/>
                  <a:pt x="112" y="1"/>
                  <a:pt x="112" y="1"/>
                </a:cubicBezTo>
                <a:cubicBezTo>
                  <a:pt x="112" y="1"/>
                  <a:pt x="112" y="1"/>
                  <a:pt x="112" y="1"/>
                </a:cubicBezTo>
                <a:cubicBezTo>
                  <a:pt x="112" y="1"/>
                  <a:pt x="112" y="1"/>
                  <a:pt x="112" y="1"/>
                </a:cubicBezTo>
                <a:cubicBezTo>
                  <a:pt x="111" y="1"/>
                  <a:pt x="111" y="1"/>
                  <a:pt x="111" y="1"/>
                </a:cubicBezTo>
                <a:cubicBezTo>
                  <a:pt x="111" y="0"/>
                  <a:pt x="111" y="0"/>
                  <a:pt x="111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1"/>
                  <a:pt x="3" y="1"/>
                  <a:pt x="3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3"/>
                  <a:pt x="1" y="3"/>
                  <a:pt x="1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1"/>
                  <a:pt x="0" y="71"/>
                  <a:pt x="0" y="71"/>
                </a:cubicBezTo>
                <a:cubicBezTo>
                  <a:pt x="1" y="71"/>
                  <a:pt x="1" y="71"/>
                  <a:pt x="1" y="71"/>
                </a:cubicBezTo>
                <a:cubicBezTo>
                  <a:pt x="1" y="71"/>
                  <a:pt x="1" y="71"/>
                  <a:pt x="1" y="71"/>
                </a:cubicBezTo>
                <a:cubicBezTo>
                  <a:pt x="1" y="72"/>
                  <a:pt x="1" y="72"/>
                  <a:pt x="1" y="72"/>
                </a:cubicBezTo>
                <a:cubicBezTo>
                  <a:pt x="1" y="72"/>
                  <a:pt x="1" y="72"/>
                  <a:pt x="1" y="72"/>
                </a:cubicBez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cubicBezTo>
                  <a:pt x="2" y="73"/>
                  <a:pt x="2" y="73"/>
                  <a:pt x="2" y="73"/>
                </a:cubicBezTo>
                <a:cubicBezTo>
                  <a:pt x="3" y="73"/>
                  <a:pt x="3" y="73"/>
                  <a:pt x="3" y="73"/>
                </a:cubicBezTo>
                <a:cubicBezTo>
                  <a:pt x="3" y="73"/>
                  <a:pt x="3" y="73"/>
                  <a:pt x="3" y="73"/>
                </a:cubicBezTo>
                <a:cubicBezTo>
                  <a:pt x="4" y="73"/>
                  <a:pt x="4" y="73"/>
                  <a:pt x="4" y="73"/>
                </a:cubicBezTo>
                <a:cubicBezTo>
                  <a:pt x="4" y="73"/>
                  <a:pt x="4" y="73"/>
                  <a:pt x="4" y="73"/>
                </a:cubicBezTo>
                <a:cubicBezTo>
                  <a:pt x="5" y="73"/>
                  <a:pt x="5" y="73"/>
                  <a:pt x="5" y="73"/>
                </a:cubicBezTo>
                <a:cubicBezTo>
                  <a:pt x="109" y="73"/>
                  <a:pt x="109" y="73"/>
                  <a:pt x="109" y="73"/>
                </a:cubicBezTo>
                <a:cubicBezTo>
                  <a:pt x="110" y="73"/>
                  <a:pt x="110" y="73"/>
                  <a:pt x="110" y="73"/>
                </a:cubicBezTo>
                <a:cubicBezTo>
                  <a:pt x="111" y="73"/>
                  <a:pt x="111" y="73"/>
                  <a:pt x="111" y="73"/>
                </a:cubicBezTo>
                <a:cubicBezTo>
                  <a:pt x="111" y="73"/>
                  <a:pt x="111" y="73"/>
                  <a:pt x="111" y="73"/>
                </a:cubicBezTo>
                <a:cubicBezTo>
                  <a:pt x="111" y="73"/>
                  <a:pt x="111" y="73"/>
                  <a:pt x="111" y="73"/>
                </a:cubicBezTo>
                <a:cubicBezTo>
                  <a:pt x="112" y="73"/>
                  <a:pt x="112" y="73"/>
                  <a:pt x="112" y="73"/>
                </a:cubicBezTo>
                <a:cubicBezTo>
                  <a:pt x="112" y="72"/>
                  <a:pt x="112" y="72"/>
                  <a:pt x="112" y="72"/>
                </a:cubicBezTo>
                <a:cubicBezTo>
                  <a:pt x="113" y="72"/>
                  <a:pt x="113" y="72"/>
                  <a:pt x="113" y="72"/>
                </a:cubicBezTo>
                <a:cubicBezTo>
                  <a:pt x="113" y="72"/>
                  <a:pt x="113" y="72"/>
                  <a:pt x="113" y="72"/>
                </a:cubicBezTo>
                <a:cubicBezTo>
                  <a:pt x="113" y="72"/>
                  <a:pt x="113" y="72"/>
                  <a:pt x="113" y="72"/>
                </a:cubicBezTo>
                <a:cubicBezTo>
                  <a:pt x="113" y="71"/>
                  <a:pt x="113" y="71"/>
                  <a:pt x="113" y="71"/>
                </a:cubicBezTo>
                <a:cubicBezTo>
                  <a:pt x="114" y="71"/>
                  <a:pt x="114" y="71"/>
                  <a:pt x="114" y="71"/>
                </a:cubicBezTo>
                <a:cubicBezTo>
                  <a:pt x="114" y="71"/>
                  <a:pt x="114" y="71"/>
                  <a:pt x="114" y="71"/>
                </a:cubicBezTo>
                <a:cubicBezTo>
                  <a:pt x="114" y="70"/>
                  <a:pt x="114" y="70"/>
                  <a:pt x="114" y="70"/>
                </a:cubicBezTo>
                <a:cubicBezTo>
                  <a:pt x="114" y="70"/>
                  <a:pt x="114" y="70"/>
                  <a:pt x="114" y="70"/>
                </a:cubicBezTo>
                <a:cubicBezTo>
                  <a:pt x="114" y="69"/>
                  <a:pt x="114" y="69"/>
                  <a:pt x="114" y="69"/>
                </a:cubicBezTo>
                <a:cubicBezTo>
                  <a:pt x="114" y="69"/>
                  <a:pt x="114" y="69"/>
                  <a:pt x="114" y="69"/>
                </a:cubicBezTo>
                <a:cubicBezTo>
                  <a:pt x="114" y="69"/>
                  <a:pt x="114" y="69"/>
                  <a:pt x="114" y="69"/>
                </a:cubicBezTo>
                <a:cubicBezTo>
                  <a:pt x="114" y="5"/>
                  <a:pt x="114" y="5"/>
                  <a:pt x="114" y="5"/>
                </a:cubicBezTo>
                <a:cubicBezTo>
                  <a:pt x="114" y="5"/>
                  <a:pt x="114" y="5"/>
                  <a:pt x="114" y="5"/>
                </a:cubicBezTo>
                <a:lnTo>
                  <a:pt x="114" y="4"/>
                </a:lnTo>
                <a:close/>
                <a:moveTo>
                  <a:pt x="92" y="10"/>
                </a:moveTo>
                <a:cubicBezTo>
                  <a:pt x="70" y="23"/>
                  <a:pt x="70" y="23"/>
                  <a:pt x="70" y="23"/>
                </a:cubicBezTo>
                <a:cubicBezTo>
                  <a:pt x="70" y="23"/>
                  <a:pt x="70" y="23"/>
                  <a:pt x="70" y="23"/>
                </a:cubicBezTo>
                <a:cubicBezTo>
                  <a:pt x="57" y="31"/>
                  <a:pt x="57" y="31"/>
                  <a:pt x="57" y="31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22" y="10"/>
                  <a:pt x="22" y="10"/>
                  <a:pt x="22" y="10"/>
                </a:cubicBezTo>
                <a:lnTo>
                  <a:pt x="92" y="10"/>
                </a:lnTo>
                <a:close/>
                <a:moveTo>
                  <a:pt x="10" y="14"/>
                </a:moveTo>
                <a:cubicBezTo>
                  <a:pt x="34" y="29"/>
                  <a:pt x="34" y="29"/>
                  <a:pt x="34" y="29"/>
                </a:cubicBezTo>
                <a:cubicBezTo>
                  <a:pt x="10" y="56"/>
                  <a:pt x="10" y="56"/>
                  <a:pt x="10" y="56"/>
                </a:cubicBezTo>
                <a:lnTo>
                  <a:pt x="10" y="14"/>
                </a:lnTo>
                <a:close/>
                <a:moveTo>
                  <a:pt x="16" y="64"/>
                </a:moveTo>
                <a:cubicBezTo>
                  <a:pt x="43" y="34"/>
                  <a:pt x="43" y="34"/>
                  <a:pt x="43" y="34"/>
                </a:cubicBezTo>
                <a:cubicBezTo>
                  <a:pt x="55" y="41"/>
                  <a:pt x="55" y="41"/>
                  <a:pt x="55" y="41"/>
                </a:cubicBezTo>
                <a:cubicBezTo>
                  <a:pt x="55" y="41"/>
                  <a:pt x="56" y="42"/>
                  <a:pt x="57" y="42"/>
                </a:cubicBezTo>
                <a:cubicBezTo>
                  <a:pt x="58" y="42"/>
                  <a:pt x="59" y="41"/>
                  <a:pt x="60" y="41"/>
                </a:cubicBezTo>
                <a:cubicBezTo>
                  <a:pt x="71" y="34"/>
                  <a:pt x="71" y="34"/>
                  <a:pt x="71" y="34"/>
                </a:cubicBezTo>
                <a:cubicBezTo>
                  <a:pt x="98" y="64"/>
                  <a:pt x="98" y="64"/>
                  <a:pt x="98" y="64"/>
                </a:cubicBezTo>
                <a:lnTo>
                  <a:pt x="16" y="64"/>
                </a:lnTo>
                <a:close/>
                <a:moveTo>
                  <a:pt x="105" y="56"/>
                </a:moveTo>
                <a:cubicBezTo>
                  <a:pt x="80" y="29"/>
                  <a:pt x="80" y="29"/>
                  <a:pt x="80" y="29"/>
                </a:cubicBezTo>
                <a:cubicBezTo>
                  <a:pt x="105" y="14"/>
                  <a:pt x="105" y="14"/>
                  <a:pt x="105" y="14"/>
                </a:cubicBezTo>
                <a:lnTo>
                  <a:pt x="105" y="5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76" name="Freeform 1630"/>
          <p:cNvSpPr>
            <a:spLocks noEditPoints="1"/>
          </p:cNvSpPr>
          <p:nvPr/>
        </p:nvSpPr>
        <p:spPr bwMode="auto">
          <a:xfrm>
            <a:off x="3271823" y="5385942"/>
            <a:ext cx="450341" cy="450341"/>
          </a:xfrm>
          <a:custGeom>
            <a:avLst/>
            <a:gdLst>
              <a:gd name="T0" fmla="*/ 57 w 114"/>
              <a:gd name="T1" fmla="*/ 0 h 114"/>
              <a:gd name="T2" fmla="*/ 0 w 114"/>
              <a:gd name="T3" fmla="*/ 57 h 114"/>
              <a:gd name="T4" fmla="*/ 57 w 114"/>
              <a:gd name="T5" fmla="*/ 114 h 114"/>
              <a:gd name="T6" fmla="*/ 114 w 114"/>
              <a:gd name="T7" fmla="*/ 57 h 114"/>
              <a:gd name="T8" fmla="*/ 57 w 114"/>
              <a:gd name="T9" fmla="*/ 0 h 114"/>
              <a:gd name="T10" fmla="*/ 57 w 114"/>
              <a:gd name="T11" fmla="*/ 88 h 114"/>
              <a:gd name="T12" fmla="*/ 26 w 114"/>
              <a:gd name="T13" fmla="*/ 57 h 114"/>
              <a:gd name="T14" fmla="*/ 57 w 114"/>
              <a:gd name="T15" fmla="*/ 26 h 114"/>
              <a:gd name="T16" fmla="*/ 88 w 114"/>
              <a:gd name="T17" fmla="*/ 57 h 114"/>
              <a:gd name="T18" fmla="*/ 57 w 114"/>
              <a:gd name="T19" fmla="*/ 88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4" h="114">
                <a:moveTo>
                  <a:pt x="57" y="0"/>
                </a:moveTo>
                <a:cubicBezTo>
                  <a:pt x="25" y="0"/>
                  <a:pt x="0" y="26"/>
                  <a:pt x="0" y="57"/>
                </a:cubicBezTo>
                <a:cubicBezTo>
                  <a:pt x="0" y="89"/>
                  <a:pt x="25" y="114"/>
                  <a:pt x="57" y="114"/>
                </a:cubicBezTo>
                <a:cubicBezTo>
                  <a:pt x="88" y="114"/>
                  <a:pt x="114" y="89"/>
                  <a:pt x="114" y="57"/>
                </a:cubicBezTo>
                <a:cubicBezTo>
                  <a:pt x="114" y="26"/>
                  <a:pt x="88" y="0"/>
                  <a:pt x="57" y="0"/>
                </a:cubicBezTo>
                <a:close/>
                <a:moveTo>
                  <a:pt x="57" y="88"/>
                </a:moveTo>
                <a:cubicBezTo>
                  <a:pt x="40" y="88"/>
                  <a:pt x="26" y="74"/>
                  <a:pt x="26" y="57"/>
                </a:cubicBezTo>
                <a:cubicBezTo>
                  <a:pt x="26" y="40"/>
                  <a:pt x="40" y="26"/>
                  <a:pt x="57" y="26"/>
                </a:cubicBezTo>
                <a:cubicBezTo>
                  <a:pt x="74" y="26"/>
                  <a:pt x="88" y="40"/>
                  <a:pt x="88" y="57"/>
                </a:cubicBezTo>
                <a:cubicBezTo>
                  <a:pt x="88" y="74"/>
                  <a:pt x="74" y="88"/>
                  <a:pt x="57" y="88"/>
                </a:cubicBezTo>
                <a:close/>
              </a:path>
            </a:pathLst>
          </a:custGeom>
          <a:solidFill>
            <a:srgbClr val="15559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77" name="Oval 1631"/>
          <p:cNvSpPr>
            <a:spLocks noChangeArrowheads="1"/>
          </p:cNvSpPr>
          <p:nvPr/>
        </p:nvSpPr>
        <p:spPr bwMode="auto">
          <a:xfrm>
            <a:off x="3410261" y="5524380"/>
            <a:ext cx="173465" cy="173465"/>
          </a:xfrm>
          <a:prstGeom prst="ellipse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78" name="Freeform 1632"/>
          <p:cNvSpPr>
            <a:spLocks noEditPoints="1"/>
          </p:cNvSpPr>
          <p:nvPr/>
        </p:nvSpPr>
        <p:spPr bwMode="auto">
          <a:xfrm>
            <a:off x="5041495" y="5385942"/>
            <a:ext cx="448673" cy="450341"/>
          </a:xfrm>
          <a:custGeom>
            <a:avLst/>
            <a:gdLst>
              <a:gd name="T0" fmla="*/ 57 w 114"/>
              <a:gd name="T1" fmla="*/ 0 h 114"/>
              <a:gd name="T2" fmla="*/ 0 w 114"/>
              <a:gd name="T3" fmla="*/ 57 h 114"/>
              <a:gd name="T4" fmla="*/ 57 w 114"/>
              <a:gd name="T5" fmla="*/ 114 h 114"/>
              <a:gd name="T6" fmla="*/ 114 w 114"/>
              <a:gd name="T7" fmla="*/ 57 h 114"/>
              <a:gd name="T8" fmla="*/ 57 w 114"/>
              <a:gd name="T9" fmla="*/ 0 h 114"/>
              <a:gd name="T10" fmla="*/ 57 w 114"/>
              <a:gd name="T11" fmla="*/ 88 h 114"/>
              <a:gd name="T12" fmla="*/ 26 w 114"/>
              <a:gd name="T13" fmla="*/ 57 h 114"/>
              <a:gd name="T14" fmla="*/ 57 w 114"/>
              <a:gd name="T15" fmla="*/ 26 h 114"/>
              <a:gd name="T16" fmla="*/ 88 w 114"/>
              <a:gd name="T17" fmla="*/ 57 h 114"/>
              <a:gd name="T18" fmla="*/ 57 w 114"/>
              <a:gd name="T19" fmla="*/ 88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4" h="114">
                <a:moveTo>
                  <a:pt x="57" y="0"/>
                </a:moveTo>
                <a:cubicBezTo>
                  <a:pt x="26" y="0"/>
                  <a:pt x="0" y="26"/>
                  <a:pt x="0" y="57"/>
                </a:cubicBezTo>
                <a:cubicBezTo>
                  <a:pt x="0" y="89"/>
                  <a:pt x="26" y="114"/>
                  <a:pt x="57" y="114"/>
                </a:cubicBezTo>
                <a:cubicBezTo>
                  <a:pt x="88" y="114"/>
                  <a:pt x="114" y="89"/>
                  <a:pt x="114" y="57"/>
                </a:cubicBezTo>
                <a:cubicBezTo>
                  <a:pt x="114" y="26"/>
                  <a:pt x="88" y="0"/>
                  <a:pt x="57" y="0"/>
                </a:cubicBezTo>
                <a:close/>
                <a:moveTo>
                  <a:pt x="57" y="88"/>
                </a:moveTo>
                <a:cubicBezTo>
                  <a:pt x="40" y="88"/>
                  <a:pt x="26" y="74"/>
                  <a:pt x="26" y="57"/>
                </a:cubicBezTo>
                <a:cubicBezTo>
                  <a:pt x="26" y="40"/>
                  <a:pt x="40" y="26"/>
                  <a:pt x="57" y="26"/>
                </a:cubicBezTo>
                <a:cubicBezTo>
                  <a:pt x="74" y="26"/>
                  <a:pt x="88" y="40"/>
                  <a:pt x="88" y="57"/>
                </a:cubicBezTo>
                <a:cubicBezTo>
                  <a:pt x="88" y="74"/>
                  <a:pt x="74" y="88"/>
                  <a:pt x="57" y="88"/>
                </a:cubicBezTo>
                <a:close/>
              </a:path>
            </a:pathLst>
          </a:custGeom>
          <a:solidFill>
            <a:srgbClr val="15559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79" name="Oval 1633"/>
          <p:cNvSpPr>
            <a:spLocks noChangeArrowheads="1"/>
          </p:cNvSpPr>
          <p:nvPr/>
        </p:nvSpPr>
        <p:spPr bwMode="auto">
          <a:xfrm>
            <a:off x="5178265" y="5524380"/>
            <a:ext cx="173465" cy="173465"/>
          </a:xfrm>
          <a:prstGeom prst="ellipse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80" name="Freeform 1634"/>
          <p:cNvSpPr>
            <a:spLocks noEditPoints="1"/>
          </p:cNvSpPr>
          <p:nvPr/>
        </p:nvSpPr>
        <p:spPr bwMode="auto">
          <a:xfrm>
            <a:off x="6809499" y="5385942"/>
            <a:ext cx="448673" cy="450341"/>
          </a:xfrm>
          <a:custGeom>
            <a:avLst/>
            <a:gdLst>
              <a:gd name="T0" fmla="*/ 57 w 114"/>
              <a:gd name="T1" fmla="*/ 0 h 114"/>
              <a:gd name="T2" fmla="*/ 0 w 114"/>
              <a:gd name="T3" fmla="*/ 57 h 114"/>
              <a:gd name="T4" fmla="*/ 57 w 114"/>
              <a:gd name="T5" fmla="*/ 114 h 114"/>
              <a:gd name="T6" fmla="*/ 114 w 114"/>
              <a:gd name="T7" fmla="*/ 57 h 114"/>
              <a:gd name="T8" fmla="*/ 57 w 114"/>
              <a:gd name="T9" fmla="*/ 0 h 114"/>
              <a:gd name="T10" fmla="*/ 57 w 114"/>
              <a:gd name="T11" fmla="*/ 88 h 114"/>
              <a:gd name="T12" fmla="*/ 26 w 114"/>
              <a:gd name="T13" fmla="*/ 57 h 114"/>
              <a:gd name="T14" fmla="*/ 57 w 114"/>
              <a:gd name="T15" fmla="*/ 26 h 114"/>
              <a:gd name="T16" fmla="*/ 88 w 114"/>
              <a:gd name="T17" fmla="*/ 57 h 114"/>
              <a:gd name="T18" fmla="*/ 57 w 114"/>
              <a:gd name="T19" fmla="*/ 88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4" h="114">
                <a:moveTo>
                  <a:pt x="57" y="0"/>
                </a:moveTo>
                <a:cubicBezTo>
                  <a:pt x="26" y="0"/>
                  <a:pt x="0" y="26"/>
                  <a:pt x="0" y="57"/>
                </a:cubicBezTo>
                <a:cubicBezTo>
                  <a:pt x="0" y="89"/>
                  <a:pt x="26" y="114"/>
                  <a:pt x="57" y="114"/>
                </a:cubicBezTo>
                <a:cubicBezTo>
                  <a:pt x="89" y="114"/>
                  <a:pt x="114" y="89"/>
                  <a:pt x="114" y="57"/>
                </a:cubicBezTo>
                <a:cubicBezTo>
                  <a:pt x="114" y="26"/>
                  <a:pt x="89" y="0"/>
                  <a:pt x="57" y="0"/>
                </a:cubicBezTo>
                <a:close/>
                <a:moveTo>
                  <a:pt x="57" y="88"/>
                </a:moveTo>
                <a:cubicBezTo>
                  <a:pt x="40" y="88"/>
                  <a:pt x="26" y="74"/>
                  <a:pt x="26" y="57"/>
                </a:cubicBezTo>
                <a:cubicBezTo>
                  <a:pt x="26" y="40"/>
                  <a:pt x="40" y="26"/>
                  <a:pt x="57" y="26"/>
                </a:cubicBezTo>
                <a:cubicBezTo>
                  <a:pt x="74" y="26"/>
                  <a:pt x="88" y="40"/>
                  <a:pt x="88" y="57"/>
                </a:cubicBezTo>
                <a:cubicBezTo>
                  <a:pt x="88" y="74"/>
                  <a:pt x="74" y="88"/>
                  <a:pt x="57" y="88"/>
                </a:cubicBezTo>
                <a:close/>
              </a:path>
            </a:pathLst>
          </a:custGeom>
          <a:solidFill>
            <a:srgbClr val="15559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81" name="Oval 1635"/>
          <p:cNvSpPr>
            <a:spLocks noChangeArrowheads="1"/>
          </p:cNvSpPr>
          <p:nvPr/>
        </p:nvSpPr>
        <p:spPr bwMode="auto">
          <a:xfrm>
            <a:off x="6946269" y="5524380"/>
            <a:ext cx="175133" cy="173465"/>
          </a:xfrm>
          <a:prstGeom prst="ellipse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82" name="Freeform 1636"/>
          <p:cNvSpPr>
            <a:spLocks noEditPoints="1"/>
          </p:cNvSpPr>
          <p:nvPr/>
        </p:nvSpPr>
        <p:spPr bwMode="auto">
          <a:xfrm>
            <a:off x="8580839" y="5385942"/>
            <a:ext cx="445337" cy="450341"/>
          </a:xfrm>
          <a:custGeom>
            <a:avLst/>
            <a:gdLst>
              <a:gd name="T0" fmla="*/ 56 w 113"/>
              <a:gd name="T1" fmla="*/ 0 h 114"/>
              <a:gd name="T2" fmla="*/ 0 w 113"/>
              <a:gd name="T3" fmla="*/ 57 h 114"/>
              <a:gd name="T4" fmla="*/ 56 w 113"/>
              <a:gd name="T5" fmla="*/ 114 h 114"/>
              <a:gd name="T6" fmla="*/ 113 w 113"/>
              <a:gd name="T7" fmla="*/ 57 h 114"/>
              <a:gd name="T8" fmla="*/ 56 w 113"/>
              <a:gd name="T9" fmla="*/ 0 h 114"/>
              <a:gd name="T10" fmla="*/ 56 w 113"/>
              <a:gd name="T11" fmla="*/ 88 h 114"/>
              <a:gd name="T12" fmla="*/ 26 w 113"/>
              <a:gd name="T13" fmla="*/ 57 h 114"/>
              <a:gd name="T14" fmla="*/ 56 w 113"/>
              <a:gd name="T15" fmla="*/ 26 h 114"/>
              <a:gd name="T16" fmla="*/ 87 w 113"/>
              <a:gd name="T17" fmla="*/ 57 h 114"/>
              <a:gd name="T18" fmla="*/ 56 w 113"/>
              <a:gd name="T19" fmla="*/ 88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3" h="114">
                <a:moveTo>
                  <a:pt x="56" y="0"/>
                </a:moveTo>
                <a:cubicBezTo>
                  <a:pt x="25" y="0"/>
                  <a:pt x="0" y="26"/>
                  <a:pt x="0" y="57"/>
                </a:cubicBezTo>
                <a:cubicBezTo>
                  <a:pt x="0" y="89"/>
                  <a:pt x="25" y="114"/>
                  <a:pt x="56" y="114"/>
                </a:cubicBezTo>
                <a:cubicBezTo>
                  <a:pt x="88" y="114"/>
                  <a:pt x="113" y="89"/>
                  <a:pt x="113" y="57"/>
                </a:cubicBezTo>
                <a:cubicBezTo>
                  <a:pt x="113" y="26"/>
                  <a:pt x="88" y="0"/>
                  <a:pt x="56" y="0"/>
                </a:cubicBezTo>
                <a:close/>
                <a:moveTo>
                  <a:pt x="56" y="88"/>
                </a:moveTo>
                <a:cubicBezTo>
                  <a:pt x="39" y="88"/>
                  <a:pt x="26" y="74"/>
                  <a:pt x="26" y="57"/>
                </a:cubicBezTo>
                <a:cubicBezTo>
                  <a:pt x="26" y="40"/>
                  <a:pt x="39" y="26"/>
                  <a:pt x="56" y="26"/>
                </a:cubicBezTo>
                <a:cubicBezTo>
                  <a:pt x="74" y="26"/>
                  <a:pt x="87" y="40"/>
                  <a:pt x="87" y="57"/>
                </a:cubicBezTo>
                <a:cubicBezTo>
                  <a:pt x="87" y="74"/>
                  <a:pt x="74" y="88"/>
                  <a:pt x="56" y="88"/>
                </a:cubicBezTo>
                <a:close/>
              </a:path>
            </a:pathLst>
          </a:custGeom>
          <a:solidFill>
            <a:srgbClr val="15559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83" name="Oval 1637"/>
          <p:cNvSpPr>
            <a:spLocks noChangeArrowheads="1"/>
          </p:cNvSpPr>
          <p:nvPr/>
        </p:nvSpPr>
        <p:spPr bwMode="auto">
          <a:xfrm>
            <a:off x="8719276" y="5524380"/>
            <a:ext cx="170129" cy="173465"/>
          </a:xfrm>
          <a:prstGeom prst="ellipse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84" name="Rectangle 1638"/>
          <p:cNvSpPr>
            <a:spLocks noChangeArrowheads="1"/>
          </p:cNvSpPr>
          <p:nvPr/>
        </p:nvSpPr>
        <p:spPr bwMode="auto">
          <a:xfrm>
            <a:off x="3236797" y="5983060"/>
            <a:ext cx="43601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700" b="0" i="0" u="none" strike="noStrike" cap="none" normalizeH="0" baseline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Times New Roman" panose="02020603050405020304" pitchFamily="18" charset="0"/>
              </a:rPr>
              <a:t>2007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</a:endParaRPr>
          </a:p>
        </p:txBody>
      </p:sp>
      <p:sp>
        <p:nvSpPr>
          <p:cNvPr id="6385" name="Rectangle 1639"/>
          <p:cNvSpPr>
            <a:spLocks noChangeArrowheads="1"/>
          </p:cNvSpPr>
          <p:nvPr/>
        </p:nvSpPr>
        <p:spPr bwMode="auto">
          <a:xfrm>
            <a:off x="5013140" y="5983060"/>
            <a:ext cx="43601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700" b="0" i="0" u="none" strike="noStrike" cap="none" normalizeH="0" baseline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Times New Roman" panose="02020603050405020304" pitchFamily="18" charset="0"/>
              </a:rPr>
              <a:t>2013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</a:endParaRPr>
          </a:p>
        </p:txBody>
      </p:sp>
      <p:sp>
        <p:nvSpPr>
          <p:cNvPr id="6386" name="Rectangle 1640"/>
          <p:cNvSpPr>
            <a:spLocks noChangeArrowheads="1"/>
          </p:cNvSpPr>
          <p:nvPr/>
        </p:nvSpPr>
        <p:spPr bwMode="auto">
          <a:xfrm>
            <a:off x="6769469" y="5983060"/>
            <a:ext cx="43601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700" b="0" i="0" u="none" strike="noStrike" cap="none" normalizeH="0" baseline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Times New Roman" panose="02020603050405020304" pitchFamily="18" charset="0"/>
              </a:rPr>
              <a:t>2015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</a:endParaRPr>
          </a:p>
        </p:txBody>
      </p:sp>
      <p:sp>
        <p:nvSpPr>
          <p:cNvPr id="6387" name="Rectangle 1641"/>
          <p:cNvSpPr>
            <a:spLocks noChangeArrowheads="1"/>
          </p:cNvSpPr>
          <p:nvPr/>
        </p:nvSpPr>
        <p:spPr bwMode="auto">
          <a:xfrm>
            <a:off x="8530801" y="5983060"/>
            <a:ext cx="43601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700" b="0" i="0" u="none" strike="noStrike" cap="none" normalizeH="0" baseline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Times New Roman" panose="02020603050405020304" pitchFamily="18" charset="0"/>
              </a:rPr>
              <a:t>2018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</a:endParaRPr>
          </a:p>
        </p:txBody>
      </p:sp>
      <p:sp>
        <p:nvSpPr>
          <p:cNvPr id="1808" name="Freeform 1264"/>
          <p:cNvSpPr/>
          <p:nvPr/>
        </p:nvSpPr>
        <p:spPr bwMode="auto">
          <a:xfrm>
            <a:off x="6185693" y="4774923"/>
            <a:ext cx="790598" cy="401971"/>
          </a:xfrm>
          <a:custGeom>
            <a:avLst/>
            <a:gdLst>
              <a:gd name="T0" fmla="*/ 0 w 474"/>
              <a:gd name="T1" fmla="*/ 0 h 241"/>
              <a:gd name="T2" fmla="*/ 0 w 474"/>
              <a:gd name="T3" fmla="*/ 0 h 241"/>
              <a:gd name="T4" fmla="*/ 474 w 474"/>
              <a:gd name="T5" fmla="*/ 241 h 241"/>
              <a:gd name="T6" fmla="*/ 474 w 474"/>
              <a:gd name="T7" fmla="*/ 78 h 241"/>
              <a:gd name="T8" fmla="*/ 0 w 474"/>
              <a:gd name="T9" fmla="*/ 0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4" h="241">
                <a:moveTo>
                  <a:pt x="0" y="0"/>
                </a:moveTo>
                <a:lnTo>
                  <a:pt x="0" y="0"/>
                </a:lnTo>
                <a:lnTo>
                  <a:pt x="474" y="241"/>
                </a:lnTo>
                <a:lnTo>
                  <a:pt x="474" y="78"/>
                </a:lnTo>
                <a:lnTo>
                  <a:pt x="0" y="0"/>
                </a:ln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09" name="Freeform 1264"/>
          <p:cNvSpPr/>
          <p:nvPr/>
        </p:nvSpPr>
        <p:spPr bwMode="auto">
          <a:xfrm>
            <a:off x="4426029" y="4766027"/>
            <a:ext cx="790598" cy="401971"/>
          </a:xfrm>
          <a:custGeom>
            <a:avLst/>
            <a:gdLst>
              <a:gd name="T0" fmla="*/ 0 w 474"/>
              <a:gd name="T1" fmla="*/ 0 h 241"/>
              <a:gd name="T2" fmla="*/ 0 w 474"/>
              <a:gd name="T3" fmla="*/ 0 h 241"/>
              <a:gd name="T4" fmla="*/ 474 w 474"/>
              <a:gd name="T5" fmla="*/ 241 h 241"/>
              <a:gd name="T6" fmla="*/ 474 w 474"/>
              <a:gd name="T7" fmla="*/ 78 h 241"/>
              <a:gd name="T8" fmla="*/ 0 w 474"/>
              <a:gd name="T9" fmla="*/ 0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4" h="241">
                <a:moveTo>
                  <a:pt x="0" y="0"/>
                </a:moveTo>
                <a:lnTo>
                  <a:pt x="0" y="0"/>
                </a:lnTo>
                <a:lnTo>
                  <a:pt x="474" y="241"/>
                </a:lnTo>
                <a:lnTo>
                  <a:pt x="474" y="78"/>
                </a:lnTo>
                <a:lnTo>
                  <a:pt x="0" y="0"/>
                </a:ln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10" name="Freeform 1264"/>
          <p:cNvSpPr/>
          <p:nvPr/>
        </p:nvSpPr>
        <p:spPr bwMode="auto">
          <a:xfrm>
            <a:off x="2699724" y="4757967"/>
            <a:ext cx="790598" cy="401971"/>
          </a:xfrm>
          <a:custGeom>
            <a:avLst/>
            <a:gdLst>
              <a:gd name="T0" fmla="*/ 0 w 474"/>
              <a:gd name="T1" fmla="*/ 0 h 241"/>
              <a:gd name="T2" fmla="*/ 0 w 474"/>
              <a:gd name="T3" fmla="*/ 0 h 241"/>
              <a:gd name="T4" fmla="*/ 474 w 474"/>
              <a:gd name="T5" fmla="*/ 241 h 241"/>
              <a:gd name="T6" fmla="*/ 474 w 474"/>
              <a:gd name="T7" fmla="*/ 78 h 241"/>
              <a:gd name="T8" fmla="*/ 0 w 474"/>
              <a:gd name="T9" fmla="*/ 0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4" h="241">
                <a:moveTo>
                  <a:pt x="0" y="0"/>
                </a:moveTo>
                <a:lnTo>
                  <a:pt x="0" y="0"/>
                </a:lnTo>
                <a:lnTo>
                  <a:pt x="474" y="241"/>
                </a:lnTo>
                <a:lnTo>
                  <a:pt x="474" y="78"/>
                </a:lnTo>
                <a:lnTo>
                  <a:pt x="0" y="0"/>
                </a:ln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3" name="矩形 432"/>
          <p:cNvSpPr/>
          <p:nvPr/>
        </p:nvSpPr>
        <p:spPr>
          <a:xfrm>
            <a:off x="487485" y="408161"/>
            <a:ext cx="741937" cy="36000"/>
          </a:xfrm>
          <a:prstGeom prst="rect">
            <a:avLst/>
          </a:prstGeom>
          <a:solidFill>
            <a:srgbClr val="155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4" name="矩形 433"/>
          <p:cNvSpPr/>
          <p:nvPr/>
        </p:nvSpPr>
        <p:spPr>
          <a:xfrm>
            <a:off x="382710" y="789279"/>
            <a:ext cx="31587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/>
              <a:t>LOREM IPSUM DOLOR SIT AMET, CONSECTETUR ADIPISICING ELIT</a:t>
            </a:r>
            <a:endParaRPr lang="zh-CN" altLang="en-US" sz="800" dirty="0"/>
          </a:p>
        </p:txBody>
      </p:sp>
      <p:sp>
        <p:nvSpPr>
          <p:cNvPr id="435" name="文本框 434"/>
          <p:cNvSpPr txBox="1"/>
          <p:nvPr/>
        </p:nvSpPr>
        <p:spPr>
          <a:xfrm>
            <a:off x="373185" y="502726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+mj-ea"/>
              </a:rPr>
              <a:t>在这里输入章节标题</a:t>
            </a:r>
            <a:endParaRPr lang="zh-CN" altLang="en-US" b="1" dirty="0">
              <a:latin typeface="+mj-ea"/>
            </a:endParaRPr>
          </a:p>
        </p:txBody>
      </p:sp>
      <p:grpSp>
        <p:nvGrpSpPr>
          <p:cNvPr id="436" name="组合 435"/>
          <p:cNvGrpSpPr/>
          <p:nvPr/>
        </p:nvGrpSpPr>
        <p:grpSpPr>
          <a:xfrm>
            <a:off x="2698859" y="3175504"/>
            <a:ext cx="1451322" cy="956560"/>
            <a:chOff x="7159246" y="3146984"/>
            <a:chExt cx="1451322" cy="956560"/>
          </a:xfrm>
        </p:grpSpPr>
        <p:sp>
          <p:nvSpPr>
            <p:cNvPr id="437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1451322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438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256468" y="3146984"/>
              <a:ext cx="1331772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grpSp>
        <p:nvGrpSpPr>
          <p:cNvPr id="439" name="组合 438"/>
          <p:cNvGrpSpPr/>
          <p:nvPr/>
        </p:nvGrpSpPr>
        <p:grpSpPr>
          <a:xfrm>
            <a:off x="4432701" y="3175504"/>
            <a:ext cx="1451322" cy="956560"/>
            <a:chOff x="7159246" y="3146984"/>
            <a:chExt cx="1451322" cy="956560"/>
          </a:xfrm>
        </p:grpSpPr>
        <p:sp>
          <p:nvSpPr>
            <p:cNvPr id="440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1451322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441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256468" y="3146984"/>
              <a:ext cx="1331772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grpSp>
        <p:nvGrpSpPr>
          <p:cNvPr id="442" name="组合 441"/>
          <p:cNvGrpSpPr/>
          <p:nvPr/>
        </p:nvGrpSpPr>
        <p:grpSpPr>
          <a:xfrm>
            <a:off x="6166543" y="3175504"/>
            <a:ext cx="1451322" cy="956560"/>
            <a:chOff x="7159246" y="3146984"/>
            <a:chExt cx="1451322" cy="956560"/>
          </a:xfrm>
        </p:grpSpPr>
        <p:sp>
          <p:nvSpPr>
            <p:cNvPr id="443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1451322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444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256468" y="3146984"/>
              <a:ext cx="1331772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grpSp>
        <p:nvGrpSpPr>
          <p:cNvPr id="445" name="组合 444"/>
          <p:cNvGrpSpPr/>
          <p:nvPr/>
        </p:nvGrpSpPr>
        <p:grpSpPr>
          <a:xfrm>
            <a:off x="7900385" y="3175504"/>
            <a:ext cx="1451322" cy="956560"/>
            <a:chOff x="7159246" y="3146984"/>
            <a:chExt cx="1451322" cy="956560"/>
          </a:xfrm>
        </p:grpSpPr>
        <p:sp>
          <p:nvSpPr>
            <p:cNvPr id="446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1451322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447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256468" y="3146984"/>
              <a:ext cx="1331772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63074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Rectangle 19"/>
          <p:cNvSpPr>
            <a:spLocks noChangeArrowheads="1"/>
          </p:cNvSpPr>
          <p:nvPr/>
        </p:nvSpPr>
        <p:spPr bwMode="auto">
          <a:xfrm>
            <a:off x="7180263" y="-808038"/>
            <a:ext cx="11113" cy="684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6" name="Rectangle 24"/>
          <p:cNvSpPr>
            <a:spLocks noChangeArrowheads="1"/>
          </p:cNvSpPr>
          <p:nvPr/>
        </p:nvSpPr>
        <p:spPr bwMode="auto">
          <a:xfrm>
            <a:off x="5608637" y="5214213"/>
            <a:ext cx="333375" cy="11271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7" name="Rectangle 25"/>
          <p:cNvSpPr>
            <a:spLocks noChangeArrowheads="1"/>
          </p:cNvSpPr>
          <p:nvPr/>
        </p:nvSpPr>
        <p:spPr bwMode="auto">
          <a:xfrm>
            <a:off x="5608637" y="5214213"/>
            <a:ext cx="333375" cy="11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8" name="Oval 26"/>
          <p:cNvSpPr>
            <a:spLocks noChangeArrowheads="1"/>
          </p:cNvSpPr>
          <p:nvPr/>
        </p:nvSpPr>
        <p:spPr bwMode="auto">
          <a:xfrm>
            <a:off x="4621212" y="4737963"/>
            <a:ext cx="1066800" cy="106521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9" name="Oval 27"/>
          <p:cNvSpPr>
            <a:spLocks noChangeArrowheads="1"/>
          </p:cNvSpPr>
          <p:nvPr/>
        </p:nvSpPr>
        <p:spPr bwMode="auto">
          <a:xfrm>
            <a:off x="5888037" y="5101500"/>
            <a:ext cx="339725" cy="33972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0" name="Freeform 28"/>
          <p:cNvSpPr/>
          <p:nvPr/>
        </p:nvSpPr>
        <p:spPr bwMode="auto">
          <a:xfrm>
            <a:off x="6038850" y="4596675"/>
            <a:ext cx="307975" cy="1195388"/>
          </a:xfrm>
          <a:custGeom>
            <a:avLst/>
            <a:gdLst>
              <a:gd name="T0" fmla="*/ 0 w 360"/>
              <a:gd name="T1" fmla="*/ 1397 h 1397"/>
              <a:gd name="T2" fmla="*/ 0 w 360"/>
              <a:gd name="T3" fmla="*/ 1061 h 1397"/>
              <a:gd name="T4" fmla="*/ 10 w 360"/>
              <a:gd name="T5" fmla="*/ 1062 h 1397"/>
              <a:gd name="T6" fmla="*/ 283 w 360"/>
              <a:gd name="T7" fmla="*/ 789 h 1397"/>
              <a:gd name="T8" fmla="*/ 10 w 360"/>
              <a:gd name="T9" fmla="*/ 516 h 1397"/>
              <a:gd name="T10" fmla="*/ 0 w 360"/>
              <a:gd name="T11" fmla="*/ 516 h 1397"/>
              <a:gd name="T12" fmla="*/ 0 w 360"/>
              <a:gd name="T13" fmla="*/ 0 h 1397"/>
              <a:gd name="T14" fmla="*/ 360 w 360"/>
              <a:gd name="T15" fmla="*/ 0 h 1397"/>
              <a:gd name="T16" fmla="*/ 360 w 360"/>
              <a:gd name="T17" fmla="*/ 1397 h 1397"/>
              <a:gd name="T18" fmla="*/ 0 w 360"/>
              <a:gd name="T19" fmla="*/ 1397 h 1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0" h="1397">
                <a:moveTo>
                  <a:pt x="0" y="1397"/>
                </a:moveTo>
                <a:cubicBezTo>
                  <a:pt x="0" y="1061"/>
                  <a:pt x="0" y="1061"/>
                  <a:pt x="0" y="1061"/>
                </a:cubicBezTo>
                <a:cubicBezTo>
                  <a:pt x="4" y="1061"/>
                  <a:pt x="7" y="1062"/>
                  <a:pt x="10" y="1062"/>
                </a:cubicBezTo>
                <a:cubicBezTo>
                  <a:pt x="161" y="1062"/>
                  <a:pt x="283" y="939"/>
                  <a:pt x="283" y="789"/>
                </a:cubicBezTo>
                <a:cubicBezTo>
                  <a:pt x="283" y="638"/>
                  <a:pt x="161" y="516"/>
                  <a:pt x="10" y="516"/>
                </a:cubicBezTo>
                <a:cubicBezTo>
                  <a:pt x="7" y="516"/>
                  <a:pt x="4" y="516"/>
                  <a:pt x="0" y="516"/>
                </a:cubicBezTo>
                <a:cubicBezTo>
                  <a:pt x="0" y="0"/>
                  <a:pt x="0" y="0"/>
                  <a:pt x="0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60" y="1397"/>
                  <a:pt x="360" y="1397"/>
                  <a:pt x="360" y="1397"/>
                </a:cubicBezTo>
                <a:lnTo>
                  <a:pt x="0" y="139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1" name="Rectangle 29"/>
          <p:cNvSpPr>
            <a:spLocks noChangeArrowheads="1"/>
          </p:cNvSpPr>
          <p:nvPr/>
        </p:nvSpPr>
        <p:spPr bwMode="auto">
          <a:xfrm>
            <a:off x="6442075" y="4020413"/>
            <a:ext cx="334963" cy="11112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2" name="Oval 30"/>
          <p:cNvSpPr>
            <a:spLocks noChangeArrowheads="1"/>
          </p:cNvSpPr>
          <p:nvPr/>
        </p:nvSpPr>
        <p:spPr bwMode="auto">
          <a:xfrm>
            <a:off x="6697662" y="3542575"/>
            <a:ext cx="1065213" cy="1066800"/>
          </a:xfrm>
          <a:prstGeom prst="ellipse">
            <a:avLst/>
          </a:prstGeom>
          <a:solidFill>
            <a:srgbClr val="15559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3" name="Oval 31"/>
          <p:cNvSpPr>
            <a:spLocks noChangeArrowheads="1"/>
          </p:cNvSpPr>
          <p:nvPr/>
        </p:nvSpPr>
        <p:spPr bwMode="auto">
          <a:xfrm>
            <a:off x="6156325" y="3906113"/>
            <a:ext cx="339725" cy="339725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4" name="Freeform 32"/>
          <p:cNvSpPr/>
          <p:nvPr/>
        </p:nvSpPr>
        <p:spPr bwMode="auto">
          <a:xfrm>
            <a:off x="6038850" y="3401288"/>
            <a:ext cx="307975" cy="1195388"/>
          </a:xfrm>
          <a:custGeom>
            <a:avLst/>
            <a:gdLst>
              <a:gd name="T0" fmla="*/ 360 w 360"/>
              <a:gd name="T1" fmla="*/ 1397 h 1397"/>
              <a:gd name="T2" fmla="*/ 360 w 360"/>
              <a:gd name="T3" fmla="*/ 1061 h 1397"/>
              <a:gd name="T4" fmla="*/ 350 w 360"/>
              <a:gd name="T5" fmla="*/ 1062 h 1397"/>
              <a:gd name="T6" fmla="*/ 77 w 360"/>
              <a:gd name="T7" fmla="*/ 789 h 1397"/>
              <a:gd name="T8" fmla="*/ 350 w 360"/>
              <a:gd name="T9" fmla="*/ 516 h 1397"/>
              <a:gd name="T10" fmla="*/ 360 w 360"/>
              <a:gd name="T11" fmla="*/ 516 h 1397"/>
              <a:gd name="T12" fmla="*/ 360 w 360"/>
              <a:gd name="T13" fmla="*/ 0 h 1397"/>
              <a:gd name="T14" fmla="*/ 0 w 360"/>
              <a:gd name="T15" fmla="*/ 0 h 1397"/>
              <a:gd name="T16" fmla="*/ 0 w 360"/>
              <a:gd name="T17" fmla="*/ 1397 h 1397"/>
              <a:gd name="T18" fmla="*/ 360 w 360"/>
              <a:gd name="T19" fmla="*/ 1397 h 1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0" h="1397">
                <a:moveTo>
                  <a:pt x="360" y="1397"/>
                </a:moveTo>
                <a:cubicBezTo>
                  <a:pt x="360" y="1061"/>
                  <a:pt x="360" y="1061"/>
                  <a:pt x="360" y="1061"/>
                </a:cubicBezTo>
                <a:cubicBezTo>
                  <a:pt x="357" y="1061"/>
                  <a:pt x="354" y="1062"/>
                  <a:pt x="350" y="1062"/>
                </a:cubicBezTo>
                <a:cubicBezTo>
                  <a:pt x="200" y="1062"/>
                  <a:pt x="77" y="939"/>
                  <a:pt x="77" y="789"/>
                </a:cubicBezTo>
                <a:cubicBezTo>
                  <a:pt x="77" y="638"/>
                  <a:pt x="200" y="516"/>
                  <a:pt x="350" y="516"/>
                </a:cubicBezTo>
                <a:cubicBezTo>
                  <a:pt x="354" y="516"/>
                  <a:pt x="357" y="516"/>
                  <a:pt x="360" y="516"/>
                </a:cubicBezTo>
                <a:cubicBezTo>
                  <a:pt x="360" y="0"/>
                  <a:pt x="360" y="0"/>
                  <a:pt x="36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397"/>
                  <a:pt x="0" y="1397"/>
                  <a:pt x="0" y="1397"/>
                </a:cubicBezTo>
                <a:lnTo>
                  <a:pt x="360" y="1397"/>
                </a:lnTo>
                <a:close/>
              </a:path>
            </a:pathLst>
          </a:custGeom>
          <a:solidFill>
            <a:srgbClr val="15559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5" name="Rectangle 33"/>
          <p:cNvSpPr>
            <a:spLocks noChangeArrowheads="1"/>
          </p:cNvSpPr>
          <p:nvPr/>
        </p:nvSpPr>
        <p:spPr bwMode="auto">
          <a:xfrm>
            <a:off x="5608637" y="2826613"/>
            <a:ext cx="333375" cy="11271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6" name="Rectangle 34"/>
          <p:cNvSpPr>
            <a:spLocks noChangeArrowheads="1"/>
          </p:cNvSpPr>
          <p:nvPr/>
        </p:nvSpPr>
        <p:spPr bwMode="auto">
          <a:xfrm>
            <a:off x="5608637" y="2826613"/>
            <a:ext cx="333375" cy="11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7" name="Oval 35"/>
          <p:cNvSpPr>
            <a:spLocks noChangeArrowheads="1"/>
          </p:cNvSpPr>
          <p:nvPr/>
        </p:nvSpPr>
        <p:spPr bwMode="auto">
          <a:xfrm>
            <a:off x="4621212" y="2348775"/>
            <a:ext cx="1066800" cy="10668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8" name="Oval 36"/>
          <p:cNvSpPr>
            <a:spLocks noChangeArrowheads="1"/>
          </p:cNvSpPr>
          <p:nvPr/>
        </p:nvSpPr>
        <p:spPr bwMode="auto">
          <a:xfrm>
            <a:off x="5888037" y="2712313"/>
            <a:ext cx="339725" cy="34131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9" name="Freeform 37"/>
          <p:cNvSpPr/>
          <p:nvPr/>
        </p:nvSpPr>
        <p:spPr bwMode="auto">
          <a:xfrm>
            <a:off x="6038850" y="2207488"/>
            <a:ext cx="307975" cy="1195388"/>
          </a:xfrm>
          <a:custGeom>
            <a:avLst/>
            <a:gdLst>
              <a:gd name="T0" fmla="*/ 0 w 360"/>
              <a:gd name="T1" fmla="*/ 1396 h 1396"/>
              <a:gd name="T2" fmla="*/ 0 w 360"/>
              <a:gd name="T3" fmla="*/ 1061 h 1396"/>
              <a:gd name="T4" fmla="*/ 10 w 360"/>
              <a:gd name="T5" fmla="*/ 1061 h 1396"/>
              <a:gd name="T6" fmla="*/ 283 w 360"/>
              <a:gd name="T7" fmla="*/ 788 h 1396"/>
              <a:gd name="T8" fmla="*/ 10 w 360"/>
              <a:gd name="T9" fmla="*/ 515 h 1396"/>
              <a:gd name="T10" fmla="*/ 0 w 360"/>
              <a:gd name="T11" fmla="*/ 516 h 1396"/>
              <a:gd name="T12" fmla="*/ 0 w 360"/>
              <a:gd name="T13" fmla="*/ 0 h 1396"/>
              <a:gd name="T14" fmla="*/ 360 w 360"/>
              <a:gd name="T15" fmla="*/ 0 h 1396"/>
              <a:gd name="T16" fmla="*/ 360 w 360"/>
              <a:gd name="T17" fmla="*/ 1396 h 1396"/>
              <a:gd name="T18" fmla="*/ 0 w 360"/>
              <a:gd name="T19" fmla="*/ 1396 h 1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0" h="1396">
                <a:moveTo>
                  <a:pt x="0" y="1396"/>
                </a:moveTo>
                <a:cubicBezTo>
                  <a:pt x="0" y="1061"/>
                  <a:pt x="0" y="1061"/>
                  <a:pt x="0" y="1061"/>
                </a:cubicBezTo>
                <a:cubicBezTo>
                  <a:pt x="4" y="1061"/>
                  <a:pt x="7" y="1061"/>
                  <a:pt x="10" y="1061"/>
                </a:cubicBezTo>
                <a:cubicBezTo>
                  <a:pt x="161" y="1061"/>
                  <a:pt x="283" y="939"/>
                  <a:pt x="283" y="788"/>
                </a:cubicBezTo>
                <a:cubicBezTo>
                  <a:pt x="283" y="637"/>
                  <a:pt x="161" y="515"/>
                  <a:pt x="10" y="515"/>
                </a:cubicBezTo>
                <a:cubicBezTo>
                  <a:pt x="7" y="515"/>
                  <a:pt x="4" y="516"/>
                  <a:pt x="0" y="516"/>
                </a:cubicBezTo>
                <a:cubicBezTo>
                  <a:pt x="0" y="0"/>
                  <a:pt x="0" y="0"/>
                  <a:pt x="0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60" y="1396"/>
                  <a:pt x="360" y="1396"/>
                  <a:pt x="360" y="1396"/>
                </a:cubicBezTo>
                <a:lnTo>
                  <a:pt x="0" y="139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0" name="Rectangle 38"/>
          <p:cNvSpPr>
            <a:spLocks noChangeArrowheads="1"/>
          </p:cNvSpPr>
          <p:nvPr/>
        </p:nvSpPr>
        <p:spPr bwMode="auto">
          <a:xfrm>
            <a:off x="6442075" y="1632813"/>
            <a:ext cx="334963" cy="11112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1" name="Oval 39"/>
          <p:cNvSpPr>
            <a:spLocks noChangeArrowheads="1"/>
          </p:cNvSpPr>
          <p:nvPr/>
        </p:nvSpPr>
        <p:spPr bwMode="auto">
          <a:xfrm>
            <a:off x="6697662" y="1154975"/>
            <a:ext cx="1065213" cy="1065213"/>
          </a:xfrm>
          <a:prstGeom prst="ellipse">
            <a:avLst/>
          </a:prstGeom>
          <a:solidFill>
            <a:srgbClr val="15559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2" name="Oval 41"/>
          <p:cNvSpPr>
            <a:spLocks noChangeArrowheads="1"/>
          </p:cNvSpPr>
          <p:nvPr/>
        </p:nvSpPr>
        <p:spPr bwMode="auto">
          <a:xfrm>
            <a:off x="6811962" y="1270863"/>
            <a:ext cx="835025" cy="8350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3" name="Oval 42"/>
          <p:cNvSpPr>
            <a:spLocks noChangeArrowheads="1"/>
          </p:cNvSpPr>
          <p:nvPr/>
        </p:nvSpPr>
        <p:spPr bwMode="auto">
          <a:xfrm>
            <a:off x="6156325" y="1518513"/>
            <a:ext cx="339725" cy="339725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4" name="Freeform 43"/>
          <p:cNvSpPr/>
          <p:nvPr/>
        </p:nvSpPr>
        <p:spPr bwMode="auto">
          <a:xfrm>
            <a:off x="6038850" y="1013688"/>
            <a:ext cx="307975" cy="1193800"/>
          </a:xfrm>
          <a:custGeom>
            <a:avLst/>
            <a:gdLst>
              <a:gd name="T0" fmla="*/ 360 w 360"/>
              <a:gd name="T1" fmla="*/ 1396 h 1396"/>
              <a:gd name="T2" fmla="*/ 360 w 360"/>
              <a:gd name="T3" fmla="*/ 1061 h 1396"/>
              <a:gd name="T4" fmla="*/ 350 w 360"/>
              <a:gd name="T5" fmla="*/ 1061 h 1396"/>
              <a:gd name="T6" fmla="*/ 77 w 360"/>
              <a:gd name="T7" fmla="*/ 788 h 1396"/>
              <a:gd name="T8" fmla="*/ 350 w 360"/>
              <a:gd name="T9" fmla="*/ 515 h 1396"/>
              <a:gd name="T10" fmla="*/ 360 w 360"/>
              <a:gd name="T11" fmla="*/ 516 h 1396"/>
              <a:gd name="T12" fmla="*/ 360 w 360"/>
              <a:gd name="T13" fmla="*/ 0 h 1396"/>
              <a:gd name="T14" fmla="*/ 0 w 360"/>
              <a:gd name="T15" fmla="*/ 0 h 1396"/>
              <a:gd name="T16" fmla="*/ 0 w 360"/>
              <a:gd name="T17" fmla="*/ 1396 h 1396"/>
              <a:gd name="T18" fmla="*/ 360 w 360"/>
              <a:gd name="T19" fmla="*/ 1396 h 1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0" h="1396">
                <a:moveTo>
                  <a:pt x="360" y="1396"/>
                </a:moveTo>
                <a:cubicBezTo>
                  <a:pt x="360" y="1061"/>
                  <a:pt x="360" y="1061"/>
                  <a:pt x="360" y="1061"/>
                </a:cubicBezTo>
                <a:cubicBezTo>
                  <a:pt x="357" y="1061"/>
                  <a:pt x="354" y="1061"/>
                  <a:pt x="350" y="1061"/>
                </a:cubicBezTo>
                <a:cubicBezTo>
                  <a:pt x="200" y="1061"/>
                  <a:pt x="77" y="939"/>
                  <a:pt x="77" y="788"/>
                </a:cubicBezTo>
                <a:cubicBezTo>
                  <a:pt x="77" y="637"/>
                  <a:pt x="200" y="515"/>
                  <a:pt x="350" y="515"/>
                </a:cubicBezTo>
                <a:cubicBezTo>
                  <a:pt x="354" y="515"/>
                  <a:pt x="357" y="516"/>
                  <a:pt x="360" y="516"/>
                </a:cubicBezTo>
                <a:cubicBezTo>
                  <a:pt x="360" y="0"/>
                  <a:pt x="360" y="0"/>
                  <a:pt x="36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396"/>
                  <a:pt x="0" y="1396"/>
                  <a:pt x="0" y="1396"/>
                </a:cubicBezTo>
                <a:lnTo>
                  <a:pt x="360" y="1396"/>
                </a:lnTo>
                <a:close/>
              </a:path>
            </a:pathLst>
          </a:custGeom>
          <a:solidFill>
            <a:srgbClr val="15559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5" name="Oval 47"/>
          <p:cNvSpPr>
            <a:spLocks noChangeArrowheads="1"/>
          </p:cNvSpPr>
          <p:nvPr/>
        </p:nvSpPr>
        <p:spPr bwMode="auto">
          <a:xfrm>
            <a:off x="6811962" y="3658463"/>
            <a:ext cx="835025" cy="8350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6" name="Oval 48"/>
          <p:cNvSpPr>
            <a:spLocks noChangeArrowheads="1"/>
          </p:cNvSpPr>
          <p:nvPr/>
        </p:nvSpPr>
        <p:spPr bwMode="auto">
          <a:xfrm>
            <a:off x="4738687" y="2466250"/>
            <a:ext cx="833438" cy="8334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7" name="Oval 49"/>
          <p:cNvSpPr>
            <a:spLocks noChangeArrowheads="1"/>
          </p:cNvSpPr>
          <p:nvPr/>
        </p:nvSpPr>
        <p:spPr bwMode="auto">
          <a:xfrm>
            <a:off x="4738687" y="4853850"/>
            <a:ext cx="833438" cy="8334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8" name="Freeform 50"/>
          <p:cNvSpPr/>
          <p:nvPr/>
        </p:nvSpPr>
        <p:spPr bwMode="auto">
          <a:xfrm>
            <a:off x="4922837" y="5179288"/>
            <a:ext cx="66675" cy="144463"/>
          </a:xfrm>
          <a:custGeom>
            <a:avLst/>
            <a:gdLst>
              <a:gd name="T0" fmla="*/ 21 w 42"/>
              <a:gd name="T1" fmla="*/ 19 h 91"/>
              <a:gd name="T2" fmla="*/ 21 w 42"/>
              <a:gd name="T3" fmla="*/ 19 h 91"/>
              <a:gd name="T4" fmla="*/ 3 w 42"/>
              <a:gd name="T5" fmla="*/ 27 h 91"/>
              <a:gd name="T6" fmla="*/ 0 w 42"/>
              <a:gd name="T7" fmla="*/ 12 h 91"/>
              <a:gd name="T8" fmla="*/ 24 w 42"/>
              <a:gd name="T9" fmla="*/ 0 h 91"/>
              <a:gd name="T10" fmla="*/ 42 w 42"/>
              <a:gd name="T11" fmla="*/ 0 h 91"/>
              <a:gd name="T12" fmla="*/ 42 w 42"/>
              <a:gd name="T13" fmla="*/ 91 h 91"/>
              <a:gd name="T14" fmla="*/ 21 w 42"/>
              <a:gd name="T15" fmla="*/ 91 h 91"/>
              <a:gd name="T16" fmla="*/ 21 w 42"/>
              <a:gd name="T17" fmla="*/ 19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" h="91">
                <a:moveTo>
                  <a:pt x="21" y="19"/>
                </a:moveTo>
                <a:lnTo>
                  <a:pt x="21" y="19"/>
                </a:lnTo>
                <a:lnTo>
                  <a:pt x="3" y="27"/>
                </a:lnTo>
                <a:lnTo>
                  <a:pt x="0" y="12"/>
                </a:lnTo>
                <a:lnTo>
                  <a:pt x="24" y="0"/>
                </a:lnTo>
                <a:lnTo>
                  <a:pt x="42" y="0"/>
                </a:lnTo>
                <a:lnTo>
                  <a:pt x="42" y="91"/>
                </a:lnTo>
                <a:lnTo>
                  <a:pt x="21" y="91"/>
                </a:lnTo>
                <a:lnTo>
                  <a:pt x="21" y="19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9" name="Freeform 51"/>
          <p:cNvSpPr>
            <a:spLocks noEditPoints="1"/>
          </p:cNvSpPr>
          <p:nvPr/>
        </p:nvSpPr>
        <p:spPr bwMode="auto">
          <a:xfrm>
            <a:off x="5033962" y="5177700"/>
            <a:ext cx="109538" cy="149225"/>
          </a:xfrm>
          <a:custGeom>
            <a:avLst/>
            <a:gdLst>
              <a:gd name="T0" fmla="*/ 15 w 128"/>
              <a:gd name="T1" fmla="*/ 144 h 175"/>
              <a:gd name="T2" fmla="*/ 33 w 128"/>
              <a:gd name="T3" fmla="*/ 144 h 175"/>
              <a:gd name="T4" fmla="*/ 66 w 128"/>
              <a:gd name="T5" fmla="*/ 133 h 175"/>
              <a:gd name="T6" fmla="*/ 87 w 128"/>
              <a:gd name="T7" fmla="*/ 102 h 175"/>
              <a:gd name="T8" fmla="*/ 87 w 128"/>
              <a:gd name="T9" fmla="*/ 102 h 175"/>
              <a:gd name="T10" fmla="*/ 53 w 128"/>
              <a:gd name="T11" fmla="*/ 114 h 175"/>
              <a:gd name="T12" fmla="*/ 0 w 128"/>
              <a:gd name="T13" fmla="*/ 61 h 175"/>
              <a:gd name="T14" fmla="*/ 64 w 128"/>
              <a:gd name="T15" fmla="*/ 0 h 175"/>
              <a:gd name="T16" fmla="*/ 128 w 128"/>
              <a:gd name="T17" fmla="*/ 73 h 175"/>
              <a:gd name="T18" fmla="*/ 98 w 128"/>
              <a:gd name="T19" fmla="*/ 151 h 175"/>
              <a:gd name="T20" fmla="*/ 33 w 128"/>
              <a:gd name="T21" fmla="*/ 175 h 175"/>
              <a:gd name="T22" fmla="*/ 15 w 128"/>
              <a:gd name="T23" fmla="*/ 175 h 175"/>
              <a:gd name="T24" fmla="*/ 15 w 128"/>
              <a:gd name="T25" fmla="*/ 144 h 175"/>
              <a:gd name="T26" fmla="*/ 39 w 128"/>
              <a:gd name="T27" fmla="*/ 59 h 175"/>
              <a:gd name="T28" fmla="*/ 63 w 128"/>
              <a:gd name="T29" fmla="*/ 86 h 175"/>
              <a:gd name="T30" fmla="*/ 85 w 128"/>
              <a:gd name="T31" fmla="*/ 75 h 175"/>
              <a:gd name="T32" fmla="*/ 87 w 128"/>
              <a:gd name="T33" fmla="*/ 65 h 175"/>
              <a:gd name="T34" fmla="*/ 63 w 128"/>
              <a:gd name="T35" fmla="*/ 29 h 175"/>
              <a:gd name="T36" fmla="*/ 39 w 128"/>
              <a:gd name="T37" fmla="*/ 59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8" h="175">
                <a:moveTo>
                  <a:pt x="15" y="144"/>
                </a:moveTo>
                <a:cubicBezTo>
                  <a:pt x="20" y="144"/>
                  <a:pt x="25" y="144"/>
                  <a:pt x="33" y="144"/>
                </a:cubicBezTo>
                <a:cubicBezTo>
                  <a:pt x="45" y="143"/>
                  <a:pt x="57" y="139"/>
                  <a:pt x="66" y="133"/>
                </a:cubicBezTo>
                <a:cubicBezTo>
                  <a:pt x="77" y="126"/>
                  <a:pt x="84" y="115"/>
                  <a:pt x="87" y="102"/>
                </a:cubicBezTo>
                <a:cubicBezTo>
                  <a:pt x="87" y="102"/>
                  <a:pt x="87" y="102"/>
                  <a:pt x="87" y="102"/>
                </a:cubicBezTo>
                <a:cubicBezTo>
                  <a:pt x="79" y="110"/>
                  <a:pt x="68" y="114"/>
                  <a:pt x="53" y="114"/>
                </a:cubicBezTo>
                <a:cubicBezTo>
                  <a:pt x="24" y="114"/>
                  <a:pt x="0" y="94"/>
                  <a:pt x="0" y="61"/>
                </a:cubicBezTo>
                <a:cubicBezTo>
                  <a:pt x="0" y="28"/>
                  <a:pt x="26" y="0"/>
                  <a:pt x="64" y="0"/>
                </a:cubicBezTo>
                <a:cubicBezTo>
                  <a:pt x="107" y="0"/>
                  <a:pt x="128" y="33"/>
                  <a:pt x="128" y="73"/>
                </a:cubicBezTo>
                <a:cubicBezTo>
                  <a:pt x="128" y="108"/>
                  <a:pt x="117" y="134"/>
                  <a:pt x="98" y="151"/>
                </a:cubicBezTo>
                <a:cubicBezTo>
                  <a:pt x="82" y="166"/>
                  <a:pt x="60" y="174"/>
                  <a:pt x="33" y="175"/>
                </a:cubicBezTo>
                <a:cubicBezTo>
                  <a:pt x="27" y="175"/>
                  <a:pt x="20" y="175"/>
                  <a:pt x="15" y="175"/>
                </a:cubicBezTo>
                <a:lnTo>
                  <a:pt x="15" y="144"/>
                </a:lnTo>
                <a:close/>
                <a:moveTo>
                  <a:pt x="39" y="59"/>
                </a:moveTo>
                <a:cubicBezTo>
                  <a:pt x="39" y="73"/>
                  <a:pt x="47" y="86"/>
                  <a:pt x="63" y="86"/>
                </a:cubicBezTo>
                <a:cubicBezTo>
                  <a:pt x="74" y="86"/>
                  <a:pt x="82" y="81"/>
                  <a:pt x="85" y="75"/>
                </a:cubicBezTo>
                <a:cubicBezTo>
                  <a:pt x="87" y="72"/>
                  <a:pt x="87" y="70"/>
                  <a:pt x="87" y="65"/>
                </a:cubicBezTo>
                <a:cubicBezTo>
                  <a:pt x="87" y="47"/>
                  <a:pt x="81" y="29"/>
                  <a:pt x="63" y="29"/>
                </a:cubicBezTo>
                <a:cubicBezTo>
                  <a:pt x="49" y="29"/>
                  <a:pt x="39" y="41"/>
                  <a:pt x="39" y="59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0" name="Freeform 52"/>
          <p:cNvSpPr>
            <a:spLocks noEditPoints="1"/>
          </p:cNvSpPr>
          <p:nvPr/>
        </p:nvSpPr>
        <p:spPr bwMode="auto">
          <a:xfrm>
            <a:off x="5157787" y="5177700"/>
            <a:ext cx="109538" cy="149225"/>
          </a:xfrm>
          <a:custGeom>
            <a:avLst/>
            <a:gdLst>
              <a:gd name="T0" fmla="*/ 16 w 128"/>
              <a:gd name="T1" fmla="*/ 144 h 175"/>
              <a:gd name="T2" fmla="*/ 33 w 128"/>
              <a:gd name="T3" fmla="*/ 144 h 175"/>
              <a:gd name="T4" fmla="*/ 67 w 128"/>
              <a:gd name="T5" fmla="*/ 133 h 175"/>
              <a:gd name="T6" fmla="*/ 88 w 128"/>
              <a:gd name="T7" fmla="*/ 102 h 175"/>
              <a:gd name="T8" fmla="*/ 87 w 128"/>
              <a:gd name="T9" fmla="*/ 102 h 175"/>
              <a:gd name="T10" fmla="*/ 53 w 128"/>
              <a:gd name="T11" fmla="*/ 114 h 175"/>
              <a:gd name="T12" fmla="*/ 0 w 128"/>
              <a:gd name="T13" fmla="*/ 61 h 175"/>
              <a:gd name="T14" fmla="*/ 64 w 128"/>
              <a:gd name="T15" fmla="*/ 0 h 175"/>
              <a:gd name="T16" fmla="*/ 128 w 128"/>
              <a:gd name="T17" fmla="*/ 73 h 175"/>
              <a:gd name="T18" fmla="*/ 99 w 128"/>
              <a:gd name="T19" fmla="*/ 151 h 175"/>
              <a:gd name="T20" fmla="*/ 34 w 128"/>
              <a:gd name="T21" fmla="*/ 175 h 175"/>
              <a:gd name="T22" fmla="*/ 16 w 128"/>
              <a:gd name="T23" fmla="*/ 175 h 175"/>
              <a:gd name="T24" fmla="*/ 16 w 128"/>
              <a:gd name="T25" fmla="*/ 144 h 175"/>
              <a:gd name="T26" fmla="*/ 40 w 128"/>
              <a:gd name="T27" fmla="*/ 59 h 175"/>
              <a:gd name="T28" fmla="*/ 64 w 128"/>
              <a:gd name="T29" fmla="*/ 86 h 175"/>
              <a:gd name="T30" fmla="*/ 86 w 128"/>
              <a:gd name="T31" fmla="*/ 75 h 175"/>
              <a:gd name="T32" fmla="*/ 88 w 128"/>
              <a:gd name="T33" fmla="*/ 65 h 175"/>
              <a:gd name="T34" fmla="*/ 63 w 128"/>
              <a:gd name="T35" fmla="*/ 29 h 175"/>
              <a:gd name="T36" fmla="*/ 40 w 128"/>
              <a:gd name="T37" fmla="*/ 59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8" h="175">
                <a:moveTo>
                  <a:pt x="16" y="144"/>
                </a:moveTo>
                <a:cubicBezTo>
                  <a:pt x="21" y="144"/>
                  <a:pt x="25" y="144"/>
                  <a:pt x="33" y="144"/>
                </a:cubicBezTo>
                <a:cubicBezTo>
                  <a:pt x="45" y="143"/>
                  <a:pt x="58" y="139"/>
                  <a:pt x="67" y="133"/>
                </a:cubicBezTo>
                <a:cubicBezTo>
                  <a:pt x="78" y="126"/>
                  <a:pt x="85" y="115"/>
                  <a:pt x="88" y="102"/>
                </a:cubicBezTo>
                <a:cubicBezTo>
                  <a:pt x="87" y="102"/>
                  <a:pt x="87" y="102"/>
                  <a:pt x="87" y="102"/>
                </a:cubicBezTo>
                <a:cubicBezTo>
                  <a:pt x="80" y="110"/>
                  <a:pt x="69" y="114"/>
                  <a:pt x="53" y="114"/>
                </a:cubicBezTo>
                <a:cubicBezTo>
                  <a:pt x="25" y="114"/>
                  <a:pt x="0" y="94"/>
                  <a:pt x="0" y="61"/>
                </a:cubicBezTo>
                <a:cubicBezTo>
                  <a:pt x="0" y="28"/>
                  <a:pt x="27" y="0"/>
                  <a:pt x="64" y="0"/>
                </a:cubicBezTo>
                <a:cubicBezTo>
                  <a:pt x="108" y="0"/>
                  <a:pt x="128" y="33"/>
                  <a:pt x="128" y="73"/>
                </a:cubicBezTo>
                <a:cubicBezTo>
                  <a:pt x="128" y="108"/>
                  <a:pt x="117" y="134"/>
                  <a:pt x="99" y="151"/>
                </a:cubicBezTo>
                <a:cubicBezTo>
                  <a:pt x="83" y="166"/>
                  <a:pt x="60" y="174"/>
                  <a:pt x="34" y="175"/>
                </a:cubicBezTo>
                <a:cubicBezTo>
                  <a:pt x="27" y="175"/>
                  <a:pt x="20" y="175"/>
                  <a:pt x="16" y="175"/>
                </a:cubicBezTo>
                <a:lnTo>
                  <a:pt x="16" y="144"/>
                </a:lnTo>
                <a:close/>
                <a:moveTo>
                  <a:pt x="40" y="59"/>
                </a:moveTo>
                <a:cubicBezTo>
                  <a:pt x="40" y="73"/>
                  <a:pt x="48" y="86"/>
                  <a:pt x="64" y="86"/>
                </a:cubicBezTo>
                <a:cubicBezTo>
                  <a:pt x="75" y="86"/>
                  <a:pt x="82" y="81"/>
                  <a:pt x="86" y="75"/>
                </a:cubicBezTo>
                <a:cubicBezTo>
                  <a:pt x="87" y="72"/>
                  <a:pt x="88" y="70"/>
                  <a:pt x="88" y="65"/>
                </a:cubicBezTo>
                <a:cubicBezTo>
                  <a:pt x="88" y="47"/>
                  <a:pt x="81" y="29"/>
                  <a:pt x="63" y="29"/>
                </a:cubicBezTo>
                <a:cubicBezTo>
                  <a:pt x="50" y="29"/>
                  <a:pt x="40" y="41"/>
                  <a:pt x="40" y="59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1" name="Freeform 53"/>
          <p:cNvSpPr/>
          <p:nvPr/>
        </p:nvSpPr>
        <p:spPr bwMode="auto">
          <a:xfrm>
            <a:off x="5284787" y="5177700"/>
            <a:ext cx="101600" cy="146050"/>
          </a:xfrm>
          <a:custGeom>
            <a:avLst/>
            <a:gdLst>
              <a:gd name="T0" fmla="*/ 0 w 120"/>
              <a:gd name="T1" fmla="*/ 172 h 172"/>
              <a:gd name="T2" fmla="*/ 0 w 120"/>
              <a:gd name="T3" fmla="*/ 148 h 172"/>
              <a:gd name="T4" fmla="*/ 22 w 120"/>
              <a:gd name="T5" fmla="*/ 129 h 172"/>
              <a:gd name="T6" fmla="*/ 78 w 120"/>
              <a:gd name="T7" fmla="*/ 57 h 172"/>
              <a:gd name="T8" fmla="*/ 50 w 120"/>
              <a:gd name="T9" fmla="*/ 32 h 172"/>
              <a:gd name="T10" fmla="*/ 13 w 120"/>
              <a:gd name="T11" fmla="*/ 46 h 172"/>
              <a:gd name="T12" fmla="*/ 2 w 120"/>
              <a:gd name="T13" fmla="*/ 18 h 172"/>
              <a:gd name="T14" fmla="*/ 58 w 120"/>
              <a:gd name="T15" fmla="*/ 0 h 172"/>
              <a:gd name="T16" fmla="*/ 117 w 120"/>
              <a:gd name="T17" fmla="*/ 53 h 172"/>
              <a:gd name="T18" fmla="*/ 72 w 120"/>
              <a:gd name="T19" fmla="*/ 126 h 172"/>
              <a:gd name="T20" fmla="*/ 56 w 120"/>
              <a:gd name="T21" fmla="*/ 139 h 172"/>
              <a:gd name="T22" fmla="*/ 56 w 120"/>
              <a:gd name="T23" fmla="*/ 140 h 172"/>
              <a:gd name="T24" fmla="*/ 120 w 120"/>
              <a:gd name="T25" fmla="*/ 140 h 172"/>
              <a:gd name="T26" fmla="*/ 120 w 120"/>
              <a:gd name="T27" fmla="*/ 172 h 172"/>
              <a:gd name="T28" fmla="*/ 0 w 120"/>
              <a:gd name="T29" fmla="*/ 172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0" h="172">
                <a:moveTo>
                  <a:pt x="0" y="172"/>
                </a:moveTo>
                <a:cubicBezTo>
                  <a:pt x="0" y="148"/>
                  <a:pt x="0" y="148"/>
                  <a:pt x="0" y="148"/>
                </a:cubicBezTo>
                <a:cubicBezTo>
                  <a:pt x="22" y="129"/>
                  <a:pt x="22" y="129"/>
                  <a:pt x="22" y="129"/>
                </a:cubicBezTo>
                <a:cubicBezTo>
                  <a:pt x="59" y="95"/>
                  <a:pt x="77" y="76"/>
                  <a:pt x="78" y="57"/>
                </a:cubicBezTo>
                <a:cubicBezTo>
                  <a:pt x="78" y="43"/>
                  <a:pt x="69" y="32"/>
                  <a:pt x="50" y="32"/>
                </a:cubicBezTo>
                <a:cubicBezTo>
                  <a:pt x="35" y="32"/>
                  <a:pt x="22" y="39"/>
                  <a:pt x="13" y="46"/>
                </a:cubicBezTo>
                <a:cubicBezTo>
                  <a:pt x="2" y="18"/>
                  <a:pt x="2" y="18"/>
                  <a:pt x="2" y="18"/>
                </a:cubicBezTo>
                <a:cubicBezTo>
                  <a:pt x="15" y="8"/>
                  <a:pt x="35" y="0"/>
                  <a:pt x="58" y="0"/>
                </a:cubicBezTo>
                <a:cubicBezTo>
                  <a:pt x="96" y="0"/>
                  <a:pt x="117" y="22"/>
                  <a:pt x="117" y="53"/>
                </a:cubicBezTo>
                <a:cubicBezTo>
                  <a:pt x="117" y="82"/>
                  <a:pt x="97" y="104"/>
                  <a:pt x="72" y="126"/>
                </a:cubicBezTo>
                <a:cubicBezTo>
                  <a:pt x="56" y="139"/>
                  <a:pt x="56" y="139"/>
                  <a:pt x="56" y="139"/>
                </a:cubicBezTo>
                <a:cubicBezTo>
                  <a:pt x="56" y="140"/>
                  <a:pt x="56" y="140"/>
                  <a:pt x="56" y="140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20" y="172"/>
                  <a:pt x="120" y="172"/>
                  <a:pt x="120" y="172"/>
                </a:cubicBezTo>
                <a:lnTo>
                  <a:pt x="0" y="172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2" name="Freeform 54"/>
          <p:cNvSpPr/>
          <p:nvPr/>
        </p:nvSpPr>
        <p:spPr bwMode="auto">
          <a:xfrm>
            <a:off x="6997700" y="4002950"/>
            <a:ext cx="65088" cy="146050"/>
          </a:xfrm>
          <a:custGeom>
            <a:avLst/>
            <a:gdLst>
              <a:gd name="T0" fmla="*/ 21 w 41"/>
              <a:gd name="T1" fmla="*/ 19 h 92"/>
              <a:gd name="T2" fmla="*/ 21 w 41"/>
              <a:gd name="T3" fmla="*/ 19 h 92"/>
              <a:gd name="T4" fmla="*/ 3 w 41"/>
              <a:gd name="T5" fmla="*/ 28 h 92"/>
              <a:gd name="T6" fmla="*/ 0 w 41"/>
              <a:gd name="T7" fmla="*/ 12 h 92"/>
              <a:gd name="T8" fmla="*/ 24 w 41"/>
              <a:gd name="T9" fmla="*/ 0 h 92"/>
              <a:gd name="T10" fmla="*/ 41 w 41"/>
              <a:gd name="T11" fmla="*/ 0 h 92"/>
              <a:gd name="T12" fmla="*/ 41 w 41"/>
              <a:gd name="T13" fmla="*/ 92 h 92"/>
              <a:gd name="T14" fmla="*/ 21 w 41"/>
              <a:gd name="T15" fmla="*/ 92 h 92"/>
              <a:gd name="T16" fmla="*/ 21 w 41"/>
              <a:gd name="T17" fmla="*/ 19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" h="92">
                <a:moveTo>
                  <a:pt x="21" y="19"/>
                </a:moveTo>
                <a:lnTo>
                  <a:pt x="21" y="19"/>
                </a:lnTo>
                <a:lnTo>
                  <a:pt x="3" y="28"/>
                </a:lnTo>
                <a:lnTo>
                  <a:pt x="0" y="12"/>
                </a:lnTo>
                <a:lnTo>
                  <a:pt x="24" y="0"/>
                </a:lnTo>
                <a:lnTo>
                  <a:pt x="41" y="0"/>
                </a:lnTo>
                <a:lnTo>
                  <a:pt x="41" y="92"/>
                </a:lnTo>
                <a:lnTo>
                  <a:pt x="21" y="92"/>
                </a:lnTo>
                <a:lnTo>
                  <a:pt x="21" y="19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3" name="Freeform 55"/>
          <p:cNvSpPr>
            <a:spLocks noEditPoints="1"/>
          </p:cNvSpPr>
          <p:nvPr/>
        </p:nvSpPr>
        <p:spPr bwMode="auto">
          <a:xfrm>
            <a:off x="7108825" y="4001363"/>
            <a:ext cx="109538" cy="149225"/>
          </a:xfrm>
          <a:custGeom>
            <a:avLst/>
            <a:gdLst>
              <a:gd name="T0" fmla="*/ 16 w 128"/>
              <a:gd name="T1" fmla="*/ 144 h 175"/>
              <a:gd name="T2" fmla="*/ 33 w 128"/>
              <a:gd name="T3" fmla="*/ 144 h 175"/>
              <a:gd name="T4" fmla="*/ 66 w 128"/>
              <a:gd name="T5" fmla="*/ 133 h 175"/>
              <a:gd name="T6" fmla="*/ 88 w 128"/>
              <a:gd name="T7" fmla="*/ 102 h 175"/>
              <a:gd name="T8" fmla="*/ 87 w 128"/>
              <a:gd name="T9" fmla="*/ 102 h 175"/>
              <a:gd name="T10" fmla="*/ 53 w 128"/>
              <a:gd name="T11" fmla="*/ 114 h 175"/>
              <a:gd name="T12" fmla="*/ 0 w 128"/>
              <a:gd name="T13" fmla="*/ 61 h 175"/>
              <a:gd name="T14" fmla="*/ 64 w 128"/>
              <a:gd name="T15" fmla="*/ 0 h 175"/>
              <a:gd name="T16" fmla="*/ 128 w 128"/>
              <a:gd name="T17" fmla="*/ 73 h 175"/>
              <a:gd name="T18" fmla="*/ 98 w 128"/>
              <a:gd name="T19" fmla="*/ 151 h 175"/>
              <a:gd name="T20" fmla="*/ 34 w 128"/>
              <a:gd name="T21" fmla="*/ 175 h 175"/>
              <a:gd name="T22" fmla="*/ 16 w 128"/>
              <a:gd name="T23" fmla="*/ 175 h 175"/>
              <a:gd name="T24" fmla="*/ 16 w 128"/>
              <a:gd name="T25" fmla="*/ 144 h 175"/>
              <a:gd name="T26" fmla="*/ 40 w 128"/>
              <a:gd name="T27" fmla="*/ 59 h 175"/>
              <a:gd name="T28" fmla="*/ 64 w 128"/>
              <a:gd name="T29" fmla="*/ 86 h 175"/>
              <a:gd name="T30" fmla="*/ 85 w 128"/>
              <a:gd name="T31" fmla="*/ 75 h 175"/>
              <a:gd name="T32" fmla="*/ 88 w 128"/>
              <a:gd name="T33" fmla="*/ 65 h 175"/>
              <a:gd name="T34" fmla="*/ 63 w 128"/>
              <a:gd name="T35" fmla="*/ 29 h 175"/>
              <a:gd name="T36" fmla="*/ 40 w 128"/>
              <a:gd name="T37" fmla="*/ 59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8" h="175">
                <a:moveTo>
                  <a:pt x="16" y="144"/>
                </a:moveTo>
                <a:cubicBezTo>
                  <a:pt x="21" y="144"/>
                  <a:pt x="25" y="144"/>
                  <a:pt x="33" y="144"/>
                </a:cubicBezTo>
                <a:cubicBezTo>
                  <a:pt x="45" y="143"/>
                  <a:pt x="57" y="140"/>
                  <a:pt x="66" y="133"/>
                </a:cubicBezTo>
                <a:cubicBezTo>
                  <a:pt x="77" y="126"/>
                  <a:pt x="84" y="115"/>
                  <a:pt x="88" y="102"/>
                </a:cubicBezTo>
                <a:cubicBezTo>
                  <a:pt x="87" y="102"/>
                  <a:pt x="87" y="102"/>
                  <a:pt x="87" y="102"/>
                </a:cubicBezTo>
                <a:cubicBezTo>
                  <a:pt x="79" y="110"/>
                  <a:pt x="68" y="114"/>
                  <a:pt x="53" y="114"/>
                </a:cubicBezTo>
                <a:cubicBezTo>
                  <a:pt x="24" y="114"/>
                  <a:pt x="0" y="94"/>
                  <a:pt x="0" y="61"/>
                </a:cubicBezTo>
                <a:cubicBezTo>
                  <a:pt x="0" y="28"/>
                  <a:pt x="27" y="0"/>
                  <a:pt x="64" y="0"/>
                </a:cubicBezTo>
                <a:cubicBezTo>
                  <a:pt x="107" y="0"/>
                  <a:pt x="128" y="34"/>
                  <a:pt x="128" y="73"/>
                </a:cubicBezTo>
                <a:cubicBezTo>
                  <a:pt x="128" y="108"/>
                  <a:pt x="117" y="134"/>
                  <a:pt x="98" y="151"/>
                </a:cubicBezTo>
                <a:cubicBezTo>
                  <a:pt x="82" y="166"/>
                  <a:pt x="60" y="174"/>
                  <a:pt x="34" y="175"/>
                </a:cubicBezTo>
                <a:cubicBezTo>
                  <a:pt x="27" y="175"/>
                  <a:pt x="20" y="175"/>
                  <a:pt x="16" y="175"/>
                </a:cubicBezTo>
                <a:lnTo>
                  <a:pt x="16" y="144"/>
                </a:lnTo>
                <a:close/>
                <a:moveTo>
                  <a:pt x="40" y="59"/>
                </a:moveTo>
                <a:cubicBezTo>
                  <a:pt x="40" y="73"/>
                  <a:pt x="47" y="86"/>
                  <a:pt x="64" y="86"/>
                </a:cubicBezTo>
                <a:cubicBezTo>
                  <a:pt x="74" y="86"/>
                  <a:pt x="82" y="81"/>
                  <a:pt x="85" y="75"/>
                </a:cubicBezTo>
                <a:cubicBezTo>
                  <a:pt x="87" y="72"/>
                  <a:pt x="88" y="70"/>
                  <a:pt x="88" y="65"/>
                </a:cubicBezTo>
                <a:cubicBezTo>
                  <a:pt x="88" y="47"/>
                  <a:pt x="81" y="29"/>
                  <a:pt x="63" y="29"/>
                </a:cubicBezTo>
                <a:cubicBezTo>
                  <a:pt x="49" y="29"/>
                  <a:pt x="39" y="41"/>
                  <a:pt x="40" y="59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4" name="Freeform 56"/>
          <p:cNvSpPr>
            <a:spLocks noEditPoints="1"/>
          </p:cNvSpPr>
          <p:nvPr/>
        </p:nvSpPr>
        <p:spPr bwMode="auto">
          <a:xfrm>
            <a:off x="7232650" y="4001363"/>
            <a:ext cx="109538" cy="149225"/>
          </a:xfrm>
          <a:custGeom>
            <a:avLst/>
            <a:gdLst>
              <a:gd name="T0" fmla="*/ 15 w 128"/>
              <a:gd name="T1" fmla="*/ 144 h 175"/>
              <a:gd name="T2" fmla="*/ 32 w 128"/>
              <a:gd name="T3" fmla="*/ 144 h 175"/>
              <a:gd name="T4" fmla="*/ 66 w 128"/>
              <a:gd name="T5" fmla="*/ 133 h 175"/>
              <a:gd name="T6" fmla="*/ 87 w 128"/>
              <a:gd name="T7" fmla="*/ 102 h 175"/>
              <a:gd name="T8" fmla="*/ 86 w 128"/>
              <a:gd name="T9" fmla="*/ 102 h 175"/>
              <a:gd name="T10" fmla="*/ 53 w 128"/>
              <a:gd name="T11" fmla="*/ 114 h 175"/>
              <a:gd name="T12" fmla="*/ 0 w 128"/>
              <a:gd name="T13" fmla="*/ 61 h 175"/>
              <a:gd name="T14" fmla="*/ 63 w 128"/>
              <a:gd name="T15" fmla="*/ 0 h 175"/>
              <a:gd name="T16" fmla="*/ 128 w 128"/>
              <a:gd name="T17" fmla="*/ 73 h 175"/>
              <a:gd name="T18" fmla="*/ 98 w 128"/>
              <a:gd name="T19" fmla="*/ 151 h 175"/>
              <a:gd name="T20" fmla="*/ 33 w 128"/>
              <a:gd name="T21" fmla="*/ 175 h 175"/>
              <a:gd name="T22" fmla="*/ 15 w 128"/>
              <a:gd name="T23" fmla="*/ 175 h 175"/>
              <a:gd name="T24" fmla="*/ 15 w 128"/>
              <a:gd name="T25" fmla="*/ 144 h 175"/>
              <a:gd name="T26" fmla="*/ 39 w 128"/>
              <a:gd name="T27" fmla="*/ 59 h 175"/>
              <a:gd name="T28" fmla="*/ 63 w 128"/>
              <a:gd name="T29" fmla="*/ 86 h 175"/>
              <a:gd name="T30" fmla="*/ 85 w 128"/>
              <a:gd name="T31" fmla="*/ 75 h 175"/>
              <a:gd name="T32" fmla="*/ 87 w 128"/>
              <a:gd name="T33" fmla="*/ 65 h 175"/>
              <a:gd name="T34" fmla="*/ 62 w 128"/>
              <a:gd name="T35" fmla="*/ 29 h 175"/>
              <a:gd name="T36" fmla="*/ 39 w 128"/>
              <a:gd name="T37" fmla="*/ 59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8" h="175">
                <a:moveTo>
                  <a:pt x="15" y="144"/>
                </a:moveTo>
                <a:cubicBezTo>
                  <a:pt x="20" y="144"/>
                  <a:pt x="25" y="144"/>
                  <a:pt x="32" y="144"/>
                </a:cubicBezTo>
                <a:cubicBezTo>
                  <a:pt x="44" y="143"/>
                  <a:pt x="57" y="140"/>
                  <a:pt x="66" y="133"/>
                </a:cubicBezTo>
                <a:cubicBezTo>
                  <a:pt x="77" y="126"/>
                  <a:pt x="84" y="115"/>
                  <a:pt x="87" y="102"/>
                </a:cubicBezTo>
                <a:cubicBezTo>
                  <a:pt x="86" y="102"/>
                  <a:pt x="86" y="102"/>
                  <a:pt x="86" y="102"/>
                </a:cubicBezTo>
                <a:cubicBezTo>
                  <a:pt x="79" y="110"/>
                  <a:pt x="68" y="114"/>
                  <a:pt x="53" y="114"/>
                </a:cubicBezTo>
                <a:cubicBezTo>
                  <a:pt x="24" y="114"/>
                  <a:pt x="0" y="94"/>
                  <a:pt x="0" y="61"/>
                </a:cubicBezTo>
                <a:cubicBezTo>
                  <a:pt x="0" y="28"/>
                  <a:pt x="26" y="0"/>
                  <a:pt x="63" y="0"/>
                </a:cubicBezTo>
                <a:cubicBezTo>
                  <a:pt x="107" y="0"/>
                  <a:pt x="128" y="34"/>
                  <a:pt x="128" y="73"/>
                </a:cubicBezTo>
                <a:cubicBezTo>
                  <a:pt x="128" y="108"/>
                  <a:pt x="116" y="134"/>
                  <a:pt x="98" y="151"/>
                </a:cubicBezTo>
                <a:cubicBezTo>
                  <a:pt x="82" y="166"/>
                  <a:pt x="60" y="174"/>
                  <a:pt x="33" y="175"/>
                </a:cubicBezTo>
                <a:cubicBezTo>
                  <a:pt x="26" y="175"/>
                  <a:pt x="20" y="175"/>
                  <a:pt x="15" y="175"/>
                </a:cubicBezTo>
                <a:lnTo>
                  <a:pt x="15" y="144"/>
                </a:lnTo>
                <a:close/>
                <a:moveTo>
                  <a:pt x="39" y="59"/>
                </a:moveTo>
                <a:cubicBezTo>
                  <a:pt x="39" y="73"/>
                  <a:pt x="47" y="86"/>
                  <a:pt x="63" y="86"/>
                </a:cubicBezTo>
                <a:cubicBezTo>
                  <a:pt x="74" y="86"/>
                  <a:pt x="81" y="81"/>
                  <a:pt x="85" y="75"/>
                </a:cubicBezTo>
                <a:cubicBezTo>
                  <a:pt x="86" y="72"/>
                  <a:pt x="87" y="70"/>
                  <a:pt x="87" y="65"/>
                </a:cubicBezTo>
                <a:cubicBezTo>
                  <a:pt x="87" y="47"/>
                  <a:pt x="80" y="29"/>
                  <a:pt x="62" y="29"/>
                </a:cubicBezTo>
                <a:cubicBezTo>
                  <a:pt x="49" y="29"/>
                  <a:pt x="39" y="41"/>
                  <a:pt x="39" y="59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5" name="Freeform 57"/>
          <p:cNvSpPr/>
          <p:nvPr/>
        </p:nvSpPr>
        <p:spPr bwMode="auto">
          <a:xfrm>
            <a:off x="7359650" y="4002950"/>
            <a:ext cx="103188" cy="146050"/>
          </a:xfrm>
          <a:custGeom>
            <a:avLst/>
            <a:gdLst>
              <a:gd name="T0" fmla="*/ 65 w 65"/>
              <a:gd name="T1" fmla="*/ 0 h 92"/>
              <a:gd name="T2" fmla="*/ 65 w 65"/>
              <a:gd name="T3" fmla="*/ 14 h 92"/>
              <a:gd name="T4" fmla="*/ 27 w 65"/>
              <a:gd name="T5" fmla="*/ 92 h 92"/>
              <a:gd name="T6" fmla="*/ 5 w 65"/>
              <a:gd name="T7" fmla="*/ 92 h 92"/>
              <a:gd name="T8" fmla="*/ 43 w 65"/>
              <a:gd name="T9" fmla="*/ 18 h 92"/>
              <a:gd name="T10" fmla="*/ 43 w 65"/>
              <a:gd name="T11" fmla="*/ 18 h 92"/>
              <a:gd name="T12" fmla="*/ 0 w 65"/>
              <a:gd name="T13" fmla="*/ 18 h 92"/>
              <a:gd name="T14" fmla="*/ 0 w 65"/>
              <a:gd name="T15" fmla="*/ 0 h 92"/>
              <a:gd name="T16" fmla="*/ 65 w 65"/>
              <a:gd name="T17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5" h="92">
                <a:moveTo>
                  <a:pt x="65" y="0"/>
                </a:moveTo>
                <a:lnTo>
                  <a:pt x="65" y="14"/>
                </a:lnTo>
                <a:lnTo>
                  <a:pt x="27" y="92"/>
                </a:lnTo>
                <a:lnTo>
                  <a:pt x="5" y="92"/>
                </a:lnTo>
                <a:lnTo>
                  <a:pt x="43" y="18"/>
                </a:lnTo>
                <a:lnTo>
                  <a:pt x="43" y="18"/>
                </a:lnTo>
                <a:lnTo>
                  <a:pt x="0" y="18"/>
                </a:lnTo>
                <a:lnTo>
                  <a:pt x="0" y="0"/>
                </a:lnTo>
                <a:lnTo>
                  <a:pt x="65" y="0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6" name="Freeform 58"/>
          <p:cNvSpPr/>
          <p:nvPr/>
        </p:nvSpPr>
        <p:spPr bwMode="auto">
          <a:xfrm>
            <a:off x="4918075" y="2807563"/>
            <a:ext cx="103188" cy="147638"/>
          </a:xfrm>
          <a:custGeom>
            <a:avLst/>
            <a:gdLst>
              <a:gd name="T0" fmla="*/ 0 w 120"/>
              <a:gd name="T1" fmla="*/ 172 h 172"/>
              <a:gd name="T2" fmla="*/ 0 w 120"/>
              <a:gd name="T3" fmla="*/ 148 h 172"/>
              <a:gd name="T4" fmla="*/ 22 w 120"/>
              <a:gd name="T5" fmla="*/ 128 h 172"/>
              <a:gd name="T6" fmla="*/ 77 w 120"/>
              <a:gd name="T7" fmla="*/ 56 h 172"/>
              <a:gd name="T8" fmla="*/ 49 w 120"/>
              <a:gd name="T9" fmla="*/ 31 h 172"/>
              <a:gd name="T10" fmla="*/ 13 w 120"/>
              <a:gd name="T11" fmla="*/ 45 h 172"/>
              <a:gd name="T12" fmla="*/ 2 w 120"/>
              <a:gd name="T13" fmla="*/ 17 h 172"/>
              <a:gd name="T14" fmla="*/ 57 w 120"/>
              <a:gd name="T15" fmla="*/ 0 h 172"/>
              <a:gd name="T16" fmla="*/ 117 w 120"/>
              <a:gd name="T17" fmla="*/ 53 h 172"/>
              <a:gd name="T18" fmla="*/ 72 w 120"/>
              <a:gd name="T19" fmla="*/ 126 h 172"/>
              <a:gd name="T20" fmla="*/ 56 w 120"/>
              <a:gd name="T21" fmla="*/ 139 h 172"/>
              <a:gd name="T22" fmla="*/ 56 w 120"/>
              <a:gd name="T23" fmla="*/ 139 h 172"/>
              <a:gd name="T24" fmla="*/ 120 w 120"/>
              <a:gd name="T25" fmla="*/ 139 h 172"/>
              <a:gd name="T26" fmla="*/ 120 w 120"/>
              <a:gd name="T27" fmla="*/ 172 h 172"/>
              <a:gd name="T28" fmla="*/ 0 w 120"/>
              <a:gd name="T29" fmla="*/ 172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0" h="172">
                <a:moveTo>
                  <a:pt x="0" y="172"/>
                </a:moveTo>
                <a:cubicBezTo>
                  <a:pt x="0" y="148"/>
                  <a:pt x="0" y="148"/>
                  <a:pt x="0" y="148"/>
                </a:cubicBezTo>
                <a:cubicBezTo>
                  <a:pt x="22" y="128"/>
                  <a:pt x="22" y="128"/>
                  <a:pt x="22" y="128"/>
                </a:cubicBezTo>
                <a:cubicBezTo>
                  <a:pt x="59" y="95"/>
                  <a:pt x="77" y="76"/>
                  <a:pt x="77" y="56"/>
                </a:cubicBezTo>
                <a:cubicBezTo>
                  <a:pt x="77" y="42"/>
                  <a:pt x="69" y="31"/>
                  <a:pt x="49" y="31"/>
                </a:cubicBezTo>
                <a:cubicBezTo>
                  <a:pt x="35" y="31"/>
                  <a:pt x="22" y="39"/>
                  <a:pt x="13" y="45"/>
                </a:cubicBezTo>
                <a:cubicBezTo>
                  <a:pt x="2" y="17"/>
                  <a:pt x="2" y="17"/>
                  <a:pt x="2" y="17"/>
                </a:cubicBezTo>
                <a:cubicBezTo>
                  <a:pt x="15" y="7"/>
                  <a:pt x="35" y="0"/>
                  <a:pt x="57" y="0"/>
                </a:cubicBezTo>
                <a:cubicBezTo>
                  <a:pt x="96" y="0"/>
                  <a:pt x="117" y="22"/>
                  <a:pt x="117" y="53"/>
                </a:cubicBezTo>
                <a:cubicBezTo>
                  <a:pt x="117" y="81"/>
                  <a:pt x="96" y="104"/>
                  <a:pt x="72" y="126"/>
                </a:cubicBezTo>
                <a:cubicBezTo>
                  <a:pt x="56" y="139"/>
                  <a:pt x="56" y="139"/>
                  <a:pt x="56" y="139"/>
                </a:cubicBezTo>
                <a:cubicBezTo>
                  <a:pt x="56" y="139"/>
                  <a:pt x="56" y="139"/>
                  <a:pt x="56" y="139"/>
                </a:cubicBezTo>
                <a:cubicBezTo>
                  <a:pt x="120" y="139"/>
                  <a:pt x="120" y="139"/>
                  <a:pt x="120" y="139"/>
                </a:cubicBezTo>
                <a:cubicBezTo>
                  <a:pt x="120" y="172"/>
                  <a:pt x="120" y="172"/>
                  <a:pt x="120" y="172"/>
                </a:cubicBezTo>
                <a:lnTo>
                  <a:pt x="0" y="172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7" name="Freeform 59"/>
          <p:cNvSpPr>
            <a:spLocks noEditPoints="1"/>
          </p:cNvSpPr>
          <p:nvPr/>
        </p:nvSpPr>
        <p:spPr bwMode="auto">
          <a:xfrm>
            <a:off x="5038725" y="2807563"/>
            <a:ext cx="109538" cy="150813"/>
          </a:xfrm>
          <a:custGeom>
            <a:avLst/>
            <a:gdLst>
              <a:gd name="T0" fmla="*/ 128 w 128"/>
              <a:gd name="T1" fmla="*/ 86 h 175"/>
              <a:gd name="T2" fmla="*/ 63 w 128"/>
              <a:gd name="T3" fmla="*/ 175 h 175"/>
              <a:gd name="T4" fmla="*/ 0 w 128"/>
              <a:gd name="T5" fmla="*/ 87 h 175"/>
              <a:gd name="T6" fmla="*/ 65 w 128"/>
              <a:gd name="T7" fmla="*/ 0 h 175"/>
              <a:gd name="T8" fmla="*/ 128 w 128"/>
              <a:gd name="T9" fmla="*/ 86 h 175"/>
              <a:gd name="T10" fmla="*/ 40 w 128"/>
              <a:gd name="T11" fmla="*/ 87 h 175"/>
              <a:gd name="T12" fmla="*/ 64 w 128"/>
              <a:gd name="T13" fmla="*/ 145 h 175"/>
              <a:gd name="T14" fmla="*/ 88 w 128"/>
              <a:gd name="T15" fmla="*/ 87 h 175"/>
              <a:gd name="T16" fmla="*/ 64 w 128"/>
              <a:gd name="T17" fmla="*/ 30 h 175"/>
              <a:gd name="T18" fmla="*/ 40 w 128"/>
              <a:gd name="T19" fmla="*/ 87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8" h="175">
                <a:moveTo>
                  <a:pt x="128" y="86"/>
                </a:moveTo>
                <a:cubicBezTo>
                  <a:pt x="128" y="139"/>
                  <a:pt x="107" y="175"/>
                  <a:pt x="63" y="175"/>
                </a:cubicBezTo>
                <a:cubicBezTo>
                  <a:pt x="19" y="175"/>
                  <a:pt x="0" y="135"/>
                  <a:pt x="0" y="87"/>
                </a:cubicBezTo>
                <a:cubicBezTo>
                  <a:pt x="0" y="38"/>
                  <a:pt x="21" y="0"/>
                  <a:pt x="65" y="0"/>
                </a:cubicBezTo>
                <a:cubicBezTo>
                  <a:pt x="110" y="0"/>
                  <a:pt x="128" y="40"/>
                  <a:pt x="128" y="86"/>
                </a:cubicBezTo>
                <a:close/>
                <a:moveTo>
                  <a:pt x="40" y="87"/>
                </a:moveTo>
                <a:cubicBezTo>
                  <a:pt x="40" y="126"/>
                  <a:pt x="49" y="145"/>
                  <a:pt x="64" y="145"/>
                </a:cubicBezTo>
                <a:cubicBezTo>
                  <a:pt x="80" y="145"/>
                  <a:pt x="88" y="125"/>
                  <a:pt x="88" y="87"/>
                </a:cubicBezTo>
                <a:cubicBezTo>
                  <a:pt x="88" y="49"/>
                  <a:pt x="80" y="30"/>
                  <a:pt x="64" y="30"/>
                </a:cubicBezTo>
                <a:cubicBezTo>
                  <a:pt x="49" y="30"/>
                  <a:pt x="40" y="48"/>
                  <a:pt x="40" y="87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8" name="Freeform 60"/>
          <p:cNvSpPr>
            <a:spLocks noEditPoints="1"/>
          </p:cNvSpPr>
          <p:nvPr/>
        </p:nvSpPr>
        <p:spPr bwMode="auto">
          <a:xfrm>
            <a:off x="5164137" y="2807563"/>
            <a:ext cx="107950" cy="150813"/>
          </a:xfrm>
          <a:custGeom>
            <a:avLst/>
            <a:gdLst>
              <a:gd name="T0" fmla="*/ 127 w 127"/>
              <a:gd name="T1" fmla="*/ 86 h 175"/>
              <a:gd name="T2" fmla="*/ 63 w 127"/>
              <a:gd name="T3" fmla="*/ 175 h 175"/>
              <a:gd name="T4" fmla="*/ 0 w 127"/>
              <a:gd name="T5" fmla="*/ 87 h 175"/>
              <a:gd name="T6" fmla="*/ 64 w 127"/>
              <a:gd name="T7" fmla="*/ 0 h 175"/>
              <a:gd name="T8" fmla="*/ 127 w 127"/>
              <a:gd name="T9" fmla="*/ 86 h 175"/>
              <a:gd name="T10" fmla="*/ 39 w 127"/>
              <a:gd name="T11" fmla="*/ 87 h 175"/>
              <a:gd name="T12" fmla="*/ 64 w 127"/>
              <a:gd name="T13" fmla="*/ 145 h 175"/>
              <a:gd name="T14" fmla="*/ 88 w 127"/>
              <a:gd name="T15" fmla="*/ 87 h 175"/>
              <a:gd name="T16" fmla="*/ 64 w 127"/>
              <a:gd name="T17" fmla="*/ 30 h 175"/>
              <a:gd name="T18" fmla="*/ 39 w 127"/>
              <a:gd name="T19" fmla="*/ 87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7" h="175">
                <a:moveTo>
                  <a:pt x="127" y="86"/>
                </a:moveTo>
                <a:cubicBezTo>
                  <a:pt x="127" y="139"/>
                  <a:pt x="106" y="175"/>
                  <a:pt x="63" y="175"/>
                </a:cubicBezTo>
                <a:cubicBezTo>
                  <a:pt x="19" y="175"/>
                  <a:pt x="0" y="135"/>
                  <a:pt x="0" y="87"/>
                </a:cubicBezTo>
                <a:cubicBezTo>
                  <a:pt x="0" y="38"/>
                  <a:pt x="20" y="0"/>
                  <a:pt x="64" y="0"/>
                </a:cubicBezTo>
                <a:cubicBezTo>
                  <a:pt x="110" y="0"/>
                  <a:pt x="127" y="40"/>
                  <a:pt x="127" y="86"/>
                </a:cubicBezTo>
                <a:close/>
                <a:moveTo>
                  <a:pt x="39" y="87"/>
                </a:moveTo>
                <a:cubicBezTo>
                  <a:pt x="39" y="126"/>
                  <a:pt x="49" y="145"/>
                  <a:pt x="64" y="145"/>
                </a:cubicBezTo>
                <a:cubicBezTo>
                  <a:pt x="79" y="145"/>
                  <a:pt x="88" y="125"/>
                  <a:pt x="88" y="87"/>
                </a:cubicBezTo>
                <a:cubicBezTo>
                  <a:pt x="88" y="49"/>
                  <a:pt x="80" y="30"/>
                  <a:pt x="64" y="30"/>
                </a:cubicBezTo>
                <a:cubicBezTo>
                  <a:pt x="49" y="30"/>
                  <a:pt x="39" y="48"/>
                  <a:pt x="39" y="87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9" name="Freeform 61"/>
          <p:cNvSpPr/>
          <p:nvPr/>
        </p:nvSpPr>
        <p:spPr bwMode="auto">
          <a:xfrm>
            <a:off x="5289550" y="2807563"/>
            <a:ext cx="101600" cy="147638"/>
          </a:xfrm>
          <a:custGeom>
            <a:avLst/>
            <a:gdLst>
              <a:gd name="T0" fmla="*/ 0 w 120"/>
              <a:gd name="T1" fmla="*/ 172 h 172"/>
              <a:gd name="T2" fmla="*/ 0 w 120"/>
              <a:gd name="T3" fmla="*/ 148 h 172"/>
              <a:gd name="T4" fmla="*/ 22 w 120"/>
              <a:gd name="T5" fmla="*/ 128 h 172"/>
              <a:gd name="T6" fmla="*/ 77 w 120"/>
              <a:gd name="T7" fmla="*/ 56 h 172"/>
              <a:gd name="T8" fmla="*/ 49 w 120"/>
              <a:gd name="T9" fmla="*/ 31 h 172"/>
              <a:gd name="T10" fmla="*/ 13 w 120"/>
              <a:gd name="T11" fmla="*/ 45 h 172"/>
              <a:gd name="T12" fmla="*/ 2 w 120"/>
              <a:gd name="T13" fmla="*/ 17 h 172"/>
              <a:gd name="T14" fmla="*/ 57 w 120"/>
              <a:gd name="T15" fmla="*/ 0 h 172"/>
              <a:gd name="T16" fmla="*/ 117 w 120"/>
              <a:gd name="T17" fmla="*/ 53 h 172"/>
              <a:gd name="T18" fmla="*/ 72 w 120"/>
              <a:gd name="T19" fmla="*/ 126 h 172"/>
              <a:gd name="T20" fmla="*/ 56 w 120"/>
              <a:gd name="T21" fmla="*/ 139 h 172"/>
              <a:gd name="T22" fmla="*/ 56 w 120"/>
              <a:gd name="T23" fmla="*/ 139 h 172"/>
              <a:gd name="T24" fmla="*/ 120 w 120"/>
              <a:gd name="T25" fmla="*/ 139 h 172"/>
              <a:gd name="T26" fmla="*/ 120 w 120"/>
              <a:gd name="T27" fmla="*/ 172 h 172"/>
              <a:gd name="T28" fmla="*/ 0 w 120"/>
              <a:gd name="T29" fmla="*/ 172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0" h="172">
                <a:moveTo>
                  <a:pt x="0" y="172"/>
                </a:moveTo>
                <a:cubicBezTo>
                  <a:pt x="0" y="148"/>
                  <a:pt x="0" y="148"/>
                  <a:pt x="0" y="148"/>
                </a:cubicBezTo>
                <a:cubicBezTo>
                  <a:pt x="22" y="128"/>
                  <a:pt x="22" y="128"/>
                  <a:pt x="22" y="128"/>
                </a:cubicBezTo>
                <a:cubicBezTo>
                  <a:pt x="59" y="95"/>
                  <a:pt x="77" y="76"/>
                  <a:pt x="77" y="56"/>
                </a:cubicBezTo>
                <a:cubicBezTo>
                  <a:pt x="77" y="42"/>
                  <a:pt x="69" y="31"/>
                  <a:pt x="49" y="31"/>
                </a:cubicBezTo>
                <a:cubicBezTo>
                  <a:pt x="35" y="31"/>
                  <a:pt x="22" y="39"/>
                  <a:pt x="13" y="45"/>
                </a:cubicBezTo>
                <a:cubicBezTo>
                  <a:pt x="2" y="17"/>
                  <a:pt x="2" y="17"/>
                  <a:pt x="2" y="17"/>
                </a:cubicBezTo>
                <a:cubicBezTo>
                  <a:pt x="15" y="7"/>
                  <a:pt x="34" y="0"/>
                  <a:pt x="57" y="0"/>
                </a:cubicBezTo>
                <a:cubicBezTo>
                  <a:pt x="96" y="0"/>
                  <a:pt x="117" y="22"/>
                  <a:pt x="117" y="53"/>
                </a:cubicBezTo>
                <a:cubicBezTo>
                  <a:pt x="117" y="81"/>
                  <a:pt x="96" y="104"/>
                  <a:pt x="72" y="126"/>
                </a:cubicBezTo>
                <a:cubicBezTo>
                  <a:pt x="56" y="139"/>
                  <a:pt x="56" y="139"/>
                  <a:pt x="56" y="139"/>
                </a:cubicBezTo>
                <a:cubicBezTo>
                  <a:pt x="56" y="139"/>
                  <a:pt x="56" y="139"/>
                  <a:pt x="56" y="139"/>
                </a:cubicBezTo>
                <a:cubicBezTo>
                  <a:pt x="120" y="139"/>
                  <a:pt x="120" y="139"/>
                  <a:pt x="120" y="139"/>
                </a:cubicBezTo>
                <a:cubicBezTo>
                  <a:pt x="120" y="172"/>
                  <a:pt x="120" y="172"/>
                  <a:pt x="120" y="172"/>
                </a:cubicBezTo>
                <a:lnTo>
                  <a:pt x="0" y="172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0" name="Freeform 62"/>
          <p:cNvSpPr/>
          <p:nvPr/>
        </p:nvSpPr>
        <p:spPr bwMode="auto">
          <a:xfrm>
            <a:off x="6994525" y="1613763"/>
            <a:ext cx="101600" cy="146050"/>
          </a:xfrm>
          <a:custGeom>
            <a:avLst/>
            <a:gdLst>
              <a:gd name="T0" fmla="*/ 0 w 120"/>
              <a:gd name="T1" fmla="*/ 172 h 172"/>
              <a:gd name="T2" fmla="*/ 0 w 120"/>
              <a:gd name="T3" fmla="*/ 148 h 172"/>
              <a:gd name="T4" fmla="*/ 21 w 120"/>
              <a:gd name="T5" fmla="*/ 128 h 172"/>
              <a:gd name="T6" fmla="*/ 77 w 120"/>
              <a:gd name="T7" fmla="*/ 56 h 172"/>
              <a:gd name="T8" fmla="*/ 49 w 120"/>
              <a:gd name="T9" fmla="*/ 31 h 172"/>
              <a:gd name="T10" fmla="*/ 13 w 120"/>
              <a:gd name="T11" fmla="*/ 46 h 172"/>
              <a:gd name="T12" fmla="*/ 2 w 120"/>
              <a:gd name="T13" fmla="*/ 17 h 172"/>
              <a:gd name="T14" fmla="*/ 57 w 120"/>
              <a:gd name="T15" fmla="*/ 0 h 172"/>
              <a:gd name="T16" fmla="*/ 117 w 120"/>
              <a:gd name="T17" fmla="*/ 53 h 172"/>
              <a:gd name="T18" fmla="*/ 71 w 120"/>
              <a:gd name="T19" fmla="*/ 126 h 172"/>
              <a:gd name="T20" fmla="*/ 56 w 120"/>
              <a:gd name="T21" fmla="*/ 139 h 172"/>
              <a:gd name="T22" fmla="*/ 56 w 120"/>
              <a:gd name="T23" fmla="*/ 139 h 172"/>
              <a:gd name="T24" fmla="*/ 120 w 120"/>
              <a:gd name="T25" fmla="*/ 139 h 172"/>
              <a:gd name="T26" fmla="*/ 120 w 120"/>
              <a:gd name="T27" fmla="*/ 172 h 172"/>
              <a:gd name="T28" fmla="*/ 0 w 120"/>
              <a:gd name="T29" fmla="*/ 172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0" h="172">
                <a:moveTo>
                  <a:pt x="0" y="172"/>
                </a:moveTo>
                <a:cubicBezTo>
                  <a:pt x="0" y="148"/>
                  <a:pt x="0" y="148"/>
                  <a:pt x="0" y="148"/>
                </a:cubicBezTo>
                <a:cubicBezTo>
                  <a:pt x="21" y="128"/>
                  <a:pt x="21" y="128"/>
                  <a:pt x="21" y="128"/>
                </a:cubicBezTo>
                <a:cubicBezTo>
                  <a:pt x="58" y="95"/>
                  <a:pt x="76" y="76"/>
                  <a:pt x="77" y="56"/>
                </a:cubicBezTo>
                <a:cubicBezTo>
                  <a:pt x="77" y="42"/>
                  <a:pt x="69" y="31"/>
                  <a:pt x="49" y="31"/>
                </a:cubicBezTo>
                <a:cubicBezTo>
                  <a:pt x="34" y="31"/>
                  <a:pt x="22" y="39"/>
                  <a:pt x="13" y="46"/>
                </a:cubicBezTo>
                <a:cubicBezTo>
                  <a:pt x="2" y="17"/>
                  <a:pt x="2" y="17"/>
                  <a:pt x="2" y="17"/>
                </a:cubicBezTo>
                <a:cubicBezTo>
                  <a:pt x="14" y="7"/>
                  <a:pt x="34" y="0"/>
                  <a:pt x="57" y="0"/>
                </a:cubicBezTo>
                <a:cubicBezTo>
                  <a:pt x="95" y="0"/>
                  <a:pt x="117" y="22"/>
                  <a:pt x="117" y="53"/>
                </a:cubicBezTo>
                <a:cubicBezTo>
                  <a:pt x="117" y="81"/>
                  <a:pt x="96" y="104"/>
                  <a:pt x="71" y="126"/>
                </a:cubicBezTo>
                <a:cubicBezTo>
                  <a:pt x="56" y="139"/>
                  <a:pt x="56" y="139"/>
                  <a:pt x="56" y="139"/>
                </a:cubicBezTo>
                <a:cubicBezTo>
                  <a:pt x="56" y="139"/>
                  <a:pt x="56" y="139"/>
                  <a:pt x="56" y="139"/>
                </a:cubicBezTo>
                <a:cubicBezTo>
                  <a:pt x="120" y="139"/>
                  <a:pt x="120" y="139"/>
                  <a:pt x="120" y="139"/>
                </a:cubicBezTo>
                <a:cubicBezTo>
                  <a:pt x="120" y="172"/>
                  <a:pt x="120" y="172"/>
                  <a:pt x="120" y="172"/>
                </a:cubicBezTo>
                <a:lnTo>
                  <a:pt x="0" y="172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1" name="Freeform 63"/>
          <p:cNvSpPr>
            <a:spLocks noEditPoints="1"/>
          </p:cNvSpPr>
          <p:nvPr/>
        </p:nvSpPr>
        <p:spPr bwMode="auto">
          <a:xfrm>
            <a:off x="7115175" y="1613763"/>
            <a:ext cx="109538" cy="149225"/>
          </a:xfrm>
          <a:custGeom>
            <a:avLst/>
            <a:gdLst>
              <a:gd name="T0" fmla="*/ 127 w 127"/>
              <a:gd name="T1" fmla="*/ 86 h 175"/>
              <a:gd name="T2" fmla="*/ 63 w 127"/>
              <a:gd name="T3" fmla="*/ 175 h 175"/>
              <a:gd name="T4" fmla="*/ 0 w 127"/>
              <a:gd name="T5" fmla="*/ 87 h 175"/>
              <a:gd name="T6" fmla="*/ 64 w 127"/>
              <a:gd name="T7" fmla="*/ 0 h 175"/>
              <a:gd name="T8" fmla="*/ 127 w 127"/>
              <a:gd name="T9" fmla="*/ 86 h 175"/>
              <a:gd name="T10" fmla="*/ 39 w 127"/>
              <a:gd name="T11" fmla="*/ 87 h 175"/>
              <a:gd name="T12" fmla="*/ 64 w 127"/>
              <a:gd name="T13" fmla="*/ 145 h 175"/>
              <a:gd name="T14" fmla="*/ 88 w 127"/>
              <a:gd name="T15" fmla="*/ 87 h 175"/>
              <a:gd name="T16" fmla="*/ 64 w 127"/>
              <a:gd name="T17" fmla="*/ 30 h 175"/>
              <a:gd name="T18" fmla="*/ 39 w 127"/>
              <a:gd name="T19" fmla="*/ 87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7" h="175">
                <a:moveTo>
                  <a:pt x="127" y="86"/>
                </a:moveTo>
                <a:cubicBezTo>
                  <a:pt x="127" y="139"/>
                  <a:pt x="106" y="175"/>
                  <a:pt x="63" y="175"/>
                </a:cubicBezTo>
                <a:cubicBezTo>
                  <a:pt x="19" y="175"/>
                  <a:pt x="0" y="135"/>
                  <a:pt x="0" y="87"/>
                </a:cubicBezTo>
                <a:cubicBezTo>
                  <a:pt x="0" y="38"/>
                  <a:pt x="20" y="0"/>
                  <a:pt x="64" y="0"/>
                </a:cubicBezTo>
                <a:cubicBezTo>
                  <a:pt x="110" y="0"/>
                  <a:pt x="127" y="40"/>
                  <a:pt x="127" y="86"/>
                </a:cubicBezTo>
                <a:close/>
                <a:moveTo>
                  <a:pt x="39" y="87"/>
                </a:moveTo>
                <a:cubicBezTo>
                  <a:pt x="39" y="126"/>
                  <a:pt x="49" y="145"/>
                  <a:pt x="64" y="145"/>
                </a:cubicBezTo>
                <a:cubicBezTo>
                  <a:pt x="79" y="145"/>
                  <a:pt x="88" y="126"/>
                  <a:pt x="88" y="87"/>
                </a:cubicBezTo>
                <a:cubicBezTo>
                  <a:pt x="88" y="49"/>
                  <a:pt x="80" y="30"/>
                  <a:pt x="64" y="30"/>
                </a:cubicBezTo>
                <a:cubicBezTo>
                  <a:pt x="49" y="30"/>
                  <a:pt x="39" y="48"/>
                  <a:pt x="39" y="87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2" name="Freeform 64"/>
          <p:cNvSpPr/>
          <p:nvPr/>
        </p:nvSpPr>
        <p:spPr bwMode="auto">
          <a:xfrm>
            <a:off x="7250112" y="1615350"/>
            <a:ext cx="68263" cy="144463"/>
          </a:xfrm>
          <a:custGeom>
            <a:avLst/>
            <a:gdLst>
              <a:gd name="T0" fmla="*/ 21 w 43"/>
              <a:gd name="T1" fmla="*/ 19 h 91"/>
              <a:gd name="T2" fmla="*/ 21 w 43"/>
              <a:gd name="T3" fmla="*/ 19 h 91"/>
              <a:gd name="T4" fmla="*/ 4 w 43"/>
              <a:gd name="T5" fmla="*/ 27 h 91"/>
              <a:gd name="T6" fmla="*/ 0 w 43"/>
              <a:gd name="T7" fmla="*/ 11 h 91"/>
              <a:gd name="T8" fmla="*/ 25 w 43"/>
              <a:gd name="T9" fmla="*/ 0 h 91"/>
              <a:gd name="T10" fmla="*/ 43 w 43"/>
              <a:gd name="T11" fmla="*/ 0 h 91"/>
              <a:gd name="T12" fmla="*/ 43 w 43"/>
              <a:gd name="T13" fmla="*/ 91 h 91"/>
              <a:gd name="T14" fmla="*/ 21 w 43"/>
              <a:gd name="T15" fmla="*/ 91 h 91"/>
              <a:gd name="T16" fmla="*/ 21 w 43"/>
              <a:gd name="T17" fmla="*/ 19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" h="91">
                <a:moveTo>
                  <a:pt x="21" y="19"/>
                </a:moveTo>
                <a:lnTo>
                  <a:pt x="21" y="19"/>
                </a:lnTo>
                <a:lnTo>
                  <a:pt x="4" y="27"/>
                </a:lnTo>
                <a:lnTo>
                  <a:pt x="0" y="11"/>
                </a:lnTo>
                <a:lnTo>
                  <a:pt x="25" y="0"/>
                </a:lnTo>
                <a:lnTo>
                  <a:pt x="43" y="0"/>
                </a:lnTo>
                <a:lnTo>
                  <a:pt x="43" y="91"/>
                </a:lnTo>
                <a:lnTo>
                  <a:pt x="21" y="91"/>
                </a:lnTo>
                <a:lnTo>
                  <a:pt x="21" y="19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3" name="Freeform 65"/>
          <p:cNvSpPr/>
          <p:nvPr/>
        </p:nvSpPr>
        <p:spPr bwMode="auto">
          <a:xfrm>
            <a:off x="7364412" y="1613763"/>
            <a:ext cx="101600" cy="149225"/>
          </a:xfrm>
          <a:custGeom>
            <a:avLst/>
            <a:gdLst>
              <a:gd name="T0" fmla="*/ 8 w 120"/>
              <a:gd name="T1" fmla="*/ 133 h 175"/>
              <a:gd name="T2" fmla="*/ 48 w 120"/>
              <a:gd name="T3" fmla="*/ 144 h 175"/>
              <a:gd name="T4" fmla="*/ 79 w 120"/>
              <a:gd name="T5" fmla="*/ 121 h 175"/>
              <a:gd name="T6" fmla="*/ 45 w 120"/>
              <a:gd name="T7" fmla="*/ 97 h 175"/>
              <a:gd name="T8" fmla="*/ 29 w 120"/>
              <a:gd name="T9" fmla="*/ 97 h 175"/>
              <a:gd name="T10" fmla="*/ 29 w 120"/>
              <a:gd name="T11" fmla="*/ 68 h 175"/>
              <a:gd name="T12" fmla="*/ 44 w 120"/>
              <a:gd name="T13" fmla="*/ 68 h 175"/>
              <a:gd name="T14" fmla="*/ 74 w 120"/>
              <a:gd name="T15" fmla="*/ 49 h 175"/>
              <a:gd name="T16" fmla="*/ 49 w 120"/>
              <a:gd name="T17" fmla="*/ 31 h 175"/>
              <a:gd name="T18" fmla="*/ 14 w 120"/>
              <a:gd name="T19" fmla="*/ 41 h 175"/>
              <a:gd name="T20" fmla="*/ 6 w 120"/>
              <a:gd name="T21" fmla="*/ 12 h 175"/>
              <a:gd name="T22" fmla="*/ 58 w 120"/>
              <a:gd name="T23" fmla="*/ 0 h 175"/>
              <a:gd name="T24" fmla="*/ 114 w 120"/>
              <a:gd name="T25" fmla="*/ 42 h 175"/>
              <a:gd name="T26" fmla="*/ 83 w 120"/>
              <a:gd name="T27" fmla="*/ 81 h 175"/>
              <a:gd name="T28" fmla="*/ 83 w 120"/>
              <a:gd name="T29" fmla="*/ 82 h 175"/>
              <a:gd name="T30" fmla="*/ 120 w 120"/>
              <a:gd name="T31" fmla="*/ 123 h 175"/>
              <a:gd name="T32" fmla="*/ 51 w 120"/>
              <a:gd name="T33" fmla="*/ 175 h 175"/>
              <a:gd name="T34" fmla="*/ 0 w 120"/>
              <a:gd name="T35" fmla="*/ 163 h 175"/>
              <a:gd name="T36" fmla="*/ 8 w 120"/>
              <a:gd name="T37" fmla="*/ 133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0" h="175">
                <a:moveTo>
                  <a:pt x="8" y="133"/>
                </a:moveTo>
                <a:cubicBezTo>
                  <a:pt x="16" y="137"/>
                  <a:pt x="32" y="144"/>
                  <a:pt x="48" y="144"/>
                </a:cubicBezTo>
                <a:cubicBezTo>
                  <a:pt x="68" y="144"/>
                  <a:pt x="79" y="134"/>
                  <a:pt x="79" y="121"/>
                </a:cubicBezTo>
                <a:cubicBezTo>
                  <a:pt x="79" y="104"/>
                  <a:pt x="62" y="97"/>
                  <a:pt x="45" y="97"/>
                </a:cubicBezTo>
                <a:cubicBezTo>
                  <a:pt x="29" y="97"/>
                  <a:pt x="29" y="97"/>
                  <a:pt x="29" y="97"/>
                </a:cubicBezTo>
                <a:cubicBezTo>
                  <a:pt x="29" y="68"/>
                  <a:pt x="29" y="68"/>
                  <a:pt x="29" y="68"/>
                </a:cubicBezTo>
                <a:cubicBezTo>
                  <a:pt x="44" y="68"/>
                  <a:pt x="44" y="68"/>
                  <a:pt x="44" y="68"/>
                </a:cubicBezTo>
                <a:cubicBezTo>
                  <a:pt x="57" y="68"/>
                  <a:pt x="74" y="63"/>
                  <a:pt x="74" y="49"/>
                </a:cubicBezTo>
                <a:cubicBezTo>
                  <a:pt x="74" y="38"/>
                  <a:pt x="66" y="31"/>
                  <a:pt x="49" y="31"/>
                </a:cubicBezTo>
                <a:cubicBezTo>
                  <a:pt x="35" y="31"/>
                  <a:pt x="21" y="37"/>
                  <a:pt x="14" y="41"/>
                </a:cubicBezTo>
                <a:cubicBezTo>
                  <a:pt x="6" y="12"/>
                  <a:pt x="6" y="12"/>
                  <a:pt x="6" y="12"/>
                </a:cubicBezTo>
                <a:cubicBezTo>
                  <a:pt x="16" y="6"/>
                  <a:pt x="36" y="0"/>
                  <a:pt x="58" y="0"/>
                </a:cubicBezTo>
                <a:cubicBezTo>
                  <a:pt x="94" y="0"/>
                  <a:pt x="114" y="19"/>
                  <a:pt x="114" y="42"/>
                </a:cubicBezTo>
                <a:cubicBezTo>
                  <a:pt x="114" y="60"/>
                  <a:pt x="104" y="74"/>
                  <a:pt x="83" y="81"/>
                </a:cubicBezTo>
                <a:cubicBezTo>
                  <a:pt x="83" y="82"/>
                  <a:pt x="83" y="82"/>
                  <a:pt x="83" y="82"/>
                </a:cubicBezTo>
                <a:cubicBezTo>
                  <a:pt x="104" y="85"/>
                  <a:pt x="120" y="101"/>
                  <a:pt x="120" y="123"/>
                </a:cubicBezTo>
                <a:cubicBezTo>
                  <a:pt x="120" y="153"/>
                  <a:pt x="94" y="175"/>
                  <a:pt x="51" y="175"/>
                </a:cubicBezTo>
                <a:cubicBezTo>
                  <a:pt x="29" y="175"/>
                  <a:pt x="10" y="169"/>
                  <a:pt x="0" y="163"/>
                </a:cubicBezTo>
                <a:lnTo>
                  <a:pt x="8" y="133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08" name="组合 607"/>
          <p:cNvGrpSpPr/>
          <p:nvPr/>
        </p:nvGrpSpPr>
        <p:grpSpPr>
          <a:xfrm>
            <a:off x="7902574" y="1409466"/>
            <a:ext cx="2358572" cy="876562"/>
            <a:chOff x="7111941" y="3149084"/>
            <a:chExt cx="2358572" cy="876562"/>
          </a:xfrm>
        </p:grpSpPr>
        <p:sp>
          <p:nvSpPr>
            <p:cNvPr id="609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46927" y="3426406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611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11941" y="31490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grpSp>
        <p:nvGrpSpPr>
          <p:cNvPr id="675" name="组合 674"/>
          <p:cNvGrpSpPr/>
          <p:nvPr/>
        </p:nvGrpSpPr>
        <p:grpSpPr>
          <a:xfrm>
            <a:off x="7902574" y="3720113"/>
            <a:ext cx="2358572" cy="876562"/>
            <a:chOff x="7111941" y="3149084"/>
            <a:chExt cx="2358572" cy="876562"/>
          </a:xfrm>
        </p:grpSpPr>
        <p:sp>
          <p:nvSpPr>
            <p:cNvPr id="676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46927" y="3426406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677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11941" y="31490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grpSp>
        <p:nvGrpSpPr>
          <p:cNvPr id="678" name="组合 677"/>
          <p:cNvGrpSpPr/>
          <p:nvPr/>
        </p:nvGrpSpPr>
        <p:grpSpPr>
          <a:xfrm>
            <a:off x="2019979" y="2369282"/>
            <a:ext cx="2358572" cy="876562"/>
            <a:chOff x="7111941" y="3149084"/>
            <a:chExt cx="2358572" cy="876562"/>
          </a:xfrm>
        </p:grpSpPr>
        <p:sp>
          <p:nvSpPr>
            <p:cNvPr id="679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46927" y="3426406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680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11941" y="31490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grpSp>
        <p:nvGrpSpPr>
          <p:cNvPr id="681" name="组合 680"/>
          <p:cNvGrpSpPr/>
          <p:nvPr/>
        </p:nvGrpSpPr>
        <p:grpSpPr>
          <a:xfrm>
            <a:off x="2019979" y="4679929"/>
            <a:ext cx="2358572" cy="876562"/>
            <a:chOff x="7111941" y="3149084"/>
            <a:chExt cx="2358572" cy="876562"/>
          </a:xfrm>
        </p:grpSpPr>
        <p:sp>
          <p:nvSpPr>
            <p:cNvPr id="682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46927" y="3426406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683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11941" y="31490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sp>
        <p:nvSpPr>
          <p:cNvPr id="56" name="矩形 55"/>
          <p:cNvSpPr/>
          <p:nvPr/>
        </p:nvSpPr>
        <p:spPr>
          <a:xfrm>
            <a:off x="487485" y="408161"/>
            <a:ext cx="741937" cy="36000"/>
          </a:xfrm>
          <a:prstGeom prst="rect">
            <a:avLst/>
          </a:prstGeom>
          <a:solidFill>
            <a:srgbClr val="155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382710" y="789279"/>
            <a:ext cx="31587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/>
              <a:t>LOREM IPSUM DOLOR SIT AMET, CONSECTETUR ADIPISICING ELIT</a:t>
            </a:r>
            <a:endParaRPr lang="zh-CN" altLang="en-US" sz="800" dirty="0"/>
          </a:p>
        </p:txBody>
      </p:sp>
      <p:sp>
        <p:nvSpPr>
          <p:cNvPr id="58" name="文本框 57"/>
          <p:cNvSpPr txBox="1"/>
          <p:nvPr/>
        </p:nvSpPr>
        <p:spPr>
          <a:xfrm>
            <a:off x="373185" y="502726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+mj-ea"/>
              </a:rPr>
              <a:t>在这里输入章节标题</a:t>
            </a:r>
            <a:endParaRPr lang="zh-CN" altLang="en-US" b="1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20922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>
            <a:spLocks/>
          </p:cNvSpPr>
          <p:nvPr/>
        </p:nvSpPr>
        <p:spPr bwMode="auto">
          <a:xfrm rot="5400000">
            <a:off x="8215375" y="3196629"/>
            <a:ext cx="3011153" cy="266876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25400">
            <a:solidFill>
              <a:srgbClr val="E7E7E7"/>
            </a:solidFill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 rot="5400000">
            <a:off x="7224162" y="1196345"/>
            <a:ext cx="2382011" cy="211115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25400">
            <a:solidFill>
              <a:srgbClr val="E7E7E7"/>
            </a:solidFill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Freeform 5"/>
          <p:cNvSpPr>
            <a:spLocks/>
          </p:cNvSpPr>
          <p:nvPr/>
        </p:nvSpPr>
        <p:spPr bwMode="auto">
          <a:xfrm rot="5400000">
            <a:off x="6521655" y="3248649"/>
            <a:ext cx="1811269" cy="160531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25400">
            <a:solidFill>
              <a:srgbClr val="E7E7E7"/>
            </a:solidFill>
          </a:ln>
          <a:effec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 rot="5400000">
            <a:off x="9469465" y="98908"/>
            <a:ext cx="3778355" cy="3348725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25400">
            <a:solidFill>
              <a:srgbClr val="E7E7E7"/>
            </a:solidFill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 rot="5400000">
            <a:off x="7625776" y="951718"/>
            <a:ext cx="2382011" cy="211115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15559A"/>
          </a:solidFill>
          <a:ln w="25400">
            <a:noFill/>
          </a:ln>
          <a:effec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 rot="5400000">
            <a:off x="6923269" y="3004022"/>
            <a:ext cx="1811269" cy="160531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15559A"/>
          </a:solidFill>
          <a:ln w="25400">
            <a:noFill/>
          </a:ln>
          <a:effec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 rot="5400000">
            <a:off x="8616989" y="2952002"/>
            <a:ext cx="3011153" cy="266876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15559A"/>
          </a:solidFill>
          <a:ln w="25400">
            <a:noFill/>
          </a:ln>
          <a:effec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 rot="5400000">
            <a:off x="9871079" y="-145719"/>
            <a:ext cx="3778355" cy="3348725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15559A"/>
          </a:solidFill>
          <a:ln w="25400">
            <a:noFill/>
          </a:ln>
          <a:effec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"/>
          <p:cNvSpPr txBox="1"/>
          <p:nvPr/>
        </p:nvSpPr>
        <p:spPr>
          <a:xfrm>
            <a:off x="632101" y="2028496"/>
            <a:ext cx="6499602" cy="1569632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800" b="1" dirty="0" smtClean="0">
                <a:latin typeface="+mj-ea"/>
                <a:ea typeface="+mj-ea"/>
                <a:cs typeface="+mn-ea"/>
                <a:sym typeface="+mn-lt"/>
              </a:rPr>
              <a:t>2020</a:t>
            </a:r>
          </a:p>
          <a:p>
            <a:r>
              <a:rPr lang="zh-CN" altLang="en-US" sz="4800" b="1" dirty="0">
                <a:latin typeface="+mj-ea"/>
                <a:ea typeface="+mj-ea"/>
                <a:cs typeface="+mn-ea"/>
                <a:sym typeface="+mn-lt"/>
              </a:rPr>
              <a:t>谢</a:t>
            </a:r>
            <a:r>
              <a:rPr lang="zh-CN" altLang="en-US" sz="4800" b="1" dirty="0" smtClean="0">
                <a:latin typeface="+mj-ea"/>
                <a:ea typeface="+mj-ea"/>
                <a:cs typeface="+mn-ea"/>
                <a:sym typeface="+mn-lt"/>
              </a:rPr>
              <a:t>谢观看  </a:t>
            </a:r>
            <a:r>
              <a:rPr lang="en-US" altLang="zh-CN" sz="4800" b="1" dirty="0" smtClean="0">
                <a:latin typeface="+mj-ea"/>
                <a:ea typeface="+mj-ea"/>
                <a:cs typeface="+mn-ea"/>
                <a:sym typeface="+mn-lt"/>
              </a:rPr>
              <a:t>THANKS</a:t>
            </a:r>
            <a:endParaRPr lang="zh-CN" altLang="en-US" sz="4800" b="1" dirty="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47210" y="3575017"/>
            <a:ext cx="59704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latin typeface="+mj-ea"/>
                <a:ea typeface="+mj-ea"/>
                <a:cs typeface="+mn-ea"/>
                <a:sym typeface="+mn-lt"/>
              </a:rPr>
              <a:t>LOREM IPSUM DOLOR SIT AMET, CONSECTETUR ADIPISICING ELIT</a:t>
            </a:r>
            <a:endParaRPr lang="zh-CN" altLang="en-US" sz="1400" dirty="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6" name="圆角矩形 2"/>
          <p:cNvSpPr/>
          <p:nvPr/>
        </p:nvSpPr>
        <p:spPr>
          <a:xfrm>
            <a:off x="1174545" y="3918603"/>
            <a:ext cx="1193782" cy="370768"/>
          </a:xfrm>
          <a:prstGeom prst="rect">
            <a:avLst/>
          </a:prstGeom>
          <a:solidFill>
            <a:srgbClr val="E7E7E7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lvl="0">
              <a:defRPr/>
            </a:pPr>
            <a:r>
              <a:rPr lang="zh-CN" altLang="en-US" sz="1200" b="1" dirty="0">
                <a:solidFill>
                  <a:schemeClr val="tx1"/>
                </a:solidFill>
                <a:latin typeface="Arial" panose="020B0604020202020204"/>
                <a:sym typeface="Arial" panose="020B0604020202020204" pitchFamily="34" charset="0"/>
              </a:rPr>
              <a:t>汇报人：</a:t>
            </a:r>
          </a:p>
        </p:txBody>
      </p:sp>
      <p:sp>
        <p:nvSpPr>
          <p:cNvPr id="17" name="圆角矩形 2"/>
          <p:cNvSpPr/>
          <p:nvPr/>
        </p:nvSpPr>
        <p:spPr>
          <a:xfrm>
            <a:off x="753341" y="3918603"/>
            <a:ext cx="370821" cy="37076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student-graduation-cap-shape_52041"/>
          <p:cNvSpPr>
            <a:spLocks noChangeAspect="1"/>
          </p:cNvSpPr>
          <p:nvPr/>
        </p:nvSpPr>
        <p:spPr bwMode="auto">
          <a:xfrm>
            <a:off x="858196" y="4005108"/>
            <a:ext cx="153299" cy="184628"/>
          </a:xfrm>
          <a:custGeom>
            <a:avLst/>
            <a:gdLst>
              <a:gd name="connsiteX0" fmla="*/ 56671 w 279400"/>
              <a:gd name="connsiteY0" fmla="*/ 192087 h 336550"/>
              <a:gd name="connsiteX1" fmla="*/ 224047 w 279400"/>
              <a:gd name="connsiteY1" fmla="*/ 192087 h 336550"/>
              <a:gd name="connsiteX2" fmla="*/ 279400 w 279400"/>
              <a:gd name="connsiteY2" fmla="*/ 247752 h 336550"/>
              <a:gd name="connsiteX3" fmla="*/ 279400 w 279400"/>
              <a:gd name="connsiteY3" fmla="*/ 336550 h 336550"/>
              <a:gd name="connsiteX4" fmla="*/ 176602 w 279400"/>
              <a:gd name="connsiteY4" fmla="*/ 336550 h 336550"/>
              <a:gd name="connsiteX5" fmla="*/ 158151 w 279400"/>
              <a:gd name="connsiteY5" fmla="*/ 245101 h 336550"/>
              <a:gd name="connsiteX6" fmla="*/ 151562 w 279400"/>
              <a:gd name="connsiteY6" fmla="*/ 239800 h 336550"/>
              <a:gd name="connsiteX7" fmla="*/ 167377 w 279400"/>
              <a:gd name="connsiteY7" fmla="*/ 213293 h 336550"/>
              <a:gd name="connsiteX8" fmla="*/ 167377 w 279400"/>
              <a:gd name="connsiteY8" fmla="*/ 209317 h 336550"/>
              <a:gd name="connsiteX9" fmla="*/ 163423 w 279400"/>
              <a:gd name="connsiteY9" fmla="*/ 207991 h 336550"/>
              <a:gd name="connsiteX10" fmla="*/ 121249 w 279400"/>
              <a:gd name="connsiteY10" fmla="*/ 207991 h 336550"/>
              <a:gd name="connsiteX11" fmla="*/ 118613 w 279400"/>
              <a:gd name="connsiteY11" fmla="*/ 209317 h 336550"/>
              <a:gd name="connsiteX12" fmla="*/ 118613 w 279400"/>
              <a:gd name="connsiteY12" fmla="*/ 213293 h 336550"/>
              <a:gd name="connsiteX13" fmla="*/ 134429 w 279400"/>
              <a:gd name="connsiteY13" fmla="*/ 239800 h 336550"/>
              <a:gd name="connsiteX14" fmla="*/ 126521 w 279400"/>
              <a:gd name="connsiteY14" fmla="*/ 245101 h 336550"/>
              <a:gd name="connsiteX15" fmla="*/ 110706 w 279400"/>
              <a:gd name="connsiteY15" fmla="*/ 336550 h 336550"/>
              <a:gd name="connsiteX16" fmla="*/ 0 w 279400"/>
              <a:gd name="connsiteY16" fmla="*/ 336550 h 336550"/>
              <a:gd name="connsiteX17" fmla="*/ 0 w 279400"/>
              <a:gd name="connsiteY17" fmla="*/ 247752 h 336550"/>
              <a:gd name="connsiteX18" fmla="*/ 56671 w 279400"/>
              <a:gd name="connsiteY18" fmla="*/ 192087 h 336550"/>
              <a:gd name="connsiteX19" fmla="*/ 138907 w 279400"/>
              <a:gd name="connsiteY19" fmla="*/ 0 h 336550"/>
              <a:gd name="connsiteX20" fmla="*/ 219076 w 279400"/>
              <a:gd name="connsiteY20" fmla="*/ 80169 h 336550"/>
              <a:gd name="connsiteX21" fmla="*/ 138907 w 279400"/>
              <a:gd name="connsiteY21" fmla="*/ 160338 h 336550"/>
              <a:gd name="connsiteX22" fmla="*/ 58738 w 279400"/>
              <a:gd name="connsiteY22" fmla="*/ 80169 h 336550"/>
              <a:gd name="connsiteX23" fmla="*/ 138907 w 279400"/>
              <a:gd name="connsiteY23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79400" h="336550">
                <a:moveTo>
                  <a:pt x="56671" y="192087"/>
                </a:moveTo>
                <a:cubicBezTo>
                  <a:pt x="56671" y="192087"/>
                  <a:pt x="56671" y="192087"/>
                  <a:pt x="224047" y="192087"/>
                </a:cubicBezTo>
                <a:cubicBezTo>
                  <a:pt x="254360" y="192087"/>
                  <a:pt x="279400" y="217269"/>
                  <a:pt x="279400" y="247752"/>
                </a:cubicBezTo>
                <a:cubicBezTo>
                  <a:pt x="279400" y="247752"/>
                  <a:pt x="279400" y="247752"/>
                  <a:pt x="279400" y="336550"/>
                </a:cubicBezTo>
                <a:cubicBezTo>
                  <a:pt x="279400" y="336550"/>
                  <a:pt x="279400" y="336550"/>
                  <a:pt x="176602" y="336550"/>
                </a:cubicBezTo>
                <a:cubicBezTo>
                  <a:pt x="176602" y="336550"/>
                  <a:pt x="176602" y="336550"/>
                  <a:pt x="158151" y="245101"/>
                </a:cubicBezTo>
                <a:cubicBezTo>
                  <a:pt x="158151" y="242450"/>
                  <a:pt x="154197" y="239800"/>
                  <a:pt x="151562" y="239800"/>
                </a:cubicBezTo>
                <a:cubicBezTo>
                  <a:pt x="151562" y="239800"/>
                  <a:pt x="151562" y="239800"/>
                  <a:pt x="167377" y="213293"/>
                </a:cubicBezTo>
                <a:cubicBezTo>
                  <a:pt x="167377" y="211967"/>
                  <a:pt x="167377" y="210642"/>
                  <a:pt x="167377" y="209317"/>
                </a:cubicBezTo>
                <a:cubicBezTo>
                  <a:pt x="166059" y="207991"/>
                  <a:pt x="164741" y="207991"/>
                  <a:pt x="163423" y="207991"/>
                </a:cubicBezTo>
                <a:cubicBezTo>
                  <a:pt x="163423" y="207991"/>
                  <a:pt x="163423" y="207991"/>
                  <a:pt x="121249" y="207991"/>
                </a:cubicBezTo>
                <a:cubicBezTo>
                  <a:pt x="119931" y="207991"/>
                  <a:pt x="118613" y="207991"/>
                  <a:pt x="118613" y="209317"/>
                </a:cubicBezTo>
                <a:cubicBezTo>
                  <a:pt x="117296" y="210642"/>
                  <a:pt x="117296" y="211967"/>
                  <a:pt x="118613" y="213293"/>
                </a:cubicBezTo>
                <a:cubicBezTo>
                  <a:pt x="118613" y="213293"/>
                  <a:pt x="118613" y="213293"/>
                  <a:pt x="134429" y="239800"/>
                </a:cubicBezTo>
                <a:cubicBezTo>
                  <a:pt x="130475" y="239800"/>
                  <a:pt x="127839" y="242450"/>
                  <a:pt x="126521" y="245101"/>
                </a:cubicBezTo>
                <a:cubicBezTo>
                  <a:pt x="126521" y="245101"/>
                  <a:pt x="126521" y="245101"/>
                  <a:pt x="110706" y="336550"/>
                </a:cubicBezTo>
                <a:cubicBezTo>
                  <a:pt x="110706" y="336550"/>
                  <a:pt x="110706" y="336550"/>
                  <a:pt x="0" y="336550"/>
                </a:cubicBezTo>
                <a:cubicBezTo>
                  <a:pt x="0" y="336550"/>
                  <a:pt x="0" y="336550"/>
                  <a:pt x="0" y="247752"/>
                </a:cubicBezTo>
                <a:cubicBezTo>
                  <a:pt x="0" y="217269"/>
                  <a:pt x="25040" y="192087"/>
                  <a:pt x="56671" y="192087"/>
                </a:cubicBezTo>
                <a:close/>
                <a:moveTo>
                  <a:pt x="138907" y="0"/>
                </a:moveTo>
                <a:cubicBezTo>
                  <a:pt x="183183" y="0"/>
                  <a:pt x="219076" y="35893"/>
                  <a:pt x="219076" y="80169"/>
                </a:cubicBezTo>
                <a:cubicBezTo>
                  <a:pt x="219076" y="124445"/>
                  <a:pt x="183183" y="160338"/>
                  <a:pt x="138907" y="160338"/>
                </a:cubicBezTo>
                <a:cubicBezTo>
                  <a:pt x="94631" y="160338"/>
                  <a:pt x="58738" y="124445"/>
                  <a:pt x="58738" y="80169"/>
                </a:cubicBezTo>
                <a:cubicBezTo>
                  <a:pt x="58738" y="35893"/>
                  <a:pt x="94631" y="0"/>
                  <a:pt x="13890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圆角矩形 2"/>
          <p:cNvSpPr/>
          <p:nvPr/>
        </p:nvSpPr>
        <p:spPr>
          <a:xfrm>
            <a:off x="2618266" y="3913219"/>
            <a:ext cx="370834" cy="37095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student-graduation-cap-shape_52041"/>
          <p:cNvSpPr>
            <a:spLocks noChangeAspect="1"/>
          </p:cNvSpPr>
          <p:nvPr/>
        </p:nvSpPr>
        <p:spPr bwMode="auto">
          <a:xfrm>
            <a:off x="2711874" y="4006760"/>
            <a:ext cx="178566" cy="184724"/>
          </a:xfrm>
          <a:custGeom>
            <a:avLst/>
            <a:gdLst>
              <a:gd name="connsiteX0" fmla="*/ 233363 w 325438"/>
              <a:gd name="connsiteY0" fmla="*/ 249238 h 336550"/>
              <a:gd name="connsiteX1" fmla="*/ 279401 w 325438"/>
              <a:gd name="connsiteY1" fmla="*/ 249238 h 336550"/>
              <a:gd name="connsiteX2" fmla="*/ 279401 w 325438"/>
              <a:gd name="connsiteY2" fmla="*/ 290513 h 336550"/>
              <a:gd name="connsiteX3" fmla="*/ 233363 w 325438"/>
              <a:gd name="connsiteY3" fmla="*/ 290513 h 336550"/>
              <a:gd name="connsiteX4" fmla="*/ 171450 w 325438"/>
              <a:gd name="connsiteY4" fmla="*/ 249238 h 336550"/>
              <a:gd name="connsiteX5" fmla="*/ 217488 w 325438"/>
              <a:gd name="connsiteY5" fmla="*/ 249238 h 336550"/>
              <a:gd name="connsiteX6" fmla="*/ 217488 w 325438"/>
              <a:gd name="connsiteY6" fmla="*/ 290513 h 336550"/>
              <a:gd name="connsiteX7" fmla="*/ 171450 w 325438"/>
              <a:gd name="connsiteY7" fmla="*/ 290513 h 336550"/>
              <a:gd name="connsiteX8" fmla="*/ 107950 w 325438"/>
              <a:gd name="connsiteY8" fmla="*/ 249238 h 336550"/>
              <a:gd name="connsiteX9" fmla="*/ 155575 w 325438"/>
              <a:gd name="connsiteY9" fmla="*/ 249238 h 336550"/>
              <a:gd name="connsiteX10" fmla="*/ 155575 w 325438"/>
              <a:gd name="connsiteY10" fmla="*/ 290513 h 336550"/>
              <a:gd name="connsiteX11" fmla="*/ 107950 w 325438"/>
              <a:gd name="connsiteY11" fmla="*/ 290513 h 336550"/>
              <a:gd name="connsiteX12" fmla="*/ 46038 w 325438"/>
              <a:gd name="connsiteY12" fmla="*/ 249238 h 336550"/>
              <a:gd name="connsiteX13" fmla="*/ 93663 w 325438"/>
              <a:gd name="connsiteY13" fmla="*/ 249238 h 336550"/>
              <a:gd name="connsiteX14" fmla="*/ 93663 w 325438"/>
              <a:gd name="connsiteY14" fmla="*/ 290513 h 336550"/>
              <a:gd name="connsiteX15" fmla="*/ 46038 w 325438"/>
              <a:gd name="connsiteY15" fmla="*/ 290513 h 336550"/>
              <a:gd name="connsiteX16" fmla="*/ 233363 w 325438"/>
              <a:gd name="connsiteY16" fmla="*/ 195263 h 336550"/>
              <a:gd name="connsiteX17" fmla="*/ 279401 w 325438"/>
              <a:gd name="connsiteY17" fmla="*/ 195263 h 336550"/>
              <a:gd name="connsiteX18" fmla="*/ 279401 w 325438"/>
              <a:gd name="connsiteY18" fmla="*/ 234951 h 336550"/>
              <a:gd name="connsiteX19" fmla="*/ 233363 w 325438"/>
              <a:gd name="connsiteY19" fmla="*/ 234951 h 336550"/>
              <a:gd name="connsiteX20" fmla="*/ 171450 w 325438"/>
              <a:gd name="connsiteY20" fmla="*/ 195263 h 336550"/>
              <a:gd name="connsiteX21" fmla="*/ 217488 w 325438"/>
              <a:gd name="connsiteY21" fmla="*/ 195263 h 336550"/>
              <a:gd name="connsiteX22" fmla="*/ 217488 w 325438"/>
              <a:gd name="connsiteY22" fmla="*/ 234951 h 336550"/>
              <a:gd name="connsiteX23" fmla="*/ 171450 w 325438"/>
              <a:gd name="connsiteY23" fmla="*/ 234951 h 336550"/>
              <a:gd name="connsiteX24" fmla="*/ 107950 w 325438"/>
              <a:gd name="connsiteY24" fmla="*/ 195263 h 336550"/>
              <a:gd name="connsiteX25" fmla="*/ 155575 w 325438"/>
              <a:gd name="connsiteY25" fmla="*/ 195263 h 336550"/>
              <a:gd name="connsiteX26" fmla="*/ 155575 w 325438"/>
              <a:gd name="connsiteY26" fmla="*/ 234951 h 336550"/>
              <a:gd name="connsiteX27" fmla="*/ 107950 w 325438"/>
              <a:gd name="connsiteY27" fmla="*/ 234951 h 336550"/>
              <a:gd name="connsiteX28" fmla="*/ 46038 w 325438"/>
              <a:gd name="connsiteY28" fmla="*/ 195263 h 336550"/>
              <a:gd name="connsiteX29" fmla="*/ 93663 w 325438"/>
              <a:gd name="connsiteY29" fmla="*/ 195263 h 336550"/>
              <a:gd name="connsiteX30" fmla="*/ 93663 w 325438"/>
              <a:gd name="connsiteY30" fmla="*/ 234951 h 336550"/>
              <a:gd name="connsiteX31" fmla="*/ 46038 w 325438"/>
              <a:gd name="connsiteY31" fmla="*/ 234951 h 336550"/>
              <a:gd name="connsiteX32" fmla="*/ 233363 w 325438"/>
              <a:gd name="connsiteY32" fmla="*/ 139700 h 336550"/>
              <a:gd name="connsiteX33" fmla="*/ 279401 w 325438"/>
              <a:gd name="connsiteY33" fmla="*/ 139700 h 336550"/>
              <a:gd name="connsiteX34" fmla="*/ 279401 w 325438"/>
              <a:gd name="connsiteY34" fmla="*/ 180975 h 336550"/>
              <a:gd name="connsiteX35" fmla="*/ 233363 w 325438"/>
              <a:gd name="connsiteY35" fmla="*/ 180975 h 336550"/>
              <a:gd name="connsiteX36" fmla="*/ 171450 w 325438"/>
              <a:gd name="connsiteY36" fmla="*/ 139700 h 336550"/>
              <a:gd name="connsiteX37" fmla="*/ 217488 w 325438"/>
              <a:gd name="connsiteY37" fmla="*/ 139700 h 336550"/>
              <a:gd name="connsiteX38" fmla="*/ 217488 w 325438"/>
              <a:gd name="connsiteY38" fmla="*/ 180975 h 336550"/>
              <a:gd name="connsiteX39" fmla="*/ 171450 w 325438"/>
              <a:gd name="connsiteY39" fmla="*/ 180975 h 336550"/>
              <a:gd name="connsiteX40" fmla="*/ 107950 w 325438"/>
              <a:gd name="connsiteY40" fmla="*/ 139700 h 336550"/>
              <a:gd name="connsiteX41" fmla="*/ 155575 w 325438"/>
              <a:gd name="connsiteY41" fmla="*/ 139700 h 336550"/>
              <a:gd name="connsiteX42" fmla="*/ 155575 w 325438"/>
              <a:gd name="connsiteY42" fmla="*/ 180975 h 336550"/>
              <a:gd name="connsiteX43" fmla="*/ 107950 w 325438"/>
              <a:gd name="connsiteY43" fmla="*/ 180975 h 336550"/>
              <a:gd name="connsiteX44" fmla="*/ 49167 w 325438"/>
              <a:gd name="connsiteY44" fmla="*/ 38100 h 336550"/>
              <a:gd name="connsiteX45" fmla="*/ 25400 w 325438"/>
              <a:gd name="connsiteY45" fmla="*/ 61753 h 336550"/>
              <a:gd name="connsiteX46" fmla="*/ 25400 w 325438"/>
              <a:gd name="connsiteY46" fmla="*/ 289085 h 336550"/>
              <a:gd name="connsiteX47" fmla="*/ 49167 w 325438"/>
              <a:gd name="connsiteY47" fmla="*/ 312738 h 336550"/>
              <a:gd name="connsiteX48" fmla="*/ 276271 w 325438"/>
              <a:gd name="connsiteY48" fmla="*/ 312738 h 336550"/>
              <a:gd name="connsiteX49" fmla="*/ 300038 w 325438"/>
              <a:gd name="connsiteY49" fmla="*/ 289085 h 336550"/>
              <a:gd name="connsiteX50" fmla="*/ 300038 w 325438"/>
              <a:gd name="connsiteY50" fmla="*/ 61753 h 336550"/>
              <a:gd name="connsiteX51" fmla="*/ 276271 w 325438"/>
              <a:gd name="connsiteY51" fmla="*/ 38100 h 336550"/>
              <a:gd name="connsiteX52" fmla="*/ 269669 w 325438"/>
              <a:gd name="connsiteY52" fmla="*/ 38100 h 336550"/>
              <a:gd name="connsiteX53" fmla="*/ 269669 w 325438"/>
              <a:gd name="connsiteY53" fmla="*/ 63067 h 336550"/>
              <a:gd name="connsiteX54" fmla="*/ 276271 w 325438"/>
              <a:gd name="connsiteY54" fmla="*/ 74894 h 336550"/>
              <a:gd name="connsiteX55" fmla="*/ 260427 w 325438"/>
              <a:gd name="connsiteY55" fmla="*/ 90662 h 336550"/>
              <a:gd name="connsiteX56" fmla="*/ 244582 w 325438"/>
              <a:gd name="connsiteY56" fmla="*/ 74894 h 336550"/>
              <a:gd name="connsiteX57" fmla="*/ 249864 w 325438"/>
              <a:gd name="connsiteY57" fmla="*/ 63067 h 336550"/>
              <a:gd name="connsiteX58" fmla="*/ 249864 w 325438"/>
              <a:gd name="connsiteY58" fmla="*/ 38100 h 336550"/>
              <a:gd name="connsiteX59" fmla="*/ 231379 w 325438"/>
              <a:gd name="connsiteY59" fmla="*/ 38100 h 336550"/>
              <a:gd name="connsiteX60" fmla="*/ 231379 w 325438"/>
              <a:gd name="connsiteY60" fmla="*/ 63067 h 336550"/>
              <a:gd name="connsiteX61" fmla="*/ 236660 w 325438"/>
              <a:gd name="connsiteY61" fmla="*/ 74894 h 336550"/>
              <a:gd name="connsiteX62" fmla="*/ 220816 w 325438"/>
              <a:gd name="connsiteY62" fmla="*/ 90662 h 336550"/>
              <a:gd name="connsiteX63" fmla="*/ 204971 w 325438"/>
              <a:gd name="connsiteY63" fmla="*/ 74894 h 336550"/>
              <a:gd name="connsiteX64" fmla="*/ 210253 w 325438"/>
              <a:gd name="connsiteY64" fmla="*/ 63067 h 336550"/>
              <a:gd name="connsiteX65" fmla="*/ 210253 w 325438"/>
              <a:gd name="connsiteY65" fmla="*/ 38100 h 336550"/>
              <a:gd name="connsiteX66" fmla="*/ 191767 w 325438"/>
              <a:gd name="connsiteY66" fmla="*/ 38100 h 336550"/>
              <a:gd name="connsiteX67" fmla="*/ 191767 w 325438"/>
              <a:gd name="connsiteY67" fmla="*/ 63067 h 336550"/>
              <a:gd name="connsiteX68" fmla="*/ 198369 w 325438"/>
              <a:gd name="connsiteY68" fmla="*/ 74894 h 336550"/>
              <a:gd name="connsiteX69" fmla="*/ 182525 w 325438"/>
              <a:gd name="connsiteY69" fmla="*/ 90662 h 336550"/>
              <a:gd name="connsiteX70" fmla="*/ 166680 w 325438"/>
              <a:gd name="connsiteY70" fmla="*/ 74894 h 336550"/>
              <a:gd name="connsiteX71" fmla="*/ 171962 w 325438"/>
              <a:gd name="connsiteY71" fmla="*/ 63067 h 336550"/>
              <a:gd name="connsiteX72" fmla="*/ 171962 w 325438"/>
              <a:gd name="connsiteY72" fmla="*/ 38100 h 336550"/>
              <a:gd name="connsiteX73" fmla="*/ 153476 w 325438"/>
              <a:gd name="connsiteY73" fmla="*/ 38100 h 336550"/>
              <a:gd name="connsiteX74" fmla="*/ 153476 w 325438"/>
              <a:gd name="connsiteY74" fmla="*/ 63067 h 336550"/>
              <a:gd name="connsiteX75" fmla="*/ 158758 w 325438"/>
              <a:gd name="connsiteY75" fmla="*/ 74894 h 336550"/>
              <a:gd name="connsiteX76" fmla="*/ 142913 w 325438"/>
              <a:gd name="connsiteY76" fmla="*/ 90662 h 336550"/>
              <a:gd name="connsiteX77" fmla="*/ 127069 w 325438"/>
              <a:gd name="connsiteY77" fmla="*/ 74894 h 336550"/>
              <a:gd name="connsiteX78" fmla="*/ 133671 w 325438"/>
              <a:gd name="connsiteY78" fmla="*/ 63067 h 336550"/>
              <a:gd name="connsiteX79" fmla="*/ 133671 w 325438"/>
              <a:gd name="connsiteY79" fmla="*/ 38100 h 336550"/>
              <a:gd name="connsiteX80" fmla="*/ 115186 w 325438"/>
              <a:gd name="connsiteY80" fmla="*/ 38100 h 336550"/>
              <a:gd name="connsiteX81" fmla="*/ 115186 w 325438"/>
              <a:gd name="connsiteY81" fmla="*/ 63067 h 336550"/>
              <a:gd name="connsiteX82" fmla="*/ 120467 w 325438"/>
              <a:gd name="connsiteY82" fmla="*/ 74894 h 336550"/>
              <a:gd name="connsiteX83" fmla="*/ 104623 w 325438"/>
              <a:gd name="connsiteY83" fmla="*/ 90662 h 336550"/>
              <a:gd name="connsiteX84" fmla="*/ 88778 w 325438"/>
              <a:gd name="connsiteY84" fmla="*/ 74894 h 336550"/>
              <a:gd name="connsiteX85" fmla="*/ 94060 w 325438"/>
              <a:gd name="connsiteY85" fmla="*/ 63067 h 336550"/>
              <a:gd name="connsiteX86" fmla="*/ 94060 w 325438"/>
              <a:gd name="connsiteY86" fmla="*/ 38100 h 336550"/>
              <a:gd name="connsiteX87" fmla="*/ 75574 w 325438"/>
              <a:gd name="connsiteY87" fmla="*/ 38100 h 336550"/>
              <a:gd name="connsiteX88" fmla="*/ 75574 w 325438"/>
              <a:gd name="connsiteY88" fmla="*/ 63067 h 336550"/>
              <a:gd name="connsiteX89" fmla="*/ 80856 w 325438"/>
              <a:gd name="connsiteY89" fmla="*/ 74894 h 336550"/>
              <a:gd name="connsiteX90" fmla="*/ 65011 w 325438"/>
              <a:gd name="connsiteY90" fmla="*/ 90662 h 336550"/>
              <a:gd name="connsiteX91" fmla="*/ 49167 w 325438"/>
              <a:gd name="connsiteY91" fmla="*/ 74894 h 336550"/>
              <a:gd name="connsiteX92" fmla="*/ 55769 w 325438"/>
              <a:gd name="connsiteY92" fmla="*/ 63067 h 336550"/>
              <a:gd name="connsiteX93" fmla="*/ 55769 w 325438"/>
              <a:gd name="connsiteY93" fmla="*/ 38100 h 336550"/>
              <a:gd name="connsiteX94" fmla="*/ 49167 w 325438"/>
              <a:gd name="connsiteY94" fmla="*/ 38100 h 336550"/>
              <a:gd name="connsiteX95" fmla="*/ 65315 w 325438"/>
              <a:gd name="connsiteY95" fmla="*/ 4763 h 336550"/>
              <a:gd name="connsiteX96" fmla="*/ 61913 w 325438"/>
              <a:gd name="connsiteY96" fmla="*/ 10110 h 336550"/>
              <a:gd name="connsiteX97" fmla="*/ 61913 w 325438"/>
              <a:gd name="connsiteY97" fmla="*/ 75616 h 336550"/>
              <a:gd name="connsiteX98" fmla="*/ 65315 w 325438"/>
              <a:gd name="connsiteY98" fmla="*/ 80963 h 336550"/>
              <a:gd name="connsiteX99" fmla="*/ 69851 w 325438"/>
              <a:gd name="connsiteY99" fmla="*/ 75616 h 336550"/>
              <a:gd name="connsiteX100" fmla="*/ 69851 w 325438"/>
              <a:gd name="connsiteY100" fmla="*/ 10110 h 336550"/>
              <a:gd name="connsiteX101" fmla="*/ 65315 w 325438"/>
              <a:gd name="connsiteY101" fmla="*/ 4763 h 336550"/>
              <a:gd name="connsiteX102" fmla="*/ 104776 w 325438"/>
              <a:gd name="connsiteY102" fmla="*/ 4763 h 336550"/>
              <a:gd name="connsiteX103" fmla="*/ 100013 w 325438"/>
              <a:gd name="connsiteY103" fmla="*/ 10110 h 336550"/>
              <a:gd name="connsiteX104" fmla="*/ 100013 w 325438"/>
              <a:gd name="connsiteY104" fmla="*/ 75616 h 336550"/>
              <a:gd name="connsiteX105" fmla="*/ 104776 w 325438"/>
              <a:gd name="connsiteY105" fmla="*/ 80963 h 336550"/>
              <a:gd name="connsiteX106" fmla="*/ 109538 w 325438"/>
              <a:gd name="connsiteY106" fmla="*/ 75616 h 336550"/>
              <a:gd name="connsiteX107" fmla="*/ 109538 w 325438"/>
              <a:gd name="connsiteY107" fmla="*/ 10110 h 336550"/>
              <a:gd name="connsiteX108" fmla="*/ 104776 w 325438"/>
              <a:gd name="connsiteY108" fmla="*/ 4763 h 336550"/>
              <a:gd name="connsiteX109" fmla="*/ 142876 w 325438"/>
              <a:gd name="connsiteY109" fmla="*/ 4763 h 336550"/>
              <a:gd name="connsiteX110" fmla="*/ 138113 w 325438"/>
              <a:gd name="connsiteY110" fmla="*/ 10110 h 336550"/>
              <a:gd name="connsiteX111" fmla="*/ 138113 w 325438"/>
              <a:gd name="connsiteY111" fmla="*/ 75616 h 336550"/>
              <a:gd name="connsiteX112" fmla="*/ 142876 w 325438"/>
              <a:gd name="connsiteY112" fmla="*/ 80963 h 336550"/>
              <a:gd name="connsiteX113" fmla="*/ 147638 w 325438"/>
              <a:gd name="connsiteY113" fmla="*/ 75616 h 336550"/>
              <a:gd name="connsiteX114" fmla="*/ 147638 w 325438"/>
              <a:gd name="connsiteY114" fmla="*/ 10110 h 336550"/>
              <a:gd name="connsiteX115" fmla="*/ 142876 w 325438"/>
              <a:gd name="connsiteY115" fmla="*/ 4763 h 336550"/>
              <a:gd name="connsiteX116" fmla="*/ 182563 w 325438"/>
              <a:gd name="connsiteY116" fmla="*/ 4763 h 336550"/>
              <a:gd name="connsiteX117" fmla="*/ 177800 w 325438"/>
              <a:gd name="connsiteY117" fmla="*/ 10110 h 336550"/>
              <a:gd name="connsiteX118" fmla="*/ 177800 w 325438"/>
              <a:gd name="connsiteY118" fmla="*/ 75616 h 336550"/>
              <a:gd name="connsiteX119" fmla="*/ 182563 w 325438"/>
              <a:gd name="connsiteY119" fmla="*/ 80963 h 336550"/>
              <a:gd name="connsiteX120" fmla="*/ 187325 w 325438"/>
              <a:gd name="connsiteY120" fmla="*/ 75616 h 336550"/>
              <a:gd name="connsiteX121" fmla="*/ 187325 w 325438"/>
              <a:gd name="connsiteY121" fmla="*/ 10110 h 336550"/>
              <a:gd name="connsiteX122" fmla="*/ 182563 w 325438"/>
              <a:gd name="connsiteY122" fmla="*/ 4763 h 336550"/>
              <a:gd name="connsiteX123" fmla="*/ 220663 w 325438"/>
              <a:gd name="connsiteY123" fmla="*/ 4763 h 336550"/>
              <a:gd name="connsiteX124" fmla="*/ 215900 w 325438"/>
              <a:gd name="connsiteY124" fmla="*/ 10110 h 336550"/>
              <a:gd name="connsiteX125" fmla="*/ 215900 w 325438"/>
              <a:gd name="connsiteY125" fmla="*/ 75616 h 336550"/>
              <a:gd name="connsiteX126" fmla="*/ 220663 w 325438"/>
              <a:gd name="connsiteY126" fmla="*/ 80963 h 336550"/>
              <a:gd name="connsiteX127" fmla="*/ 225425 w 325438"/>
              <a:gd name="connsiteY127" fmla="*/ 75616 h 336550"/>
              <a:gd name="connsiteX128" fmla="*/ 225425 w 325438"/>
              <a:gd name="connsiteY128" fmla="*/ 10110 h 336550"/>
              <a:gd name="connsiteX129" fmla="*/ 220663 w 325438"/>
              <a:gd name="connsiteY129" fmla="*/ 4763 h 336550"/>
              <a:gd name="connsiteX130" fmla="*/ 260124 w 325438"/>
              <a:gd name="connsiteY130" fmla="*/ 4763 h 336550"/>
              <a:gd name="connsiteX131" fmla="*/ 255588 w 325438"/>
              <a:gd name="connsiteY131" fmla="*/ 10110 h 336550"/>
              <a:gd name="connsiteX132" fmla="*/ 255588 w 325438"/>
              <a:gd name="connsiteY132" fmla="*/ 75616 h 336550"/>
              <a:gd name="connsiteX133" fmla="*/ 260124 w 325438"/>
              <a:gd name="connsiteY133" fmla="*/ 80963 h 336550"/>
              <a:gd name="connsiteX134" fmla="*/ 263526 w 325438"/>
              <a:gd name="connsiteY134" fmla="*/ 75616 h 336550"/>
              <a:gd name="connsiteX135" fmla="*/ 263526 w 325438"/>
              <a:gd name="connsiteY135" fmla="*/ 10110 h 336550"/>
              <a:gd name="connsiteX136" fmla="*/ 260124 w 325438"/>
              <a:gd name="connsiteY136" fmla="*/ 4763 h 336550"/>
              <a:gd name="connsiteX137" fmla="*/ 64823 w 325438"/>
              <a:gd name="connsiteY137" fmla="*/ 0 h 336550"/>
              <a:gd name="connsiteX138" fmla="*/ 75406 w 325438"/>
              <a:gd name="connsiteY138" fmla="*/ 10517 h 336550"/>
              <a:gd name="connsiteX139" fmla="*/ 75406 w 325438"/>
              <a:gd name="connsiteY139" fmla="*/ 14461 h 336550"/>
              <a:gd name="connsiteX140" fmla="*/ 93927 w 325438"/>
              <a:gd name="connsiteY140" fmla="*/ 14461 h 336550"/>
              <a:gd name="connsiteX141" fmla="*/ 93927 w 325438"/>
              <a:gd name="connsiteY141" fmla="*/ 10517 h 336550"/>
              <a:gd name="connsiteX142" fmla="*/ 104511 w 325438"/>
              <a:gd name="connsiteY142" fmla="*/ 0 h 336550"/>
              <a:gd name="connsiteX143" fmla="*/ 115094 w 325438"/>
              <a:gd name="connsiteY143" fmla="*/ 10517 h 336550"/>
              <a:gd name="connsiteX144" fmla="*/ 115094 w 325438"/>
              <a:gd name="connsiteY144" fmla="*/ 14461 h 336550"/>
              <a:gd name="connsiteX145" fmla="*/ 133615 w 325438"/>
              <a:gd name="connsiteY145" fmla="*/ 14461 h 336550"/>
              <a:gd name="connsiteX146" fmla="*/ 133615 w 325438"/>
              <a:gd name="connsiteY146" fmla="*/ 10517 h 336550"/>
              <a:gd name="connsiteX147" fmla="*/ 142875 w 325438"/>
              <a:gd name="connsiteY147" fmla="*/ 0 h 336550"/>
              <a:gd name="connsiteX148" fmla="*/ 153459 w 325438"/>
              <a:gd name="connsiteY148" fmla="*/ 10517 h 336550"/>
              <a:gd name="connsiteX149" fmla="*/ 153459 w 325438"/>
              <a:gd name="connsiteY149" fmla="*/ 14461 h 336550"/>
              <a:gd name="connsiteX150" fmla="*/ 171980 w 325438"/>
              <a:gd name="connsiteY150" fmla="*/ 14461 h 336550"/>
              <a:gd name="connsiteX151" fmla="*/ 171980 w 325438"/>
              <a:gd name="connsiteY151" fmla="*/ 10517 h 336550"/>
              <a:gd name="connsiteX152" fmla="*/ 182563 w 325438"/>
              <a:gd name="connsiteY152" fmla="*/ 0 h 336550"/>
              <a:gd name="connsiteX153" fmla="*/ 191823 w 325438"/>
              <a:gd name="connsiteY153" fmla="*/ 10517 h 336550"/>
              <a:gd name="connsiteX154" fmla="*/ 191823 w 325438"/>
              <a:gd name="connsiteY154" fmla="*/ 14461 h 336550"/>
              <a:gd name="connsiteX155" fmla="*/ 210344 w 325438"/>
              <a:gd name="connsiteY155" fmla="*/ 14461 h 336550"/>
              <a:gd name="connsiteX156" fmla="*/ 210344 w 325438"/>
              <a:gd name="connsiteY156" fmla="*/ 10517 h 336550"/>
              <a:gd name="connsiteX157" fmla="*/ 220927 w 325438"/>
              <a:gd name="connsiteY157" fmla="*/ 0 h 336550"/>
              <a:gd name="connsiteX158" fmla="*/ 231511 w 325438"/>
              <a:gd name="connsiteY158" fmla="*/ 10517 h 336550"/>
              <a:gd name="connsiteX159" fmla="*/ 231511 w 325438"/>
              <a:gd name="connsiteY159" fmla="*/ 14461 h 336550"/>
              <a:gd name="connsiteX160" fmla="*/ 250032 w 325438"/>
              <a:gd name="connsiteY160" fmla="*/ 14461 h 336550"/>
              <a:gd name="connsiteX161" fmla="*/ 250032 w 325438"/>
              <a:gd name="connsiteY161" fmla="*/ 10517 h 336550"/>
              <a:gd name="connsiteX162" fmla="*/ 260615 w 325438"/>
              <a:gd name="connsiteY162" fmla="*/ 0 h 336550"/>
              <a:gd name="connsiteX163" fmla="*/ 269875 w 325438"/>
              <a:gd name="connsiteY163" fmla="*/ 10517 h 336550"/>
              <a:gd name="connsiteX164" fmla="*/ 269875 w 325438"/>
              <a:gd name="connsiteY164" fmla="*/ 14461 h 336550"/>
              <a:gd name="connsiteX165" fmla="*/ 276490 w 325438"/>
              <a:gd name="connsiteY165" fmla="*/ 14461 h 336550"/>
              <a:gd name="connsiteX166" fmla="*/ 325438 w 325438"/>
              <a:gd name="connsiteY166" fmla="*/ 61789 h 336550"/>
              <a:gd name="connsiteX167" fmla="*/ 325438 w 325438"/>
              <a:gd name="connsiteY167" fmla="*/ 289223 h 336550"/>
              <a:gd name="connsiteX168" fmla="*/ 276490 w 325438"/>
              <a:gd name="connsiteY168" fmla="*/ 336550 h 336550"/>
              <a:gd name="connsiteX169" fmla="*/ 48948 w 325438"/>
              <a:gd name="connsiteY169" fmla="*/ 336550 h 336550"/>
              <a:gd name="connsiteX170" fmla="*/ 0 w 325438"/>
              <a:gd name="connsiteY170" fmla="*/ 289223 h 336550"/>
              <a:gd name="connsiteX171" fmla="*/ 0 w 325438"/>
              <a:gd name="connsiteY171" fmla="*/ 61789 h 336550"/>
              <a:gd name="connsiteX172" fmla="*/ 48948 w 325438"/>
              <a:gd name="connsiteY172" fmla="*/ 14461 h 336550"/>
              <a:gd name="connsiteX173" fmla="*/ 55563 w 325438"/>
              <a:gd name="connsiteY173" fmla="*/ 14461 h 336550"/>
              <a:gd name="connsiteX174" fmla="*/ 55563 w 325438"/>
              <a:gd name="connsiteY174" fmla="*/ 10517 h 336550"/>
              <a:gd name="connsiteX175" fmla="*/ 64823 w 325438"/>
              <a:gd name="connsiteY175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325438" h="336550">
                <a:moveTo>
                  <a:pt x="233363" y="249238"/>
                </a:moveTo>
                <a:lnTo>
                  <a:pt x="279401" y="249238"/>
                </a:lnTo>
                <a:lnTo>
                  <a:pt x="279401" y="290513"/>
                </a:lnTo>
                <a:lnTo>
                  <a:pt x="233363" y="290513"/>
                </a:lnTo>
                <a:close/>
                <a:moveTo>
                  <a:pt x="171450" y="249238"/>
                </a:moveTo>
                <a:lnTo>
                  <a:pt x="217488" y="249238"/>
                </a:lnTo>
                <a:lnTo>
                  <a:pt x="217488" y="290513"/>
                </a:lnTo>
                <a:lnTo>
                  <a:pt x="171450" y="290513"/>
                </a:lnTo>
                <a:close/>
                <a:moveTo>
                  <a:pt x="107950" y="249238"/>
                </a:moveTo>
                <a:lnTo>
                  <a:pt x="155575" y="249238"/>
                </a:lnTo>
                <a:lnTo>
                  <a:pt x="155575" y="290513"/>
                </a:lnTo>
                <a:lnTo>
                  <a:pt x="107950" y="290513"/>
                </a:lnTo>
                <a:close/>
                <a:moveTo>
                  <a:pt x="46038" y="249238"/>
                </a:moveTo>
                <a:lnTo>
                  <a:pt x="93663" y="249238"/>
                </a:lnTo>
                <a:lnTo>
                  <a:pt x="93663" y="290513"/>
                </a:lnTo>
                <a:lnTo>
                  <a:pt x="46038" y="290513"/>
                </a:lnTo>
                <a:close/>
                <a:moveTo>
                  <a:pt x="233363" y="195263"/>
                </a:moveTo>
                <a:lnTo>
                  <a:pt x="279401" y="195263"/>
                </a:lnTo>
                <a:lnTo>
                  <a:pt x="279401" y="234951"/>
                </a:lnTo>
                <a:lnTo>
                  <a:pt x="233363" y="234951"/>
                </a:lnTo>
                <a:close/>
                <a:moveTo>
                  <a:pt x="171450" y="195263"/>
                </a:moveTo>
                <a:lnTo>
                  <a:pt x="217488" y="195263"/>
                </a:lnTo>
                <a:lnTo>
                  <a:pt x="217488" y="234951"/>
                </a:lnTo>
                <a:lnTo>
                  <a:pt x="171450" y="234951"/>
                </a:lnTo>
                <a:close/>
                <a:moveTo>
                  <a:pt x="107950" y="195263"/>
                </a:moveTo>
                <a:lnTo>
                  <a:pt x="155575" y="195263"/>
                </a:lnTo>
                <a:lnTo>
                  <a:pt x="155575" y="234951"/>
                </a:lnTo>
                <a:lnTo>
                  <a:pt x="107950" y="234951"/>
                </a:lnTo>
                <a:close/>
                <a:moveTo>
                  <a:pt x="46038" y="195263"/>
                </a:moveTo>
                <a:lnTo>
                  <a:pt x="93663" y="195263"/>
                </a:lnTo>
                <a:lnTo>
                  <a:pt x="93663" y="234951"/>
                </a:lnTo>
                <a:lnTo>
                  <a:pt x="46038" y="234951"/>
                </a:lnTo>
                <a:close/>
                <a:moveTo>
                  <a:pt x="233363" y="139700"/>
                </a:moveTo>
                <a:lnTo>
                  <a:pt x="279401" y="139700"/>
                </a:lnTo>
                <a:lnTo>
                  <a:pt x="279401" y="180975"/>
                </a:lnTo>
                <a:lnTo>
                  <a:pt x="233363" y="180975"/>
                </a:lnTo>
                <a:close/>
                <a:moveTo>
                  <a:pt x="171450" y="139700"/>
                </a:moveTo>
                <a:lnTo>
                  <a:pt x="217488" y="139700"/>
                </a:lnTo>
                <a:lnTo>
                  <a:pt x="217488" y="180975"/>
                </a:lnTo>
                <a:lnTo>
                  <a:pt x="171450" y="180975"/>
                </a:lnTo>
                <a:close/>
                <a:moveTo>
                  <a:pt x="107950" y="139700"/>
                </a:moveTo>
                <a:lnTo>
                  <a:pt x="155575" y="139700"/>
                </a:lnTo>
                <a:lnTo>
                  <a:pt x="155575" y="180975"/>
                </a:lnTo>
                <a:lnTo>
                  <a:pt x="107950" y="180975"/>
                </a:lnTo>
                <a:close/>
                <a:moveTo>
                  <a:pt x="49167" y="38100"/>
                </a:moveTo>
                <a:cubicBezTo>
                  <a:pt x="35963" y="38100"/>
                  <a:pt x="25400" y="48613"/>
                  <a:pt x="25400" y="61753"/>
                </a:cubicBezTo>
                <a:cubicBezTo>
                  <a:pt x="25400" y="61753"/>
                  <a:pt x="25400" y="61753"/>
                  <a:pt x="25400" y="289085"/>
                </a:cubicBezTo>
                <a:cubicBezTo>
                  <a:pt x="25400" y="302226"/>
                  <a:pt x="35963" y="312738"/>
                  <a:pt x="49167" y="312738"/>
                </a:cubicBezTo>
                <a:cubicBezTo>
                  <a:pt x="49167" y="312738"/>
                  <a:pt x="49167" y="312738"/>
                  <a:pt x="276271" y="312738"/>
                </a:cubicBezTo>
                <a:cubicBezTo>
                  <a:pt x="289475" y="312738"/>
                  <a:pt x="300038" y="302226"/>
                  <a:pt x="300038" y="289085"/>
                </a:cubicBezTo>
                <a:cubicBezTo>
                  <a:pt x="300038" y="289085"/>
                  <a:pt x="300038" y="289085"/>
                  <a:pt x="300038" y="61753"/>
                </a:cubicBezTo>
                <a:cubicBezTo>
                  <a:pt x="300038" y="48613"/>
                  <a:pt x="289475" y="38100"/>
                  <a:pt x="276271" y="38100"/>
                </a:cubicBezTo>
                <a:cubicBezTo>
                  <a:pt x="276271" y="38100"/>
                  <a:pt x="276271" y="38100"/>
                  <a:pt x="269669" y="38100"/>
                </a:cubicBezTo>
                <a:cubicBezTo>
                  <a:pt x="269669" y="38100"/>
                  <a:pt x="269669" y="38100"/>
                  <a:pt x="269669" y="63067"/>
                </a:cubicBezTo>
                <a:cubicBezTo>
                  <a:pt x="273631" y="65695"/>
                  <a:pt x="276271" y="70951"/>
                  <a:pt x="276271" y="74894"/>
                </a:cubicBezTo>
                <a:cubicBezTo>
                  <a:pt x="276271" y="84092"/>
                  <a:pt x="268349" y="90662"/>
                  <a:pt x="260427" y="90662"/>
                </a:cubicBezTo>
                <a:cubicBezTo>
                  <a:pt x="251184" y="90662"/>
                  <a:pt x="244582" y="84092"/>
                  <a:pt x="244582" y="74894"/>
                </a:cubicBezTo>
                <a:cubicBezTo>
                  <a:pt x="244582" y="70951"/>
                  <a:pt x="245903" y="65695"/>
                  <a:pt x="249864" y="63067"/>
                </a:cubicBezTo>
                <a:cubicBezTo>
                  <a:pt x="249864" y="63067"/>
                  <a:pt x="249864" y="63067"/>
                  <a:pt x="249864" y="38100"/>
                </a:cubicBezTo>
                <a:cubicBezTo>
                  <a:pt x="249864" y="38100"/>
                  <a:pt x="249864" y="38100"/>
                  <a:pt x="231379" y="38100"/>
                </a:cubicBezTo>
                <a:cubicBezTo>
                  <a:pt x="231379" y="38100"/>
                  <a:pt x="231379" y="38100"/>
                  <a:pt x="231379" y="63067"/>
                </a:cubicBezTo>
                <a:cubicBezTo>
                  <a:pt x="234019" y="65695"/>
                  <a:pt x="236660" y="70951"/>
                  <a:pt x="236660" y="74894"/>
                </a:cubicBezTo>
                <a:cubicBezTo>
                  <a:pt x="236660" y="84092"/>
                  <a:pt x="230058" y="90662"/>
                  <a:pt x="220816" y="90662"/>
                </a:cubicBezTo>
                <a:cubicBezTo>
                  <a:pt x="212893" y="90662"/>
                  <a:pt x="204971" y="84092"/>
                  <a:pt x="204971" y="74894"/>
                </a:cubicBezTo>
                <a:cubicBezTo>
                  <a:pt x="204971" y="70951"/>
                  <a:pt x="207612" y="65695"/>
                  <a:pt x="210253" y="63067"/>
                </a:cubicBezTo>
                <a:cubicBezTo>
                  <a:pt x="210253" y="63067"/>
                  <a:pt x="210253" y="63067"/>
                  <a:pt x="210253" y="38100"/>
                </a:cubicBezTo>
                <a:cubicBezTo>
                  <a:pt x="210253" y="38100"/>
                  <a:pt x="210253" y="38100"/>
                  <a:pt x="191767" y="38100"/>
                </a:cubicBezTo>
                <a:cubicBezTo>
                  <a:pt x="191767" y="38100"/>
                  <a:pt x="191767" y="38100"/>
                  <a:pt x="191767" y="63067"/>
                </a:cubicBezTo>
                <a:cubicBezTo>
                  <a:pt x="195728" y="65695"/>
                  <a:pt x="198369" y="70951"/>
                  <a:pt x="198369" y="74894"/>
                </a:cubicBezTo>
                <a:cubicBezTo>
                  <a:pt x="198369" y="84092"/>
                  <a:pt x="190447" y="90662"/>
                  <a:pt x="182525" y="90662"/>
                </a:cubicBezTo>
                <a:cubicBezTo>
                  <a:pt x="173282" y="90662"/>
                  <a:pt x="166680" y="84092"/>
                  <a:pt x="166680" y="74894"/>
                </a:cubicBezTo>
                <a:cubicBezTo>
                  <a:pt x="166680" y="70951"/>
                  <a:pt x="168001" y="65695"/>
                  <a:pt x="171962" y="63067"/>
                </a:cubicBezTo>
                <a:cubicBezTo>
                  <a:pt x="171962" y="63067"/>
                  <a:pt x="171962" y="63067"/>
                  <a:pt x="171962" y="38100"/>
                </a:cubicBezTo>
                <a:cubicBezTo>
                  <a:pt x="171962" y="38100"/>
                  <a:pt x="171962" y="38100"/>
                  <a:pt x="153476" y="38100"/>
                </a:cubicBezTo>
                <a:cubicBezTo>
                  <a:pt x="153476" y="38100"/>
                  <a:pt x="153476" y="38100"/>
                  <a:pt x="153476" y="63067"/>
                </a:cubicBezTo>
                <a:cubicBezTo>
                  <a:pt x="157438" y="65695"/>
                  <a:pt x="158758" y="70951"/>
                  <a:pt x="158758" y="74894"/>
                </a:cubicBezTo>
                <a:cubicBezTo>
                  <a:pt x="158758" y="84092"/>
                  <a:pt x="152156" y="90662"/>
                  <a:pt x="142913" y="90662"/>
                </a:cubicBezTo>
                <a:cubicBezTo>
                  <a:pt x="134991" y="90662"/>
                  <a:pt x="127069" y="84092"/>
                  <a:pt x="127069" y="74894"/>
                </a:cubicBezTo>
                <a:cubicBezTo>
                  <a:pt x="127069" y="70951"/>
                  <a:pt x="129710" y="65695"/>
                  <a:pt x="133671" y="63067"/>
                </a:cubicBezTo>
                <a:cubicBezTo>
                  <a:pt x="133671" y="63067"/>
                  <a:pt x="133671" y="63067"/>
                  <a:pt x="133671" y="38100"/>
                </a:cubicBezTo>
                <a:cubicBezTo>
                  <a:pt x="133671" y="38100"/>
                  <a:pt x="133671" y="38100"/>
                  <a:pt x="115186" y="38100"/>
                </a:cubicBezTo>
                <a:cubicBezTo>
                  <a:pt x="115186" y="38100"/>
                  <a:pt x="115186" y="38100"/>
                  <a:pt x="115186" y="63067"/>
                </a:cubicBezTo>
                <a:cubicBezTo>
                  <a:pt x="117826" y="65695"/>
                  <a:pt x="120467" y="70951"/>
                  <a:pt x="120467" y="74894"/>
                </a:cubicBezTo>
                <a:cubicBezTo>
                  <a:pt x="120467" y="84092"/>
                  <a:pt x="112545" y="90662"/>
                  <a:pt x="104623" y="90662"/>
                </a:cubicBezTo>
                <a:cubicBezTo>
                  <a:pt x="95380" y="90662"/>
                  <a:pt x="88778" y="84092"/>
                  <a:pt x="88778" y="74894"/>
                </a:cubicBezTo>
                <a:cubicBezTo>
                  <a:pt x="88778" y="70951"/>
                  <a:pt x="91419" y="65695"/>
                  <a:pt x="94060" y="63067"/>
                </a:cubicBezTo>
                <a:cubicBezTo>
                  <a:pt x="94060" y="63067"/>
                  <a:pt x="94060" y="63067"/>
                  <a:pt x="94060" y="38100"/>
                </a:cubicBezTo>
                <a:cubicBezTo>
                  <a:pt x="94060" y="38100"/>
                  <a:pt x="94060" y="38100"/>
                  <a:pt x="75574" y="38100"/>
                </a:cubicBezTo>
                <a:cubicBezTo>
                  <a:pt x="75574" y="38100"/>
                  <a:pt x="75574" y="38100"/>
                  <a:pt x="75574" y="63067"/>
                </a:cubicBezTo>
                <a:cubicBezTo>
                  <a:pt x="79535" y="65695"/>
                  <a:pt x="80856" y="70951"/>
                  <a:pt x="80856" y="74894"/>
                </a:cubicBezTo>
                <a:cubicBezTo>
                  <a:pt x="80856" y="84092"/>
                  <a:pt x="74254" y="90662"/>
                  <a:pt x="65011" y="90662"/>
                </a:cubicBezTo>
                <a:cubicBezTo>
                  <a:pt x="57089" y="90662"/>
                  <a:pt x="49167" y="84092"/>
                  <a:pt x="49167" y="74894"/>
                </a:cubicBezTo>
                <a:cubicBezTo>
                  <a:pt x="49167" y="70951"/>
                  <a:pt x="51808" y="65695"/>
                  <a:pt x="55769" y="63067"/>
                </a:cubicBezTo>
                <a:cubicBezTo>
                  <a:pt x="55769" y="63067"/>
                  <a:pt x="55769" y="63067"/>
                  <a:pt x="55769" y="38100"/>
                </a:cubicBezTo>
                <a:cubicBezTo>
                  <a:pt x="55769" y="38100"/>
                  <a:pt x="55769" y="38100"/>
                  <a:pt x="49167" y="38100"/>
                </a:cubicBezTo>
                <a:close/>
                <a:moveTo>
                  <a:pt x="65315" y="4763"/>
                </a:moveTo>
                <a:cubicBezTo>
                  <a:pt x="63047" y="4763"/>
                  <a:pt x="61913" y="7437"/>
                  <a:pt x="61913" y="10110"/>
                </a:cubicBezTo>
                <a:lnTo>
                  <a:pt x="61913" y="75616"/>
                </a:lnTo>
                <a:cubicBezTo>
                  <a:pt x="61913" y="79626"/>
                  <a:pt x="63047" y="80963"/>
                  <a:pt x="65315" y="80963"/>
                </a:cubicBezTo>
                <a:cubicBezTo>
                  <a:pt x="68717" y="80963"/>
                  <a:pt x="69851" y="79626"/>
                  <a:pt x="69851" y="75616"/>
                </a:cubicBezTo>
                <a:cubicBezTo>
                  <a:pt x="69851" y="75616"/>
                  <a:pt x="69851" y="75616"/>
                  <a:pt x="69851" y="10110"/>
                </a:cubicBezTo>
                <a:cubicBezTo>
                  <a:pt x="69851" y="7437"/>
                  <a:pt x="68717" y="4763"/>
                  <a:pt x="65315" y="4763"/>
                </a:cubicBezTo>
                <a:close/>
                <a:moveTo>
                  <a:pt x="104776" y="4763"/>
                </a:moveTo>
                <a:cubicBezTo>
                  <a:pt x="102394" y="4763"/>
                  <a:pt x="100013" y="7437"/>
                  <a:pt x="100013" y="10110"/>
                </a:cubicBezTo>
                <a:lnTo>
                  <a:pt x="100013" y="75616"/>
                </a:lnTo>
                <a:cubicBezTo>
                  <a:pt x="100013" y="79626"/>
                  <a:pt x="102394" y="80963"/>
                  <a:pt x="104776" y="80963"/>
                </a:cubicBezTo>
                <a:cubicBezTo>
                  <a:pt x="107157" y="80963"/>
                  <a:pt x="109538" y="79626"/>
                  <a:pt x="109538" y="75616"/>
                </a:cubicBezTo>
                <a:cubicBezTo>
                  <a:pt x="109538" y="75616"/>
                  <a:pt x="109538" y="75616"/>
                  <a:pt x="109538" y="10110"/>
                </a:cubicBezTo>
                <a:cubicBezTo>
                  <a:pt x="109538" y="7437"/>
                  <a:pt x="107157" y="4763"/>
                  <a:pt x="104776" y="4763"/>
                </a:cubicBezTo>
                <a:close/>
                <a:moveTo>
                  <a:pt x="142876" y="4763"/>
                </a:moveTo>
                <a:cubicBezTo>
                  <a:pt x="140494" y="4763"/>
                  <a:pt x="138113" y="7437"/>
                  <a:pt x="138113" y="10110"/>
                </a:cubicBezTo>
                <a:lnTo>
                  <a:pt x="138113" y="75616"/>
                </a:lnTo>
                <a:cubicBezTo>
                  <a:pt x="138113" y="79626"/>
                  <a:pt x="140494" y="80963"/>
                  <a:pt x="142876" y="80963"/>
                </a:cubicBezTo>
                <a:cubicBezTo>
                  <a:pt x="145257" y="80963"/>
                  <a:pt x="147638" y="79626"/>
                  <a:pt x="147638" y="75616"/>
                </a:cubicBezTo>
                <a:cubicBezTo>
                  <a:pt x="147638" y="75616"/>
                  <a:pt x="147638" y="75616"/>
                  <a:pt x="147638" y="10110"/>
                </a:cubicBezTo>
                <a:cubicBezTo>
                  <a:pt x="147638" y="7437"/>
                  <a:pt x="145257" y="4763"/>
                  <a:pt x="142876" y="4763"/>
                </a:cubicBezTo>
                <a:close/>
                <a:moveTo>
                  <a:pt x="182563" y="4763"/>
                </a:moveTo>
                <a:cubicBezTo>
                  <a:pt x="180181" y="4763"/>
                  <a:pt x="177800" y="7437"/>
                  <a:pt x="177800" y="10110"/>
                </a:cubicBezTo>
                <a:lnTo>
                  <a:pt x="177800" y="75616"/>
                </a:lnTo>
                <a:cubicBezTo>
                  <a:pt x="177800" y="79626"/>
                  <a:pt x="180181" y="80963"/>
                  <a:pt x="182563" y="80963"/>
                </a:cubicBezTo>
                <a:cubicBezTo>
                  <a:pt x="184944" y="80963"/>
                  <a:pt x="187325" y="79626"/>
                  <a:pt x="187325" y="75616"/>
                </a:cubicBezTo>
                <a:cubicBezTo>
                  <a:pt x="187325" y="75616"/>
                  <a:pt x="187325" y="75616"/>
                  <a:pt x="187325" y="10110"/>
                </a:cubicBezTo>
                <a:cubicBezTo>
                  <a:pt x="187325" y="7437"/>
                  <a:pt x="184944" y="4763"/>
                  <a:pt x="182563" y="4763"/>
                </a:cubicBezTo>
                <a:close/>
                <a:moveTo>
                  <a:pt x="220663" y="4763"/>
                </a:moveTo>
                <a:cubicBezTo>
                  <a:pt x="218281" y="4763"/>
                  <a:pt x="215900" y="7437"/>
                  <a:pt x="215900" y="10110"/>
                </a:cubicBezTo>
                <a:lnTo>
                  <a:pt x="215900" y="75616"/>
                </a:lnTo>
                <a:cubicBezTo>
                  <a:pt x="215900" y="79626"/>
                  <a:pt x="218281" y="80963"/>
                  <a:pt x="220663" y="80963"/>
                </a:cubicBezTo>
                <a:cubicBezTo>
                  <a:pt x="223044" y="80963"/>
                  <a:pt x="225425" y="79626"/>
                  <a:pt x="225425" y="75616"/>
                </a:cubicBezTo>
                <a:cubicBezTo>
                  <a:pt x="225425" y="75616"/>
                  <a:pt x="225425" y="75616"/>
                  <a:pt x="225425" y="10110"/>
                </a:cubicBezTo>
                <a:cubicBezTo>
                  <a:pt x="225425" y="7437"/>
                  <a:pt x="223044" y="4763"/>
                  <a:pt x="220663" y="4763"/>
                </a:cubicBezTo>
                <a:close/>
                <a:moveTo>
                  <a:pt x="260124" y="4763"/>
                </a:moveTo>
                <a:cubicBezTo>
                  <a:pt x="256722" y="4763"/>
                  <a:pt x="255588" y="7437"/>
                  <a:pt x="255588" y="10110"/>
                </a:cubicBezTo>
                <a:lnTo>
                  <a:pt x="255588" y="75616"/>
                </a:lnTo>
                <a:cubicBezTo>
                  <a:pt x="255588" y="79626"/>
                  <a:pt x="256722" y="80963"/>
                  <a:pt x="260124" y="80963"/>
                </a:cubicBezTo>
                <a:cubicBezTo>
                  <a:pt x="262392" y="80963"/>
                  <a:pt x="263526" y="79626"/>
                  <a:pt x="263526" y="75616"/>
                </a:cubicBezTo>
                <a:cubicBezTo>
                  <a:pt x="263526" y="75616"/>
                  <a:pt x="263526" y="75616"/>
                  <a:pt x="263526" y="10110"/>
                </a:cubicBezTo>
                <a:cubicBezTo>
                  <a:pt x="263526" y="7437"/>
                  <a:pt x="262392" y="4763"/>
                  <a:pt x="260124" y="4763"/>
                </a:cubicBezTo>
                <a:close/>
                <a:moveTo>
                  <a:pt x="64823" y="0"/>
                </a:moveTo>
                <a:cubicBezTo>
                  <a:pt x="71438" y="0"/>
                  <a:pt x="75406" y="3944"/>
                  <a:pt x="75406" y="10517"/>
                </a:cubicBezTo>
                <a:cubicBezTo>
                  <a:pt x="75406" y="10517"/>
                  <a:pt x="75406" y="10517"/>
                  <a:pt x="75406" y="14461"/>
                </a:cubicBezTo>
                <a:cubicBezTo>
                  <a:pt x="75406" y="14461"/>
                  <a:pt x="75406" y="14461"/>
                  <a:pt x="93927" y="14461"/>
                </a:cubicBezTo>
                <a:cubicBezTo>
                  <a:pt x="93927" y="14461"/>
                  <a:pt x="93927" y="14461"/>
                  <a:pt x="93927" y="10517"/>
                </a:cubicBezTo>
                <a:cubicBezTo>
                  <a:pt x="93927" y="3944"/>
                  <a:pt x="99219" y="0"/>
                  <a:pt x="104511" y="0"/>
                </a:cubicBezTo>
                <a:cubicBezTo>
                  <a:pt x="109802" y="0"/>
                  <a:pt x="115094" y="3944"/>
                  <a:pt x="115094" y="10517"/>
                </a:cubicBezTo>
                <a:cubicBezTo>
                  <a:pt x="115094" y="10517"/>
                  <a:pt x="115094" y="10517"/>
                  <a:pt x="115094" y="14461"/>
                </a:cubicBezTo>
                <a:cubicBezTo>
                  <a:pt x="115094" y="14461"/>
                  <a:pt x="115094" y="14461"/>
                  <a:pt x="133615" y="14461"/>
                </a:cubicBezTo>
                <a:cubicBezTo>
                  <a:pt x="133615" y="14461"/>
                  <a:pt x="133615" y="14461"/>
                  <a:pt x="133615" y="10517"/>
                </a:cubicBezTo>
                <a:cubicBezTo>
                  <a:pt x="133615" y="3944"/>
                  <a:pt x="137584" y="0"/>
                  <a:pt x="142875" y="0"/>
                </a:cubicBezTo>
                <a:cubicBezTo>
                  <a:pt x="149490" y="0"/>
                  <a:pt x="153459" y="3944"/>
                  <a:pt x="153459" y="10517"/>
                </a:cubicBezTo>
                <a:cubicBezTo>
                  <a:pt x="153459" y="10517"/>
                  <a:pt x="153459" y="10517"/>
                  <a:pt x="153459" y="14461"/>
                </a:cubicBezTo>
                <a:cubicBezTo>
                  <a:pt x="153459" y="14461"/>
                  <a:pt x="153459" y="14461"/>
                  <a:pt x="171980" y="14461"/>
                </a:cubicBezTo>
                <a:cubicBezTo>
                  <a:pt x="171980" y="14461"/>
                  <a:pt x="171980" y="14461"/>
                  <a:pt x="171980" y="10517"/>
                </a:cubicBezTo>
                <a:cubicBezTo>
                  <a:pt x="171980" y="3944"/>
                  <a:pt x="175948" y="0"/>
                  <a:pt x="182563" y="0"/>
                </a:cubicBezTo>
                <a:cubicBezTo>
                  <a:pt x="187855" y="0"/>
                  <a:pt x="191823" y="3944"/>
                  <a:pt x="191823" y="10517"/>
                </a:cubicBezTo>
                <a:cubicBezTo>
                  <a:pt x="191823" y="10517"/>
                  <a:pt x="191823" y="10517"/>
                  <a:pt x="191823" y="14461"/>
                </a:cubicBezTo>
                <a:cubicBezTo>
                  <a:pt x="191823" y="14461"/>
                  <a:pt x="191823" y="14461"/>
                  <a:pt x="210344" y="14461"/>
                </a:cubicBezTo>
                <a:cubicBezTo>
                  <a:pt x="210344" y="14461"/>
                  <a:pt x="210344" y="14461"/>
                  <a:pt x="210344" y="10517"/>
                </a:cubicBezTo>
                <a:cubicBezTo>
                  <a:pt x="210344" y="3944"/>
                  <a:pt x="215636" y="0"/>
                  <a:pt x="220927" y="0"/>
                </a:cubicBezTo>
                <a:cubicBezTo>
                  <a:pt x="226219" y="0"/>
                  <a:pt x="231511" y="3944"/>
                  <a:pt x="231511" y="10517"/>
                </a:cubicBezTo>
                <a:cubicBezTo>
                  <a:pt x="231511" y="10517"/>
                  <a:pt x="231511" y="10517"/>
                  <a:pt x="231511" y="14461"/>
                </a:cubicBezTo>
                <a:cubicBezTo>
                  <a:pt x="231511" y="14461"/>
                  <a:pt x="231511" y="14461"/>
                  <a:pt x="250032" y="14461"/>
                </a:cubicBezTo>
                <a:cubicBezTo>
                  <a:pt x="250032" y="14461"/>
                  <a:pt x="250032" y="14461"/>
                  <a:pt x="250032" y="10517"/>
                </a:cubicBezTo>
                <a:cubicBezTo>
                  <a:pt x="250032" y="3944"/>
                  <a:pt x="254000" y="0"/>
                  <a:pt x="260615" y="0"/>
                </a:cubicBezTo>
                <a:cubicBezTo>
                  <a:pt x="265907" y="0"/>
                  <a:pt x="269875" y="3944"/>
                  <a:pt x="269875" y="10517"/>
                </a:cubicBezTo>
                <a:cubicBezTo>
                  <a:pt x="269875" y="10517"/>
                  <a:pt x="269875" y="10517"/>
                  <a:pt x="269875" y="14461"/>
                </a:cubicBezTo>
                <a:cubicBezTo>
                  <a:pt x="269875" y="14461"/>
                  <a:pt x="269875" y="14461"/>
                  <a:pt x="276490" y="14461"/>
                </a:cubicBezTo>
                <a:cubicBezTo>
                  <a:pt x="302948" y="14461"/>
                  <a:pt x="325438" y="35496"/>
                  <a:pt x="325438" y="61789"/>
                </a:cubicBezTo>
                <a:cubicBezTo>
                  <a:pt x="325438" y="61789"/>
                  <a:pt x="325438" y="61789"/>
                  <a:pt x="325438" y="289223"/>
                </a:cubicBezTo>
                <a:cubicBezTo>
                  <a:pt x="325438" y="315516"/>
                  <a:pt x="302948" y="336550"/>
                  <a:pt x="276490" y="336550"/>
                </a:cubicBezTo>
                <a:cubicBezTo>
                  <a:pt x="276490" y="336550"/>
                  <a:pt x="276490" y="336550"/>
                  <a:pt x="48948" y="336550"/>
                </a:cubicBezTo>
                <a:cubicBezTo>
                  <a:pt x="22490" y="336550"/>
                  <a:pt x="0" y="315516"/>
                  <a:pt x="0" y="289223"/>
                </a:cubicBezTo>
                <a:cubicBezTo>
                  <a:pt x="0" y="289223"/>
                  <a:pt x="0" y="289223"/>
                  <a:pt x="0" y="61789"/>
                </a:cubicBezTo>
                <a:cubicBezTo>
                  <a:pt x="0" y="35496"/>
                  <a:pt x="22490" y="14461"/>
                  <a:pt x="48948" y="14461"/>
                </a:cubicBezTo>
                <a:cubicBezTo>
                  <a:pt x="48948" y="14461"/>
                  <a:pt x="48948" y="14461"/>
                  <a:pt x="55563" y="14461"/>
                </a:cubicBezTo>
                <a:cubicBezTo>
                  <a:pt x="55563" y="14461"/>
                  <a:pt x="55563" y="14461"/>
                  <a:pt x="55563" y="10517"/>
                </a:cubicBezTo>
                <a:cubicBezTo>
                  <a:pt x="55563" y="3944"/>
                  <a:pt x="59531" y="0"/>
                  <a:pt x="6482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圆角矩形 2"/>
          <p:cNvSpPr/>
          <p:nvPr/>
        </p:nvSpPr>
        <p:spPr>
          <a:xfrm>
            <a:off x="3044608" y="3918603"/>
            <a:ext cx="1185716" cy="370768"/>
          </a:xfrm>
          <a:prstGeom prst="rect">
            <a:avLst/>
          </a:prstGeom>
          <a:solidFill>
            <a:srgbClr val="E7E7E7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lvl="0">
              <a:defRPr/>
            </a:pPr>
            <a:r>
              <a:rPr lang="zh-CN" altLang="en-US" sz="1200" b="1" dirty="0">
                <a:solidFill>
                  <a:schemeClr val="tx1"/>
                </a:solidFill>
                <a:latin typeface="Arial" panose="020B0604020202020204"/>
                <a:sym typeface="Arial" panose="020B0604020202020204" pitchFamily="34" charset="0"/>
              </a:rPr>
              <a:t>时间：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2505782" y="6238962"/>
            <a:ext cx="266925" cy="266925"/>
            <a:chOff x="5839110" y="3859306"/>
            <a:chExt cx="1707777" cy="1707776"/>
          </a:xfrm>
        </p:grpSpPr>
        <p:sp>
          <p:nvSpPr>
            <p:cNvPr id="23" name="椭圆 22"/>
            <p:cNvSpPr/>
            <p:nvPr/>
          </p:nvSpPr>
          <p:spPr>
            <a:xfrm>
              <a:off x="5839110" y="3859306"/>
              <a:ext cx="1707777" cy="1707776"/>
            </a:xfrm>
            <a:prstGeom prst="ellipse">
              <a:avLst/>
            </a:prstGeom>
            <a:solidFill>
              <a:srgbClr val="E7E7E7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24" name="telephone-call_74451"/>
            <p:cNvSpPr>
              <a:spLocks noChangeAspect="1"/>
            </p:cNvSpPr>
            <p:nvPr/>
          </p:nvSpPr>
          <p:spPr bwMode="auto">
            <a:xfrm>
              <a:off x="6262323" y="4291644"/>
              <a:ext cx="883512" cy="1005681"/>
            </a:xfrm>
            <a:custGeom>
              <a:avLst/>
              <a:gdLst>
                <a:gd name="T0" fmla="*/ 3295 w 3369"/>
                <a:gd name="T1" fmla="*/ 3138 h 3840"/>
                <a:gd name="T2" fmla="*/ 2771 w 3369"/>
                <a:gd name="T3" fmla="*/ 2472 h 3840"/>
                <a:gd name="T4" fmla="*/ 2469 w 3369"/>
                <a:gd name="T5" fmla="*/ 2437 h 3840"/>
                <a:gd name="T6" fmla="*/ 2267 w 3369"/>
                <a:gd name="T7" fmla="*/ 2596 h 3840"/>
                <a:gd name="T8" fmla="*/ 1368 w 3369"/>
                <a:gd name="T9" fmla="*/ 2197 h 3840"/>
                <a:gd name="T10" fmla="*/ 1184 w 3369"/>
                <a:gd name="T11" fmla="*/ 1236 h 3840"/>
                <a:gd name="T12" fmla="*/ 1386 w 3369"/>
                <a:gd name="T13" fmla="*/ 1076 h 3840"/>
                <a:gd name="T14" fmla="*/ 1422 w 3369"/>
                <a:gd name="T15" fmla="*/ 775 h 3840"/>
                <a:gd name="T16" fmla="*/ 897 w 3369"/>
                <a:gd name="T17" fmla="*/ 109 h 3840"/>
                <a:gd name="T18" fmla="*/ 595 w 3369"/>
                <a:gd name="T19" fmla="*/ 73 h 3840"/>
                <a:gd name="T20" fmla="*/ 388 w 3369"/>
                <a:gd name="T21" fmla="*/ 237 h 3840"/>
                <a:gd name="T22" fmla="*/ 97 w 3369"/>
                <a:gd name="T23" fmla="*/ 1370 h 3840"/>
                <a:gd name="T24" fmla="*/ 744 w 3369"/>
                <a:gd name="T25" fmla="*/ 2689 h 3840"/>
                <a:gd name="T26" fmla="*/ 1877 w 3369"/>
                <a:gd name="T27" fmla="*/ 3626 h 3840"/>
                <a:gd name="T28" fmla="*/ 3056 w 3369"/>
                <a:gd name="T29" fmla="*/ 3600 h 3840"/>
                <a:gd name="T30" fmla="*/ 3057 w 3369"/>
                <a:gd name="T31" fmla="*/ 3599 h 3840"/>
                <a:gd name="T32" fmla="*/ 3260 w 3369"/>
                <a:gd name="T33" fmla="*/ 3440 h 3840"/>
                <a:gd name="T34" fmla="*/ 3295 w 3369"/>
                <a:gd name="T35" fmla="*/ 3138 h 3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69" h="3840">
                  <a:moveTo>
                    <a:pt x="3295" y="3138"/>
                  </a:moveTo>
                  <a:lnTo>
                    <a:pt x="2771" y="2472"/>
                  </a:lnTo>
                  <a:cubicBezTo>
                    <a:pt x="2697" y="2379"/>
                    <a:pt x="2562" y="2363"/>
                    <a:pt x="2469" y="2437"/>
                  </a:cubicBezTo>
                  <a:lnTo>
                    <a:pt x="2267" y="2596"/>
                  </a:lnTo>
                  <a:cubicBezTo>
                    <a:pt x="2173" y="2669"/>
                    <a:pt x="1774" y="2712"/>
                    <a:pt x="1368" y="2197"/>
                  </a:cubicBezTo>
                  <a:cubicBezTo>
                    <a:pt x="963" y="1683"/>
                    <a:pt x="1091" y="1309"/>
                    <a:pt x="1184" y="1236"/>
                  </a:cubicBezTo>
                  <a:lnTo>
                    <a:pt x="1386" y="1076"/>
                  </a:lnTo>
                  <a:cubicBezTo>
                    <a:pt x="1479" y="1003"/>
                    <a:pt x="1495" y="868"/>
                    <a:pt x="1422" y="775"/>
                  </a:cubicBezTo>
                  <a:lnTo>
                    <a:pt x="897" y="109"/>
                  </a:lnTo>
                  <a:cubicBezTo>
                    <a:pt x="824" y="16"/>
                    <a:pt x="689" y="0"/>
                    <a:pt x="595" y="73"/>
                  </a:cubicBezTo>
                  <a:cubicBezTo>
                    <a:pt x="595" y="73"/>
                    <a:pt x="389" y="236"/>
                    <a:pt x="388" y="237"/>
                  </a:cubicBezTo>
                  <a:cubicBezTo>
                    <a:pt x="103" y="472"/>
                    <a:pt x="0" y="873"/>
                    <a:pt x="97" y="1370"/>
                  </a:cubicBezTo>
                  <a:cubicBezTo>
                    <a:pt x="182" y="1798"/>
                    <a:pt x="412" y="2267"/>
                    <a:pt x="744" y="2689"/>
                  </a:cubicBezTo>
                  <a:cubicBezTo>
                    <a:pt x="1077" y="3111"/>
                    <a:pt x="1479" y="3444"/>
                    <a:pt x="1877" y="3626"/>
                  </a:cubicBezTo>
                  <a:cubicBezTo>
                    <a:pt x="2342" y="3840"/>
                    <a:pt x="2761" y="3831"/>
                    <a:pt x="3056" y="3600"/>
                  </a:cubicBezTo>
                  <a:cubicBezTo>
                    <a:pt x="3056" y="3600"/>
                    <a:pt x="3057" y="3599"/>
                    <a:pt x="3057" y="3599"/>
                  </a:cubicBezTo>
                  <a:lnTo>
                    <a:pt x="3260" y="3440"/>
                  </a:lnTo>
                  <a:cubicBezTo>
                    <a:pt x="3353" y="3366"/>
                    <a:pt x="3369" y="3231"/>
                    <a:pt x="3295" y="3138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</p:grpSp>
      <p:sp>
        <p:nvSpPr>
          <p:cNvPr id="25" name="文本框 24"/>
          <p:cNvSpPr txBox="1"/>
          <p:nvPr/>
        </p:nvSpPr>
        <p:spPr>
          <a:xfrm>
            <a:off x="2808687" y="6258839"/>
            <a:ext cx="15044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latin typeface="+mj-ea"/>
                <a:ea typeface="+mj-ea"/>
              </a:rPr>
              <a:t>400-110-110</a:t>
            </a:r>
            <a:endParaRPr lang="zh-CN" altLang="en-US" sz="1200" dirty="0">
              <a:latin typeface="+mj-ea"/>
              <a:ea typeface="+mj-ea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632101" y="6238962"/>
            <a:ext cx="267134" cy="267133"/>
            <a:chOff x="1045617" y="3859306"/>
            <a:chExt cx="1707774" cy="1707776"/>
          </a:xfrm>
          <a:solidFill>
            <a:srgbClr val="E7E7E7"/>
          </a:solidFill>
        </p:grpSpPr>
        <p:sp>
          <p:nvSpPr>
            <p:cNvPr id="27" name="椭圆 26"/>
            <p:cNvSpPr/>
            <p:nvPr/>
          </p:nvSpPr>
          <p:spPr>
            <a:xfrm>
              <a:off x="1045617" y="3859306"/>
              <a:ext cx="1707774" cy="1707776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28" name="internet-explorer-logo-on-laptop-computer_67777"/>
            <p:cNvSpPr>
              <a:spLocks noChangeAspect="1"/>
            </p:cNvSpPr>
            <p:nvPr/>
          </p:nvSpPr>
          <p:spPr bwMode="auto">
            <a:xfrm>
              <a:off x="1426113" y="4330479"/>
              <a:ext cx="988914" cy="836595"/>
            </a:xfrm>
            <a:custGeom>
              <a:avLst/>
              <a:gdLst>
                <a:gd name="connsiteX0" fmla="*/ 248836 w 605747"/>
                <a:gd name="connsiteY0" fmla="*/ 407710 h 512446"/>
                <a:gd name="connsiteX1" fmla="*/ 243880 w 605747"/>
                <a:gd name="connsiteY1" fmla="*/ 411730 h 512446"/>
                <a:gd name="connsiteX2" fmla="*/ 233866 w 605747"/>
                <a:gd name="connsiteY2" fmla="*/ 467088 h 512446"/>
                <a:gd name="connsiteX3" fmla="*/ 235002 w 605747"/>
                <a:gd name="connsiteY3" fmla="*/ 471211 h 512446"/>
                <a:gd name="connsiteX4" fmla="*/ 238822 w 605747"/>
                <a:gd name="connsiteY4" fmla="*/ 472964 h 512446"/>
                <a:gd name="connsiteX5" fmla="*/ 366946 w 605747"/>
                <a:gd name="connsiteY5" fmla="*/ 472964 h 512446"/>
                <a:gd name="connsiteX6" fmla="*/ 371902 w 605747"/>
                <a:gd name="connsiteY6" fmla="*/ 468015 h 512446"/>
                <a:gd name="connsiteX7" fmla="*/ 371695 w 605747"/>
                <a:gd name="connsiteY7" fmla="*/ 466675 h 512446"/>
                <a:gd name="connsiteX8" fmla="*/ 361887 w 605747"/>
                <a:gd name="connsiteY8" fmla="*/ 411730 h 512446"/>
                <a:gd name="connsiteX9" fmla="*/ 356932 w 605747"/>
                <a:gd name="connsiteY9" fmla="*/ 407710 h 512446"/>
                <a:gd name="connsiteX10" fmla="*/ 206831 w 605747"/>
                <a:gd name="connsiteY10" fmla="*/ 178107 h 512446"/>
                <a:gd name="connsiteX11" fmla="*/ 206831 w 605747"/>
                <a:gd name="connsiteY11" fmla="*/ 181097 h 512446"/>
                <a:gd name="connsiteX12" fmla="*/ 211372 w 605747"/>
                <a:gd name="connsiteY12" fmla="*/ 212962 h 512446"/>
                <a:gd name="connsiteX13" fmla="*/ 209824 w 605747"/>
                <a:gd name="connsiteY13" fmla="*/ 217499 h 512446"/>
                <a:gd name="connsiteX14" fmla="*/ 213952 w 605747"/>
                <a:gd name="connsiteY14" fmla="*/ 270090 h 512446"/>
                <a:gd name="connsiteX15" fmla="*/ 239547 w 605747"/>
                <a:gd name="connsiteY15" fmla="*/ 279062 h 512446"/>
                <a:gd name="connsiteX16" fmla="*/ 266587 w 605747"/>
                <a:gd name="connsiteY16" fmla="*/ 274215 h 512446"/>
                <a:gd name="connsiteX17" fmla="*/ 298787 w 605747"/>
                <a:gd name="connsiteY17" fmla="*/ 281227 h 512446"/>
                <a:gd name="connsiteX18" fmla="*/ 239547 w 605747"/>
                <a:gd name="connsiteY18" fmla="*/ 298139 h 512446"/>
                <a:gd name="connsiteX19" fmla="*/ 200432 w 605747"/>
                <a:gd name="connsiteY19" fmla="*/ 283599 h 512446"/>
                <a:gd name="connsiteX20" fmla="*/ 191660 w 605747"/>
                <a:gd name="connsiteY20" fmla="*/ 211518 h 512446"/>
                <a:gd name="connsiteX21" fmla="*/ 206831 w 605747"/>
                <a:gd name="connsiteY21" fmla="*/ 178107 h 512446"/>
                <a:gd name="connsiteX22" fmla="*/ 304170 w 605747"/>
                <a:gd name="connsiteY22" fmla="*/ 123656 h 512446"/>
                <a:gd name="connsiteX23" fmla="*/ 266386 w 605747"/>
                <a:gd name="connsiteY23" fmla="*/ 137985 h 512446"/>
                <a:gd name="connsiteX24" fmla="*/ 251829 w 605747"/>
                <a:gd name="connsiteY24" fmla="*/ 162727 h 512446"/>
                <a:gd name="connsiteX25" fmla="*/ 354344 w 605747"/>
                <a:gd name="connsiteY25" fmla="*/ 162727 h 512446"/>
                <a:gd name="connsiteX26" fmla="*/ 304170 w 605747"/>
                <a:gd name="connsiteY26" fmla="*/ 123656 h 512446"/>
                <a:gd name="connsiteX27" fmla="*/ 304170 w 605747"/>
                <a:gd name="connsiteY27" fmla="*/ 92935 h 512446"/>
                <a:gd name="connsiteX28" fmla="*/ 363635 w 605747"/>
                <a:gd name="connsiteY28" fmla="*/ 117573 h 512446"/>
                <a:gd name="connsiteX29" fmla="*/ 387173 w 605747"/>
                <a:gd name="connsiteY29" fmla="*/ 179324 h 512446"/>
                <a:gd name="connsiteX30" fmla="*/ 383147 w 605747"/>
                <a:gd name="connsiteY30" fmla="*/ 189427 h 512446"/>
                <a:gd name="connsiteX31" fmla="*/ 373133 w 605747"/>
                <a:gd name="connsiteY31" fmla="*/ 193551 h 512446"/>
                <a:gd name="connsiteX32" fmla="*/ 250384 w 605747"/>
                <a:gd name="connsiteY32" fmla="*/ 193551 h 512446"/>
                <a:gd name="connsiteX33" fmla="*/ 264837 w 605747"/>
                <a:gd name="connsiteY33" fmla="*/ 223034 h 512446"/>
                <a:gd name="connsiteX34" fmla="*/ 304170 w 605747"/>
                <a:gd name="connsiteY34" fmla="*/ 238807 h 512446"/>
                <a:gd name="connsiteX35" fmla="*/ 347840 w 605747"/>
                <a:gd name="connsiteY35" fmla="*/ 221900 h 512446"/>
                <a:gd name="connsiteX36" fmla="*/ 357854 w 605747"/>
                <a:gd name="connsiteY36" fmla="*/ 217468 h 512446"/>
                <a:gd name="connsiteX37" fmla="*/ 367971 w 605747"/>
                <a:gd name="connsiteY37" fmla="*/ 221591 h 512446"/>
                <a:gd name="connsiteX38" fmla="*/ 369829 w 605747"/>
                <a:gd name="connsiteY38" fmla="*/ 223447 h 512446"/>
                <a:gd name="connsiteX39" fmla="*/ 370035 w 605747"/>
                <a:gd name="connsiteY39" fmla="*/ 243137 h 512446"/>
                <a:gd name="connsiteX40" fmla="*/ 304170 w 605747"/>
                <a:gd name="connsiteY40" fmla="*/ 269631 h 512446"/>
                <a:gd name="connsiteX41" fmla="*/ 242641 w 605747"/>
                <a:gd name="connsiteY41" fmla="*/ 244271 h 512446"/>
                <a:gd name="connsiteX42" fmla="*/ 218484 w 605747"/>
                <a:gd name="connsiteY42" fmla="*/ 181077 h 512446"/>
                <a:gd name="connsiteX43" fmla="*/ 242745 w 605747"/>
                <a:gd name="connsiteY43" fmla="*/ 118192 h 512446"/>
                <a:gd name="connsiteX44" fmla="*/ 304170 w 605747"/>
                <a:gd name="connsiteY44" fmla="*/ 92935 h 512446"/>
                <a:gd name="connsiteX45" fmla="*/ 366216 w 605747"/>
                <a:gd name="connsiteY45" fmla="*/ 64497 h 512446"/>
                <a:gd name="connsiteX46" fmla="*/ 405329 w 605747"/>
                <a:gd name="connsiteY46" fmla="*/ 78929 h 512446"/>
                <a:gd name="connsiteX47" fmla="*/ 413998 w 605747"/>
                <a:gd name="connsiteY47" fmla="*/ 150987 h 512446"/>
                <a:gd name="connsiteX48" fmla="*/ 398105 w 605747"/>
                <a:gd name="connsiteY48" fmla="*/ 185728 h 512446"/>
                <a:gd name="connsiteX49" fmla="*/ 398931 w 605747"/>
                <a:gd name="connsiteY49" fmla="*/ 179130 h 512446"/>
                <a:gd name="connsiteX50" fmla="*/ 394493 w 605747"/>
                <a:gd name="connsiteY50" fmla="*/ 149132 h 512446"/>
                <a:gd name="connsiteX51" fmla="*/ 395835 w 605747"/>
                <a:gd name="connsiteY51" fmla="*/ 145111 h 512446"/>
                <a:gd name="connsiteX52" fmla="*/ 391810 w 605747"/>
                <a:gd name="connsiteY52" fmla="*/ 92434 h 512446"/>
                <a:gd name="connsiteX53" fmla="*/ 366216 w 605747"/>
                <a:gd name="connsiteY53" fmla="*/ 83568 h 512446"/>
                <a:gd name="connsiteX54" fmla="*/ 340313 w 605747"/>
                <a:gd name="connsiteY54" fmla="*/ 88001 h 512446"/>
                <a:gd name="connsiteX55" fmla="*/ 307185 w 605747"/>
                <a:gd name="connsiteY55" fmla="*/ 81300 h 512446"/>
                <a:gd name="connsiteX56" fmla="*/ 366216 w 605747"/>
                <a:gd name="connsiteY56" fmla="*/ 64497 h 512446"/>
                <a:gd name="connsiteX57" fmla="*/ 94488 w 605747"/>
                <a:gd name="connsiteY57" fmla="*/ 49173 h 512446"/>
                <a:gd name="connsiteX58" fmla="*/ 87261 w 605747"/>
                <a:gd name="connsiteY58" fmla="*/ 56286 h 512446"/>
                <a:gd name="connsiteX59" fmla="*/ 87261 w 605747"/>
                <a:gd name="connsiteY59" fmla="*/ 304004 h 512446"/>
                <a:gd name="connsiteX60" fmla="*/ 91494 w 605747"/>
                <a:gd name="connsiteY60" fmla="*/ 310498 h 512446"/>
                <a:gd name="connsiteX61" fmla="*/ 514170 w 605747"/>
                <a:gd name="connsiteY61" fmla="*/ 310498 h 512446"/>
                <a:gd name="connsiteX62" fmla="*/ 518403 w 605747"/>
                <a:gd name="connsiteY62" fmla="*/ 304004 h 512446"/>
                <a:gd name="connsiteX63" fmla="*/ 518403 w 605747"/>
                <a:gd name="connsiteY63" fmla="*/ 56286 h 512446"/>
                <a:gd name="connsiteX64" fmla="*/ 511280 w 605747"/>
                <a:gd name="connsiteY64" fmla="*/ 49173 h 512446"/>
                <a:gd name="connsiteX65" fmla="*/ 94488 w 605747"/>
                <a:gd name="connsiteY65" fmla="*/ 0 h 512446"/>
                <a:gd name="connsiteX66" fmla="*/ 511280 w 605747"/>
                <a:gd name="connsiteY66" fmla="*/ 0 h 512446"/>
                <a:gd name="connsiteX67" fmla="*/ 567650 w 605747"/>
                <a:gd name="connsiteY67" fmla="*/ 56286 h 512446"/>
                <a:gd name="connsiteX68" fmla="*/ 567650 w 605747"/>
                <a:gd name="connsiteY68" fmla="*/ 304004 h 512446"/>
                <a:gd name="connsiteX69" fmla="*/ 564347 w 605747"/>
                <a:gd name="connsiteY69" fmla="*/ 323075 h 512446"/>
                <a:gd name="connsiteX70" fmla="*/ 567031 w 605747"/>
                <a:gd name="connsiteY70" fmla="*/ 329569 h 512446"/>
                <a:gd name="connsiteX71" fmla="*/ 604611 w 605747"/>
                <a:gd name="connsiteY71" fmla="*/ 479870 h 512446"/>
                <a:gd name="connsiteX72" fmla="*/ 605747 w 605747"/>
                <a:gd name="connsiteY72" fmla="*/ 487190 h 512446"/>
                <a:gd name="connsiteX73" fmla="*/ 580452 w 605747"/>
                <a:gd name="connsiteY73" fmla="*/ 512446 h 512446"/>
                <a:gd name="connsiteX74" fmla="*/ 25315 w 605747"/>
                <a:gd name="connsiteY74" fmla="*/ 512446 h 512446"/>
                <a:gd name="connsiteX75" fmla="*/ 5389 w 605747"/>
                <a:gd name="connsiteY75" fmla="*/ 502756 h 512446"/>
                <a:gd name="connsiteX76" fmla="*/ 743 w 605747"/>
                <a:gd name="connsiteY76" fmla="*/ 481108 h 512446"/>
                <a:gd name="connsiteX77" fmla="*/ 38737 w 605747"/>
                <a:gd name="connsiteY77" fmla="*/ 329569 h 512446"/>
                <a:gd name="connsiteX78" fmla="*/ 41421 w 605747"/>
                <a:gd name="connsiteY78" fmla="*/ 323075 h 512446"/>
                <a:gd name="connsiteX79" fmla="*/ 38014 w 605747"/>
                <a:gd name="connsiteY79" fmla="*/ 304004 h 512446"/>
                <a:gd name="connsiteX80" fmla="*/ 38014 w 605747"/>
                <a:gd name="connsiteY80" fmla="*/ 56286 h 512446"/>
                <a:gd name="connsiteX81" fmla="*/ 94488 w 605747"/>
                <a:gd name="connsiteY81" fmla="*/ 0 h 512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605747" h="512446">
                  <a:moveTo>
                    <a:pt x="248836" y="407710"/>
                  </a:moveTo>
                  <a:cubicBezTo>
                    <a:pt x="246358" y="407710"/>
                    <a:pt x="244293" y="409359"/>
                    <a:pt x="243880" y="411730"/>
                  </a:cubicBezTo>
                  <a:lnTo>
                    <a:pt x="233866" y="467088"/>
                  </a:lnTo>
                  <a:cubicBezTo>
                    <a:pt x="233659" y="468531"/>
                    <a:pt x="234072" y="470077"/>
                    <a:pt x="235002" y="471211"/>
                  </a:cubicBezTo>
                  <a:cubicBezTo>
                    <a:pt x="235931" y="472345"/>
                    <a:pt x="237273" y="472964"/>
                    <a:pt x="238822" y="472964"/>
                  </a:cubicBezTo>
                  <a:lnTo>
                    <a:pt x="366946" y="472964"/>
                  </a:lnTo>
                  <a:cubicBezTo>
                    <a:pt x="369734" y="472964"/>
                    <a:pt x="371902" y="470696"/>
                    <a:pt x="371902" y="468015"/>
                  </a:cubicBezTo>
                  <a:cubicBezTo>
                    <a:pt x="371902" y="467500"/>
                    <a:pt x="371902" y="467088"/>
                    <a:pt x="371695" y="466675"/>
                  </a:cubicBezTo>
                  <a:lnTo>
                    <a:pt x="361887" y="411730"/>
                  </a:lnTo>
                  <a:cubicBezTo>
                    <a:pt x="361371" y="409359"/>
                    <a:pt x="359306" y="407710"/>
                    <a:pt x="356932" y="407710"/>
                  </a:cubicBezTo>
                  <a:close/>
                  <a:moveTo>
                    <a:pt x="206831" y="178107"/>
                  </a:moveTo>
                  <a:cubicBezTo>
                    <a:pt x="206831" y="179035"/>
                    <a:pt x="206831" y="180066"/>
                    <a:pt x="206831" y="181097"/>
                  </a:cubicBezTo>
                  <a:cubicBezTo>
                    <a:pt x="206831" y="192234"/>
                    <a:pt x="208379" y="202856"/>
                    <a:pt x="211372" y="212962"/>
                  </a:cubicBezTo>
                  <a:cubicBezTo>
                    <a:pt x="210856" y="214405"/>
                    <a:pt x="210340" y="215952"/>
                    <a:pt x="209824" y="217499"/>
                  </a:cubicBezTo>
                  <a:cubicBezTo>
                    <a:pt x="202290" y="240804"/>
                    <a:pt x="203735" y="259984"/>
                    <a:pt x="213952" y="270090"/>
                  </a:cubicBezTo>
                  <a:cubicBezTo>
                    <a:pt x="219835" y="276071"/>
                    <a:pt x="228401" y="279062"/>
                    <a:pt x="239547" y="279062"/>
                  </a:cubicBezTo>
                  <a:cubicBezTo>
                    <a:pt x="247700" y="279062"/>
                    <a:pt x="256886" y="277309"/>
                    <a:pt x="266587" y="274215"/>
                  </a:cubicBezTo>
                  <a:cubicBezTo>
                    <a:pt x="276598" y="278237"/>
                    <a:pt x="287434" y="280609"/>
                    <a:pt x="298787" y="281227"/>
                  </a:cubicBezTo>
                  <a:cubicBezTo>
                    <a:pt x="277733" y="292261"/>
                    <a:pt x="257298" y="298139"/>
                    <a:pt x="239547" y="298139"/>
                  </a:cubicBezTo>
                  <a:cubicBezTo>
                    <a:pt x="223447" y="298139"/>
                    <a:pt x="209927" y="293086"/>
                    <a:pt x="200432" y="283599"/>
                  </a:cubicBezTo>
                  <a:cubicBezTo>
                    <a:pt x="184745" y="268028"/>
                    <a:pt x="181649" y="242351"/>
                    <a:pt x="191660" y="211518"/>
                  </a:cubicBezTo>
                  <a:cubicBezTo>
                    <a:pt x="195272" y="200484"/>
                    <a:pt x="200432" y="189244"/>
                    <a:pt x="206831" y="178107"/>
                  </a:cubicBezTo>
                  <a:close/>
                  <a:moveTo>
                    <a:pt x="304170" y="123656"/>
                  </a:moveTo>
                  <a:cubicBezTo>
                    <a:pt x="289304" y="123656"/>
                    <a:pt x="276193" y="128604"/>
                    <a:pt x="266386" y="137985"/>
                  </a:cubicBezTo>
                  <a:cubicBezTo>
                    <a:pt x="259469" y="144686"/>
                    <a:pt x="254514" y="153036"/>
                    <a:pt x="251829" y="162727"/>
                  </a:cubicBezTo>
                  <a:lnTo>
                    <a:pt x="354344" y="162727"/>
                  </a:lnTo>
                  <a:cubicBezTo>
                    <a:pt x="348149" y="138295"/>
                    <a:pt x="329773" y="123656"/>
                    <a:pt x="304170" y="123656"/>
                  </a:cubicBezTo>
                  <a:close/>
                  <a:moveTo>
                    <a:pt x="304170" y="92935"/>
                  </a:moveTo>
                  <a:cubicBezTo>
                    <a:pt x="327502" y="92935"/>
                    <a:pt x="348665" y="101595"/>
                    <a:pt x="363635" y="117573"/>
                  </a:cubicBezTo>
                  <a:cubicBezTo>
                    <a:pt x="378501" y="133140"/>
                    <a:pt x="386863" y="155098"/>
                    <a:pt x="387173" y="179324"/>
                  </a:cubicBezTo>
                  <a:cubicBezTo>
                    <a:pt x="387276" y="183139"/>
                    <a:pt x="385831" y="186747"/>
                    <a:pt x="383147" y="189427"/>
                  </a:cubicBezTo>
                  <a:cubicBezTo>
                    <a:pt x="380566" y="192107"/>
                    <a:pt x="376952" y="193551"/>
                    <a:pt x="373133" y="193551"/>
                  </a:cubicBezTo>
                  <a:lnTo>
                    <a:pt x="250384" y="193551"/>
                  </a:lnTo>
                  <a:cubicBezTo>
                    <a:pt x="252449" y="205200"/>
                    <a:pt x="257404" y="215406"/>
                    <a:pt x="264837" y="223034"/>
                  </a:cubicBezTo>
                  <a:cubicBezTo>
                    <a:pt x="274645" y="233240"/>
                    <a:pt x="288582" y="238807"/>
                    <a:pt x="304170" y="238807"/>
                  </a:cubicBezTo>
                  <a:cubicBezTo>
                    <a:pt x="322030" y="238807"/>
                    <a:pt x="337516" y="232828"/>
                    <a:pt x="347840" y="221900"/>
                  </a:cubicBezTo>
                  <a:cubicBezTo>
                    <a:pt x="350420" y="219117"/>
                    <a:pt x="354034" y="217571"/>
                    <a:pt x="357854" y="217468"/>
                  </a:cubicBezTo>
                  <a:cubicBezTo>
                    <a:pt x="361673" y="217468"/>
                    <a:pt x="365287" y="218911"/>
                    <a:pt x="367971" y="221591"/>
                  </a:cubicBezTo>
                  <a:lnTo>
                    <a:pt x="369829" y="223447"/>
                  </a:lnTo>
                  <a:cubicBezTo>
                    <a:pt x="375301" y="228911"/>
                    <a:pt x="375404" y="237570"/>
                    <a:pt x="370035" y="243137"/>
                  </a:cubicBezTo>
                  <a:cubicBezTo>
                    <a:pt x="353621" y="260250"/>
                    <a:pt x="330186" y="269631"/>
                    <a:pt x="304170" y="269631"/>
                  </a:cubicBezTo>
                  <a:cubicBezTo>
                    <a:pt x="280220" y="269631"/>
                    <a:pt x="258437" y="260559"/>
                    <a:pt x="242641" y="244271"/>
                  </a:cubicBezTo>
                  <a:cubicBezTo>
                    <a:pt x="227053" y="228086"/>
                    <a:pt x="218484" y="205612"/>
                    <a:pt x="218484" y="181077"/>
                  </a:cubicBezTo>
                  <a:cubicBezTo>
                    <a:pt x="218484" y="156645"/>
                    <a:pt x="227053" y="134274"/>
                    <a:pt x="242745" y="118192"/>
                  </a:cubicBezTo>
                  <a:cubicBezTo>
                    <a:pt x="258437" y="101904"/>
                    <a:pt x="280220" y="92935"/>
                    <a:pt x="304170" y="92935"/>
                  </a:cubicBezTo>
                  <a:close/>
                  <a:moveTo>
                    <a:pt x="366216" y="64497"/>
                  </a:moveTo>
                  <a:cubicBezTo>
                    <a:pt x="382316" y="64497"/>
                    <a:pt x="395835" y="69445"/>
                    <a:pt x="405329" y="78929"/>
                  </a:cubicBezTo>
                  <a:cubicBezTo>
                    <a:pt x="421016" y="94599"/>
                    <a:pt x="424112" y="120164"/>
                    <a:pt x="413998" y="150987"/>
                  </a:cubicBezTo>
                  <a:cubicBezTo>
                    <a:pt x="410283" y="162430"/>
                    <a:pt x="404917" y="174079"/>
                    <a:pt x="398105" y="185728"/>
                  </a:cubicBezTo>
                  <a:cubicBezTo>
                    <a:pt x="398724" y="183563"/>
                    <a:pt x="398931" y="181398"/>
                    <a:pt x="398931" y="179130"/>
                  </a:cubicBezTo>
                  <a:cubicBezTo>
                    <a:pt x="398724" y="168719"/>
                    <a:pt x="397280" y="158616"/>
                    <a:pt x="394493" y="149132"/>
                  </a:cubicBezTo>
                  <a:cubicBezTo>
                    <a:pt x="395009" y="147792"/>
                    <a:pt x="395422" y="146452"/>
                    <a:pt x="395835" y="145111"/>
                  </a:cubicBezTo>
                  <a:cubicBezTo>
                    <a:pt x="403472" y="121814"/>
                    <a:pt x="402027" y="102639"/>
                    <a:pt x="391810" y="92434"/>
                  </a:cubicBezTo>
                  <a:cubicBezTo>
                    <a:pt x="385928" y="86558"/>
                    <a:pt x="377259" y="83568"/>
                    <a:pt x="366216" y="83568"/>
                  </a:cubicBezTo>
                  <a:cubicBezTo>
                    <a:pt x="358270" y="83568"/>
                    <a:pt x="349498" y="85115"/>
                    <a:pt x="340313" y="88001"/>
                  </a:cubicBezTo>
                  <a:cubicBezTo>
                    <a:pt x="330096" y="83877"/>
                    <a:pt x="318847" y="81610"/>
                    <a:pt x="307185" y="81300"/>
                  </a:cubicBezTo>
                  <a:cubicBezTo>
                    <a:pt x="327928" y="70476"/>
                    <a:pt x="348362" y="64497"/>
                    <a:pt x="366216" y="64497"/>
                  </a:cubicBezTo>
                  <a:close/>
                  <a:moveTo>
                    <a:pt x="94488" y="49173"/>
                  </a:moveTo>
                  <a:cubicBezTo>
                    <a:pt x="90565" y="49173"/>
                    <a:pt x="87261" y="52368"/>
                    <a:pt x="87261" y="56286"/>
                  </a:cubicBezTo>
                  <a:lnTo>
                    <a:pt x="87261" y="304004"/>
                  </a:lnTo>
                  <a:cubicBezTo>
                    <a:pt x="87261" y="306890"/>
                    <a:pt x="89016" y="309364"/>
                    <a:pt x="91494" y="310498"/>
                  </a:cubicBezTo>
                  <a:lnTo>
                    <a:pt x="514170" y="310498"/>
                  </a:lnTo>
                  <a:cubicBezTo>
                    <a:pt x="516648" y="309364"/>
                    <a:pt x="518403" y="306890"/>
                    <a:pt x="518403" y="304004"/>
                  </a:cubicBezTo>
                  <a:lnTo>
                    <a:pt x="518403" y="56286"/>
                  </a:lnTo>
                  <a:cubicBezTo>
                    <a:pt x="518403" y="52368"/>
                    <a:pt x="515203" y="49173"/>
                    <a:pt x="511280" y="49173"/>
                  </a:cubicBezTo>
                  <a:close/>
                  <a:moveTo>
                    <a:pt x="94488" y="0"/>
                  </a:moveTo>
                  <a:lnTo>
                    <a:pt x="511280" y="0"/>
                  </a:lnTo>
                  <a:cubicBezTo>
                    <a:pt x="542356" y="0"/>
                    <a:pt x="567650" y="25256"/>
                    <a:pt x="567650" y="56286"/>
                  </a:cubicBezTo>
                  <a:lnTo>
                    <a:pt x="567650" y="304004"/>
                  </a:lnTo>
                  <a:cubicBezTo>
                    <a:pt x="567650" y="310705"/>
                    <a:pt x="566515" y="317096"/>
                    <a:pt x="564347" y="323075"/>
                  </a:cubicBezTo>
                  <a:cubicBezTo>
                    <a:pt x="565482" y="325034"/>
                    <a:pt x="566411" y="327302"/>
                    <a:pt x="567031" y="329569"/>
                  </a:cubicBezTo>
                  <a:lnTo>
                    <a:pt x="604611" y="479870"/>
                  </a:lnTo>
                  <a:cubicBezTo>
                    <a:pt x="605334" y="482138"/>
                    <a:pt x="605747" y="484612"/>
                    <a:pt x="605747" y="487190"/>
                  </a:cubicBezTo>
                  <a:cubicBezTo>
                    <a:pt x="605747" y="501106"/>
                    <a:pt x="594390" y="512446"/>
                    <a:pt x="580452" y="512446"/>
                  </a:cubicBezTo>
                  <a:lnTo>
                    <a:pt x="25315" y="512446"/>
                  </a:lnTo>
                  <a:cubicBezTo>
                    <a:pt x="17469" y="512446"/>
                    <a:pt x="10138" y="508838"/>
                    <a:pt x="5389" y="502756"/>
                  </a:cubicBezTo>
                  <a:cubicBezTo>
                    <a:pt x="537" y="496571"/>
                    <a:pt x="-1115" y="488633"/>
                    <a:pt x="743" y="481108"/>
                  </a:cubicBezTo>
                  <a:lnTo>
                    <a:pt x="38737" y="329569"/>
                  </a:lnTo>
                  <a:cubicBezTo>
                    <a:pt x="39253" y="327302"/>
                    <a:pt x="40182" y="325034"/>
                    <a:pt x="41421" y="323075"/>
                  </a:cubicBezTo>
                  <a:cubicBezTo>
                    <a:pt x="39253" y="317096"/>
                    <a:pt x="38014" y="310705"/>
                    <a:pt x="38014" y="304004"/>
                  </a:cubicBezTo>
                  <a:lnTo>
                    <a:pt x="38014" y="56286"/>
                  </a:lnTo>
                  <a:cubicBezTo>
                    <a:pt x="38014" y="25256"/>
                    <a:pt x="63309" y="0"/>
                    <a:pt x="94488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</p:grpSp>
      <p:sp>
        <p:nvSpPr>
          <p:cNvPr id="29" name="文本框 28"/>
          <p:cNvSpPr txBox="1"/>
          <p:nvPr/>
        </p:nvSpPr>
        <p:spPr>
          <a:xfrm>
            <a:off x="906161" y="6258839"/>
            <a:ext cx="15044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latin typeface="+mj-ea"/>
                <a:ea typeface="+mj-ea"/>
              </a:rPr>
              <a:t>www.abdobe.com</a:t>
            </a:r>
            <a:endParaRPr lang="zh-CN" altLang="en-US" sz="1200" dirty="0">
              <a:latin typeface="+mj-ea"/>
              <a:ea typeface="+mj-ea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207841" y="6217376"/>
            <a:ext cx="266925" cy="266925"/>
            <a:chOff x="3442363" y="3859306"/>
            <a:chExt cx="1707776" cy="1707776"/>
          </a:xfrm>
          <a:solidFill>
            <a:srgbClr val="E7E7E7"/>
          </a:solidFill>
        </p:grpSpPr>
        <p:sp>
          <p:nvSpPr>
            <p:cNvPr id="31" name="椭圆 30"/>
            <p:cNvSpPr/>
            <p:nvPr/>
          </p:nvSpPr>
          <p:spPr>
            <a:xfrm>
              <a:off x="3442363" y="3859306"/>
              <a:ext cx="1707776" cy="1707776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32" name="email_95642"/>
            <p:cNvSpPr>
              <a:spLocks noChangeAspect="1"/>
            </p:cNvSpPr>
            <p:nvPr/>
          </p:nvSpPr>
          <p:spPr bwMode="auto">
            <a:xfrm>
              <a:off x="3821958" y="4366366"/>
              <a:ext cx="934664" cy="672918"/>
            </a:xfrm>
            <a:custGeom>
              <a:avLst/>
              <a:gdLst>
                <a:gd name="T0" fmla="*/ 2775 w 3202"/>
                <a:gd name="T1" fmla="*/ 1049 h 2309"/>
                <a:gd name="T2" fmla="*/ 3067 w 3202"/>
                <a:gd name="T3" fmla="*/ 975 h 2309"/>
                <a:gd name="T4" fmla="*/ 3067 w 3202"/>
                <a:gd name="T5" fmla="*/ 2089 h 2309"/>
                <a:gd name="T6" fmla="*/ 3068 w 3202"/>
                <a:gd name="T7" fmla="*/ 2106 h 2309"/>
                <a:gd name="T8" fmla="*/ 2133 w 3202"/>
                <a:gd name="T9" fmla="*/ 1234 h 2309"/>
                <a:gd name="T10" fmla="*/ 2432 w 3202"/>
                <a:gd name="T11" fmla="*/ 945 h 2309"/>
                <a:gd name="T12" fmla="*/ 2775 w 3202"/>
                <a:gd name="T13" fmla="*/ 1049 h 2309"/>
                <a:gd name="T14" fmla="*/ 2287 w 3202"/>
                <a:gd name="T15" fmla="*/ 809 h 2309"/>
                <a:gd name="T16" fmla="*/ 2153 w 3202"/>
                <a:gd name="T17" fmla="*/ 422 h 2309"/>
                <a:gd name="T18" fmla="*/ 2230 w 3202"/>
                <a:gd name="T19" fmla="*/ 122 h 2309"/>
                <a:gd name="T20" fmla="*/ 220 w 3202"/>
                <a:gd name="T21" fmla="*/ 122 h 2309"/>
                <a:gd name="T22" fmla="*/ 81 w 3202"/>
                <a:gd name="T23" fmla="*/ 174 h 2309"/>
                <a:gd name="T24" fmla="*/ 1537 w 3202"/>
                <a:gd name="T25" fmla="*/ 1531 h 2309"/>
                <a:gd name="T26" fmla="*/ 2287 w 3202"/>
                <a:gd name="T27" fmla="*/ 809 h 2309"/>
                <a:gd name="T28" fmla="*/ 0 w 3202"/>
                <a:gd name="T29" fmla="*/ 376 h 2309"/>
                <a:gd name="T30" fmla="*/ 0 w 3202"/>
                <a:gd name="T31" fmla="*/ 2089 h 2309"/>
                <a:gd name="T32" fmla="*/ 10 w 3202"/>
                <a:gd name="T33" fmla="*/ 2145 h 2309"/>
                <a:gd name="T34" fmla="*/ 938 w 3202"/>
                <a:gd name="T35" fmla="*/ 1250 h 2309"/>
                <a:gd name="T36" fmla="*/ 0 w 3202"/>
                <a:gd name="T37" fmla="*/ 376 h 2309"/>
                <a:gd name="T38" fmla="*/ 1607 w 3202"/>
                <a:gd name="T39" fmla="*/ 1741 h 2309"/>
                <a:gd name="T40" fmla="*/ 1538 w 3202"/>
                <a:gd name="T41" fmla="*/ 1769 h 2309"/>
                <a:gd name="T42" fmla="*/ 1470 w 3202"/>
                <a:gd name="T43" fmla="*/ 1742 h 2309"/>
                <a:gd name="T44" fmla="*/ 1088 w 3202"/>
                <a:gd name="T45" fmla="*/ 1386 h 2309"/>
                <a:gd name="T46" fmla="*/ 145 w 3202"/>
                <a:gd name="T47" fmla="*/ 2294 h 2309"/>
                <a:gd name="T48" fmla="*/ 220 w 3202"/>
                <a:gd name="T49" fmla="*/ 2309 h 2309"/>
                <a:gd name="T50" fmla="*/ 2856 w 3202"/>
                <a:gd name="T51" fmla="*/ 2309 h 2309"/>
                <a:gd name="T52" fmla="*/ 2962 w 3202"/>
                <a:gd name="T53" fmla="*/ 2279 h 2309"/>
                <a:gd name="T54" fmla="*/ 1989 w 3202"/>
                <a:gd name="T55" fmla="*/ 1373 h 2309"/>
                <a:gd name="T56" fmla="*/ 1607 w 3202"/>
                <a:gd name="T57" fmla="*/ 1741 h 2309"/>
                <a:gd name="T58" fmla="*/ 3202 w 3202"/>
                <a:gd name="T59" fmla="*/ 424 h 2309"/>
                <a:gd name="T60" fmla="*/ 2778 w 3202"/>
                <a:gd name="T61" fmla="*/ 849 h 2309"/>
                <a:gd name="T62" fmla="*/ 2353 w 3202"/>
                <a:gd name="T63" fmla="*/ 424 h 2309"/>
                <a:gd name="T64" fmla="*/ 2778 w 3202"/>
                <a:gd name="T65" fmla="*/ 0 h 2309"/>
                <a:gd name="T66" fmla="*/ 3202 w 3202"/>
                <a:gd name="T67" fmla="*/ 424 h 2309"/>
                <a:gd name="T68" fmla="*/ 2913 w 3202"/>
                <a:gd name="T69" fmla="*/ 422 h 2309"/>
                <a:gd name="T70" fmla="*/ 2979 w 3202"/>
                <a:gd name="T71" fmla="*/ 356 h 2309"/>
                <a:gd name="T72" fmla="*/ 2979 w 3202"/>
                <a:gd name="T73" fmla="*/ 214 h 2309"/>
                <a:gd name="T74" fmla="*/ 2837 w 3202"/>
                <a:gd name="T75" fmla="*/ 214 h 2309"/>
                <a:gd name="T76" fmla="*/ 2771 w 3202"/>
                <a:gd name="T77" fmla="*/ 280 h 2309"/>
                <a:gd name="T78" fmla="*/ 2705 w 3202"/>
                <a:gd name="T79" fmla="*/ 214 h 2309"/>
                <a:gd name="T80" fmla="*/ 2564 w 3202"/>
                <a:gd name="T81" fmla="*/ 214 h 2309"/>
                <a:gd name="T82" fmla="*/ 2564 w 3202"/>
                <a:gd name="T83" fmla="*/ 356 h 2309"/>
                <a:gd name="T84" fmla="*/ 2630 w 3202"/>
                <a:gd name="T85" fmla="*/ 422 h 2309"/>
                <a:gd name="T86" fmla="*/ 2564 w 3202"/>
                <a:gd name="T87" fmla="*/ 488 h 2309"/>
                <a:gd name="T88" fmla="*/ 2564 w 3202"/>
                <a:gd name="T89" fmla="*/ 629 h 2309"/>
                <a:gd name="T90" fmla="*/ 2634 w 3202"/>
                <a:gd name="T91" fmla="*/ 659 h 2309"/>
                <a:gd name="T92" fmla="*/ 2705 w 3202"/>
                <a:gd name="T93" fmla="*/ 629 h 2309"/>
                <a:gd name="T94" fmla="*/ 2771 w 3202"/>
                <a:gd name="T95" fmla="*/ 563 h 2309"/>
                <a:gd name="T96" fmla="*/ 2837 w 3202"/>
                <a:gd name="T97" fmla="*/ 629 h 2309"/>
                <a:gd name="T98" fmla="*/ 2908 w 3202"/>
                <a:gd name="T99" fmla="*/ 659 h 2309"/>
                <a:gd name="T100" fmla="*/ 2979 w 3202"/>
                <a:gd name="T101" fmla="*/ 629 h 2309"/>
                <a:gd name="T102" fmla="*/ 2979 w 3202"/>
                <a:gd name="T103" fmla="*/ 488 h 2309"/>
                <a:gd name="T104" fmla="*/ 2913 w 3202"/>
                <a:gd name="T105" fmla="*/ 422 h 2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202" h="2309">
                  <a:moveTo>
                    <a:pt x="2775" y="1049"/>
                  </a:moveTo>
                  <a:cubicBezTo>
                    <a:pt x="2881" y="1049"/>
                    <a:pt x="2973" y="1022"/>
                    <a:pt x="3067" y="975"/>
                  </a:cubicBezTo>
                  <a:lnTo>
                    <a:pt x="3067" y="2089"/>
                  </a:lnTo>
                  <a:cubicBezTo>
                    <a:pt x="3067" y="2095"/>
                    <a:pt x="3068" y="2101"/>
                    <a:pt x="3068" y="2106"/>
                  </a:cubicBezTo>
                  <a:lnTo>
                    <a:pt x="2133" y="1234"/>
                  </a:lnTo>
                  <a:lnTo>
                    <a:pt x="2432" y="945"/>
                  </a:lnTo>
                  <a:cubicBezTo>
                    <a:pt x="2531" y="1010"/>
                    <a:pt x="2648" y="1049"/>
                    <a:pt x="2775" y="1049"/>
                  </a:cubicBezTo>
                  <a:close/>
                  <a:moveTo>
                    <a:pt x="2287" y="809"/>
                  </a:moveTo>
                  <a:cubicBezTo>
                    <a:pt x="2203" y="702"/>
                    <a:pt x="2153" y="568"/>
                    <a:pt x="2153" y="422"/>
                  </a:cubicBezTo>
                  <a:cubicBezTo>
                    <a:pt x="2153" y="314"/>
                    <a:pt x="2181" y="215"/>
                    <a:pt x="2230" y="122"/>
                  </a:cubicBezTo>
                  <a:lnTo>
                    <a:pt x="220" y="122"/>
                  </a:lnTo>
                  <a:cubicBezTo>
                    <a:pt x="167" y="122"/>
                    <a:pt x="118" y="142"/>
                    <a:pt x="81" y="174"/>
                  </a:cubicBezTo>
                  <a:lnTo>
                    <a:pt x="1537" y="1531"/>
                  </a:lnTo>
                  <a:lnTo>
                    <a:pt x="2287" y="809"/>
                  </a:lnTo>
                  <a:close/>
                  <a:moveTo>
                    <a:pt x="0" y="376"/>
                  </a:moveTo>
                  <a:lnTo>
                    <a:pt x="0" y="2089"/>
                  </a:lnTo>
                  <a:cubicBezTo>
                    <a:pt x="0" y="2108"/>
                    <a:pt x="5" y="2127"/>
                    <a:pt x="10" y="2145"/>
                  </a:cubicBezTo>
                  <a:lnTo>
                    <a:pt x="938" y="1250"/>
                  </a:lnTo>
                  <a:lnTo>
                    <a:pt x="0" y="376"/>
                  </a:lnTo>
                  <a:close/>
                  <a:moveTo>
                    <a:pt x="1607" y="1741"/>
                  </a:moveTo>
                  <a:cubicBezTo>
                    <a:pt x="1588" y="1759"/>
                    <a:pt x="1563" y="1769"/>
                    <a:pt x="1538" y="1769"/>
                  </a:cubicBezTo>
                  <a:cubicBezTo>
                    <a:pt x="1513" y="1769"/>
                    <a:pt x="1489" y="1760"/>
                    <a:pt x="1470" y="1742"/>
                  </a:cubicBezTo>
                  <a:lnTo>
                    <a:pt x="1088" y="1386"/>
                  </a:lnTo>
                  <a:lnTo>
                    <a:pt x="145" y="2294"/>
                  </a:lnTo>
                  <a:cubicBezTo>
                    <a:pt x="168" y="2303"/>
                    <a:pt x="193" y="2309"/>
                    <a:pt x="220" y="2309"/>
                  </a:cubicBezTo>
                  <a:lnTo>
                    <a:pt x="2856" y="2309"/>
                  </a:lnTo>
                  <a:cubicBezTo>
                    <a:pt x="2895" y="2309"/>
                    <a:pt x="2931" y="2298"/>
                    <a:pt x="2962" y="2279"/>
                  </a:cubicBezTo>
                  <a:lnTo>
                    <a:pt x="1989" y="1373"/>
                  </a:lnTo>
                  <a:lnTo>
                    <a:pt x="1607" y="1741"/>
                  </a:lnTo>
                  <a:close/>
                  <a:moveTo>
                    <a:pt x="3202" y="424"/>
                  </a:moveTo>
                  <a:cubicBezTo>
                    <a:pt x="3202" y="658"/>
                    <a:pt x="3012" y="849"/>
                    <a:pt x="2778" y="849"/>
                  </a:cubicBezTo>
                  <a:cubicBezTo>
                    <a:pt x="2544" y="849"/>
                    <a:pt x="2353" y="658"/>
                    <a:pt x="2353" y="424"/>
                  </a:cubicBezTo>
                  <a:cubicBezTo>
                    <a:pt x="2353" y="190"/>
                    <a:pt x="2544" y="0"/>
                    <a:pt x="2778" y="0"/>
                  </a:cubicBezTo>
                  <a:cubicBezTo>
                    <a:pt x="3012" y="0"/>
                    <a:pt x="3202" y="190"/>
                    <a:pt x="3202" y="424"/>
                  </a:cubicBezTo>
                  <a:close/>
                  <a:moveTo>
                    <a:pt x="2913" y="422"/>
                  </a:moveTo>
                  <a:lnTo>
                    <a:pt x="2979" y="356"/>
                  </a:lnTo>
                  <a:cubicBezTo>
                    <a:pt x="3018" y="317"/>
                    <a:pt x="3018" y="254"/>
                    <a:pt x="2979" y="214"/>
                  </a:cubicBezTo>
                  <a:cubicBezTo>
                    <a:pt x="2939" y="175"/>
                    <a:pt x="2876" y="175"/>
                    <a:pt x="2837" y="214"/>
                  </a:cubicBezTo>
                  <a:lnTo>
                    <a:pt x="2771" y="280"/>
                  </a:lnTo>
                  <a:lnTo>
                    <a:pt x="2705" y="214"/>
                  </a:lnTo>
                  <a:cubicBezTo>
                    <a:pt x="2666" y="175"/>
                    <a:pt x="2603" y="175"/>
                    <a:pt x="2564" y="214"/>
                  </a:cubicBezTo>
                  <a:cubicBezTo>
                    <a:pt x="2525" y="254"/>
                    <a:pt x="2525" y="317"/>
                    <a:pt x="2564" y="356"/>
                  </a:cubicBezTo>
                  <a:lnTo>
                    <a:pt x="2630" y="422"/>
                  </a:lnTo>
                  <a:lnTo>
                    <a:pt x="2564" y="488"/>
                  </a:lnTo>
                  <a:cubicBezTo>
                    <a:pt x="2525" y="527"/>
                    <a:pt x="2525" y="590"/>
                    <a:pt x="2564" y="629"/>
                  </a:cubicBezTo>
                  <a:cubicBezTo>
                    <a:pt x="2583" y="649"/>
                    <a:pt x="2609" y="659"/>
                    <a:pt x="2634" y="659"/>
                  </a:cubicBezTo>
                  <a:cubicBezTo>
                    <a:pt x="2660" y="659"/>
                    <a:pt x="2686" y="649"/>
                    <a:pt x="2705" y="629"/>
                  </a:cubicBezTo>
                  <a:lnTo>
                    <a:pt x="2771" y="563"/>
                  </a:lnTo>
                  <a:lnTo>
                    <a:pt x="2837" y="629"/>
                  </a:lnTo>
                  <a:cubicBezTo>
                    <a:pt x="2857" y="649"/>
                    <a:pt x="2882" y="659"/>
                    <a:pt x="2908" y="659"/>
                  </a:cubicBezTo>
                  <a:cubicBezTo>
                    <a:pt x="2933" y="659"/>
                    <a:pt x="2959" y="649"/>
                    <a:pt x="2979" y="629"/>
                  </a:cubicBezTo>
                  <a:cubicBezTo>
                    <a:pt x="3018" y="590"/>
                    <a:pt x="3018" y="527"/>
                    <a:pt x="2979" y="488"/>
                  </a:cubicBezTo>
                  <a:lnTo>
                    <a:pt x="2913" y="422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</p:grpSp>
      <p:sp>
        <p:nvSpPr>
          <p:cNvPr id="33" name="文本框 32"/>
          <p:cNvSpPr txBox="1"/>
          <p:nvPr/>
        </p:nvSpPr>
        <p:spPr>
          <a:xfrm>
            <a:off x="4493677" y="6201143"/>
            <a:ext cx="16319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latin typeface="+mj-ea"/>
                <a:ea typeface="+mj-ea"/>
              </a:rPr>
              <a:t>wps@abdobe.com</a:t>
            </a:r>
            <a:endParaRPr lang="zh-CN" altLang="en-US" sz="1200" dirty="0">
              <a:latin typeface="+mj-ea"/>
              <a:ea typeface="+mj-ea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6125594" y="6211217"/>
            <a:ext cx="266925" cy="266925"/>
            <a:chOff x="4844355" y="4211043"/>
            <a:chExt cx="1707776" cy="1707776"/>
          </a:xfrm>
          <a:solidFill>
            <a:srgbClr val="E7E7E7"/>
          </a:solidFill>
        </p:grpSpPr>
        <p:sp>
          <p:nvSpPr>
            <p:cNvPr id="35" name="椭圆 34"/>
            <p:cNvSpPr/>
            <p:nvPr/>
          </p:nvSpPr>
          <p:spPr>
            <a:xfrm>
              <a:off x="4844355" y="4211043"/>
              <a:ext cx="1707776" cy="1707776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36" name="add-location-point_501"/>
            <p:cNvSpPr>
              <a:spLocks noChangeAspect="1"/>
            </p:cNvSpPr>
            <p:nvPr/>
          </p:nvSpPr>
          <p:spPr bwMode="auto">
            <a:xfrm>
              <a:off x="5304753" y="4570080"/>
              <a:ext cx="752822" cy="1110017"/>
            </a:xfrm>
            <a:custGeom>
              <a:avLst/>
              <a:gdLst>
                <a:gd name="connsiteX0" fmla="*/ 178196 w 401555"/>
                <a:gd name="connsiteY0" fmla="*/ 123842 h 592082"/>
                <a:gd name="connsiteX1" fmla="*/ 223359 w 401555"/>
                <a:gd name="connsiteY1" fmla="*/ 123842 h 592082"/>
                <a:gd name="connsiteX2" fmla="*/ 223359 w 401555"/>
                <a:gd name="connsiteY2" fmla="*/ 176747 h 592082"/>
                <a:gd name="connsiteX3" fmla="*/ 276263 w 401555"/>
                <a:gd name="connsiteY3" fmla="*/ 176747 h 592082"/>
                <a:gd name="connsiteX4" fmla="*/ 276263 w 401555"/>
                <a:gd name="connsiteY4" fmla="*/ 221909 h 592082"/>
                <a:gd name="connsiteX5" fmla="*/ 223359 w 401555"/>
                <a:gd name="connsiteY5" fmla="*/ 221909 h 592082"/>
                <a:gd name="connsiteX6" fmla="*/ 223359 w 401555"/>
                <a:gd name="connsiteY6" fmla="*/ 274814 h 592082"/>
                <a:gd name="connsiteX7" fmla="*/ 178196 w 401555"/>
                <a:gd name="connsiteY7" fmla="*/ 274814 h 592082"/>
                <a:gd name="connsiteX8" fmla="*/ 178196 w 401555"/>
                <a:gd name="connsiteY8" fmla="*/ 221909 h 592082"/>
                <a:gd name="connsiteX9" fmla="*/ 125292 w 401555"/>
                <a:gd name="connsiteY9" fmla="*/ 221909 h 592082"/>
                <a:gd name="connsiteX10" fmla="*/ 125292 w 401555"/>
                <a:gd name="connsiteY10" fmla="*/ 176747 h 592082"/>
                <a:gd name="connsiteX11" fmla="*/ 178196 w 401555"/>
                <a:gd name="connsiteY11" fmla="*/ 176747 h 592082"/>
                <a:gd name="connsiteX12" fmla="*/ 200132 w 401555"/>
                <a:gd name="connsiteY12" fmla="*/ 79976 h 592082"/>
                <a:gd name="connsiteX13" fmla="*/ 83926 w 401555"/>
                <a:gd name="connsiteY13" fmla="*/ 194781 h 592082"/>
                <a:gd name="connsiteX14" fmla="*/ 200132 w 401555"/>
                <a:gd name="connsiteY14" fmla="*/ 309585 h 592082"/>
                <a:gd name="connsiteX15" fmla="*/ 315046 w 401555"/>
                <a:gd name="connsiteY15" fmla="*/ 194781 h 592082"/>
                <a:gd name="connsiteX16" fmla="*/ 200132 w 401555"/>
                <a:gd name="connsiteY16" fmla="*/ 79976 h 592082"/>
                <a:gd name="connsiteX17" fmla="*/ 200132 w 401555"/>
                <a:gd name="connsiteY17" fmla="*/ 0 h 592082"/>
                <a:gd name="connsiteX18" fmla="*/ 401555 w 401555"/>
                <a:gd name="connsiteY18" fmla="*/ 199941 h 592082"/>
                <a:gd name="connsiteX19" fmla="*/ 336996 w 401555"/>
                <a:gd name="connsiteY19" fmla="*/ 359893 h 592082"/>
                <a:gd name="connsiteX20" fmla="*/ 193676 w 401555"/>
                <a:gd name="connsiteY20" fmla="*/ 592082 h 592082"/>
                <a:gd name="connsiteX21" fmla="*/ 54229 w 401555"/>
                <a:gd name="connsiteY21" fmla="*/ 357313 h 592082"/>
                <a:gd name="connsiteX22" fmla="*/ 0 w 401555"/>
                <a:gd name="connsiteY22" fmla="*/ 199941 h 592082"/>
                <a:gd name="connsiteX23" fmla="*/ 200132 w 401555"/>
                <a:gd name="connsiteY23" fmla="*/ 0 h 592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01555" h="592082">
                  <a:moveTo>
                    <a:pt x="178196" y="123842"/>
                  </a:moveTo>
                  <a:lnTo>
                    <a:pt x="223359" y="123842"/>
                  </a:lnTo>
                  <a:lnTo>
                    <a:pt x="223359" y="176747"/>
                  </a:lnTo>
                  <a:lnTo>
                    <a:pt x="276263" y="176747"/>
                  </a:lnTo>
                  <a:lnTo>
                    <a:pt x="276263" y="221909"/>
                  </a:lnTo>
                  <a:lnTo>
                    <a:pt x="223359" y="221909"/>
                  </a:lnTo>
                  <a:lnTo>
                    <a:pt x="223359" y="274814"/>
                  </a:lnTo>
                  <a:lnTo>
                    <a:pt x="178196" y="274814"/>
                  </a:lnTo>
                  <a:lnTo>
                    <a:pt x="178196" y="221909"/>
                  </a:lnTo>
                  <a:lnTo>
                    <a:pt x="125292" y="221909"/>
                  </a:lnTo>
                  <a:lnTo>
                    <a:pt x="125292" y="176747"/>
                  </a:lnTo>
                  <a:lnTo>
                    <a:pt x="178196" y="176747"/>
                  </a:lnTo>
                  <a:close/>
                  <a:moveTo>
                    <a:pt x="200132" y="79976"/>
                  </a:moveTo>
                  <a:cubicBezTo>
                    <a:pt x="135573" y="79976"/>
                    <a:pt x="83926" y="131574"/>
                    <a:pt x="83926" y="194781"/>
                  </a:cubicBezTo>
                  <a:cubicBezTo>
                    <a:pt x="83926" y="257988"/>
                    <a:pt x="135573" y="309585"/>
                    <a:pt x="200132" y="309585"/>
                  </a:cubicBezTo>
                  <a:cubicBezTo>
                    <a:pt x="263399" y="309585"/>
                    <a:pt x="315046" y="257988"/>
                    <a:pt x="315046" y="194781"/>
                  </a:cubicBezTo>
                  <a:cubicBezTo>
                    <a:pt x="315046" y="131574"/>
                    <a:pt x="263399" y="79976"/>
                    <a:pt x="200132" y="79976"/>
                  </a:cubicBezTo>
                  <a:close/>
                  <a:moveTo>
                    <a:pt x="200132" y="0"/>
                  </a:moveTo>
                  <a:cubicBezTo>
                    <a:pt x="311173" y="0"/>
                    <a:pt x="401555" y="89006"/>
                    <a:pt x="401555" y="199941"/>
                  </a:cubicBezTo>
                  <a:cubicBezTo>
                    <a:pt x="401555" y="263148"/>
                    <a:pt x="336996" y="359893"/>
                    <a:pt x="336996" y="359893"/>
                  </a:cubicBezTo>
                  <a:lnTo>
                    <a:pt x="193676" y="592082"/>
                  </a:lnTo>
                  <a:lnTo>
                    <a:pt x="54229" y="357313"/>
                  </a:lnTo>
                  <a:cubicBezTo>
                    <a:pt x="54229" y="357313"/>
                    <a:pt x="0" y="256698"/>
                    <a:pt x="0" y="199941"/>
                  </a:cubicBezTo>
                  <a:cubicBezTo>
                    <a:pt x="0" y="89006"/>
                    <a:pt x="89091" y="0"/>
                    <a:pt x="200132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</p:grpSp>
      <p:sp>
        <p:nvSpPr>
          <p:cNvPr id="37" name="文本框 36"/>
          <p:cNvSpPr txBox="1"/>
          <p:nvPr/>
        </p:nvSpPr>
        <p:spPr>
          <a:xfrm>
            <a:off x="6459688" y="6200793"/>
            <a:ext cx="26473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+mj-ea"/>
              </a:rPr>
              <a:t>中国北京市宝山区胜利</a:t>
            </a:r>
            <a:r>
              <a:rPr lang="zh-CN" altLang="en-US" sz="1200" dirty="0" smtClean="0">
                <a:latin typeface="+mj-ea"/>
              </a:rPr>
              <a:t>路</a:t>
            </a:r>
            <a:endParaRPr lang="zh-CN" altLang="en-US" sz="1200" dirty="0">
              <a:latin typeface="+mj-ea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846306" y="612353"/>
            <a:ext cx="1256123" cy="745799"/>
            <a:chOff x="7266" y="4942"/>
            <a:chExt cx="1531" cy="909"/>
          </a:xfrm>
        </p:grpSpPr>
        <p:sp>
          <p:nvSpPr>
            <p:cNvPr id="39" name="îṡľíḍè"/>
            <p:cNvSpPr txBox="1"/>
            <p:nvPr/>
          </p:nvSpPr>
          <p:spPr>
            <a:xfrm>
              <a:off x="7266" y="5539"/>
              <a:ext cx="1531" cy="312"/>
            </a:xfrm>
            <a:prstGeom prst="rect">
              <a:avLst/>
            </a:prstGeom>
            <a:noFill/>
          </p:spPr>
          <p:txBody>
            <a:bodyPr wrap="none" numCol="1" rtlCol="0">
              <a:prstTxWarp prst="textPlain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600" b="1" i="0" u="none" strike="noStrike" kern="1200" cap="none" spc="0" normalizeH="0" baseline="0" noProof="0" dirty="0">
                  <a:ln>
                    <a:noFill/>
                  </a:ln>
                  <a:solidFill>
                    <a:srgbClr val="15559A"/>
                  </a:solidFill>
                  <a:effectLst/>
                  <a:uLnTx/>
                  <a:uFillTx/>
                  <a:latin typeface="+mj-ea"/>
                  <a:ea typeface="+mj-ea"/>
                  <a:cs typeface="Arial Unicode MS" panose="020B0604020202020204" pitchFamily="34" charset="-122"/>
                </a:rPr>
                <a:t>REPORT</a:t>
              </a:r>
              <a:endParaRPr kumimoji="0" lang="zh-CN" altLang="en-US" sz="16600" b="1" i="0" u="none" strike="noStrike" kern="1200" cap="none" spc="0" normalizeH="0" baseline="0" noProof="0" dirty="0">
                <a:ln>
                  <a:noFill/>
                </a:ln>
                <a:solidFill>
                  <a:srgbClr val="15559A"/>
                </a:solidFill>
                <a:effectLst/>
                <a:uLnTx/>
                <a:uFillTx/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  <p:sp>
          <p:nvSpPr>
            <p:cNvPr id="40" name="îṩľïḑê"/>
            <p:cNvSpPr txBox="1"/>
            <p:nvPr/>
          </p:nvSpPr>
          <p:spPr>
            <a:xfrm>
              <a:off x="7269" y="5289"/>
              <a:ext cx="1092" cy="187"/>
            </a:xfrm>
            <a:prstGeom prst="rect">
              <a:avLst/>
            </a:prstGeom>
            <a:noFill/>
          </p:spPr>
          <p:txBody>
            <a:bodyPr wrap="none" numCol="1" rtlCol="0">
              <a:prstTxWarp prst="textPlain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96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ea"/>
                  <a:ea typeface="+mj-ea"/>
                </a:rPr>
                <a:t>ANNUAL</a:t>
              </a:r>
              <a:endParaRPr kumimoji="0" lang="zh-CN" altLang="en-US" sz="9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41" name="ís1ídè"/>
            <p:cNvSpPr txBox="1"/>
            <p:nvPr/>
          </p:nvSpPr>
          <p:spPr>
            <a:xfrm>
              <a:off x="7844" y="4942"/>
              <a:ext cx="682" cy="280"/>
            </a:xfrm>
            <a:prstGeom prst="rect">
              <a:avLst/>
            </a:prstGeom>
            <a:noFill/>
          </p:spPr>
          <p:txBody>
            <a:bodyPr wrap="none" numCol="1" rtlCol="0">
              <a:prstTxWarp prst="textPlain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9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5559A"/>
                  </a:solidFill>
                  <a:effectLst/>
                  <a:uLnTx/>
                  <a:uFillTx/>
                  <a:latin typeface="+mj-ea"/>
                  <a:ea typeface="+mj-ea"/>
                </a:rPr>
                <a:t>2020</a:t>
              </a:r>
              <a:endParaRPr kumimoji="0" lang="zh-CN" altLang="en-US" sz="9600" b="1" i="0" u="none" strike="noStrike" kern="1200" cap="none" spc="0" normalizeH="0" baseline="0" noProof="0" dirty="0">
                <a:ln>
                  <a:noFill/>
                </a:ln>
                <a:solidFill>
                  <a:srgbClr val="15559A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42" name="ïṩḷîďê"/>
            <p:cNvSpPr/>
            <p:nvPr/>
          </p:nvSpPr>
          <p:spPr>
            <a:xfrm>
              <a:off x="7266" y="4952"/>
              <a:ext cx="506" cy="261"/>
            </a:xfrm>
            <a:prstGeom prst="rect">
              <a:avLst/>
            </a:prstGeom>
            <a:solidFill>
              <a:srgbClr val="1555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A3AF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ïşlïḋe"/>
            <p:cNvSpPr/>
            <p:nvPr/>
          </p:nvSpPr>
          <p:spPr>
            <a:xfrm>
              <a:off x="8432" y="5108"/>
              <a:ext cx="365" cy="365"/>
            </a:xfrm>
            <a:custGeom>
              <a:avLst/>
              <a:gdLst>
                <a:gd name="connsiteX0" fmla="*/ 259984 w 607639"/>
                <a:gd name="connsiteY0" fmla="*/ 430308 h 606722"/>
                <a:gd name="connsiteX1" fmla="*/ 287837 w 607639"/>
                <a:gd name="connsiteY1" fmla="*/ 458126 h 606722"/>
                <a:gd name="connsiteX2" fmla="*/ 139047 w 607639"/>
                <a:gd name="connsiteY2" fmla="*/ 606722 h 606722"/>
                <a:gd name="connsiteX3" fmla="*/ 111282 w 607639"/>
                <a:gd name="connsiteY3" fmla="*/ 578905 h 606722"/>
                <a:gd name="connsiteX4" fmla="*/ 204460 w 607639"/>
                <a:gd name="connsiteY4" fmla="*/ 374844 h 606722"/>
                <a:gd name="connsiteX5" fmla="*/ 232231 w 607639"/>
                <a:gd name="connsiteY5" fmla="*/ 402573 h 606722"/>
                <a:gd name="connsiteX6" fmla="*/ 27771 w 607639"/>
                <a:gd name="connsiteY6" fmla="*/ 606722 h 606722"/>
                <a:gd name="connsiteX7" fmla="*/ 0 w 607639"/>
                <a:gd name="connsiteY7" fmla="*/ 578904 h 606722"/>
                <a:gd name="connsiteX8" fmla="*/ 148791 w 607639"/>
                <a:gd name="connsiteY8" fmla="*/ 319309 h 606722"/>
                <a:gd name="connsiteX9" fmla="*/ 176555 w 607639"/>
                <a:gd name="connsiteY9" fmla="*/ 347040 h 606722"/>
                <a:gd name="connsiteX10" fmla="*/ 27853 w 607639"/>
                <a:gd name="connsiteY10" fmla="*/ 495652 h 606722"/>
                <a:gd name="connsiteX11" fmla="*/ 0 w 607639"/>
                <a:gd name="connsiteY11" fmla="*/ 467921 h 606722"/>
                <a:gd name="connsiteX12" fmla="*/ 482456 w 607639"/>
                <a:gd name="connsiteY12" fmla="*/ 291506 h 606722"/>
                <a:gd name="connsiteX13" fmla="*/ 441354 w 607639"/>
                <a:gd name="connsiteY13" fmla="*/ 444829 h 606722"/>
                <a:gd name="connsiteX14" fmla="*/ 385749 w 607639"/>
                <a:gd name="connsiteY14" fmla="*/ 500380 h 606722"/>
                <a:gd name="connsiteX15" fmla="*/ 329611 w 607639"/>
                <a:gd name="connsiteY15" fmla="*/ 444295 h 606722"/>
                <a:gd name="connsiteX16" fmla="*/ 218312 w 607639"/>
                <a:gd name="connsiteY16" fmla="*/ 277605 h 606722"/>
                <a:gd name="connsiteX17" fmla="*/ 329470 w 607639"/>
                <a:gd name="connsiteY17" fmla="*/ 388739 h 606722"/>
                <a:gd name="connsiteX18" fmla="*/ 301703 w 607639"/>
                <a:gd name="connsiteY18" fmla="*/ 416478 h 606722"/>
                <a:gd name="connsiteX19" fmla="*/ 190456 w 607639"/>
                <a:gd name="connsiteY19" fmla="*/ 305433 h 606722"/>
                <a:gd name="connsiteX20" fmla="*/ 315639 w 607639"/>
                <a:gd name="connsiteY20" fmla="*/ 124971 h 606722"/>
                <a:gd name="connsiteX21" fmla="*/ 162720 w 607639"/>
                <a:gd name="connsiteY21" fmla="*/ 277604 h 606722"/>
                <a:gd name="connsiteX22" fmla="*/ 106554 w 607639"/>
                <a:gd name="connsiteY22" fmla="*/ 221544 h 606722"/>
                <a:gd name="connsiteX23" fmla="*/ 162097 w 607639"/>
                <a:gd name="connsiteY23" fmla="*/ 166016 h 606722"/>
                <a:gd name="connsiteX24" fmla="*/ 459243 w 607639"/>
                <a:gd name="connsiteY24" fmla="*/ 120359 h 606722"/>
                <a:gd name="connsiteX25" fmla="*/ 431471 w 607639"/>
                <a:gd name="connsiteY25" fmla="*/ 148088 h 606722"/>
                <a:gd name="connsiteX26" fmla="*/ 459243 w 607639"/>
                <a:gd name="connsiteY26" fmla="*/ 175905 h 606722"/>
                <a:gd name="connsiteX27" fmla="*/ 487103 w 607639"/>
                <a:gd name="connsiteY27" fmla="*/ 148088 h 606722"/>
                <a:gd name="connsiteX28" fmla="*/ 445357 w 607639"/>
                <a:gd name="connsiteY28" fmla="*/ 50948 h 606722"/>
                <a:gd name="connsiteX29" fmla="*/ 556620 w 607639"/>
                <a:gd name="connsiteY29" fmla="*/ 161952 h 606722"/>
                <a:gd name="connsiteX30" fmla="*/ 357326 w 607639"/>
                <a:gd name="connsiteY30" fmla="*/ 360942 h 606722"/>
                <a:gd name="connsiteX31" fmla="*/ 246062 w 607639"/>
                <a:gd name="connsiteY31" fmla="*/ 249938 h 606722"/>
                <a:gd name="connsiteX32" fmla="*/ 607639 w 607639"/>
                <a:gd name="connsiteY32" fmla="*/ 0 h 606722"/>
                <a:gd name="connsiteX33" fmla="*/ 576136 w 607639"/>
                <a:gd name="connsiteY33" fmla="*/ 125818 h 606722"/>
                <a:gd name="connsiteX34" fmla="*/ 481539 w 607639"/>
                <a:gd name="connsiteY34" fmla="*/ 31454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07639" h="606722">
                  <a:moveTo>
                    <a:pt x="259984" y="430308"/>
                  </a:moveTo>
                  <a:lnTo>
                    <a:pt x="287837" y="458126"/>
                  </a:lnTo>
                  <a:lnTo>
                    <a:pt x="139047" y="606722"/>
                  </a:lnTo>
                  <a:lnTo>
                    <a:pt x="111282" y="578905"/>
                  </a:lnTo>
                  <a:close/>
                  <a:moveTo>
                    <a:pt x="204460" y="374844"/>
                  </a:moveTo>
                  <a:lnTo>
                    <a:pt x="232231" y="402573"/>
                  </a:lnTo>
                  <a:lnTo>
                    <a:pt x="27771" y="606722"/>
                  </a:lnTo>
                  <a:lnTo>
                    <a:pt x="0" y="578904"/>
                  </a:lnTo>
                  <a:close/>
                  <a:moveTo>
                    <a:pt x="148791" y="319309"/>
                  </a:moveTo>
                  <a:lnTo>
                    <a:pt x="176555" y="347040"/>
                  </a:lnTo>
                  <a:lnTo>
                    <a:pt x="27853" y="495652"/>
                  </a:lnTo>
                  <a:lnTo>
                    <a:pt x="0" y="467921"/>
                  </a:lnTo>
                  <a:close/>
                  <a:moveTo>
                    <a:pt x="482456" y="291506"/>
                  </a:moveTo>
                  <a:lnTo>
                    <a:pt x="441354" y="444829"/>
                  </a:lnTo>
                  <a:lnTo>
                    <a:pt x="385749" y="500380"/>
                  </a:lnTo>
                  <a:lnTo>
                    <a:pt x="329611" y="444295"/>
                  </a:lnTo>
                  <a:close/>
                  <a:moveTo>
                    <a:pt x="218312" y="277605"/>
                  </a:moveTo>
                  <a:lnTo>
                    <a:pt x="329470" y="388739"/>
                  </a:lnTo>
                  <a:lnTo>
                    <a:pt x="301703" y="416478"/>
                  </a:lnTo>
                  <a:lnTo>
                    <a:pt x="190456" y="305433"/>
                  </a:lnTo>
                  <a:close/>
                  <a:moveTo>
                    <a:pt x="315639" y="124971"/>
                  </a:moveTo>
                  <a:lnTo>
                    <a:pt x="162720" y="277604"/>
                  </a:lnTo>
                  <a:lnTo>
                    <a:pt x="106554" y="221544"/>
                  </a:lnTo>
                  <a:lnTo>
                    <a:pt x="162097" y="166016"/>
                  </a:lnTo>
                  <a:close/>
                  <a:moveTo>
                    <a:pt x="459243" y="120359"/>
                  </a:moveTo>
                  <a:lnTo>
                    <a:pt x="431471" y="148088"/>
                  </a:lnTo>
                  <a:lnTo>
                    <a:pt x="459243" y="175905"/>
                  </a:lnTo>
                  <a:lnTo>
                    <a:pt x="487103" y="148088"/>
                  </a:lnTo>
                  <a:close/>
                  <a:moveTo>
                    <a:pt x="445357" y="50948"/>
                  </a:moveTo>
                  <a:lnTo>
                    <a:pt x="556620" y="161952"/>
                  </a:lnTo>
                  <a:lnTo>
                    <a:pt x="357326" y="360942"/>
                  </a:lnTo>
                  <a:lnTo>
                    <a:pt x="246062" y="249938"/>
                  </a:lnTo>
                  <a:close/>
                  <a:moveTo>
                    <a:pt x="607639" y="0"/>
                  </a:moveTo>
                  <a:lnTo>
                    <a:pt x="576136" y="125818"/>
                  </a:lnTo>
                  <a:lnTo>
                    <a:pt x="481539" y="3145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4" name="Freeform 37"/>
          <p:cNvSpPr>
            <a:spLocks/>
          </p:cNvSpPr>
          <p:nvPr/>
        </p:nvSpPr>
        <p:spPr bwMode="auto">
          <a:xfrm>
            <a:off x="9459520" y="3806679"/>
            <a:ext cx="1398367" cy="759365"/>
          </a:xfrm>
          <a:custGeom>
            <a:avLst/>
            <a:gdLst>
              <a:gd name="T0" fmla="*/ 71 w 96"/>
              <a:gd name="T1" fmla="*/ 0 h 52"/>
              <a:gd name="T2" fmla="*/ 50 w 96"/>
              <a:gd name="T3" fmla="*/ 14 h 52"/>
              <a:gd name="T4" fmla="*/ 63 w 96"/>
              <a:gd name="T5" fmla="*/ 27 h 52"/>
              <a:gd name="T6" fmla="*/ 63 w 96"/>
              <a:gd name="T7" fmla="*/ 26 h 52"/>
              <a:gd name="T8" fmla="*/ 71 w 96"/>
              <a:gd name="T9" fmla="*/ 17 h 52"/>
              <a:gd name="T10" fmla="*/ 80 w 96"/>
              <a:gd name="T11" fmla="*/ 26 h 52"/>
              <a:gd name="T12" fmla="*/ 71 w 96"/>
              <a:gd name="T13" fmla="*/ 35 h 52"/>
              <a:gd name="T14" fmla="*/ 66 w 96"/>
              <a:gd name="T15" fmla="*/ 33 h 52"/>
              <a:gd name="T16" fmla="*/ 42 w 96"/>
              <a:gd name="T17" fmla="*/ 8 h 52"/>
              <a:gd name="T18" fmla="*/ 25 w 96"/>
              <a:gd name="T19" fmla="*/ 0 h 52"/>
              <a:gd name="T20" fmla="*/ 0 w 96"/>
              <a:gd name="T21" fmla="*/ 26 h 52"/>
              <a:gd name="T22" fmla="*/ 25 w 96"/>
              <a:gd name="T23" fmla="*/ 52 h 52"/>
              <a:gd name="T24" fmla="*/ 46 w 96"/>
              <a:gd name="T25" fmla="*/ 38 h 52"/>
              <a:gd name="T26" fmla="*/ 33 w 96"/>
              <a:gd name="T27" fmla="*/ 25 h 52"/>
              <a:gd name="T28" fmla="*/ 33 w 96"/>
              <a:gd name="T29" fmla="*/ 26 h 52"/>
              <a:gd name="T30" fmla="*/ 25 w 96"/>
              <a:gd name="T31" fmla="*/ 35 h 52"/>
              <a:gd name="T32" fmla="*/ 16 w 96"/>
              <a:gd name="T33" fmla="*/ 26 h 52"/>
              <a:gd name="T34" fmla="*/ 25 w 96"/>
              <a:gd name="T35" fmla="*/ 17 h 52"/>
              <a:gd name="T36" fmla="*/ 30 w 96"/>
              <a:gd name="T37" fmla="*/ 19 h 52"/>
              <a:gd name="T38" fmla="*/ 54 w 96"/>
              <a:gd name="T39" fmla="*/ 44 h 52"/>
              <a:gd name="T40" fmla="*/ 71 w 96"/>
              <a:gd name="T41" fmla="*/ 52 h 52"/>
              <a:gd name="T42" fmla="*/ 96 w 96"/>
              <a:gd name="T43" fmla="*/ 26 h 52"/>
              <a:gd name="T44" fmla="*/ 71 w 96"/>
              <a:gd name="T45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6" h="52">
                <a:moveTo>
                  <a:pt x="71" y="0"/>
                </a:moveTo>
                <a:cubicBezTo>
                  <a:pt x="62" y="0"/>
                  <a:pt x="54" y="6"/>
                  <a:pt x="50" y="14"/>
                </a:cubicBezTo>
                <a:cubicBezTo>
                  <a:pt x="63" y="27"/>
                  <a:pt x="63" y="27"/>
                  <a:pt x="63" y="27"/>
                </a:cubicBezTo>
                <a:cubicBezTo>
                  <a:pt x="63" y="27"/>
                  <a:pt x="63" y="26"/>
                  <a:pt x="63" y="26"/>
                </a:cubicBezTo>
                <a:cubicBezTo>
                  <a:pt x="63" y="21"/>
                  <a:pt x="67" y="17"/>
                  <a:pt x="71" y="17"/>
                </a:cubicBezTo>
                <a:cubicBezTo>
                  <a:pt x="76" y="17"/>
                  <a:pt x="80" y="21"/>
                  <a:pt x="80" y="26"/>
                </a:cubicBezTo>
                <a:cubicBezTo>
                  <a:pt x="80" y="31"/>
                  <a:pt x="76" y="35"/>
                  <a:pt x="71" y="35"/>
                </a:cubicBezTo>
                <a:cubicBezTo>
                  <a:pt x="69" y="35"/>
                  <a:pt x="67" y="34"/>
                  <a:pt x="66" y="33"/>
                </a:cubicBezTo>
                <a:cubicBezTo>
                  <a:pt x="42" y="8"/>
                  <a:pt x="42" y="8"/>
                  <a:pt x="42" y="8"/>
                </a:cubicBezTo>
                <a:cubicBezTo>
                  <a:pt x="38" y="3"/>
                  <a:pt x="31" y="0"/>
                  <a:pt x="25" y="0"/>
                </a:cubicBezTo>
                <a:cubicBezTo>
                  <a:pt x="11" y="0"/>
                  <a:pt x="0" y="12"/>
                  <a:pt x="0" y="26"/>
                </a:cubicBezTo>
                <a:cubicBezTo>
                  <a:pt x="0" y="40"/>
                  <a:pt x="11" y="52"/>
                  <a:pt x="25" y="52"/>
                </a:cubicBezTo>
                <a:cubicBezTo>
                  <a:pt x="34" y="52"/>
                  <a:pt x="42" y="47"/>
                  <a:pt x="46" y="38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6"/>
                  <a:pt x="33" y="26"/>
                </a:cubicBezTo>
                <a:cubicBezTo>
                  <a:pt x="33" y="31"/>
                  <a:pt x="30" y="35"/>
                  <a:pt x="25" y="35"/>
                </a:cubicBezTo>
                <a:cubicBezTo>
                  <a:pt x="20" y="35"/>
                  <a:pt x="16" y="31"/>
                  <a:pt x="16" y="26"/>
                </a:cubicBezTo>
                <a:cubicBezTo>
                  <a:pt x="16" y="21"/>
                  <a:pt x="20" y="17"/>
                  <a:pt x="25" y="17"/>
                </a:cubicBezTo>
                <a:cubicBezTo>
                  <a:pt x="27" y="17"/>
                  <a:pt x="29" y="18"/>
                  <a:pt x="30" y="19"/>
                </a:cubicBezTo>
                <a:cubicBezTo>
                  <a:pt x="54" y="44"/>
                  <a:pt x="54" y="44"/>
                  <a:pt x="54" y="44"/>
                </a:cubicBezTo>
                <a:cubicBezTo>
                  <a:pt x="59" y="49"/>
                  <a:pt x="65" y="52"/>
                  <a:pt x="71" y="52"/>
                </a:cubicBezTo>
                <a:cubicBezTo>
                  <a:pt x="85" y="52"/>
                  <a:pt x="96" y="40"/>
                  <a:pt x="96" y="26"/>
                </a:cubicBezTo>
                <a:cubicBezTo>
                  <a:pt x="96" y="12"/>
                  <a:pt x="85" y="0"/>
                  <a:pt x="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9470747" y="4564248"/>
            <a:ext cx="15549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</a:rPr>
              <a:t>LOGO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100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354013"/>
            <a:ext cx="12221026" cy="6503985"/>
            <a:chOff x="0" y="354013"/>
            <a:chExt cx="12221026" cy="6503985"/>
          </a:xfrm>
        </p:grpSpPr>
        <p:sp>
          <p:nvSpPr>
            <p:cNvPr id="11" name="矩形 10"/>
            <p:cNvSpPr/>
            <p:nvPr/>
          </p:nvSpPr>
          <p:spPr>
            <a:xfrm>
              <a:off x="0" y="5109316"/>
              <a:ext cx="6110513" cy="1748682"/>
            </a:xfrm>
            <a:prstGeom prst="rect">
              <a:avLst/>
            </a:prstGeom>
            <a:solidFill>
              <a:srgbClr val="FAB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6110513" y="5109316"/>
              <a:ext cx="6110513" cy="1748682"/>
            </a:xfrm>
            <a:prstGeom prst="rect">
              <a:avLst/>
            </a:prstGeom>
            <a:solidFill>
              <a:srgbClr val="EC1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00125" y="5491839"/>
              <a:ext cx="2327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免费模板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00125" y="5861171"/>
              <a:ext cx="51102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300+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套汇报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40G-PPT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经典教程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书籍</a:t>
              </a:r>
              <a:endPara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更多免费模板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图表更新中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866471" y="5491839"/>
              <a:ext cx="2327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收费服务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866471" y="5851756"/>
              <a:ext cx="51102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专注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汇报类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定制与美化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600+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套精美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模板设计经验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10000+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套精美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图表设计经验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4576645" y="3662820"/>
              <a:ext cx="325061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扫一扫 加微信</a:t>
              </a:r>
              <a:r>
                <a:rPr lang="en-US" altLang="zh-CN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备注</a:t>
              </a:r>
              <a:r>
                <a:rPr lang="en-US" altLang="zh-CN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PPT)</a:t>
              </a:r>
              <a:endParaRPr lang="zh-CN" altLang="en-US" b="1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925488" y="4299736"/>
              <a:ext cx="505514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获取更多精美汇报</a:t>
              </a:r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模板与图表</a:t>
              </a: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8577" y="1345156"/>
              <a:ext cx="2183872" cy="2183872"/>
            </a:xfrm>
            <a:prstGeom prst="rect">
              <a:avLst/>
            </a:prstGeom>
          </p:spPr>
        </p:pic>
        <p:sp>
          <p:nvSpPr>
            <p:cNvPr id="24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354013"/>
              <a:ext cx="9674225" cy="685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5"/>
            <p:cNvSpPr>
              <a:spLocks noChangeArrowheads="1"/>
            </p:cNvSpPr>
            <p:nvPr/>
          </p:nvSpPr>
          <p:spPr bwMode="auto">
            <a:xfrm>
              <a:off x="7938" y="357188"/>
              <a:ext cx="12184062" cy="685800"/>
            </a:xfrm>
            <a:prstGeom prst="rect">
              <a:avLst/>
            </a:prstGeom>
            <a:solidFill>
              <a:srgbClr val="EBEF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14"/>
            <p:cNvSpPr>
              <a:spLocks noChangeArrowheads="1"/>
            </p:cNvSpPr>
            <p:nvPr/>
          </p:nvSpPr>
          <p:spPr bwMode="auto">
            <a:xfrm>
              <a:off x="3175" y="357188"/>
              <a:ext cx="82550" cy="685800"/>
            </a:xfrm>
            <a:prstGeom prst="rect">
              <a:avLst/>
            </a:prstGeom>
            <a:solidFill>
              <a:srgbClr val="EC16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852" t="18765" r="22346" b="25268"/>
            <a:stretch/>
          </p:blipFill>
          <p:spPr>
            <a:xfrm>
              <a:off x="11354947" y="451538"/>
              <a:ext cx="520964" cy="522501"/>
            </a:xfrm>
            <a:prstGeom prst="rect">
              <a:avLst/>
            </a:prstGeom>
          </p:spPr>
        </p:pic>
        <p:grpSp>
          <p:nvGrpSpPr>
            <p:cNvPr id="29" name="组合 28"/>
            <p:cNvGrpSpPr/>
            <p:nvPr/>
          </p:nvGrpSpPr>
          <p:grpSpPr>
            <a:xfrm>
              <a:off x="289364" y="451538"/>
              <a:ext cx="2110496" cy="534726"/>
              <a:chOff x="4061704" y="5425429"/>
              <a:chExt cx="2110496" cy="534726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4061704" y="5425429"/>
                <a:ext cx="207084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专注汇报</a:t>
                </a:r>
                <a:r>
                  <a:rPr lang="en-US" altLang="zh-CN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</a:t>
                </a:r>
                <a:endPara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4075151" y="5683156"/>
                <a:ext cx="2097049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200" dirty="0"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Focus on report PPT design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05870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数据 3"/>
          <p:cNvSpPr/>
          <p:nvPr/>
        </p:nvSpPr>
        <p:spPr>
          <a:xfrm>
            <a:off x="6923565" y="0"/>
            <a:ext cx="5266944" cy="6894347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00 h 10000"/>
              <a:gd name="connsiteX1" fmla="*/ 3134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00 h 10053"/>
              <a:gd name="connsiteX1" fmla="*/ 3134 w 10000"/>
              <a:gd name="connsiteY1" fmla="*/ 0 h 10053"/>
              <a:gd name="connsiteX2" fmla="*/ 10000 w 10000"/>
              <a:gd name="connsiteY2" fmla="*/ 0 h 10053"/>
              <a:gd name="connsiteX3" fmla="*/ 7259 w 10000"/>
              <a:gd name="connsiteY3" fmla="*/ 10053 h 10053"/>
              <a:gd name="connsiteX4" fmla="*/ 0 w 10000"/>
              <a:gd name="connsiteY4" fmla="*/ 10000 h 10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53">
                <a:moveTo>
                  <a:pt x="0" y="10000"/>
                </a:moveTo>
                <a:lnTo>
                  <a:pt x="3134" y="0"/>
                </a:lnTo>
                <a:lnTo>
                  <a:pt x="10000" y="0"/>
                </a:lnTo>
                <a:lnTo>
                  <a:pt x="7259" y="10053"/>
                </a:lnTo>
                <a:lnTo>
                  <a:pt x="0" y="10000"/>
                </a:lnTo>
                <a:close/>
              </a:path>
            </a:pathLst>
          </a:custGeom>
          <a:solidFill>
            <a:srgbClr val="4BC0C4">
              <a:alpha val="78000"/>
            </a:srgbClr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流程图: 数据 3"/>
          <p:cNvSpPr/>
          <p:nvPr/>
        </p:nvSpPr>
        <p:spPr>
          <a:xfrm>
            <a:off x="6379900" y="4545217"/>
            <a:ext cx="793215" cy="2312783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00 h 10000"/>
              <a:gd name="connsiteX1" fmla="*/ 3134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00 h 10053"/>
              <a:gd name="connsiteX1" fmla="*/ 3134 w 10000"/>
              <a:gd name="connsiteY1" fmla="*/ 0 h 10053"/>
              <a:gd name="connsiteX2" fmla="*/ 10000 w 10000"/>
              <a:gd name="connsiteY2" fmla="*/ 0 h 10053"/>
              <a:gd name="connsiteX3" fmla="*/ 7259 w 10000"/>
              <a:gd name="connsiteY3" fmla="*/ 10053 h 10053"/>
              <a:gd name="connsiteX4" fmla="*/ 0 w 10000"/>
              <a:gd name="connsiteY4" fmla="*/ 10000 h 10053"/>
              <a:gd name="connsiteX0" fmla="*/ 0 w 7259"/>
              <a:gd name="connsiteY0" fmla="*/ 10000 h 10053"/>
              <a:gd name="connsiteX1" fmla="*/ 3134 w 7259"/>
              <a:gd name="connsiteY1" fmla="*/ 0 h 10053"/>
              <a:gd name="connsiteX2" fmla="*/ 4051 w 7259"/>
              <a:gd name="connsiteY2" fmla="*/ 0 h 10053"/>
              <a:gd name="connsiteX3" fmla="*/ 7259 w 7259"/>
              <a:gd name="connsiteY3" fmla="*/ 10053 h 10053"/>
              <a:gd name="connsiteX4" fmla="*/ 0 w 7259"/>
              <a:gd name="connsiteY4" fmla="*/ 10000 h 10053"/>
              <a:gd name="connsiteX0" fmla="*/ 0 w 5581"/>
              <a:gd name="connsiteY0" fmla="*/ 9947 h 9982"/>
              <a:gd name="connsiteX1" fmla="*/ 4317 w 5581"/>
              <a:gd name="connsiteY1" fmla="*/ 0 h 9982"/>
              <a:gd name="connsiteX2" fmla="*/ 5581 w 5581"/>
              <a:gd name="connsiteY2" fmla="*/ 0 h 9982"/>
              <a:gd name="connsiteX3" fmla="*/ 975 w 5581"/>
              <a:gd name="connsiteY3" fmla="*/ 9982 h 9982"/>
              <a:gd name="connsiteX4" fmla="*/ 0 w 5581"/>
              <a:gd name="connsiteY4" fmla="*/ 9947 h 9982"/>
              <a:gd name="connsiteX0" fmla="*/ 0 w 9714"/>
              <a:gd name="connsiteY0" fmla="*/ 9983 h 10018"/>
              <a:gd name="connsiteX1" fmla="*/ 7735 w 9714"/>
              <a:gd name="connsiteY1" fmla="*/ 18 h 10018"/>
              <a:gd name="connsiteX2" fmla="*/ 9714 w 9714"/>
              <a:gd name="connsiteY2" fmla="*/ 0 h 10018"/>
              <a:gd name="connsiteX3" fmla="*/ 1747 w 9714"/>
              <a:gd name="connsiteY3" fmla="*/ 10018 h 10018"/>
              <a:gd name="connsiteX4" fmla="*/ 0 w 9714"/>
              <a:gd name="connsiteY4" fmla="*/ 9983 h 1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14" h="10018">
                <a:moveTo>
                  <a:pt x="0" y="9983"/>
                </a:moveTo>
                <a:lnTo>
                  <a:pt x="7735" y="18"/>
                </a:lnTo>
                <a:lnTo>
                  <a:pt x="9714" y="0"/>
                </a:lnTo>
                <a:lnTo>
                  <a:pt x="1747" y="10018"/>
                </a:lnTo>
                <a:lnTo>
                  <a:pt x="0" y="9983"/>
                </a:lnTo>
                <a:close/>
              </a:path>
            </a:pathLst>
          </a:custGeom>
          <a:solidFill>
            <a:srgbClr val="4BC0C4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任意多边形 81"/>
          <p:cNvSpPr/>
          <p:nvPr/>
        </p:nvSpPr>
        <p:spPr>
          <a:xfrm>
            <a:off x="12975" y="1295237"/>
            <a:ext cx="618677" cy="2156707"/>
          </a:xfrm>
          <a:custGeom>
            <a:avLst/>
            <a:gdLst>
              <a:gd name="connsiteX0" fmla="*/ 698683 w 698683"/>
              <a:gd name="connsiteY0" fmla="*/ 0 h 2435606"/>
              <a:gd name="connsiteX1" fmla="*/ 0 w 698683"/>
              <a:gd name="connsiteY1" fmla="*/ 2435606 h 2435606"/>
              <a:gd name="connsiteX2" fmla="*/ 0 w 698683"/>
              <a:gd name="connsiteY2" fmla="*/ 1839150 h 2435606"/>
              <a:gd name="connsiteX3" fmla="*/ 513637 w 698683"/>
              <a:gd name="connsiteY3" fmla="*/ 4666 h 2435606"/>
              <a:gd name="connsiteX4" fmla="*/ 698683 w 698683"/>
              <a:gd name="connsiteY4" fmla="*/ 0 h 2435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8683" h="2435606">
                <a:moveTo>
                  <a:pt x="698683" y="0"/>
                </a:moveTo>
                <a:lnTo>
                  <a:pt x="0" y="2435606"/>
                </a:lnTo>
                <a:lnTo>
                  <a:pt x="0" y="1839150"/>
                </a:lnTo>
                <a:lnTo>
                  <a:pt x="513637" y="4666"/>
                </a:lnTo>
                <a:lnTo>
                  <a:pt x="698683" y="0"/>
                </a:lnTo>
                <a:close/>
              </a:path>
            </a:pathLst>
          </a:custGeom>
          <a:solidFill>
            <a:srgbClr val="4BC0C4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7676363" y="532406"/>
            <a:ext cx="4257741" cy="6309896"/>
            <a:chOff x="8709026" y="995363"/>
            <a:chExt cx="1409700" cy="2089150"/>
          </a:xfrm>
        </p:grpSpPr>
        <p:sp>
          <p:nvSpPr>
            <p:cNvPr id="9" name="Freeform 775"/>
            <p:cNvSpPr>
              <a:spLocks/>
            </p:cNvSpPr>
            <p:nvPr/>
          </p:nvSpPr>
          <p:spPr bwMode="auto">
            <a:xfrm>
              <a:off x="8851901" y="1649413"/>
              <a:ext cx="1112838" cy="779462"/>
            </a:xfrm>
            <a:custGeom>
              <a:avLst/>
              <a:gdLst>
                <a:gd name="T0" fmla="*/ 557 w 557"/>
                <a:gd name="T1" fmla="*/ 172 h 390"/>
                <a:gd name="T2" fmla="*/ 492 w 557"/>
                <a:gd name="T3" fmla="*/ 125 h 390"/>
                <a:gd name="T4" fmla="*/ 389 w 557"/>
                <a:gd name="T5" fmla="*/ 113 h 390"/>
                <a:gd name="T6" fmla="*/ 349 w 557"/>
                <a:gd name="T7" fmla="*/ 74 h 390"/>
                <a:gd name="T8" fmla="*/ 348 w 557"/>
                <a:gd name="T9" fmla="*/ 21 h 390"/>
                <a:gd name="T10" fmla="*/ 313 w 557"/>
                <a:gd name="T11" fmla="*/ 43 h 390"/>
                <a:gd name="T12" fmla="*/ 275 w 557"/>
                <a:gd name="T13" fmla="*/ 43 h 390"/>
                <a:gd name="T14" fmla="*/ 214 w 557"/>
                <a:gd name="T15" fmla="*/ 0 h 390"/>
                <a:gd name="T16" fmla="*/ 211 w 557"/>
                <a:gd name="T17" fmla="*/ 75 h 390"/>
                <a:gd name="T18" fmla="*/ 170 w 557"/>
                <a:gd name="T19" fmla="*/ 113 h 390"/>
                <a:gd name="T20" fmla="*/ 68 w 557"/>
                <a:gd name="T21" fmla="*/ 125 h 390"/>
                <a:gd name="T22" fmla="*/ 1 w 557"/>
                <a:gd name="T23" fmla="*/ 182 h 390"/>
                <a:gd name="T24" fmla="*/ 0 w 557"/>
                <a:gd name="T25" fmla="*/ 186 h 390"/>
                <a:gd name="T26" fmla="*/ 0 w 557"/>
                <a:gd name="T27" fmla="*/ 188 h 390"/>
                <a:gd name="T28" fmla="*/ 0 w 557"/>
                <a:gd name="T29" fmla="*/ 189 h 390"/>
                <a:gd name="T30" fmla="*/ 100 w 557"/>
                <a:gd name="T31" fmla="*/ 271 h 390"/>
                <a:gd name="T32" fmla="*/ 136 w 557"/>
                <a:gd name="T33" fmla="*/ 390 h 390"/>
                <a:gd name="T34" fmla="*/ 424 w 557"/>
                <a:gd name="T35" fmla="*/ 390 h 390"/>
                <a:gd name="T36" fmla="*/ 464 w 557"/>
                <a:gd name="T37" fmla="*/ 262 h 390"/>
                <a:gd name="T38" fmla="*/ 474 w 557"/>
                <a:gd name="T39" fmla="*/ 262 h 390"/>
                <a:gd name="T40" fmla="*/ 557 w 557"/>
                <a:gd name="T41" fmla="*/ 172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7" h="390">
                  <a:moveTo>
                    <a:pt x="557" y="172"/>
                  </a:moveTo>
                  <a:cubicBezTo>
                    <a:pt x="548" y="145"/>
                    <a:pt x="522" y="125"/>
                    <a:pt x="492" y="125"/>
                  </a:cubicBezTo>
                  <a:cubicBezTo>
                    <a:pt x="389" y="113"/>
                    <a:pt x="389" y="113"/>
                    <a:pt x="389" y="113"/>
                  </a:cubicBezTo>
                  <a:cubicBezTo>
                    <a:pt x="370" y="106"/>
                    <a:pt x="353" y="87"/>
                    <a:pt x="349" y="74"/>
                  </a:cubicBezTo>
                  <a:cubicBezTo>
                    <a:pt x="348" y="21"/>
                    <a:pt x="348" y="21"/>
                    <a:pt x="348" y="21"/>
                  </a:cubicBezTo>
                  <a:cubicBezTo>
                    <a:pt x="337" y="30"/>
                    <a:pt x="326" y="35"/>
                    <a:pt x="313" y="43"/>
                  </a:cubicBezTo>
                  <a:cubicBezTo>
                    <a:pt x="307" y="45"/>
                    <a:pt x="283" y="46"/>
                    <a:pt x="275" y="43"/>
                  </a:cubicBezTo>
                  <a:cubicBezTo>
                    <a:pt x="256" y="32"/>
                    <a:pt x="234" y="19"/>
                    <a:pt x="214" y="0"/>
                  </a:cubicBezTo>
                  <a:cubicBezTo>
                    <a:pt x="211" y="75"/>
                    <a:pt x="211" y="75"/>
                    <a:pt x="211" y="75"/>
                  </a:cubicBezTo>
                  <a:cubicBezTo>
                    <a:pt x="206" y="88"/>
                    <a:pt x="189" y="105"/>
                    <a:pt x="170" y="113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34" y="125"/>
                    <a:pt x="6" y="150"/>
                    <a:pt x="1" y="182"/>
                  </a:cubicBezTo>
                  <a:cubicBezTo>
                    <a:pt x="0" y="183"/>
                    <a:pt x="0" y="184"/>
                    <a:pt x="0" y="186"/>
                  </a:cubicBezTo>
                  <a:cubicBezTo>
                    <a:pt x="0" y="186"/>
                    <a:pt x="0" y="187"/>
                    <a:pt x="0" y="188"/>
                  </a:cubicBezTo>
                  <a:cubicBezTo>
                    <a:pt x="0" y="188"/>
                    <a:pt x="0" y="189"/>
                    <a:pt x="0" y="189"/>
                  </a:cubicBezTo>
                  <a:cubicBezTo>
                    <a:pt x="100" y="271"/>
                    <a:pt x="100" y="271"/>
                    <a:pt x="100" y="271"/>
                  </a:cubicBezTo>
                  <a:cubicBezTo>
                    <a:pt x="136" y="390"/>
                    <a:pt x="136" y="390"/>
                    <a:pt x="136" y="390"/>
                  </a:cubicBezTo>
                  <a:cubicBezTo>
                    <a:pt x="424" y="390"/>
                    <a:pt x="424" y="390"/>
                    <a:pt x="424" y="390"/>
                  </a:cubicBezTo>
                  <a:cubicBezTo>
                    <a:pt x="464" y="262"/>
                    <a:pt x="464" y="262"/>
                    <a:pt x="464" y="262"/>
                  </a:cubicBezTo>
                  <a:cubicBezTo>
                    <a:pt x="474" y="262"/>
                    <a:pt x="474" y="262"/>
                    <a:pt x="474" y="262"/>
                  </a:cubicBezTo>
                  <a:lnTo>
                    <a:pt x="557" y="172"/>
                  </a:ln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Rectangle 776"/>
            <p:cNvSpPr>
              <a:spLocks noChangeArrowheads="1"/>
            </p:cNvSpPr>
            <p:nvPr/>
          </p:nvSpPr>
          <p:spPr bwMode="auto">
            <a:xfrm>
              <a:off x="9228138" y="1936750"/>
              <a:ext cx="346075" cy="638175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777"/>
            <p:cNvSpPr>
              <a:spLocks noEditPoints="1"/>
            </p:cNvSpPr>
            <p:nvPr/>
          </p:nvSpPr>
          <p:spPr bwMode="auto">
            <a:xfrm>
              <a:off x="8709026" y="1843088"/>
              <a:ext cx="1409700" cy="1241425"/>
            </a:xfrm>
            <a:custGeom>
              <a:avLst/>
              <a:gdLst>
                <a:gd name="T0" fmla="*/ 627 w 705"/>
                <a:gd name="T1" fmla="*/ 72 h 621"/>
                <a:gd name="T2" fmla="*/ 563 w 705"/>
                <a:gd name="T3" fmla="*/ 28 h 621"/>
                <a:gd name="T4" fmla="*/ 460 w 705"/>
                <a:gd name="T5" fmla="*/ 16 h 621"/>
                <a:gd name="T6" fmla="*/ 438 w 705"/>
                <a:gd name="T7" fmla="*/ 10 h 621"/>
                <a:gd name="T8" fmla="*/ 353 w 705"/>
                <a:gd name="T9" fmla="*/ 343 h 621"/>
                <a:gd name="T10" fmla="*/ 265 w 705"/>
                <a:gd name="T11" fmla="*/ 0 h 621"/>
                <a:gd name="T12" fmla="*/ 241 w 705"/>
                <a:gd name="T13" fmla="*/ 16 h 621"/>
                <a:gd name="T14" fmla="*/ 139 w 705"/>
                <a:gd name="T15" fmla="*/ 28 h 621"/>
                <a:gd name="T16" fmla="*/ 87 w 705"/>
                <a:gd name="T17" fmla="*/ 52 h 621"/>
                <a:gd name="T18" fmla="*/ 87 w 705"/>
                <a:gd name="T19" fmla="*/ 52 h 621"/>
                <a:gd name="T20" fmla="*/ 83 w 705"/>
                <a:gd name="T21" fmla="*/ 57 h 621"/>
                <a:gd name="T22" fmla="*/ 76 w 705"/>
                <a:gd name="T23" fmla="*/ 70 h 621"/>
                <a:gd name="T24" fmla="*/ 1 w 705"/>
                <a:gd name="T25" fmla="*/ 318 h 621"/>
                <a:gd name="T26" fmla="*/ 125 w 705"/>
                <a:gd name="T27" fmla="*/ 550 h 621"/>
                <a:gd name="T28" fmla="*/ 214 w 705"/>
                <a:gd name="T29" fmla="*/ 544 h 621"/>
                <a:gd name="T30" fmla="*/ 163 w 705"/>
                <a:gd name="T31" fmla="*/ 574 h 621"/>
                <a:gd name="T32" fmla="*/ 163 w 705"/>
                <a:gd name="T33" fmla="*/ 583 h 621"/>
                <a:gd name="T34" fmla="*/ 349 w 705"/>
                <a:gd name="T35" fmla="*/ 621 h 621"/>
                <a:gd name="T36" fmla="*/ 539 w 705"/>
                <a:gd name="T37" fmla="*/ 582 h 621"/>
                <a:gd name="T38" fmla="*/ 538 w 705"/>
                <a:gd name="T39" fmla="*/ 550 h 621"/>
                <a:gd name="T40" fmla="*/ 581 w 705"/>
                <a:gd name="T41" fmla="*/ 539 h 621"/>
                <a:gd name="T42" fmla="*/ 703 w 705"/>
                <a:gd name="T43" fmla="*/ 311 h 621"/>
                <a:gd name="T44" fmla="*/ 627 w 705"/>
                <a:gd name="T45" fmla="*/ 72 h 621"/>
                <a:gd name="T46" fmla="*/ 169 w 705"/>
                <a:gd name="T47" fmla="*/ 471 h 621"/>
                <a:gd name="T48" fmla="*/ 103 w 705"/>
                <a:gd name="T49" fmla="*/ 337 h 621"/>
                <a:gd name="T50" fmla="*/ 157 w 705"/>
                <a:gd name="T51" fmla="*/ 187 h 621"/>
                <a:gd name="T52" fmla="*/ 169 w 705"/>
                <a:gd name="T53" fmla="*/ 470 h 621"/>
                <a:gd name="T54" fmla="*/ 169 w 705"/>
                <a:gd name="T55" fmla="*/ 471 h 621"/>
                <a:gd name="T56" fmla="*/ 533 w 705"/>
                <a:gd name="T57" fmla="*/ 478 h 621"/>
                <a:gd name="T58" fmla="*/ 533 w 705"/>
                <a:gd name="T59" fmla="*/ 464 h 621"/>
                <a:gd name="T60" fmla="*/ 544 w 705"/>
                <a:gd name="T61" fmla="*/ 194 h 621"/>
                <a:gd name="T62" fmla="*/ 603 w 705"/>
                <a:gd name="T63" fmla="*/ 336 h 621"/>
                <a:gd name="T64" fmla="*/ 533 w 705"/>
                <a:gd name="T65" fmla="*/ 47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05" h="621">
                  <a:moveTo>
                    <a:pt x="627" y="72"/>
                  </a:moveTo>
                  <a:cubicBezTo>
                    <a:pt x="617" y="47"/>
                    <a:pt x="592" y="28"/>
                    <a:pt x="563" y="28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56" y="14"/>
                    <a:pt x="442" y="12"/>
                    <a:pt x="438" y="10"/>
                  </a:cubicBezTo>
                  <a:cubicBezTo>
                    <a:pt x="353" y="343"/>
                    <a:pt x="353" y="343"/>
                    <a:pt x="353" y="343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258" y="6"/>
                    <a:pt x="250" y="12"/>
                    <a:pt x="241" y="16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18" y="28"/>
                    <a:pt x="99" y="37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6" y="53"/>
                    <a:pt x="84" y="55"/>
                    <a:pt x="83" y="57"/>
                  </a:cubicBezTo>
                  <a:cubicBezTo>
                    <a:pt x="80" y="61"/>
                    <a:pt x="78" y="65"/>
                    <a:pt x="76" y="70"/>
                  </a:cubicBezTo>
                  <a:cubicBezTo>
                    <a:pt x="51" y="119"/>
                    <a:pt x="3" y="257"/>
                    <a:pt x="1" y="318"/>
                  </a:cubicBezTo>
                  <a:cubicBezTo>
                    <a:pt x="0" y="388"/>
                    <a:pt x="89" y="518"/>
                    <a:pt x="125" y="550"/>
                  </a:cubicBezTo>
                  <a:cubicBezTo>
                    <a:pt x="214" y="544"/>
                    <a:pt x="214" y="544"/>
                    <a:pt x="214" y="544"/>
                  </a:cubicBezTo>
                  <a:cubicBezTo>
                    <a:pt x="163" y="574"/>
                    <a:pt x="163" y="574"/>
                    <a:pt x="163" y="574"/>
                  </a:cubicBezTo>
                  <a:cubicBezTo>
                    <a:pt x="163" y="583"/>
                    <a:pt x="163" y="583"/>
                    <a:pt x="163" y="583"/>
                  </a:cubicBezTo>
                  <a:cubicBezTo>
                    <a:pt x="220" y="608"/>
                    <a:pt x="283" y="621"/>
                    <a:pt x="349" y="621"/>
                  </a:cubicBezTo>
                  <a:cubicBezTo>
                    <a:pt x="417" y="621"/>
                    <a:pt x="481" y="607"/>
                    <a:pt x="539" y="582"/>
                  </a:cubicBezTo>
                  <a:cubicBezTo>
                    <a:pt x="538" y="550"/>
                    <a:pt x="538" y="550"/>
                    <a:pt x="538" y="550"/>
                  </a:cubicBezTo>
                  <a:cubicBezTo>
                    <a:pt x="549" y="558"/>
                    <a:pt x="565" y="559"/>
                    <a:pt x="581" y="539"/>
                  </a:cubicBezTo>
                  <a:cubicBezTo>
                    <a:pt x="617" y="507"/>
                    <a:pt x="705" y="382"/>
                    <a:pt x="703" y="311"/>
                  </a:cubicBezTo>
                  <a:cubicBezTo>
                    <a:pt x="702" y="252"/>
                    <a:pt x="653" y="124"/>
                    <a:pt x="627" y="72"/>
                  </a:cubicBezTo>
                  <a:close/>
                  <a:moveTo>
                    <a:pt x="169" y="471"/>
                  </a:moveTo>
                  <a:cubicBezTo>
                    <a:pt x="142" y="426"/>
                    <a:pt x="110" y="352"/>
                    <a:pt x="103" y="337"/>
                  </a:cubicBezTo>
                  <a:cubicBezTo>
                    <a:pt x="91" y="308"/>
                    <a:pt x="124" y="238"/>
                    <a:pt x="157" y="187"/>
                  </a:cubicBezTo>
                  <a:cubicBezTo>
                    <a:pt x="169" y="470"/>
                    <a:pt x="169" y="470"/>
                    <a:pt x="169" y="470"/>
                  </a:cubicBezTo>
                  <a:lnTo>
                    <a:pt x="169" y="471"/>
                  </a:lnTo>
                  <a:close/>
                  <a:moveTo>
                    <a:pt x="533" y="478"/>
                  </a:moveTo>
                  <a:cubicBezTo>
                    <a:pt x="533" y="464"/>
                    <a:pt x="533" y="464"/>
                    <a:pt x="533" y="464"/>
                  </a:cubicBezTo>
                  <a:cubicBezTo>
                    <a:pt x="544" y="194"/>
                    <a:pt x="544" y="194"/>
                    <a:pt x="544" y="194"/>
                  </a:cubicBezTo>
                  <a:cubicBezTo>
                    <a:pt x="572" y="244"/>
                    <a:pt x="603" y="306"/>
                    <a:pt x="603" y="336"/>
                  </a:cubicBezTo>
                  <a:cubicBezTo>
                    <a:pt x="604" y="358"/>
                    <a:pt x="560" y="427"/>
                    <a:pt x="533" y="47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778"/>
            <p:cNvSpPr>
              <a:spLocks/>
            </p:cNvSpPr>
            <p:nvPr/>
          </p:nvSpPr>
          <p:spPr bwMode="auto">
            <a:xfrm>
              <a:off x="9115426" y="1858963"/>
              <a:ext cx="603250" cy="831850"/>
            </a:xfrm>
            <a:custGeom>
              <a:avLst/>
              <a:gdLst>
                <a:gd name="T0" fmla="*/ 302 w 302"/>
                <a:gd name="T1" fmla="*/ 129 h 416"/>
                <a:gd name="T2" fmla="*/ 295 w 302"/>
                <a:gd name="T3" fmla="*/ 12 h 416"/>
                <a:gd name="T4" fmla="*/ 260 w 302"/>
                <a:gd name="T5" fmla="*/ 8 h 416"/>
                <a:gd name="T6" fmla="*/ 246 w 302"/>
                <a:gd name="T7" fmla="*/ 1 h 416"/>
                <a:gd name="T8" fmla="*/ 228 w 302"/>
                <a:gd name="T9" fmla="*/ 25 h 416"/>
                <a:gd name="T10" fmla="*/ 149 w 302"/>
                <a:gd name="T11" fmla="*/ 333 h 416"/>
                <a:gd name="T12" fmla="*/ 71 w 302"/>
                <a:gd name="T13" fmla="*/ 24 h 416"/>
                <a:gd name="T14" fmla="*/ 53 w 302"/>
                <a:gd name="T15" fmla="*/ 0 h 416"/>
                <a:gd name="T16" fmla="*/ 38 w 302"/>
                <a:gd name="T17" fmla="*/ 8 h 416"/>
                <a:gd name="T18" fmla="*/ 6 w 302"/>
                <a:gd name="T19" fmla="*/ 11 h 416"/>
                <a:gd name="T20" fmla="*/ 0 w 302"/>
                <a:gd name="T21" fmla="*/ 128 h 416"/>
                <a:gd name="T22" fmla="*/ 44 w 302"/>
                <a:gd name="T23" fmla="*/ 136 h 416"/>
                <a:gd name="T24" fmla="*/ 35 w 302"/>
                <a:gd name="T25" fmla="*/ 181 h 416"/>
                <a:gd name="T26" fmla="*/ 143 w 302"/>
                <a:gd name="T27" fmla="*/ 389 h 416"/>
                <a:gd name="T28" fmla="*/ 141 w 302"/>
                <a:gd name="T29" fmla="*/ 416 h 416"/>
                <a:gd name="T30" fmla="*/ 267 w 302"/>
                <a:gd name="T31" fmla="*/ 182 h 416"/>
                <a:gd name="T32" fmla="*/ 258 w 302"/>
                <a:gd name="T33" fmla="*/ 137 h 416"/>
                <a:gd name="T34" fmla="*/ 302 w 302"/>
                <a:gd name="T35" fmla="*/ 129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2" h="416">
                  <a:moveTo>
                    <a:pt x="302" y="129"/>
                  </a:moveTo>
                  <a:cubicBezTo>
                    <a:pt x="295" y="12"/>
                    <a:pt x="295" y="12"/>
                    <a:pt x="295" y="12"/>
                  </a:cubicBezTo>
                  <a:cubicBezTo>
                    <a:pt x="260" y="8"/>
                    <a:pt x="260" y="8"/>
                    <a:pt x="260" y="8"/>
                  </a:cubicBezTo>
                  <a:cubicBezTo>
                    <a:pt x="255" y="6"/>
                    <a:pt x="250" y="4"/>
                    <a:pt x="246" y="1"/>
                  </a:cubicBezTo>
                  <a:cubicBezTo>
                    <a:pt x="228" y="25"/>
                    <a:pt x="228" y="25"/>
                    <a:pt x="228" y="25"/>
                  </a:cubicBezTo>
                  <a:cubicBezTo>
                    <a:pt x="149" y="333"/>
                    <a:pt x="149" y="333"/>
                    <a:pt x="149" y="333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8" y="3"/>
                    <a:pt x="43" y="5"/>
                    <a:pt x="38" y="8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143" y="389"/>
                    <a:pt x="143" y="389"/>
                    <a:pt x="143" y="389"/>
                  </a:cubicBezTo>
                  <a:cubicBezTo>
                    <a:pt x="141" y="416"/>
                    <a:pt x="141" y="416"/>
                    <a:pt x="141" y="416"/>
                  </a:cubicBezTo>
                  <a:cubicBezTo>
                    <a:pt x="267" y="182"/>
                    <a:pt x="267" y="182"/>
                    <a:pt x="267" y="182"/>
                  </a:cubicBezTo>
                  <a:cubicBezTo>
                    <a:pt x="258" y="137"/>
                    <a:pt x="258" y="137"/>
                    <a:pt x="258" y="137"/>
                  </a:cubicBezTo>
                  <a:lnTo>
                    <a:pt x="302" y="129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779"/>
            <p:cNvSpPr>
              <a:spLocks/>
            </p:cNvSpPr>
            <p:nvPr/>
          </p:nvSpPr>
          <p:spPr bwMode="auto">
            <a:xfrm>
              <a:off x="9347201" y="1920875"/>
              <a:ext cx="127000" cy="604837"/>
            </a:xfrm>
            <a:custGeom>
              <a:avLst/>
              <a:gdLst>
                <a:gd name="T0" fmla="*/ 0 w 80"/>
                <a:gd name="T1" fmla="*/ 218 h 381"/>
                <a:gd name="T2" fmla="*/ 41 w 80"/>
                <a:gd name="T3" fmla="*/ 381 h 381"/>
                <a:gd name="T4" fmla="*/ 77 w 80"/>
                <a:gd name="T5" fmla="*/ 244 h 381"/>
                <a:gd name="T6" fmla="*/ 55 w 80"/>
                <a:gd name="T7" fmla="*/ 78 h 381"/>
                <a:gd name="T8" fmla="*/ 80 w 80"/>
                <a:gd name="T9" fmla="*/ 42 h 381"/>
                <a:gd name="T10" fmla="*/ 65 w 80"/>
                <a:gd name="T11" fmla="*/ 1 h 381"/>
                <a:gd name="T12" fmla="*/ 14 w 80"/>
                <a:gd name="T13" fmla="*/ 0 h 381"/>
                <a:gd name="T14" fmla="*/ 1 w 80"/>
                <a:gd name="T15" fmla="*/ 43 h 381"/>
                <a:gd name="T16" fmla="*/ 24 w 80"/>
                <a:gd name="T17" fmla="*/ 77 h 381"/>
                <a:gd name="T18" fmla="*/ 0 w 80"/>
                <a:gd name="T19" fmla="*/ 218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381">
                  <a:moveTo>
                    <a:pt x="0" y="218"/>
                  </a:moveTo>
                  <a:lnTo>
                    <a:pt x="41" y="381"/>
                  </a:lnTo>
                  <a:lnTo>
                    <a:pt x="77" y="244"/>
                  </a:lnTo>
                  <a:lnTo>
                    <a:pt x="55" y="78"/>
                  </a:lnTo>
                  <a:lnTo>
                    <a:pt x="80" y="42"/>
                  </a:lnTo>
                  <a:lnTo>
                    <a:pt x="65" y="1"/>
                  </a:lnTo>
                  <a:lnTo>
                    <a:pt x="14" y="0"/>
                  </a:lnTo>
                  <a:lnTo>
                    <a:pt x="1" y="43"/>
                  </a:lnTo>
                  <a:lnTo>
                    <a:pt x="24" y="77"/>
                  </a:lnTo>
                  <a:lnTo>
                    <a:pt x="0" y="218"/>
                  </a:lnTo>
                  <a:close/>
                </a:path>
              </a:pathLst>
            </a:custGeom>
            <a:solidFill>
              <a:srgbClr val="5FA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780"/>
            <p:cNvSpPr>
              <a:spLocks/>
            </p:cNvSpPr>
            <p:nvPr/>
          </p:nvSpPr>
          <p:spPr bwMode="auto">
            <a:xfrm>
              <a:off x="9202738" y="1795463"/>
              <a:ext cx="209550" cy="230187"/>
            </a:xfrm>
            <a:custGeom>
              <a:avLst/>
              <a:gdLst>
                <a:gd name="T0" fmla="*/ 42 w 132"/>
                <a:gd name="T1" fmla="*/ 0 h 145"/>
                <a:gd name="T2" fmla="*/ 132 w 132"/>
                <a:gd name="T3" fmla="*/ 78 h 145"/>
                <a:gd name="T4" fmla="*/ 66 w 132"/>
                <a:gd name="T5" fmla="*/ 145 h 145"/>
                <a:gd name="T6" fmla="*/ 0 w 132"/>
                <a:gd name="T7" fmla="*/ 44 h 145"/>
                <a:gd name="T8" fmla="*/ 4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42" y="0"/>
                  </a:moveTo>
                  <a:lnTo>
                    <a:pt x="132" y="78"/>
                  </a:lnTo>
                  <a:lnTo>
                    <a:pt x="66" y="145"/>
                  </a:lnTo>
                  <a:lnTo>
                    <a:pt x="0" y="44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781"/>
            <p:cNvSpPr>
              <a:spLocks/>
            </p:cNvSpPr>
            <p:nvPr/>
          </p:nvSpPr>
          <p:spPr bwMode="auto">
            <a:xfrm>
              <a:off x="8983663" y="2873375"/>
              <a:ext cx="182563" cy="155575"/>
            </a:xfrm>
            <a:custGeom>
              <a:avLst/>
              <a:gdLst>
                <a:gd name="T0" fmla="*/ 92 w 92"/>
                <a:gd name="T1" fmla="*/ 44 h 78"/>
                <a:gd name="T2" fmla="*/ 92 w 92"/>
                <a:gd name="T3" fmla="*/ 43 h 78"/>
                <a:gd name="T4" fmla="*/ 75 w 92"/>
                <a:gd name="T5" fmla="*/ 17 h 78"/>
                <a:gd name="T6" fmla="*/ 35 w 92"/>
                <a:gd name="T7" fmla="*/ 9 h 78"/>
                <a:gd name="T8" fmla="*/ 6 w 92"/>
                <a:gd name="T9" fmla="*/ 29 h 78"/>
                <a:gd name="T10" fmla="*/ 0 w 92"/>
                <a:gd name="T11" fmla="*/ 56 h 78"/>
                <a:gd name="T12" fmla="*/ 49 w 92"/>
                <a:gd name="T13" fmla="*/ 78 h 78"/>
                <a:gd name="T14" fmla="*/ 92 w 92"/>
                <a:gd name="T15" fmla="*/ 4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78">
                  <a:moveTo>
                    <a:pt x="92" y="44"/>
                  </a:moveTo>
                  <a:cubicBezTo>
                    <a:pt x="92" y="43"/>
                    <a:pt x="92" y="43"/>
                    <a:pt x="92" y="43"/>
                  </a:cubicBezTo>
                  <a:cubicBezTo>
                    <a:pt x="78" y="22"/>
                    <a:pt x="82" y="28"/>
                    <a:pt x="75" y="17"/>
                  </a:cubicBezTo>
                  <a:cubicBezTo>
                    <a:pt x="66" y="4"/>
                    <a:pt x="48" y="0"/>
                    <a:pt x="35" y="9"/>
                  </a:cubicBezTo>
                  <a:cubicBezTo>
                    <a:pt x="3" y="30"/>
                    <a:pt x="8" y="27"/>
                    <a:pt x="6" y="29"/>
                  </a:cubicBezTo>
                  <a:cubicBezTo>
                    <a:pt x="2" y="37"/>
                    <a:pt x="0" y="46"/>
                    <a:pt x="0" y="56"/>
                  </a:cubicBezTo>
                  <a:cubicBezTo>
                    <a:pt x="16" y="64"/>
                    <a:pt x="32" y="71"/>
                    <a:pt x="49" y="78"/>
                  </a:cubicBezTo>
                  <a:cubicBezTo>
                    <a:pt x="67" y="71"/>
                    <a:pt x="82" y="59"/>
                    <a:pt x="92" y="44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782"/>
            <p:cNvSpPr>
              <a:spLocks/>
            </p:cNvSpPr>
            <p:nvPr/>
          </p:nvSpPr>
          <p:spPr bwMode="auto">
            <a:xfrm>
              <a:off x="9412288" y="1795463"/>
              <a:ext cx="209550" cy="230187"/>
            </a:xfrm>
            <a:custGeom>
              <a:avLst/>
              <a:gdLst>
                <a:gd name="T0" fmla="*/ 92 w 132"/>
                <a:gd name="T1" fmla="*/ 0 h 145"/>
                <a:gd name="T2" fmla="*/ 0 w 132"/>
                <a:gd name="T3" fmla="*/ 78 h 145"/>
                <a:gd name="T4" fmla="*/ 67 w 132"/>
                <a:gd name="T5" fmla="*/ 145 h 145"/>
                <a:gd name="T6" fmla="*/ 132 w 132"/>
                <a:gd name="T7" fmla="*/ 44 h 145"/>
                <a:gd name="T8" fmla="*/ 9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92" y="0"/>
                  </a:moveTo>
                  <a:lnTo>
                    <a:pt x="0" y="78"/>
                  </a:lnTo>
                  <a:lnTo>
                    <a:pt x="67" y="145"/>
                  </a:lnTo>
                  <a:lnTo>
                    <a:pt x="132" y="44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783"/>
            <p:cNvSpPr>
              <a:spLocks/>
            </p:cNvSpPr>
            <p:nvPr/>
          </p:nvSpPr>
          <p:spPr bwMode="auto">
            <a:xfrm>
              <a:off x="8961438" y="2851150"/>
              <a:ext cx="141288" cy="117475"/>
            </a:xfrm>
            <a:custGeom>
              <a:avLst/>
              <a:gdLst>
                <a:gd name="T0" fmla="*/ 89 w 89"/>
                <a:gd name="T1" fmla="*/ 19 h 74"/>
                <a:gd name="T2" fmla="*/ 12 w 89"/>
                <a:gd name="T3" fmla="*/ 74 h 74"/>
                <a:gd name="T4" fmla="*/ 0 w 89"/>
                <a:gd name="T5" fmla="*/ 54 h 74"/>
                <a:gd name="T6" fmla="*/ 75 w 89"/>
                <a:gd name="T7" fmla="*/ 0 h 74"/>
                <a:gd name="T8" fmla="*/ 89 w 89"/>
                <a:gd name="T9" fmla="*/ 1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89" y="19"/>
                  </a:moveTo>
                  <a:lnTo>
                    <a:pt x="12" y="74"/>
                  </a:lnTo>
                  <a:lnTo>
                    <a:pt x="0" y="54"/>
                  </a:lnTo>
                  <a:lnTo>
                    <a:pt x="75" y="0"/>
                  </a:lnTo>
                  <a:lnTo>
                    <a:pt x="89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784"/>
            <p:cNvSpPr>
              <a:spLocks/>
            </p:cNvSpPr>
            <p:nvPr/>
          </p:nvSpPr>
          <p:spPr bwMode="auto">
            <a:xfrm>
              <a:off x="9080501" y="2836863"/>
              <a:ext cx="147638" cy="206375"/>
            </a:xfrm>
            <a:custGeom>
              <a:avLst/>
              <a:gdLst>
                <a:gd name="T0" fmla="*/ 72 w 74"/>
                <a:gd name="T1" fmla="*/ 0 h 103"/>
                <a:gd name="T2" fmla="*/ 54 w 74"/>
                <a:gd name="T3" fmla="*/ 0 h 103"/>
                <a:gd name="T4" fmla="*/ 56 w 74"/>
                <a:gd name="T5" fmla="*/ 16 h 103"/>
                <a:gd name="T6" fmla="*/ 43 w 74"/>
                <a:gd name="T7" fmla="*/ 62 h 103"/>
                <a:gd name="T8" fmla="*/ 0 w 74"/>
                <a:gd name="T9" fmla="*/ 96 h 103"/>
                <a:gd name="T10" fmla="*/ 24 w 74"/>
                <a:gd name="T11" fmla="*/ 103 h 103"/>
                <a:gd name="T12" fmla="*/ 73 w 74"/>
                <a:gd name="T13" fmla="*/ 16 h 103"/>
                <a:gd name="T14" fmla="*/ 72 w 74"/>
                <a:gd name="T15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3">
                  <a:moveTo>
                    <a:pt x="72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5" y="5"/>
                    <a:pt x="56" y="11"/>
                    <a:pt x="56" y="16"/>
                  </a:cubicBezTo>
                  <a:cubicBezTo>
                    <a:pt x="56" y="33"/>
                    <a:pt x="52" y="48"/>
                    <a:pt x="43" y="62"/>
                  </a:cubicBezTo>
                  <a:cubicBezTo>
                    <a:pt x="33" y="77"/>
                    <a:pt x="18" y="89"/>
                    <a:pt x="0" y="96"/>
                  </a:cubicBezTo>
                  <a:cubicBezTo>
                    <a:pt x="5" y="97"/>
                    <a:pt x="15" y="101"/>
                    <a:pt x="24" y="103"/>
                  </a:cubicBezTo>
                  <a:cubicBezTo>
                    <a:pt x="54" y="86"/>
                    <a:pt x="74" y="53"/>
                    <a:pt x="73" y="16"/>
                  </a:cubicBezTo>
                  <a:cubicBezTo>
                    <a:pt x="73" y="11"/>
                    <a:pt x="72" y="5"/>
                    <a:pt x="72" y="0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785"/>
            <p:cNvSpPr>
              <a:spLocks/>
            </p:cNvSpPr>
            <p:nvPr/>
          </p:nvSpPr>
          <p:spPr bwMode="auto">
            <a:xfrm>
              <a:off x="9656763" y="2868613"/>
              <a:ext cx="185738" cy="153987"/>
            </a:xfrm>
            <a:custGeom>
              <a:avLst/>
              <a:gdLst>
                <a:gd name="T0" fmla="*/ 85 w 93"/>
                <a:gd name="T1" fmla="*/ 26 h 77"/>
                <a:gd name="T2" fmla="*/ 57 w 93"/>
                <a:gd name="T3" fmla="*/ 8 h 77"/>
                <a:gd name="T4" fmla="*/ 17 w 93"/>
                <a:gd name="T5" fmla="*/ 17 h 77"/>
                <a:gd name="T6" fmla="*/ 0 w 93"/>
                <a:gd name="T7" fmla="*/ 43 h 77"/>
                <a:gd name="T8" fmla="*/ 0 w 93"/>
                <a:gd name="T9" fmla="*/ 44 h 77"/>
                <a:gd name="T10" fmla="*/ 44 w 93"/>
                <a:gd name="T11" fmla="*/ 77 h 77"/>
                <a:gd name="T12" fmla="*/ 93 w 93"/>
                <a:gd name="T13" fmla="*/ 56 h 77"/>
                <a:gd name="T14" fmla="*/ 85 w 93"/>
                <a:gd name="T15" fmla="*/ 2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77">
                  <a:moveTo>
                    <a:pt x="85" y="26"/>
                  </a:moveTo>
                  <a:cubicBezTo>
                    <a:pt x="57" y="8"/>
                    <a:pt x="57" y="8"/>
                    <a:pt x="57" y="8"/>
                  </a:cubicBezTo>
                  <a:cubicBezTo>
                    <a:pt x="44" y="0"/>
                    <a:pt x="26" y="4"/>
                    <a:pt x="17" y="17"/>
                  </a:cubicBezTo>
                  <a:cubicBezTo>
                    <a:pt x="10" y="28"/>
                    <a:pt x="14" y="22"/>
                    <a:pt x="0" y="43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10" y="60"/>
                    <a:pt x="26" y="72"/>
                    <a:pt x="44" y="77"/>
                  </a:cubicBezTo>
                  <a:cubicBezTo>
                    <a:pt x="61" y="71"/>
                    <a:pt x="77" y="64"/>
                    <a:pt x="93" y="56"/>
                  </a:cubicBezTo>
                  <a:cubicBezTo>
                    <a:pt x="93" y="47"/>
                    <a:pt x="90" y="30"/>
                    <a:pt x="85" y="26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786"/>
            <p:cNvSpPr>
              <a:spLocks/>
            </p:cNvSpPr>
            <p:nvPr/>
          </p:nvSpPr>
          <p:spPr bwMode="auto">
            <a:xfrm>
              <a:off x="9596438" y="2833688"/>
              <a:ext cx="147638" cy="207962"/>
            </a:xfrm>
            <a:custGeom>
              <a:avLst/>
              <a:gdLst>
                <a:gd name="T0" fmla="*/ 30 w 74"/>
                <a:gd name="T1" fmla="*/ 62 h 104"/>
                <a:gd name="T2" fmla="*/ 17 w 74"/>
                <a:gd name="T3" fmla="*/ 17 h 104"/>
                <a:gd name="T4" fmla="*/ 18 w 74"/>
                <a:gd name="T5" fmla="*/ 0 h 104"/>
                <a:gd name="T6" fmla="*/ 1 w 74"/>
                <a:gd name="T7" fmla="*/ 0 h 104"/>
                <a:gd name="T8" fmla="*/ 0 w 74"/>
                <a:gd name="T9" fmla="*/ 17 h 104"/>
                <a:gd name="T10" fmla="*/ 51 w 74"/>
                <a:gd name="T11" fmla="*/ 104 h 104"/>
                <a:gd name="T12" fmla="*/ 74 w 74"/>
                <a:gd name="T13" fmla="*/ 95 h 104"/>
                <a:gd name="T14" fmla="*/ 30 w 74"/>
                <a:gd name="T15" fmla="*/ 6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4">
                  <a:moveTo>
                    <a:pt x="30" y="62"/>
                  </a:moveTo>
                  <a:cubicBezTo>
                    <a:pt x="22" y="49"/>
                    <a:pt x="17" y="33"/>
                    <a:pt x="17" y="17"/>
                  </a:cubicBezTo>
                  <a:cubicBezTo>
                    <a:pt x="17" y="11"/>
                    <a:pt x="17" y="6"/>
                    <a:pt x="1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6"/>
                    <a:pt x="0" y="11"/>
                    <a:pt x="0" y="17"/>
                  </a:cubicBezTo>
                  <a:cubicBezTo>
                    <a:pt x="0" y="54"/>
                    <a:pt x="20" y="87"/>
                    <a:pt x="51" y="104"/>
                  </a:cubicBezTo>
                  <a:cubicBezTo>
                    <a:pt x="60" y="100"/>
                    <a:pt x="67" y="98"/>
                    <a:pt x="74" y="95"/>
                  </a:cubicBezTo>
                  <a:cubicBezTo>
                    <a:pt x="56" y="90"/>
                    <a:pt x="40" y="78"/>
                    <a:pt x="30" y="62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787"/>
            <p:cNvSpPr>
              <a:spLocks/>
            </p:cNvSpPr>
            <p:nvPr/>
          </p:nvSpPr>
          <p:spPr bwMode="auto">
            <a:xfrm>
              <a:off x="9732963" y="2841625"/>
              <a:ext cx="141288" cy="117475"/>
            </a:xfrm>
            <a:custGeom>
              <a:avLst/>
              <a:gdLst>
                <a:gd name="T0" fmla="*/ 0 w 89"/>
                <a:gd name="T1" fmla="*/ 18 h 74"/>
                <a:gd name="T2" fmla="*/ 75 w 89"/>
                <a:gd name="T3" fmla="*/ 74 h 74"/>
                <a:gd name="T4" fmla="*/ 89 w 89"/>
                <a:gd name="T5" fmla="*/ 55 h 74"/>
                <a:gd name="T6" fmla="*/ 14 w 89"/>
                <a:gd name="T7" fmla="*/ 0 h 74"/>
                <a:gd name="T8" fmla="*/ 0 w 89"/>
                <a:gd name="T9" fmla="*/ 1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0" y="18"/>
                  </a:moveTo>
                  <a:lnTo>
                    <a:pt x="75" y="74"/>
                  </a:lnTo>
                  <a:lnTo>
                    <a:pt x="89" y="55"/>
                  </a:lnTo>
                  <a:lnTo>
                    <a:pt x="14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788"/>
            <p:cNvSpPr>
              <a:spLocks/>
            </p:cNvSpPr>
            <p:nvPr/>
          </p:nvSpPr>
          <p:spPr bwMode="auto">
            <a:xfrm>
              <a:off x="9274176" y="1652588"/>
              <a:ext cx="274638" cy="123825"/>
            </a:xfrm>
            <a:custGeom>
              <a:avLst/>
              <a:gdLst>
                <a:gd name="T0" fmla="*/ 64 w 137"/>
                <a:gd name="T1" fmla="*/ 28 h 62"/>
                <a:gd name="T2" fmla="*/ 0 w 137"/>
                <a:gd name="T3" fmla="*/ 1 h 62"/>
                <a:gd name="T4" fmla="*/ 0 w 137"/>
                <a:gd name="T5" fmla="*/ 34 h 62"/>
                <a:gd name="T6" fmla="*/ 37 w 137"/>
                <a:gd name="T7" fmla="*/ 57 h 62"/>
                <a:gd name="T8" fmla="*/ 52 w 137"/>
                <a:gd name="T9" fmla="*/ 62 h 62"/>
                <a:gd name="T10" fmla="*/ 92 w 137"/>
                <a:gd name="T11" fmla="*/ 62 h 62"/>
                <a:gd name="T12" fmla="*/ 107 w 137"/>
                <a:gd name="T13" fmla="*/ 58 h 62"/>
                <a:gd name="T14" fmla="*/ 137 w 137"/>
                <a:gd name="T15" fmla="*/ 37 h 62"/>
                <a:gd name="T16" fmla="*/ 137 w 137"/>
                <a:gd name="T17" fmla="*/ 0 h 62"/>
                <a:gd name="T18" fmla="*/ 64 w 137"/>
                <a:gd name="T19" fmla="*/ 2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62">
                  <a:moveTo>
                    <a:pt x="64" y="28"/>
                  </a:moveTo>
                  <a:cubicBezTo>
                    <a:pt x="64" y="28"/>
                    <a:pt x="37" y="20"/>
                    <a:pt x="0" y="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1" y="41"/>
                    <a:pt x="26" y="51"/>
                    <a:pt x="37" y="57"/>
                  </a:cubicBezTo>
                  <a:cubicBezTo>
                    <a:pt x="42" y="61"/>
                    <a:pt x="52" y="62"/>
                    <a:pt x="52" y="62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92" y="62"/>
                    <a:pt x="102" y="61"/>
                    <a:pt x="107" y="58"/>
                  </a:cubicBezTo>
                  <a:cubicBezTo>
                    <a:pt x="116" y="52"/>
                    <a:pt x="126" y="44"/>
                    <a:pt x="137" y="37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98" y="19"/>
                    <a:pt x="64" y="28"/>
                    <a:pt x="64" y="2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789"/>
            <p:cNvSpPr>
              <a:spLocks/>
            </p:cNvSpPr>
            <p:nvPr/>
          </p:nvSpPr>
          <p:spPr bwMode="auto">
            <a:xfrm>
              <a:off x="9110663" y="1049338"/>
              <a:ext cx="592138" cy="698500"/>
            </a:xfrm>
            <a:custGeom>
              <a:avLst/>
              <a:gdLst>
                <a:gd name="T0" fmla="*/ 281 w 296"/>
                <a:gd name="T1" fmla="*/ 157 h 349"/>
                <a:gd name="T2" fmla="*/ 270 w 296"/>
                <a:gd name="T3" fmla="*/ 158 h 349"/>
                <a:gd name="T4" fmla="*/ 266 w 296"/>
                <a:gd name="T5" fmla="*/ 69 h 349"/>
                <a:gd name="T6" fmla="*/ 149 w 296"/>
                <a:gd name="T7" fmla="*/ 0 h 349"/>
                <a:gd name="T8" fmla="*/ 149 w 296"/>
                <a:gd name="T9" fmla="*/ 0 h 349"/>
                <a:gd name="T10" fmla="*/ 149 w 296"/>
                <a:gd name="T11" fmla="*/ 0 h 349"/>
                <a:gd name="T12" fmla="*/ 37 w 296"/>
                <a:gd name="T13" fmla="*/ 69 h 349"/>
                <a:gd name="T14" fmla="*/ 31 w 296"/>
                <a:gd name="T15" fmla="*/ 161 h 349"/>
                <a:gd name="T16" fmla="*/ 15 w 296"/>
                <a:gd name="T17" fmla="*/ 157 h 349"/>
                <a:gd name="T18" fmla="*/ 6 w 296"/>
                <a:gd name="T19" fmla="*/ 199 h 349"/>
                <a:gd name="T20" fmla="*/ 33 w 296"/>
                <a:gd name="T21" fmla="*/ 227 h 349"/>
                <a:gd name="T22" fmla="*/ 37 w 296"/>
                <a:gd name="T23" fmla="*/ 293 h 349"/>
                <a:gd name="T24" fmla="*/ 115 w 296"/>
                <a:gd name="T25" fmla="*/ 345 h 349"/>
                <a:gd name="T26" fmla="*/ 128 w 296"/>
                <a:gd name="T27" fmla="*/ 349 h 349"/>
                <a:gd name="T28" fmla="*/ 169 w 296"/>
                <a:gd name="T29" fmla="*/ 349 h 349"/>
                <a:gd name="T30" fmla="*/ 183 w 296"/>
                <a:gd name="T31" fmla="*/ 345 h 349"/>
                <a:gd name="T32" fmla="*/ 262 w 296"/>
                <a:gd name="T33" fmla="*/ 293 h 349"/>
                <a:gd name="T34" fmla="*/ 267 w 296"/>
                <a:gd name="T35" fmla="*/ 226 h 349"/>
                <a:gd name="T36" fmla="*/ 290 w 296"/>
                <a:gd name="T37" fmla="*/ 199 h 349"/>
                <a:gd name="T38" fmla="*/ 281 w 296"/>
                <a:gd name="T39" fmla="*/ 15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6" h="349">
                  <a:moveTo>
                    <a:pt x="281" y="157"/>
                  </a:moveTo>
                  <a:cubicBezTo>
                    <a:pt x="278" y="156"/>
                    <a:pt x="274" y="156"/>
                    <a:pt x="270" y="158"/>
                  </a:cubicBezTo>
                  <a:cubicBezTo>
                    <a:pt x="272" y="116"/>
                    <a:pt x="271" y="78"/>
                    <a:pt x="266" y="69"/>
                  </a:cubicBezTo>
                  <a:cubicBezTo>
                    <a:pt x="236" y="23"/>
                    <a:pt x="201" y="2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98" y="2"/>
                    <a:pt x="67" y="23"/>
                    <a:pt x="37" y="69"/>
                  </a:cubicBezTo>
                  <a:cubicBezTo>
                    <a:pt x="31" y="78"/>
                    <a:pt x="30" y="118"/>
                    <a:pt x="31" y="161"/>
                  </a:cubicBezTo>
                  <a:cubicBezTo>
                    <a:pt x="26" y="157"/>
                    <a:pt x="20" y="156"/>
                    <a:pt x="15" y="157"/>
                  </a:cubicBezTo>
                  <a:cubicBezTo>
                    <a:pt x="4" y="161"/>
                    <a:pt x="0" y="180"/>
                    <a:pt x="6" y="199"/>
                  </a:cubicBezTo>
                  <a:cubicBezTo>
                    <a:pt x="12" y="215"/>
                    <a:pt x="23" y="227"/>
                    <a:pt x="33" y="227"/>
                  </a:cubicBezTo>
                  <a:cubicBezTo>
                    <a:pt x="35" y="264"/>
                    <a:pt x="37" y="293"/>
                    <a:pt x="37" y="293"/>
                  </a:cubicBezTo>
                  <a:cubicBezTo>
                    <a:pt x="72" y="317"/>
                    <a:pt x="95" y="333"/>
                    <a:pt x="115" y="345"/>
                  </a:cubicBezTo>
                  <a:cubicBezTo>
                    <a:pt x="120" y="348"/>
                    <a:pt x="128" y="349"/>
                    <a:pt x="128" y="349"/>
                  </a:cubicBezTo>
                  <a:cubicBezTo>
                    <a:pt x="169" y="349"/>
                    <a:pt x="169" y="349"/>
                    <a:pt x="169" y="349"/>
                  </a:cubicBezTo>
                  <a:cubicBezTo>
                    <a:pt x="169" y="349"/>
                    <a:pt x="179" y="348"/>
                    <a:pt x="183" y="345"/>
                  </a:cubicBezTo>
                  <a:cubicBezTo>
                    <a:pt x="204" y="333"/>
                    <a:pt x="227" y="317"/>
                    <a:pt x="262" y="293"/>
                  </a:cubicBezTo>
                  <a:cubicBezTo>
                    <a:pt x="262" y="293"/>
                    <a:pt x="264" y="264"/>
                    <a:pt x="267" y="226"/>
                  </a:cubicBezTo>
                  <a:cubicBezTo>
                    <a:pt x="276" y="224"/>
                    <a:pt x="285" y="213"/>
                    <a:pt x="290" y="199"/>
                  </a:cubicBezTo>
                  <a:cubicBezTo>
                    <a:pt x="296" y="180"/>
                    <a:pt x="292" y="161"/>
                    <a:pt x="281" y="157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790"/>
            <p:cNvSpPr>
              <a:spLocks/>
            </p:cNvSpPr>
            <p:nvPr/>
          </p:nvSpPr>
          <p:spPr bwMode="auto">
            <a:xfrm>
              <a:off x="9458326" y="1296988"/>
              <a:ext cx="152400" cy="82550"/>
            </a:xfrm>
            <a:custGeom>
              <a:avLst/>
              <a:gdLst>
                <a:gd name="T0" fmla="*/ 5 w 76"/>
                <a:gd name="T1" fmla="*/ 19 h 41"/>
                <a:gd name="T2" fmla="*/ 65 w 76"/>
                <a:gd name="T3" fmla="*/ 22 h 41"/>
                <a:gd name="T4" fmla="*/ 42 w 76"/>
                <a:gd name="T5" fmla="*/ 23 h 41"/>
                <a:gd name="T6" fmla="*/ 7 w 76"/>
                <a:gd name="T7" fmla="*/ 25 h 41"/>
                <a:gd name="T8" fmla="*/ 5 w 76"/>
                <a:gd name="T9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1">
                  <a:moveTo>
                    <a:pt x="5" y="19"/>
                  </a:moveTo>
                  <a:cubicBezTo>
                    <a:pt x="8" y="17"/>
                    <a:pt x="51" y="0"/>
                    <a:pt x="65" y="22"/>
                  </a:cubicBezTo>
                  <a:cubicBezTo>
                    <a:pt x="76" y="41"/>
                    <a:pt x="55" y="22"/>
                    <a:pt x="42" y="23"/>
                  </a:cubicBezTo>
                  <a:cubicBezTo>
                    <a:pt x="25" y="23"/>
                    <a:pt x="20" y="23"/>
                    <a:pt x="7" y="25"/>
                  </a:cubicBezTo>
                  <a:cubicBezTo>
                    <a:pt x="2" y="26"/>
                    <a:pt x="0" y="21"/>
                    <a:pt x="5" y="19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791"/>
            <p:cNvSpPr>
              <a:spLocks/>
            </p:cNvSpPr>
            <p:nvPr/>
          </p:nvSpPr>
          <p:spPr bwMode="auto">
            <a:xfrm>
              <a:off x="9202738" y="1301750"/>
              <a:ext cx="147638" cy="77787"/>
            </a:xfrm>
            <a:custGeom>
              <a:avLst/>
              <a:gdLst>
                <a:gd name="T0" fmla="*/ 69 w 74"/>
                <a:gd name="T1" fmla="*/ 17 h 39"/>
                <a:gd name="T2" fmla="*/ 11 w 74"/>
                <a:gd name="T3" fmla="*/ 21 h 39"/>
                <a:gd name="T4" fmla="*/ 33 w 74"/>
                <a:gd name="T5" fmla="*/ 21 h 39"/>
                <a:gd name="T6" fmla="*/ 67 w 74"/>
                <a:gd name="T7" fmla="*/ 24 h 39"/>
                <a:gd name="T8" fmla="*/ 69 w 74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39">
                  <a:moveTo>
                    <a:pt x="69" y="17"/>
                  </a:moveTo>
                  <a:cubicBezTo>
                    <a:pt x="66" y="15"/>
                    <a:pt x="24" y="0"/>
                    <a:pt x="11" y="21"/>
                  </a:cubicBezTo>
                  <a:cubicBezTo>
                    <a:pt x="0" y="39"/>
                    <a:pt x="20" y="21"/>
                    <a:pt x="33" y="21"/>
                  </a:cubicBezTo>
                  <a:cubicBezTo>
                    <a:pt x="50" y="21"/>
                    <a:pt x="60" y="23"/>
                    <a:pt x="67" y="24"/>
                  </a:cubicBezTo>
                  <a:cubicBezTo>
                    <a:pt x="72" y="24"/>
                    <a:pt x="74" y="20"/>
                    <a:pt x="69" y="17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792"/>
            <p:cNvSpPr>
              <a:spLocks/>
            </p:cNvSpPr>
            <p:nvPr/>
          </p:nvSpPr>
          <p:spPr bwMode="auto">
            <a:xfrm>
              <a:off x="9247188" y="1366838"/>
              <a:ext cx="96838" cy="46037"/>
            </a:xfrm>
            <a:custGeom>
              <a:avLst/>
              <a:gdLst>
                <a:gd name="T0" fmla="*/ 49 w 49"/>
                <a:gd name="T1" fmla="*/ 18 h 23"/>
                <a:gd name="T2" fmla="*/ 21 w 49"/>
                <a:gd name="T3" fmla="*/ 23 h 23"/>
                <a:gd name="T4" fmla="*/ 0 w 49"/>
                <a:gd name="T5" fmla="*/ 12 h 23"/>
                <a:gd name="T6" fmla="*/ 21 w 49"/>
                <a:gd name="T7" fmla="*/ 0 h 23"/>
                <a:gd name="T8" fmla="*/ 49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49" y="18"/>
                  </a:moveTo>
                  <a:cubicBezTo>
                    <a:pt x="35" y="23"/>
                    <a:pt x="29" y="23"/>
                    <a:pt x="21" y="23"/>
                  </a:cubicBezTo>
                  <a:cubicBezTo>
                    <a:pt x="10" y="23"/>
                    <a:pt x="0" y="19"/>
                    <a:pt x="0" y="12"/>
                  </a:cubicBezTo>
                  <a:cubicBezTo>
                    <a:pt x="0" y="5"/>
                    <a:pt x="10" y="0"/>
                    <a:pt x="21" y="0"/>
                  </a:cubicBezTo>
                  <a:cubicBezTo>
                    <a:pt x="33" y="0"/>
                    <a:pt x="48" y="12"/>
                    <a:pt x="49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Oval 793"/>
            <p:cNvSpPr>
              <a:spLocks noChangeArrowheads="1"/>
            </p:cNvSpPr>
            <p:nvPr/>
          </p:nvSpPr>
          <p:spPr bwMode="auto">
            <a:xfrm>
              <a:off x="9269413" y="1366838"/>
              <a:ext cx="42863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Oval 794"/>
            <p:cNvSpPr>
              <a:spLocks noChangeArrowheads="1"/>
            </p:cNvSpPr>
            <p:nvPr/>
          </p:nvSpPr>
          <p:spPr bwMode="auto">
            <a:xfrm>
              <a:off x="9277351" y="1374775"/>
              <a:ext cx="26988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Oval 795"/>
            <p:cNvSpPr>
              <a:spLocks noChangeArrowheads="1"/>
            </p:cNvSpPr>
            <p:nvPr/>
          </p:nvSpPr>
          <p:spPr bwMode="auto">
            <a:xfrm>
              <a:off x="9299576" y="1385888"/>
              <a:ext cx="12700" cy="95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796"/>
            <p:cNvSpPr>
              <a:spLocks/>
            </p:cNvSpPr>
            <p:nvPr/>
          </p:nvSpPr>
          <p:spPr bwMode="auto">
            <a:xfrm>
              <a:off x="9239251" y="1360488"/>
              <a:ext cx="104775" cy="42862"/>
            </a:xfrm>
            <a:custGeom>
              <a:avLst/>
              <a:gdLst>
                <a:gd name="T0" fmla="*/ 53 w 53"/>
                <a:gd name="T1" fmla="*/ 21 h 21"/>
                <a:gd name="T2" fmla="*/ 34 w 53"/>
                <a:gd name="T3" fmla="*/ 10 h 21"/>
                <a:gd name="T4" fmla="*/ 5 w 53"/>
                <a:gd name="T5" fmla="*/ 19 h 21"/>
                <a:gd name="T6" fmla="*/ 12 w 53"/>
                <a:gd name="T7" fmla="*/ 5 h 21"/>
                <a:gd name="T8" fmla="*/ 52 w 53"/>
                <a:gd name="T9" fmla="*/ 18 h 21"/>
                <a:gd name="T10" fmla="*/ 53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53" y="21"/>
                  </a:moveTo>
                  <a:cubicBezTo>
                    <a:pt x="53" y="21"/>
                    <a:pt x="49" y="14"/>
                    <a:pt x="34" y="10"/>
                  </a:cubicBezTo>
                  <a:cubicBezTo>
                    <a:pt x="22" y="6"/>
                    <a:pt x="6" y="11"/>
                    <a:pt x="5" y="19"/>
                  </a:cubicBezTo>
                  <a:cubicBezTo>
                    <a:pt x="1" y="16"/>
                    <a:pt x="0" y="9"/>
                    <a:pt x="12" y="5"/>
                  </a:cubicBezTo>
                  <a:cubicBezTo>
                    <a:pt x="26" y="0"/>
                    <a:pt x="42" y="3"/>
                    <a:pt x="52" y="18"/>
                  </a:cubicBezTo>
                  <a:cubicBezTo>
                    <a:pt x="52" y="19"/>
                    <a:pt x="53" y="20"/>
                    <a:pt x="53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797"/>
            <p:cNvSpPr>
              <a:spLocks/>
            </p:cNvSpPr>
            <p:nvPr/>
          </p:nvSpPr>
          <p:spPr bwMode="auto">
            <a:xfrm>
              <a:off x="9466263" y="1366838"/>
              <a:ext cx="98425" cy="46037"/>
            </a:xfrm>
            <a:custGeom>
              <a:avLst/>
              <a:gdLst>
                <a:gd name="T0" fmla="*/ 0 w 49"/>
                <a:gd name="T1" fmla="*/ 18 h 23"/>
                <a:gd name="T2" fmla="*/ 27 w 49"/>
                <a:gd name="T3" fmla="*/ 23 h 23"/>
                <a:gd name="T4" fmla="*/ 49 w 49"/>
                <a:gd name="T5" fmla="*/ 13 h 23"/>
                <a:gd name="T6" fmla="*/ 28 w 49"/>
                <a:gd name="T7" fmla="*/ 0 h 23"/>
                <a:gd name="T8" fmla="*/ 0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0" y="18"/>
                  </a:moveTo>
                  <a:cubicBezTo>
                    <a:pt x="14" y="23"/>
                    <a:pt x="19" y="23"/>
                    <a:pt x="27" y="23"/>
                  </a:cubicBezTo>
                  <a:cubicBezTo>
                    <a:pt x="39" y="23"/>
                    <a:pt x="49" y="20"/>
                    <a:pt x="49" y="13"/>
                  </a:cubicBezTo>
                  <a:cubicBezTo>
                    <a:pt x="49" y="6"/>
                    <a:pt x="39" y="0"/>
                    <a:pt x="28" y="0"/>
                  </a:cubicBezTo>
                  <a:cubicBezTo>
                    <a:pt x="16" y="0"/>
                    <a:pt x="2" y="12"/>
                    <a:pt x="0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Oval 798"/>
            <p:cNvSpPr>
              <a:spLocks noChangeArrowheads="1"/>
            </p:cNvSpPr>
            <p:nvPr/>
          </p:nvSpPr>
          <p:spPr bwMode="auto">
            <a:xfrm>
              <a:off x="9498013" y="1366838"/>
              <a:ext cx="44450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Oval 799"/>
            <p:cNvSpPr>
              <a:spLocks noChangeArrowheads="1"/>
            </p:cNvSpPr>
            <p:nvPr/>
          </p:nvSpPr>
          <p:spPr bwMode="auto">
            <a:xfrm>
              <a:off x="9505951" y="1374775"/>
              <a:ext cx="28575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Oval 800"/>
            <p:cNvSpPr>
              <a:spLocks noChangeArrowheads="1"/>
            </p:cNvSpPr>
            <p:nvPr/>
          </p:nvSpPr>
          <p:spPr bwMode="auto">
            <a:xfrm>
              <a:off x="9528176" y="1382713"/>
              <a:ext cx="14288" cy="111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801"/>
            <p:cNvSpPr>
              <a:spLocks/>
            </p:cNvSpPr>
            <p:nvPr/>
          </p:nvSpPr>
          <p:spPr bwMode="auto">
            <a:xfrm>
              <a:off x="9466263" y="1360488"/>
              <a:ext cx="106363" cy="42862"/>
            </a:xfrm>
            <a:custGeom>
              <a:avLst/>
              <a:gdLst>
                <a:gd name="T0" fmla="*/ 0 w 53"/>
                <a:gd name="T1" fmla="*/ 21 h 21"/>
                <a:gd name="T2" fmla="*/ 20 w 53"/>
                <a:gd name="T3" fmla="*/ 10 h 21"/>
                <a:gd name="T4" fmla="*/ 48 w 53"/>
                <a:gd name="T5" fmla="*/ 19 h 21"/>
                <a:gd name="T6" fmla="*/ 40 w 53"/>
                <a:gd name="T7" fmla="*/ 5 h 21"/>
                <a:gd name="T8" fmla="*/ 2 w 53"/>
                <a:gd name="T9" fmla="*/ 18 h 21"/>
                <a:gd name="T10" fmla="*/ 0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0" y="21"/>
                  </a:moveTo>
                  <a:cubicBezTo>
                    <a:pt x="0" y="21"/>
                    <a:pt x="4" y="14"/>
                    <a:pt x="20" y="10"/>
                  </a:cubicBezTo>
                  <a:cubicBezTo>
                    <a:pt x="31" y="6"/>
                    <a:pt x="48" y="11"/>
                    <a:pt x="48" y="19"/>
                  </a:cubicBezTo>
                  <a:cubicBezTo>
                    <a:pt x="53" y="16"/>
                    <a:pt x="52" y="9"/>
                    <a:pt x="40" y="5"/>
                  </a:cubicBezTo>
                  <a:cubicBezTo>
                    <a:pt x="27" y="0"/>
                    <a:pt x="11" y="3"/>
                    <a:pt x="2" y="18"/>
                  </a:cubicBezTo>
                  <a:cubicBezTo>
                    <a:pt x="1" y="19"/>
                    <a:pt x="0" y="20"/>
                    <a:pt x="0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802"/>
            <p:cNvSpPr>
              <a:spLocks/>
            </p:cNvSpPr>
            <p:nvPr/>
          </p:nvSpPr>
          <p:spPr bwMode="auto">
            <a:xfrm>
              <a:off x="9358313" y="1506538"/>
              <a:ext cx="92075" cy="34925"/>
            </a:xfrm>
            <a:custGeom>
              <a:avLst/>
              <a:gdLst>
                <a:gd name="T0" fmla="*/ 32 w 46"/>
                <a:gd name="T1" fmla="*/ 10 h 17"/>
                <a:gd name="T2" fmla="*/ 14 w 46"/>
                <a:gd name="T3" fmla="*/ 10 h 17"/>
                <a:gd name="T4" fmla="*/ 1 w 46"/>
                <a:gd name="T5" fmla="*/ 0 h 17"/>
                <a:gd name="T6" fmla="*/ 0 w 46"/>
                <a:gd name="T7" fmla="*/ 6 h 17"/>
                <a:gd name="T8" fmla="*/ 18 w 46"/>
                <a:gd name="T9" fmla="*/ 17 h 17"/>
                <a:gd name="T10" fmla="*/ 28 w 46"/>
                <a:gd name="T11" fmla="*/ 17 h 17"/>
                <a:gd name="T12" fmla="*/ 46 w 46"/>
                <a:gd name="T13" fmla="*/ 6 h 17"/>
                <a:gd name="T14" fmla="*/ 45 w 46"/>
                <a:gd name="T15" fmla="*/ 0 h 17"/>
                <a:gd name="T16" fmla="*/ 32 w 46"/>
                <a:gd name="T1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17">
                  <a:moveTo>
                    <a:pt x="32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8" y="10"/>
                    <a:pt x="3" y="6"/>
                    <a:pt x="1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14"/>
                    <a:pt x="10" y="17"/>
                    <a:pt x="1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35" y="17"/>
                    <a:pt x="46" y="14"/>
                    <a:pt x="46" y="6"/>
                  </a:cubicBezTo>
                  <a:cubicBezTo>
                    <a:pt x="46" y="4"/>
                    <a:pt x="46" y="2"/>
                    <a:pt x="45" y="0"/>
                  </a:cubicBezTo>
                  <a:cubicBezTo>
                    <a:pt x="43" y="6"/>
                    <a:pt x="38" y="10"/>
                    <a:pt x="32" y="10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803"/>
            <p:cNvSpPr>
              <a:spLocks/>
            </p:cNvSpPr>
            <p:nvPr/>
          </p:nvSpPr>
          <p:spPr bwMode="auto">
            <a:xfrm>
              <a:off x="9124951" y="1374775"/>
              <a:ext cx="41275" cy="90487"/>
            </a:xfrm>
            <a:custGeom>
              <a:avLst/>
              <a:gdLst>
                <a:gd name="T0" fmla="*/ 0 w 21"/>
                <a:gd name="T1" fmla="*/ 8 h 45"/>
                <a:gd name="T2" fmla="*/ 7 w 21"/>
                <a:gd name="T3" fmla="*/ 1 h 45"/>
                <a:gd name="T4" fmla="*/ 19 w 21"/>
                <a:gd name="T5" fmla="*/ 25 h 45"/>
                <a:gd name="T6" fmla="*/ 19 w 21"/>
                <a:gd name="T7" fmla="*/ 42 h 45"/>
                <a:gd name="T8" fmla="*/ 8 w 21"/>
                <a:gd name="T9" fmla="*/ 11 h 45"/>
                <a:gd name="T10" fmla="*/ 0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0" y="8"/>
                  </a:moveTo>
                  <a:cubicBezTo>
                    <a:pt x="0" y="7"/>
                    <a:pt x="3" y="0"/>
                    <a:pt x="7" y="1"/>
                  </a:cubicBezTo>
                  <a:cubicBezTo>
                    <a:pt x="13" y="3"/>
                    <a:pt x="16" y="14"/>
                    <a:pt x="19" y="25"/>
                  </a:cubicBezTo>
                  <a:cubicBezTo>
                    <a:pt x="21" y="36"/>
                    <a:pt x="20" y="45"/>
                    <a:pt x="19" y="42"/>
                  </a:cubicBezTo>
                  <a:cubicBezTo>
                    <a:pt x="17" y="37"/>
                    <a:pt x="15" y="24"/>
                    <a:pt x="8" y="11"/>
                  </a:cubicBezTo>
                  <a:cubicBezTo>
                    <a:pt x="4" y="3"/>
                    <a:pt x="1" y="20"/>
                    <a:pt x="0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804"/>
            <p:cNvSpPr>
              <a:spLocks/>
            </p:cNvSpPr>
            <p:nvPr/>
          </p:nvSpPr>
          <p:spPr bwMode="auto">
            <a:xfrm>
              <a:off x="9647238" y="1374775"/>
              <a:ext cx="41275" cy="90487"/>
            </a:xfrm>
            <a:custGeom>
              <a:avLst/>
              <a:gdLst>
                <a:gd name="T0" fmla="*/ 21 w 21"/>
                <a:gd name="T1" fmla="*/ 8 h 45"/>
                <a:gd name="T2" fmla="*/ 14 w 21"/>
                <a:gd name="T3" fmla="*/ 1 h 45"/>
                <a:gd name="T4" fmla="*/ 2 w 21"/>
                <a:gd name="T5" fmla="*/ 25 h 45"/>
                <a:gd name="T6" fmla="*/ 2 w 21"/>
                <a:gd name="T7" fmla="*/ 42 h 45"/>
                <a:gd name="T8" fmla="*/ 13 w 21"/>
                <a:gd name="T9" fmla="*/ 11 h 45"/>
                <a:gd name="T10" fmla="*/ 21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21" y="8"/>
                  </a:moveTo>
                  <a:cubicBezTo>
                    <a:pt x="21" y="7"/>
                    <a:pt x="18" y="0"/>
                    <a:pt x="14" y="1"/>
                  </a:cubicBezTo>
                  <a:cubicBezTo>
                    <a:pt x="9" y="3"/>
                    <a:pt x="5" y="14"/>
                    <a:pt x="2" y="25"/>
                  </a:cubicBezTo>
                  <a:cubicBezTo>
                    <a:pt x="0" y="36"/>
                    <a:pt x="1" y="45"/>
                    <a:pt x="2" y="42"/>
                  </a:cubicBezTo>
                  <a:cubicBezTo>
                    <a:pt x="4" y="37"/>
                    <a:pt x="6" y="24"/>
                    <a:pt x="13" y="11"/>
                  </a:cubicBezTo>
                  <a:cubicBezTo>
                    <a:pt x="17" y="3"/>
                    <a:pt x="20" y="20"/>
                    <a:pt x="21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805"/>
            <p:cNvSpPr>
              <a:spLocks/>
            </p:cNvSpPr>
            <p:nvPr/>
          </p:nvSpPr>
          <p:spPr bwMode="auto">
            <a:xfrm>
              <a:off x="9148763" y="995363"/>
              <a:ext cx="531813" cy="460375"/>
            </a:xfrm>
            <a:custGeom>
              <a:avLst/>
              <a:gdLst>
                <a:gd name="T0" fmla="*/ 223 w 266"/>
                <a:gd name="T1" fmla="*/ 34 h 230"/>
                <a:gd name="T2" fmla="*/ 58 w 266"/>
                <a:gd name="T3" fmla="*/ 24 h 230"/>
                <a:gd name="T4" fmla="*/ 1 w 266"/>
                <a:gd name="T5" fmla="*/ 83 h 230"/>
                <a:gd name="T6" fmla="*/ 2 w 266"/>
                <a:gd name="T7" fmla="*/ 184 h 230"/>
                <a:gd name="T8" fmla="*/ 11 w 266"/>
                <a:gd name="T9" fmla="*/ 187 h 230"/>
                <a:gd name="T10" fmla="*/ 18 w 266"/>
                <a:gd name="T11" fmla="*/ 219 h 230"/>
                <a:gd name="T12" fmla="*/ 25 w 266"/>
                <a:gd name="T13" fmla="*/ 169 h 230"/>
                <a:gd name="T14" fmla="*/ 105 w 266"/>
                <a:gd name="T15" fmla="*/ 89 h 230"/>
                <a:gd name="T16" fmla="*/ 67 w 266"/>
                <a:gd name="T17" fmla="*/ 122 h 230"/>
                <a:gd name="T18" fmla="*/ 145 w 266"/>
                <a:gd name="T19" fmla="*/ 100 h 230"/>
                <a:gd name="T20" fmla="*/ 145 w 266"/>
                <a:gd name="T21" fmla="*/ 118 h 230"/>
                <a:gd name="T22" fmla="*/ 201 w 266"/>
                <a:gd name="T23" fmla="*/ 98 h 230"/>
                <a:gd name="T24" fmla="*/ 230 w 266"/>
                <a:gd name="T25" fmla="*/ 120 h 230"/>
                <a:gd name="T26" fmla="*/ 238 w 266"/>
                <a:gd name="T27" fmla="*/ 230 h 230"/>
                <a:gd name="T28" fmla="*/ 254 w 266"/>
                <a:gd name="T29" fmla="*/ 184 h 230"/>
                <a:gd name="T30" fmla="*/ 257 w 266"/>
                <a:gd name="T31" fmla="*/ 184 h 230"/>
                <a:gd name="T32" fmla="*/ 259 w 266"/>
                <a:gd name="T33" fmla="*/ 149 h 230"/>
                <a:gd name="T34" fmla="*/ 223 w 266"/>
                <a:gd name="T35" fmla="*/ 34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6" h="230">
                  <a:moveTo>
                    <a:pt x="223" y="34"/>
                  </a:moveTo>
                  <a:cubicBezTo>
                    <a:pt x="203" y="0"/>
                    <a:pt x="93" y="14"/>
                    <a:pt x="58" y="24"/>
                  </a:cubicBezTo>
                  <a:cubicBezTo>
                    <a:pt x="23" y="34"/>
                    <a:pt x="0" y="53"/>
                    <a:pt x="1" y="83"/>
                  </a:cubicBezTo>
                  <a:cubicBezTo>
                    <a:pt x="2" y="109"/>
                    <a:pt x="2" y="168"/>
                    <a:pt x="2" y="184"/>
                  </a:cubicBezTo>
                  <a:cubicBezTo>
                    <a:pt x="5" y="184"/>
                    <a:pt x="8" y="185"/>
                    <a:pt x="11" y="187"/>
                  </a:cubicBezTo>
                  <a:cubicBezTo>
                    <a:pt x="18" y="219"/>
                    <a:pt x="18" y="219"/>
                    <a:pt x="18" y="219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169"/>
                    <a:pt x="10" y="72"/>
                    <a:pt x="105" y="89"/>
                  </a:cubicBezTo>
                  <a:cubicBezTo>
                    <a:pt x="92" y="97"/>
                    <a:pt x="67" y="122"/>
                    <a:pt x="67" y="122"/>
                  </a:cubicBezTo>
                  <a:cubicBezTo>
                    <a:pt x="67" y="122"/>
                    <a:pt x="123" y="109"/>
                    <a:pt x="145" y="100"/>
                  </a:cubicBezTo>
                  <a:cubicBezTo>
                    <a:pt x="167" y="92"/>
                    <a:pt x="145" y="118"/>
                    <a:pt x="145" y="118"/>
                  </a:cubicBezTo>
                  <a:cubicBezTo>
                    <a:pt x="145" y="118"/>
                    <a:pt x="187" y="103"/>
                    <a:pt x="201" y="98"/>
                  </a:cubicBezTo>
                  <a:cubicBezTo>
                    <a:pt x="214" y="93"/>
                    <a:pt x="227" y="97"/>
                    <a:pt x="230" y="120"/>
                  </a:cubicBezTo>
                  <a:cubicBezTo>
                    <a:pt x="232" y="143"/>
                    <a:pt x="238" y="230"/>
                    <a:pt x="238" y="230"/>
                  </a:cubicBezTo>
                  <a:cubicBezTo>
                    <a:pt x="254" y="184"/>
                    <a:pt x="254" y="184"/>
                    <a:pt x="254" y="184"/>
                  </a:cubicBezTo>
                  <a:cubicBezTo>
                    <a:pt x="255" y="184"/>
                    <a:pt x="256" y="184"/>
                    <a:pt x="257" y="184"/>
                  </a:cubicBezTo>
                  <a:cubicBezTo>
                    <a:pt x="258" y="174"/>
                    <a:pt x="258" y="163"/>
                    <a:pt x="259" y="149"/>
                  </a:cubicBezTo>
                  <a:cubicBezTo>
                    <a:pt x="266" y="11"/>
                    <a:pt x="237" y="59"/>
                    <a:pt x="223" y="34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806"/>
            <p:cNvSpPr>
              <a:spLocks/>
            </p:cNvSpPr>
            <p:nvPr/>
          </p:nvSpPr>
          <p:spPr bwMode="auto">
            <a:xfrm>
              <a:off x="9340851" y="1604963"/>
              <a:ext cx="125413" cy="30162"/>
            </a:xfrm>
            <a:custGeom>
              <a:avLst/>
              <a:gdLst>
                <a:gd name="T0" fmla="*/ 0 w 63"/>
                <a:gd name="T1" fmla="*/ 0 h 15"/>
                <a:gd name="T2" fmla="*/ 12 w 63"/>
                <a:gd name="T3" fmla="*/ 15 h 15"/>
                <a:gd name="T4" fmla="*/ 52 w 63"/>
                <a:gd name="T5" fmla="*/ 15 h 15"/>
                <a:gd name="T6" fmla="*/ 63 w 63"/>
                <a:gd name="T7" fmla="*/ 0 h 15"/>
                <a:gd name="T8" fmla="*/ 0 w 6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5">
                  <a:moveTo>
                    <a:pt x="0" y="0"/>
                  </a:moveTo>
                  <a:cubicBezTo>
                    <a:pt x="1" y="5"/>
                    <a:pt x="8" y="15"/>
                    <a:pt x="1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6" y="15"/>
                    <a:pt x="62" y="5"/>
                    <a:pt x="6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8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807"/>
            <p:cNvSpPr>
              <a:spLocks/>
            </p:cNvSpPr>
            <p:nvPr/>
          </p:nvSpPr>
          <p:spPr bwMode="auto">
            <a:xfrm>
              <a:off x="9324976" y="1589088"/>
              <a:ext cx="160338" cy="23812"/>
            </a:xfrm>
            <a:custGeom>
              <a:avLst/>
              <a:gdLst>
                <a:gd name="T0" fmla="*/ 58 w 80"/>
                <a:gd name="T1" fmla="*/ 10 h 12"/>
                <a:gd name="T2" fmla="*/ 18 w 80"/>
                <a:gd name="T3" fmla="*/ 10 h 12"/>
                <a:gd name="T4" fmla="*/ 1 w 80"/>
                <a:gd name="T5" fmla="*/ 3 h 12"/>
                <a:gd name="T6" fmla="*/ 4 w 80"/>
                <a:gd name="T7" fmla="*/ 3 h 12"/>
                <a:gd name="T8" fmla="*/ 16 w 80"/>
                <a:gd name="T9" fmla="*/ 4 h 12"/>
                <a:gd name="T10" fmla="*/ 38 w 80"/>
                <a:gd name="T11" fmla="*/ 4 h 12"/>
                <a:gd name="T12" fmla="*/ 60 w 80"/>
                <a:gd name="T13" fmla="*/ 4 h 12"/>
                <a:gd name="T14" fmla="*/ 75 w 80"/>
                <a:gd name="T15" fmla="*/ 6 h 12"/>
                <a:gd name="T16" fmla="*/ 79 w 80"/>
                <a:gd name="T17" fmla="*/ 6 h 12"/>
                <a:gd name="T18" fmla="*/ 58 w 80"/>
                <a:gd name="T1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12">
                  <a:moveTo>
                    <a:pt x="58" y="10"/>
                  </a:moveTo>
                  <a:cubicBezTo>
                    <a:pt x="50" y="9"/>
                    <a:pt x="22" y="10"/>
                    <a:pt x="18" y="10"/>
                  </a:cubicBezTo>
                  <a:cubicBezTo>
                    <a:pt x="7" y="10"/>
                    <a:pt x="0" y="4"/>
                    <a:pt x="1" y="3"/>
                  </a:cubicBezTo>
                  <a:cubicBezTo>
                    <a:pt x="1" y="1"/>
                    <a:pt x="3" y="1"/>
                    <a:pt x="4" y="3"/>
                  </a:cubicBezTo>
                  <a:cubicBezTo>
                    <a:pt x="5" y="5"/>
                    <a:pt x="12" y="4"/>
                    <a:pt x="16" y="4"/>
                  </a:cubicBezTo>
                  <a:cubicBezTo>
                    <a:pt x="34" y="0"/>
                    <a:pt x="30" y="4"/>
                    <a:pt x="38" y="4"/>
                  </a:cubicBezTo>
                  <a:cubicBezTo>
                    <a:pt x="47" y="4"/>
                    <a:pt x="44" y="0"/>
                    <a:pt x="60" y="4"/>
                  </a:cubicBezTo>
                  <a:cubicBezTo>
                    <a:pt x="65" y="5"/>
                    <a:pt x="73" y="7"/>
                    <a:pt x="75" y="6"/>
                  </a:cubicBezTo>
                  <a:cubicBezTo>
                    <a:pt x="77" y="5"/>
                    <a:pt x="79" y="4"/>
                    <a:pt x="79" y="6"/>
                  </a:cubicBezTo>
                  <a:cubicBezTo>
                    <a:pt x="80" y="7"/>
                    <a:pt x="72" y="12"/>
                    <a:pt x="58" y="10"/>
                  </a:cubicBezTo>
                  <a:close/>
                </a:path>
              </a:pathLst>
            </a:custGeom>
            <a:solidFill>
              <a:srgbClr val="D87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9" name="任意多边形 78"/>
          <p:cNvSpPr/>
          <p:nvPr/>
        </p:nvSpPr>
        <p:spPr>
          <a:xfrm>
            <a:off x="11602595" y="2377689"/>
            <a:ext cx="470811" cy="1721315"/>
          </a:xfrm>
          <a:custGeom>
            <a:avLst/>
            <a:gdLst>
              <a:gd name="connsiteX0" fmla="*/ 587759 w 587759"/>
              <a:gd name="connsiteY0" fmla="*/ 0 h 2148886"/>
              <a:gd name="connsiteX1" fmla="*/ 587759 w 587759"/>
              <a:gd name="connsiteY1" fmla="*/ 566513 h 2148886"/>
              <a:gd name="connsiteX2" fmla="*/ 142655 w 587759"/>
              <a:gd name="connsiteY2" fmla="*/ 2148886 h 2148886"/>
              <a:gd name="connsiteX3" fmla="*/ 0 w 587759"/>
              <a:gd name="connsiteY3" fmla="*/ 2140806 h 2148886"/>
              <a:gd name="connsiteX4" fmla="*/ 587759 w 587759"/>
              <a:gd name="connsiteY4" fmla="*/ 0 h 2148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7759" h="2148886">
                <a:moveTo>
                  <a:pt x="587759" y="0"/>
                </a:moveTo>
                <a:lnTo>
                  <a:pt x="587759" y="566513"/>
                </a:lnTo>
                <a:lnTo>
                  <a:pt x="142655" y="2148886"/>
                </a:lnTo>
                <a:lnTo>
                  <a:pt x="0" y="2140806"/>
                </a:lnTo>
                <a:lnTo>
                  <a:pt x="587759" y="0"/>
                </a:lnTo>
                <a:close/>
              </a:path>
            </a:pathLst>
          </a:custGeom>
          <a:solidFill>
            <a:srgbClr val="4BC0C4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矩形 85"/>
          <p:cNvSpPr/>
          <p:nvPr/>
        </p:nvSpPr>
        <p:spPr>
          <a:xfrm>
            <a:off x="721586" y="3599212"/>
            <a:ext cx="54920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latin typeface="+mj-ea"/>
                <a:ea typeface="+mj-ea"/>
              </a:rPr>
              <a:t>LOREM IPSUM DOLOR SIT AMET, CONSECTETUR ADIPISICING ELIT</a:t>
            </a:r>
            <a:endParaRPr lang="zh-CN" altLang="en-US" sz="1200" dirty="0">
              <a:latin typeface="+mj-ea"/>
              <a:ea typeface="+mj-ea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679570" y="2106595"/>
            <a:ext cx="507061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latin typeface="+mj-ea"/>
                <a:ea typeface="+mj-ea"/>
              </a:rPr>
              <a:t>6000+</a:t>
            </a:r>
            <a:r>
              <a:rPr lang="zh-CN" altLang="en-US" sz="4800" b="1" dirty="0" smtClean="0">
                <a:latin typeface="+mj-ea"/>
                <a:ea typeface="+mj-ea"/>
              </a:rPr>
              <a:t>套</a:t>
            </a:r>
            <a:endParaRPr lang="en-US" altLang="zh-CN" sz="4800" b="1" dirty="0" smtClean="0">
              <a:latin typeface="+mj-ea"/>
              <a:ea typeface="+mj-ea"/>
            </a:endParaRPr>
          </a:p>
          <a:p>
            <a:r>
              <a:rPr lang="zh-CN" altLang="en-US" sz="4800" b="1" dirty="0" smtClean="0">
                <a:latin typeface="+mj-ea"/>
                <a:ea typeface="+mj-ea"/>
              </a:rPr>
              <a:t>精美关系</a:t>
            </a:r>
            <a:r>
              <a:rPr lang="en-US" altLang="zh-CN" sz="4800" b="1" dirty="0" smtClean="0">
                <a:latin typeface="+mj-ea"/>
                <a:ea typeface="+mj-ea"/>
              </a:rPr>
              <a:t>PPT</a:t>
            </a:r>
            <a:r>
              <a:rPr lang="zh-CN" altLang="en-US" sz="4800" b="1" dirty="0">
                <a:latin typeface="+mj-ea"/>
                <a:ea typeface="+mj-ea"/>
              </a:rPr>
              <a:t>图表</a:t>
            </a:r>
          </a:p>
        </p:txBody>
      </p:sp>
      <p:grpSp>
        <p:nvGrpSpPr>
          <p:cNvPr id="88" name="组合 87"/>
          <p:cNvGrpSpPr/>
          <p:nvPr/>
        </p:nvGrpSpPr>
        <p:grpSpPr>
          <a:xfrm>
            <a:off x="839702" y="4046944"/>
            <a:ext cx="282424" cy="282424"/>
            <a:chOff x="4530324" y="2961150"/>
            <a:chExt cx="748877" cy="748877"/>
          </a:xfrm>
        </p:grpSpPr>
        <p:sp>
          <p:nvSpPr>
            <p:cNvPr id="89" name="椭圆 88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91" name="文本框 90"/>
          <p:cNvSpPr txBox="1"/>
          <p:nvPr/>
        </p:nvSpPr>
        <p:spPr>
          <a:xfrm>
            <a:off x="1139774" y="4007054"/>
            <a:ext cx="13430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并列关系</a:t>
            </a:r>
            <a:r>
              <a:rPr lang="en-US" altLang="zh-CN" b="1" dirty="0" smtClean="0">
                <a:latin typeface="+mj-ea"/>
                <a:ea typeface="+mj-ea"/>
              </a:rPr>
              <a:t>	</a:t>
            </a:r>
            <a:endParaRPr lang="zh-CN" altLang="en-US" b="1" dirty="0">
              <a:latin typeface="+mj-ea"/>
              <a:ea typeface="+mj-ea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2453070" y="4046944"/>
            <a:ext cx="282424" cy="282424"/>
            <a:chOff x="4530324" y="2961150"/>
            <a:chExt cx="748877" cy="748877"/>
          </a:xfrm>
        </p:grpSpPr>
        <p:sp>
          <p:nvSpPr>
            <p:cNvPr id="94" name="椭圆 93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96" name="文本框 95"/>
          <p:cNvSpPr txBox="1"/>
          <p:nvPr/>
        </p:nvSpPr>
        <p:spPr>
          <a:xfrm>
            <a:off x="2753142" y="4007054"/>
            <a:ext cx="1343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递进关系</a:t>
            </a:r>
            <a:endParaRPr lang="zh-CN" altLang="en-US" b="1" dirty="0">
              <a:latin typeface="+mj-ea"/>
              <a:ea typeface="+mj-ea"/>
            </a:endParaRPr>
          </a:p>
        </p:txBody>
      </p:sp>
      <p:grpSp>
        <p:nvGrpSpPr>
          <p:cNvPr id="98" name="组合 97"/>
          <p:cNvGrpSpPr/>
          <p:nvPr/>
        </p:nvGrpSpPr>
        <p:grpSpPr>
          <a:xfrm>
            <a:off x="4159346" y="4046944"/>
            <a:ext cx="282424" cy="282424"/>
            <a:chOff x="4530324" y="2961150"/>
            <a:chExt cx="748877" cy="748877"/>
          </a:xfrm>
        </p:grpSpPr>
        <p:sp>
          <p:nvSpPr>
            <p:cNvPr id="99" name="椭圆 98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01" name="文本框 100"/>
          <p:cNvSpPr txBox="1"/>
          <p:nvPr/>
        </p:nvSpPr>
        <p:spPr>
          <a:xfrm>
            <a:off x="4471727" y="4007054"/>
            <a:ext cx="1343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循环关系</a:t>
            </a:r>
            <a:endParaRPr lang="zh-CN" altLang="en-US" b="1" dirty="0">
              <a:latin typeface="+mj-ea"/>
              <a:ea typeface="+mj-ea"/>
            </a:endParaRPr>
          </a:p>
        </p:txBody>
      </p:sp>
      <p:grpSp>
        <p:nvGrpSpPr>
          <p:cNvPr id="103" name="组合 102"/>
          <p:cNvGrpSpPr/>
          <p:nvPr/>
        </p:nvGrpSpPr>
        <p:grpSpPr>
          <a:xfrm>
            <a:off x="837790" y="4551203"/>
            <a:ext cx="282424" cy="282424"/>
            <a:chOff x="4530324" y="2961150"/>
            <a:chExt cx="748877" cy="748877"/>
          </a:xfrm>
        </p:grpSpPr>
        <p:sp>
          <p:nvSpPr>
            <p:cNvPr id="104" name="椭圆 103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06" name="文本框 105"/>
          <p:cNvSpPr txBox="1"/>
          <p:nvPr/>
        </p:nvSpPr>
        <p:spPr>
          <a:xfrm>
            <a:off x="1137862" y="4544844"/>
            <a:ext cx="1343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时间线</a:t>
            </a:r>
            <a:r>
              <a:rPr lang="en-US" altLang="zh-CN" b="1" dirty="0" smtClean="0">
                <a:latin typeface="+mj-ea"/>
                <a:ea typeface="+mj-ea"/>
              </a:rPr>
              <a:t>	</a:t>
            </a:r>
            <a:endParaRPr lang="zh-CN" altLang="en-US" b="1" dirty="0">
              <a:latin typeface="+mj-ea"/>
              <a:ea typeface="+mj-ea"/>
            </a:endParaRPr>
          </a:p>
        </p:txBody>
      </p:sp>
      <p:grpSp>
        <p:nvGrpSpPr>
          <p:cNvPr id="108" name="组合 107"/>
          <p:cNvGrpSpPr/>
          <p:nvPr/>
        </p:nvGrpSpPr>
        <p:grpSpPr>
          <a:xfrm>
            <a:off x="2451158" y="4551203"/>
            <a:ext cx="282424" cy="282424"/>
            <a:chOff x="4530324" y="2961150"/>
            <a:chExt cx="748877" cy="748877"/>
          </a:xfrm>
        </p:grpSpPr>
        <p:sp>
          <p:nvSpPr>
            <p:cNvPr id="109" name="椭圆 108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11" name="文本框 110"/>
          <p:cNvSpPr txBox="1"/>
          <p:nvPr/>
        </p:nvSpPr>
        <p:spPr>
          <a:xfrm>
            <a:off x="2751230" y="4544844"/>
            <a:ext cx="1343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微立体图表</a:t>
            </a:r>
            <a:endParaRPr lang="zh-CN" altLang="en-US" b="1" dirty="0">
              <a:latin typeface="+mj-ea"/>
              <a:ea typeface="+mj-ea"/>
            </a:endParaRPr>
          </a:p>
        </p:txBody>
      </p:sp>
      <p:grpSp>
        <p:nvGrpSpPr>
          <p:cNvPr id="113" name="组合 112"/>
          <p:cNvGrpSpPr/>
          <p:nvPr/>
        </p:nvGrpSpPr>
        <p:grpSpPr>
          <a:xfrm>
            <a:off x="4157434" y="4551203"/>
            <a:ext cx="282424" cy="282424"/>
            <a:chOff x="4530324" y="2961150"/>
            <a:chExt cx="748877" cy="748877"/>
          </a:xfrm>
        </p:grpSpPr>
        <p:sp>
          <p:nvSpPr>
            <p:cNvPr id="114" name="椭圆 113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16" name="文本框 115"/>
          <p:cNvSpPr txBox="1"/>
          <p:nvPr/>
        </p:nvSpPr>
        <p:spPr>
          <a:xfrm>
            <a:off x="4444659" y="4544844"/>
            <a:ext cx="1343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流程关系</a:t>
            </a:r>
            <a:endParaRPr lang="zh-CN" altLang="en-US" b="1" dirty="0">
              <a:latin typeface="+mj-ea"/>
              <a:ea typeface="+mj-ea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422609" y="290852"/>
            <a:ext cx="741937" cy="36000"/>
          </a:xfrm>
          <a:prstGeom prst="rect">
            <a:avLst/>
          </a:prstGeom>
          <a:solidFill>
            <a:srgbClr val="1AB49C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317834" y="671970"/>
            <a:ext cx="31587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/>
              <a:t>LOREM IPSUM DOLOR SIT AMET, CONSECTETUR ADIPISICING ELIT</a:t>
            </a:r>
            <a:endParaRPr lang="zh-CN" altLang="en-US" sz="800" dirty="0"/>
          </a:p>
        </p:txBody>
      </p:sp>
      <p:sp>
        <p:nvSpPr>
          <p:cNvPr id="74" name="文本框 73"/>
          <p:cNvSpPr txBox="1"/>
          <p:nvPr/>
        </p:nvSpPr>
        <p:spPr>
          <a:xfrm>
            <a:off x="308309" y="385417"/>
            <a:ext cx="7006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下载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赠送框架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完整汇报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目录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过渡页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3121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šḻïḍè"/>
          <p:cNvSpPr/>
          <p:nvPr/>
        </p:nvSpPr>
        <p:spPr>
          <a:xfrm>
            <a:off x="0" y="1230631"/>
            <a:ext cx="12192000" cy="2809106"/>
          </a:xfrm>
          <a:prstGeom prst="rect">
            <a:avLst/>
          </a:prstGeom>
          <a:blipFill>
            <a:blip r:embed="rId2"/>
            <a:srcRect/>
            <a:stretch>
              <a:fillRect t="-95101" b="-94245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solidFill>
                <a:prstClr val="white"/>
              </a:solidFill>
            </a:endParaRPr>
          </a:p>
        </p:txBody>
      </p:sp>
      <p:sp>
        <p:nvSpPr>
          <p:cNvPr id="7" name="îṣlïḑé"/>
          <p:cNvSpPr/>
          <p:nvPr/>
        </p:nvSpPr>
        <p:spPr bwMode="auto">
          <a:xfrm flipV="1">
            <a:off x="5159896" y="1211580"/>
            <a:ext cx="1872208" cy="1611971"/>
          </a:xfrm>
          <a:prstGeom prst="round2Same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solidFill>
                <a:prstClr val="white"/>
              </a:solidFill>
            </a:endParaRPr>
          </a:p>
        </p:txBody>
      </p:sp>
      <p:sp>
        <p:nvSpPr>
          <p:cNvPr id="8" name="ïṥḷïdè"/>
          <p:cNvSpPr/>
          <p:nvPr/>
        </p:nvSpPr>
        <p:spPr>
          <a:xfrm>
            <a:off x="5159896" y="1609960"/>
            <a:ext cx="1872208" cy="815211"/>
          </a:xfrm>
          <a:prstGeom prst="rect">
            <a:avLst/>
          </a:prstGeom>
        </p:spPr>
        <p:txBody>
          <a:bodyPr wrap="square" lIns="91440" tIns="45720" rIns="91440" bIns="45720" anchor="ctr">
            <a:normAutofit lnSpcReduction="10000"/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rgbClr val="FFFFFF"/>
                </a:solidFill>
              </a:rPr>
              <a:t>目录</a:t>
            </a:r>
            <a:r>
              <a:rPr lang="en-US" altLang="zh-CN" sz="2400" b="1" dirty="0" smtClean="0">
                <a:solidFill>
                  <a:srgbClr val="FFFFFF"/>
                </a:solidFill>
              </a:rPr>
              <a:t>CONTENT</a:t>
            </a:r>
            <a:endParaRPr lang="en-US" altLang="zh-CN" sz="1600" b="1" dirty="0">
              <a:solidFill>
                <a:srgbClr val="FFFFFF"/>
              </a:solidFill>
            </a:endParaRPr>
          </a:p>
        </p:txBody>
      </p:sp>
      <p:grpSp>
        <p:nvGrpSpPr>
          <p:cNvPr id="18" name="îSḷîḑé"/>
          <p:cNvGrpSpPr/>
          <p:nvPr/>
        </p:nvGrpSpPr>
        <p:grpSpPr>
          <a:xfrm>
            <a:off x="1198792" y="3790853"/>
            <a:ext cx="1044116" cy="896148"/>
            <a:chOff x="1276729" y="3652119"/>
            <a:chExt cx="1044116" cy="896148"/>
          </a:xfrm>
        </p:grpSpPr>
        <p:sp>
          <p:nvSpPr>
            <p:cNvPr id="21" name="iṣļide"/>
            <p:cNvSpPr/>
            <p:nvPr/>
          </p:nvSpPr>
          <p:spPr bwMode="auto">
            <a:xfrm>
              <a:off x="1276729" y="3652119"/>
              <a:ext cx="1044116" cy="280129"/>
            </a:xfrm>
            <a:prstGeom prst="trapezoid">
              <a:avLst>
                <a:gd name="adj" fmla="val 50654"/>
              </a:avLst>
            </a:prstGeom>
            <a:solidFill>
              <a:schemeClr val="tx1">
                <a:alpha val="7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70000" lnSpcReduction="20000"/>
            </a:bodyPr>
            <a:lstStyle/>
            <a:p>
              <a:pPr algn="ctr"/>
              <a:endParaRPr dirty="0">
                <a:solidFill>
                  <a:prstClr val="white"/>
                </a:solidFill>
              </a:endParaRPr>
            </a:p>
          </p:txBody>
        </p:sp>
        <p:sp>
          <p:nvSpPr>
            <p:cNvPr id="22" name="í$ḻïḋé"/>
            <p:cNvSpPr/>
            <p:nvPr/>
          </p:nvSpPr>
          <p:spPr bwMode="auto">
            <a:xfrm>
              <a:off x="1420745" y="3652119"/>
              <a:ext cx="756084" cy="532156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23" name="îṡļïḓé"/>
            <p:cNvSpPr/>
            <p:nvPr/>
          </p:nvSpPr>
          <p:spPr bwMode="auto">
            <a:xfrm>
              <a:off x="1420745" y="3792183"/>
              <a:ext cx="756084" cy="756084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</a:ln>
          </p:spPr>
          <p:txBody>
            <a:bodyPr rot="0" spcFirstLastPara="0" vert="horz" wrap="square" lIns="91440" tIns="45720" rIns="91440" bIns="45720" anchor="ctr" anchorCtr="1" forceAA="0" compatLnSpc="1">
              <a:normAutofit fontScale="92500"/>
            </a:bodyPr>
            <a:lstStyle/>
            <a:p>
              <a:pPr algn="ctr"/>
              <a:r>
                <a:rPr lang="en-US" altLang="zh-CN" sz="2800" b="1" dirty="0">
                  <a:solidFill>
                    <a:prstClr val="white">
                      <a:lumMod val="100000"/>
                    </a:prstClr>
                  </a:solidFill>
                </a:rPr>
                <a:t>01</a:t>
              </a:r>
            </a:p>
          </p:txBody>
        </p:sp>
      </p:grpSp>
      <p:grpSp>
        <p:nvGrpSpPr>
          <p:cNvPr id="56" name="îSḷîḑé"/>
          <p:cNvGrpSpPr/>
          <p:nvPr/>
        </p:nvGrpSpPr>
        <p:grpSpPr>
          <a:xfrm>
            <a:off x="3473362" y="3790853"/>
            <a:ext cx="1044116" cy="896148"/>
            <a:chOff x="1276729" y="3652119"/>
            <a:chExt cx="1044116" cy="896148"/>
          </a:xfrm>
        </p:grpSpPr>
        <p:sp>
          <p:nvSpPr>
            <p:cNvPr id="57" name="iṣļide"/>
            <p:cNvSpPr/>
            <p:nvPr/>
          </p:nvSpPr>
          <p:spPr bwMode="auto">
            <a:xfrm>
              <a:off x="1276729" y="3652119"/>
              <a:ext cx="1044116" cy="280129"/>
            </a:xfrm>
            <a:prstGeom prst="trapezoid">
              <a:avLst>
                <a:gd name="adj" fmla="val 50654"/>
              </a:avLst>
            </a:prstGeom>
            <a:solidFill>
              <a:schemeClr val="tx1">
                <a:alpha val="7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70000" lnSpcReduction="20000"/>
            </a:bodyPr>
            <a:lstStyle/>
            <a:p>
              <a:pPr algn="ctr"/>
              <a:endParaRPr dirty="0">
                <a:solidFill>
                  <a:prstClr val="white"/>
                </a:solidFill>
              </a:endParaRPr>
            </a:p>
          </p:txBody>
        </p:sp>
        <p:sp>
          <p:nvSpPr>
            <p:cNvPr id="58" name="í$ḻïḋé"/>
            <p:cNvSpPr/>
            <p:nvPr/>
          </p:nvSpPr>
          <p:spPr bwMode="auto">
            <a:xfrm>
              <a:off x="1420745" y="3652119"/>
              <a:ext cx="756084" cy="532156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59" name="îṡļïḓé"/>
            <p:cNvSpPr/>
            <p:nvPr/>
          </p:nvSpPr>
          <p:spPr bwMode="auto">
            <a:xfrm>
              <a:off x="1420745" y="3792183"/>
              <a:ext cx="756084" cy="756084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</a:ln>
          </p:spPr>
          <p:txBody>
            <a:bodyPr rot="0" spcFirstLastPara="0" vert="horz" wrap="square" lIns="91440" tIns="45720" rIns="91440" bIns="45720" anchor="ctr" anchorCtr="1" forceAA="0" compatLnSpc="1">
              <a:normAutofit fontScale="92500"/>
            </a:bodyPr>
            <a:lstStyle/>
            <a:p>
              <a:pPr algn="ctr"/>
              <a:r>
                <a:rPr lang="en-US" altLang="zh-CN" sz="2800" b="1" dirty="0" smtClean="0">
                  <a:solidFill>
                    <a:prstClr val="white">
                      <a:lumMod val="100000"/>
                    </a:prstClr>
                  </a:solidFill>
                </a:rPr>
                <a:t>02</a:t>
              </a:r>
              <a:endParaRPr lang="en-US" altLang="zh-CN" sz="2800" b="1" dirty="0">
                <a:solidFill>
                  <a:prstClr val="white">
                    <a:lumMod val="100000"/>
                  </a:prstClr>
                </a:solidFill>
              </a:endParaRPr>
            </a:p>
          </p:txBody>
        </p:sp>
      </p:grpSp>
      <p:grpSp>
        <p:nvGrpSpPr>
          <p:cNvPr id="60" name="îSḷîḑé"/>
          <p:cNvGrpSpPr/>
          <p:nvPr/>
        </p:nvGrpSpPr>
        <p:grpSpPr>
          <a:xfrm>
            <a:off x="5747932" y="3790853"/>
            <a:ext cx="1044116" cy="896148"/>
            <a:chOff x="1276729" y="3652119"/>
            <a:chExt cx="1044116" cy="896148"/>
          </a:xfrm>
        </p:grpSpPr>
        <p:sp>
          <p:nvSpPr>
            <p:cNvPr id="61" name="iṣļide"/>
            <p:cNvSpPr/>
            <p:nvPr/>
          </p:nvSpPr>
          <p:spPr bwMode="auto">
            <a:xfrm>
              <a:off x="1276729" y="3652119"/>
              <a:ext cx="1044116" cy="280129"/>
            </a:xfrm>
            <a:prstGeom prst="trapezoid">
              <a:avLst>
                <a:gd name="adj" fmla="val 50654"/>
              </a:avLst>
            </a:prstGeom>
            <a:solidFill>
              <a:schemeClr val="tx1">
                <a:alpha val="7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70000" lnSpcReduction="20000"/>
            </a:bodyPr>
            <a:lstStyle/>
            <a:p>
              <a:pPr algn="ctr"/>
              <a:endParaRPr dirty="0">
                <a:solidFill>
                  <a:prstClr val="white"/>
                </a:solidFill>
              </a:endParaRPr>
            </a:p>
          </p:txBody>
        </p:sp>
        <p:sp>
          <p:nvSpPr>
            <p:cNvPr id="62" name="í$ḻïḋé"/>
            <p:cNvSpPr/>
            <p:nvPr/>
          </p:nvSpPr>
          <p:spPr bwMode="auto">
            <a:xfrm>
              <a:off x="1420745" y="3652119"/>
              <a:ext cx="756084" cy="532156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63" name="îṡļïḓé"/>
            <p:cNvSpPr/>
            <p:nvPr/>
          </p:nvSpPr>
          <p:spPr bwMode="auto">
            <a:xfrm>
              <a:off x="1420745" y="3792183"/>
              <a:ext cx="756084" cy="756084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</a:ln>
          </p:spPr>
          <p:txBody>
            <a:bodyPr rot="0" spcFirstLastPara="0" vert="horz" wrap="square" lIns="91440" tIns="45720" rIns="91440" bIns="45720" anchor="ctr" anchorCtr="1" forceAA="0" compatLnSpc="1">
              <a:normAutofit fontScale="92500"/>
            </a:bodyPr>
            <a:lstStyle/>
            <a:p>
              <a:pPr algn="ctr"/>
              <a:r>
                <a:rPr lang="en-US" altLang="zh-CN" sz="2800" b="1" dirty="0" smtClean="0">
                  <a:solidFill>
                    <a:prstClr val="white">
                      <a:lumMod val="100000"/>
                    </a:prstClr>
                  </a:solidFill>
                </a:rPr>
                <a:t>03</a:t>
              </a:r>
              <a:endParaRPr lang="en-US" altLang="zh-CN" sz="2800" b="1" dirty="0">
                <a:solidFill>
                  <a:prstClr val="white">
                    <a:lumMod val="100000"/>
                  </a:prstClr>
                </a:solidFill>
              </a:endParaRPr>
            </a:p>
          </p:txBody>
        </p:sp>
      </p:grpSp>
      <p:grpSp>
        <p:nvGrpSpPr>
          <p:cNvPr id="64" name="îSḷîḑé"/>
          <p:cNvGrpSpPr/>
          <p:nvPr/>
        </p:nvGrpSpPr>
        <p:grpSpPr>
          <a:xfrm>
            <a:off x="8022502" y="3790853"/>
            <a:ext cx="1044116" cy="896148"/>
            <a:chOff x="1276729" y="3652119"/>
            <a:chExt cx="1044116" cy="896148"/>
          </a:xfrm>
        </p:grpSpPr>
        <p:sp>
          <p:nvSpPr>
            <p:cNvPr id="65" name="iṣļide"/>
            <p:cNvSpPr/>
            <p:nvPr/>
          </p:nvSpPr>
          <p:spPr bwMode="auto">
            <a:xfrm>
              <a:off x="1276729" y="3652119"/>
              <a:ext cx="1044116" cy="280129"/>
            </a:xfrm>
            <a:prstGeom prst="trapezoid">
              <a:avLst>
                <a:gd name="adj" fmla="val 50654"/>
              </a:avLst>
            </a:prstGeom>
            <a:solidFill>
              <a:schemeClr val="tx1">
                <a:alpha val="7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70000" lnSpcReduction="20000"/>
            </a:bodyPr>
            <a:lstStyle/>
            <a:p>
              <a:pPr algn="ctr"/>
              <a:endParaRPr dirty="0">
                <a:solidFill>
                  <a:prstClr val="white"/>
                </a:solidFill>
              </a:endParaRPr>
            </a:p>
          </p:txBody>
        </p:sp>
        <p:sp>
          <p:nvSpPr>
            <p:cNvPr id="66" name="í$ḻïḋé"/>
            <p:cNvSpPr/>
            <p:nvPr/>
          </p:nvSpPr>
          <p:spPr bwMode="auto">
            <a:xfrm>
              <a:off x="1420745" y="3652119"/>
              <a:ext cx="756084" cy="532156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67" name="îṡļïḓé"/>
            <p:cNvSpPr/>
            <p:nvPr/>
          </p:nvSpPr>
          <p:spPr bwMode="auto">
            <a:xfrm>
              <a:off x="1420745" y="3792183"/>
              <a:ext cx="756084" cy="756084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</a:ln>
          </p:spPr>
          <p:txBody>
            <a:bodyPr rot="0" spcFirstLastPara="0" vert="horz" wrap="square" lIns="91440" tIns="45720" rIns="91440" bIns="45720" anchor="ctr" anchorCtr="1" forceAA="0" compatLnSpc="1">
              <a:normAutofit fontScale="92500"/>
            </a:bodyPr>
            <a:lstStyle/>
            <a:p>
              <a:pPr algn="ctr"/>
              <a:r>
                <a:rPr lang="en-US" altLang="zh-CN" sz="2800" b="1" dirty="0" smtClean="0">
                  <a:solidFill>
                    <a:prstClr val="white">
                      <a:lumMod val="100000"/>
                    </a:prstClr>
                  </a:solidFill>
                </a:rPr>
                <a:t>04</a:t>
              </a:r>
              <a:endParaRPr lang="en-US" altLang="zh-CN" sz="2800" b="1" dirty="0">
                <a:solidFill>
                  <a:prstClr val="white">
                    <a:lumMod val="100000"/>
                  </a:prstClr>
                </a:solidFill>
              </a:endParaRPr>
            </a:p>
          </p:txBody>
        </p:sp>
      </p:grpSp>
      <p:grpSp>
        <p:nvGrpSpPr>
          <p:cNvPr id="68" name="îSḷîḑé"/>
          <p:cNvGrpSpPr/>
          <p:nvPr/>
        </p:nvGrpSpPr>
        <p:grpSpPr>
          <a:xfrm>
            <a:off x="10297072" y="3790853"/>
            <a:ext cx="1044116" cy="896148"/>
            <a:chOff x="1276729" y="3652119"/>
            <a:chExt cx="1044116" cy="896148"/>
          </a:xfrm>
        </p:grpSpPr>
        <p:sp>
          <p:nvSpPr>
            <p:cNvPr id="69" name="iṣļide"/>
            <p:cNvSpPr/>
            <p:nvPr/>
          </p:nvSpPr>
          <p:spPr bwMode="auto">
            <a:xfrm>
              <a:off x="1276729" y="3652119"/>
              <a:ext cx="1044116" cy="280129"/>
            </a:xfrm>
            <a:prstGeom prst="trapezoid">
              <a:avLst>
                <a:gd name="adj" fmla="val 50654"/>
              </a:avLst>
            </a:prstGeom>
            <a:solidFill>
              <a:schemeClr val="tx1">
                <a:alpha val="7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70000" lnSpcReduction="20000"/>
            </a:bodyPr>
            <a:lstStyle/>
            <a:p>
              <a:pPr algn="ctr"/>
              <a:endParaRPr dirty="0">
                <a:solidFill>
                  <a:prstClr val="white"/>
                </a:solidFill>
              </a:endParaRPr>
            </a:p>
          </p:txBody>
        </p:sp>
        <p:sp>
          <p:nvSpPr>
            <p:cNvPr id="70" name="í$ḻïḋé"/>
            <p:cNvSpPr/>
            <p:nvPr/>
          </p:nvSpPr>
          <p:spPr bwMode="auto">
            <a:xfrm>
              <a:off x="1420745" y="3652119"/>
              <a:ext cx="756084" cy="532156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71" name="îṡļïḓé"/>
            <p:cNvSpPr/>
            <p:nvPr/>
          </p:nvSpPr>
          <p:spPr bwMode="auto">
            <a:xfrm>
              <a:off x="1420745" y="3792183"/>
              <a:ext cx="756084" cy="756084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</a:ln>
          </p:spPr>
          <p:txBody>
            <a:bodyPr rot="0" spcFirstLastPara="0" vert="horz" wrap="square" lIns="91440" tIns="45720" rIns="91440" bIns="45720" anchor="ctr" anchorCtr="1" forceAA="0" compatLnSpc="1">
              <a:normAutofit fontScale="92500"/>
            </a:bodyPr>
            <a:lstStyle/>
            <a:p>
              <a:pPr algn="ctr"/>
              <a:r>
                <a:rPr lang="en-US" altLang="zh-CN" sz="2800" b="1" dirty="0" smtClean="0">
                  <a:solidFill>
                    <a:prstClr val="white">
                      <a:lumMod val="100000"/>
                    </a:prstClr>
                  </a:solidFill>
                </a:rPr>
                <a:t>05</a:t>
              </a:r>
              <a:endParaRPr lang="en-US" altLang="zh-CN" sz="2800" b="1" dirty="0">
                <a:solidFill>
                  <a:prstClr val="white">
                    <a:lumMod val="100000"/>
                  </a:prstClr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901555" y="504836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b="1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4" name="矩形 3"/>
          <p:cNvSpPr/>
          <p:nvPr/>
        </p:nvSpPr>
        <p:spPr>
          <a:xfrm>
            <a:off x="3176125" y="5049637"/>
            <a:ext cx="16385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b="1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工作成果展示 </a:t>
            </a:r>
          </a:p>
        </p:txBody>
      </p:sp>
      <p:sp>
        <p:nvSpPr>
          <p:cNvPr id="73" name="矩形 72"/>
          <p:cNvSpPr/>
          <p:nvPr/>
        </p:nvSpPr>
        <p:spPr>
          <a:xfrm>
            <a:off x="5513351" y="5049637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b="1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74" name="矩形 73"/>
          <p:cNvSpPr/>
          <p:nvPr/>
        </p:nvSpPr>
        <p:spPr>
          <a:xfrm>
            <a:off x="7759730" y="507364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b="1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75" name="矩形 74"/>
          <p:cNvSpPr/>
          <p:nvPr/>
        </p:nvSpPr>
        <p:spPr>
          <a:xfrm>
            <a:off x="10034300" y="507364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b="1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明年工作计划</a:t>
            </a:r>
          </a:p>
        </p:txBody>
      </p:sp>
    </p:spTree>
    <p:extLst>
      <p:ext uri="{BB962C8B-B14F-4D97-AF65-F5344CB8AC3E}">
        <p14:creationId xmlns:p14="http://schemas.microsoft.com/office/powerpoint/2010/main" val="1064088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 userDrawn="1">
            <p:ph type="title" idx="4294967295"/>
          </p:nvPr>
        </p:nvSpPr>
        <p:spPr>
          <a:xfrm>
            <a:off x="1216668" y="2435363"/>
            <a:ext cx="3309938" cy="549275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zh-CN" altLang="en-US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2EFB42E7-B9E4-4C8A-8C19-2A7343C21262}"/>
              </a:ext>
            </a:extLst>
          </p:cNvPr>
          <p:cNvSpPr txBox="1"/>
          <p:nvPr/>
        </p:nvSpPr>
        <p:spPr>
          <a:xfrm>
            <a:off x="1363372" y="1565178"/>
            <a:ext cx="868957" cy="744153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rgbClr val="4472C4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zh-CN" altLang="en-US" dirty="0">
              <a:solidFill>
                <a:srgbClr val="4472C4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11"/>
          <p:cNvSpPr/>
          <p:nvPr/>
        </p:nvSpPr>
        <p:spPr>
          <a:xfrm>
            <a:off x="0" y="5964072"/>
            <a:ext cx="12192000" cy="8939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BA6FDEAC-106E-41A0-8AD1-B3FC774E158A}"/>
              </a:ext>
            </a:extLst>
          </p:cNvPr>
          <p:cNvGrpSpPr/>
          <p:nvPr/>
        </p:nvGrpSpPr>
        <p:grpSpPr>
          <a:xfrm>
            <a:off x="8082794" y="3508208"/>
            <a:ext cx="2915442" cy="2455864"/>
            <a:chOff x="1450975" y="2316163"/>
            <a:chExt cx="2900363" cy="2443162"/>
          </a:xfrm>
        </p:grpSpPr>
        <p:sp>
          <p:nvSpPr>
            <p:cNvPr id="11" name="Freeform 16">
              <a:extLst>
                <a:ext uri="{FF2B5EF4-FFF2-40B4-BE49-F238E27FC236}">
                  <a16:creationId xmlns:a16="http://schemas.microsoft.com/office/drawing/2014/main" xmlns="" id="{3332DFA6-5D7E-45C6-AD58-D0365ADBF58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450975" y="4416425"/>
              <a:ext cx="2900363" cy="342900"/>
            </a:xfrm>
            <a:custGeom>
              <a:avLst/>
              <a:gdLst>
                <a:gd name="T0" fmla="*/ 1451 w 1451"/>
                <a:gd name="T1" fmla="*/ 0 h 172"/>
                <a:gd name="T2" fmla="*/ 1451 w 1451"/>
                <a:gd name="T3" fmla="*/ 88 h 172"/>
                <a:gd name="T4" fmla="*/ 1367 w 1451"/>
                <a:gd name="T5" fmla="*/ 172 h 172"/>
                <a:gd name="T6" fmla="*/ 84 w 1451"/>
                <a:gd name="T7" fmla="*/ 172 h 172"/>
                <a:gd name="T8" fmla="*/ 0 w 1451"/>
                <a:gd name="T9" fmla="*/ 88 h 172"/>
                <a:gd name="T10" fmla="*/ 0 w 1451"/>
                <a:gd name="T11" fmla="*/ 0 h 172"/>
                <a:gd name="T12" fmla="*/ 511 w 1451"/>
                <a:gd name="T13" fmla="*/ 0 h 172"/>
                <a:gd name="T14" fmla="*/ 588 w 1451"/>
                <a:gd name="T15" fmla="*/ 77 h 172"/>
                <a:gd name="T16" fmla="*/ 863 w 1451"/>
                <a:gd name="T17" fmla="*/ 77 h 172"/>
                <a:gd name="T18" fmla="*/ 940 w 1451"/>
                <a:gd name="T19" fmla="*/ 0 h 172"/>
                <a:gd name="T20" fmla="*/ 1451 w 1451"/>
                <a:gd name="T21" fmla="*/ 0 h 172"/>
                <a:gd name="T22" fmla="*/ 1451 w 1451"/>
                <a:gd name="T23" fmla="*/ 0 h 172"/>
                <a:gd name="T24" fmla="*/ 1451 w 1451"/>
                <a:gd name="T25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1" h="172">
                  <a:moveTo>
                    <a:pt x="1451" y="0"/>
                  </a:moveTo>
                  <a:cubicBezTo>
                    <a:pt x="1451" y="88"/>
                    <a:pt x="1451" y="88"/>
                    <a:pt x="1451" y="88"/>
                  </a:cubicBezTo>
                  <a:cubicBezTo>
                    <a:pt x="1451" y="134"/>
                    <a:pt x="1413" y="172"/>
                    <a:pt x="1367" y="172"/>
                  </a:cubicBezTo>
                  <a:cubicBezTo>
                    <a:pt x="84" y="172"/>
                    <a:pt x="84" y="172"/>
                    <a:pt x="84" y="172"/>
                  </a:cubicBezTo>
                  <a:cubicBezTo>
                    <a:pt x="38" y="172"/>
                    <a:pt x="0" y="134"/>
                    <a:pt x="0" y="8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11" y="0"/>
                    <a:pt x="511" y="0"/>
                    <a:pt x="511" y="0"/>
                  </a:cubicBezTo>
                  <a:cubicBezTo>
                    <a:pt x="511" y="42"/>
                    <a:pt x="545" y="77"/>
                    <a:pt x="588" y="77"/>
                  </a:cubicBezTo>
                  <a:cubicBezTo>
                    <a:pt x="863" y="77"/>
                    <a:pt x="863" y="77"/>
                    <a:pt x="863" y="77"/>
                  </a:cubicBezTo>
                  <a:cubicBezTo>
                    <a:pt x="906" y="77"/>
                    <a:pt x="940" y="42"/>
                    <a:pt x="940" y="0"/>
                  </a:cubicBezTo>
                  <a:lnTo>
                    <a:pt x="1451" y="0"/>
                  </a:lnTo>
                  <a:close/>
                  <a:moveTo>
                    <a:pt x="1451" y="0"/>
                  </a:moveTo>
                  <a:cubicBezTo>
                    <a:pt x="1451" y="0"/>
                    <a:pt x="1451" y="0"/>
                    <a:pt x="1451" y="0"/>
                  </a:cubicBezTo>
                </a:path>
              </a:pathLst>
            </a:custGeom>
            <a:solidFill>
              <a:srgbClr val="E77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7">
              <a:extLst>
                <a:ext uri="{FF2B5EF4-FFF2-40B4-BE49-F238E27FC236}">
                  <a16:creationId xmlns:a16="http://schemas.microsoft.com/office/drawing/2014/main" xmlns="" id="{9513FDFB-04AE-4A6D-BA89-303E5577986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628775" y="2719388"/>
              <a:ext cx="2544763" cy="1697037"/>
            </a:xfrm>
            <a:custGeom>
              <a:avLst/>
              <a:gdLst>
                <a:gd name="T0" fmla="*/ 1273 w 1273"/>
                <a:gd name="T1" fmla="*/ 65 h 848"/>
                <a:gd name="T2" fmla="*/ 1273 w 1273"/>
                <a:gd name="T3" fmla="*/ 848 h 848"/>
                <a:gd name="T4" fmla="*/ 0 w 1273"/>
                <a:gd name="T5" fmla="*/ 848 h 848"/>
                <a:gd name="T6" fmla="*/ 0 w 1273"/>
                <a:gd name="T7" fmla="*/ 345 h 848"/>
                <a:gd name="T8" fmla="*/ 94 w 1273"/>
                <a:gd name="T9" fmla="*/ 415 h 848"/>
                <a:gd name="T10" fmla="*/ 94 w 1273"/>
                <a:gd name="T11" fmla="*/ 753 h 848"/>
                <a:gd name="T12" fmla="*/ 1179 w 1273"/>
                <a:gd name="T13" fmla="*/ 753 h 848"/>
                <a:gd name="T14" fmla="*/ 1179 w 1273"/>
                <a:gd name="T15" fmla="*/ 95 h 848"/>
                <a:gd name="T16" fmla="*/ 561 w 1273"/>
                <a:gd name="T17" fmla="*/ 95 h 848"/>
                <a:gd name="T18" fmla="*/ 538 w 1273"/>
                <a:gd name="T19" fmla="*/ 0 h 848"/>
                <a:gd name="T20" fmla="*/ 1209 w 1273"/>
                <a:gd name="T21" fmla="*/ 0 h 848"/>
                <a:gd name="T22" fmla="*/ 1273 w 1273"/>
                <a:gd name="T23" fmla="*/ 65 h 848"/>
                <a:gd name="T24" fmla="*/ 1273 w 1273"/>
                <a:gd name="T25" fmla="*/ 65 h 848"/>
                <a:gd name="T26" fmla="*/ 1273 w 1273"/>
                <a:gd name="T27" fmla="*/ 65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3" h="848">
                  <a:moveTo>
                    <a:pt x="1273" y="65"/>
                  </a:moveTo>
                  <a:cubicBezTo>
                    <a:pt x="1273" y="848"/>
                    <a:pt x="1273" y="848"/>
                    <a:pt x="1273" y="848"/>
                  </a:cubicBezTo>
                  <a:cubicBezTo>
                    <a:pt x="0" y="848"/>
                    <a:pt x="0" y="848"/>
                    <a:pt x="0" y="848"/>
                  </a:cubicBezTo>
                  <a:cubicBezTo>
                    <a:pt x="0" y="345"/>
                    <a:pt x="0" y="345"/>
                    <a:pt x="0" y="345"/>
                  </a:cubicBezTo>
                  <a:cubicBezTo>
                    <a:pt x="27" y="374"/>
                    <a:pt x="58" y="398"/>
                    <a:pt x="94" y="415"/>
                  </a:cubicBezTo>
                  <a:cubicBezTo>
                    <a:pt x="94" y="753"/>
                    <a:pt x="94" y="753"/>
                    <a:pt x="94" y="753"/>
                  </a:cubicBezTo>
                  <a:cubicBezTo>
                    <a:pt x="1179" y="753"/>
                    <a:pt x="1179" y="753"/>
                    <a:pt x="1179" y="753"/>
                  </a:cubicBezTo>
                  <a:cubicBezTo>
                    <a:pt x="1179" y="95"/>
                    <a:pt x="1179" y="95"/>
                    <a:pt x="1179" y="95"/>
                  </a:cubicBezTo>
                  <a:cubicBezTo>
                    <a:pt x="561" y="95"/>
                    <a:pt x="561" y="95"/>
                    <a:pt x="561" y="95"/>
                  </a:cubicBezTo>
                  <a:cubicBezTo>
                    <a:pt x="558" y="62"/>
                    <a:pt x="550" y="30"/>
                    <a:pt x="538" y="0"/>
                  </a:cubicBezTo>
                  <a:cubicBezTo>
                    <a:pt x="1209" y="0"/>
                    <a:pt x="1209" y="0"/>
                    <a:pt x="1209" y="0"/>
                  </a:cubicBezTo>
                  <a:cubicBezTo>
                    <a:pt x="1244" y="0"/>
                    <a:pt x="1273" y="29"/>
                    <a:pt x="1273" y="65"/>
                  </a:cubicBezTo>
                  <a:close/>
                  <a:moveTo>
                    <a:pt x="1273" y="65"/>
                  </a:moveTo>
                  <a:cubicBezTo>
                    <a:pt x="1273" y="65"/>
                    <a:pt x="1273" y="65"/>
                    <a:pt x="1273" y="65"/>
                  </a:cubicBezTo>
                </a:path>
              </a:pathLst>
            </a:custGeom>
            <a:solidFill>
              <a:srgbClr val="7C66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8">
              <a:extLst>
                <a:ext uri="{FF2B5EF4-FFF2-40B4-BE49-F238E27FC236}">
                  <a16:creationId xmlns:a16="http://schemas.microsoft.com/office/drawing/2014/main" xmlns="" id="{A97A3B6D-B393-4CFB-9049-5EA5FF23CD2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567113" y="3503613"/>
              <a:ext cx="417513" cy="722312"/>
            </a:xfrm>
            <a:custGeom>
              <a:avLst/>
              <a:gdLst>
                <a:gd name="T0" fmla="*/ 263 w 263"/>
                <a:gd name="T1" fmla="*/ 0 h 455"/>
                <a:gd name="T2" fmla="*/ 263 w 263"/>
                <a:gd name="T3" fmla="*/ 455 h 455"/>
                <a:gd name="T4" fmla="*/ 0 w 263"/>
                <a:gd name="T5" fmla="*/ 455 h 455"/>
                <a:gd name="T6" fmla="*/ 263 w 263"/>
                <a:gd name="T7" fmla="*/ 0 h 455"/>
                <a:gd name="T8" fmla="*/ 263 w 263"/>
                <a:gd name="T9" fmla="*/ 0 h 455"/>
                <a:gd name="T10" fmla="*/ 263 w 263"/>
                <a:gd name="T11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3" h="455">
                  <a:moveTo>
                    <a:pt x="263" y="0"/>
                  </a:moveTo>
                  <a:lnTo>
                    <a:pt x="263" y="455"/>
                  </a:lnTo>
                  <a:lnTo>
                    <a:pt x="0" y="455"/>
                  </a:lnTo>
                  <a:lnTo>
                    <a:pt x="263" y="0"/>
                  </a:lnTo>
                  <a:close/>
                  <a:moveTo>
                    <a:pt x="263" y="0"/>
                  </a:moveTo>
                  <a:lnTo>
                    <a:pt x="263" y="0"/>
                  </a:lnTo>
                  <a:close/>
                </a:path>
              </a:pathLst>
            </a:custGeom>
            <a:solidFill>
              <a:srgbClr val="FCF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9">
              <a:extLst>
                <a:ext uri="{FF2B5EF4-FFF2-40B4-BE49-F238E27FC236}">
                  <a16:creationId xmlns:a16="http://schemas.microsoft.com/office/drawing/2014/main" xmlns="" id="{504B0D7B-AB37-4630-AF5D-58212229D22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567113" y="3503613"/>
              <a:ext cx="417513" cy="722312"/>
            </a:xfrm>
            <a:custGeom>
              <a:avLst/>
              <a:gdLst>
                <a:gd name="T0" fmla="*/ 263 w 263"/>
                <a:gd name="T1" fmla="*/ 0 h 455"/>
                <a:gd name="T2" fmla="*/ 263 w 263"/>
                <a:gd name="T3" fmla="*/ 455 h 455"/>
                <a:gd name="T4" fmla="*/ 0 w 263"/>
                <a:gd name="T5" fmla="*/ 455 h 455"/>
                <a:gd name="T6" fmla="*/ 263 w 263"/>
                <a:gd name="T7" fmla="*/ 0 h 455"/>
                <a:gd name="T8" fmla="*/ 263 w 263"/>
                <a:gd name="T9" fmla="*/ 0 h 455"/>
                <a:gd name="T10" fmla="*/ 263 w 263"/>
                <a:gd name="T11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3" h="455">
                  <a:moveTo>
                    <a:pt x="263" y="0"/>
                  </a:moveTo>
                  <a:lnTo>
                    <a:pt x="263" y="455"/>
                  </a:lnTo>
                  <a:lnTo>
                    <a:pt x="0" y="455"/>
                  </a:lnTo>
                  <a:lnTo>
                    <a:pt x="263" y="0"/>
                  </a:lnTo>
                  <a:moveTo>
                    <a:pt x="263" y="0"/>
                  </a:moveTo>
                  <a:lnTo>
                    <a:pt x="2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20">
              <a:extLst>
                <a:ext uri="{FF2B5EF4-FFF2-40B4-BE49-F238E27FC236}">
                  <a16:creationId xmlns:a16="http://schemas.microsoft.com/office/drawing/2014/main" xmlns="" id="{BC8983A6-C69D-4BD6-8A07-5F4F2335F6D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887663" y="2909888"/>
              <a:ext cx="1096963" cy="1316037"/>
            </a:xfrm>
            <a:custGeom>
              <a:avLst/>
              <a:gdLst>
                <a:gd name="T0" fmla="*/ 691 w 691"/>
                <a:gd name="T1" fmla="*/ 0 h 829"/>
                <a:gd name="T2" fmla="*/ 691 w 691"/>
                <a:gd name="T3" fmla="*/ 374 h 829"/>
                <a:gd name="T4" fmla="*/ 428 w 691"/>
                <a:gd name="T5" fmla="*/ 829 h 829"/>
                <a:gd name="T6" fmla="*/ 0 w 691"/>
                <a:gd name="T7" fmla="*/ 829 h 829"/>
                <a:gd name="T8" fmla="*/ 479 w 691"/>
                <a:gd name="T9" fmla="*/ 0 h 829"/>
                <a:gd name="T10" fmla="*/ 691 w 691"/>
                <a:gd name="T11" fmla="*/ 0 h 829"/>
                <a:gd name="T12" fmla="*/ 691 w 691"/>
                <a:gd name="T13" fmla="*/ 0 h 829"/>
                <a:gd name="T14" fmla="*/ 691 w 691"/>
                <a:gd name="T15" fmla="*/ 0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1" h="829">
                  <a:moveTo>
                    <a:pt x="691" y="0"/>
                  </a:moveTo>
                  <a:lnTo>
                    <a:pt x="691" y="374"/>
                  </a:lnTo>
                  <a:lnTo>
                    <a:pt x="428" y="829"/>
                  </a:lnTo>
                  <a:lnTo>
                    <a:pt x="0" y="829"/>
                  </a:lnTo>
                  <a:lnTo>
                    <a:pt x="479" y="0"/>
                  </a:lnTo>
                  <a:lnTo>
                    <a:pt x="691" y="0"/>
                  </a:lnTo>
                  <a:close/>
                  <a:moveTo>
                    <a:pt x="691" y="0"/>
                  </a:moveTo>
                  <a:lnTo>
                    <a:pt x="691" y="0"/>
                  </a:lnTo>
                  <a:close/>
                </a:path>
              </a:pathLst>
            </a:custGeom>
            <a:solidFill>
              <a:srgbClr val="88C9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21">
              <a:extLst>
                <a:ext uri="{FF2B5EF4-FFF2-40B4-BE49-F238E27FC236}">
                  <a16:creationId xmlns:a16="http://schemas.microsoft.com/office/drawing/2014/main" xmlns="" id="{100415B4-6F86-4AA9-BCE8-2BCD602933D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887663" y="2909888"/>
              <a:ext cx="1096963" cy="1316037"/>
            </a:xfrm>
            <a:custGeom>
              <a:avLst/>
              <a:gdLst>
                <a:gd name="T0" fmla="*/ 691 w 691"/>
                <a:gd name="T1" fmla="*/ 0 h 829"/>
                <a:gd name="T2" fmla="*/ 691 w 691"/>
                <a:gd name="T3" fmla="*/ 374 h 829"/>
                <a:gd name="T4" fmla="*/ 428 w 691"/>
                <a:gd name="T5" fmla="*/ 829 h 829"/>
                <a:gd name="T6" fmla="*/ 0 w 691"/>
                <a:gd name="T7" fmla="*/ 829 h 829"/>
                <a:gd name="T8" fmla="*/ 479 w 691"/>
                <a:gd name="T9" fmla="*/ 0 h 829"/>
                <a:gd name="T10" fmla="*/ 691 w 691"/>
                <a:gd name="T11" fmla="*/ 0 h 829"/>
                <a:gd name="T12" fmla="*/ 691 w 691"/>
                <a:gd name="T13" fmla="*/ 0 h 829"/>
                <a:gd name="T14" fmla="*/ 691 w 691"/>
                <a:gd name="T15" fmla="*/ 0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1" h="829">
                  <a:moveTo>
                    <a:pt x="691" y="0"/>
                  </a:moveTo>
                  <a:lnTo>
                    <a:pt x="691" y="374"/>
                  </a:lnTo>
                  <a:lnTo>
                    <a:pt x="428" y="829"/>
                  </a:lnTo>
                  <a:lnTo>
                    <a:pt x="0" y="829"/>
                  </a:lnTo>
                  <a:lnTo>
                    <a:pt x="479" y="0"/>
                  </a:lnTo>
                  <a:lnTo>
                    <a:pt x="691" y="0"/>
                  </a:lnTo>
                  <a:moveTo>
                    <a:pt x="691" y="0"/>
                  </a:moveTo>
                  <a:lnTo>
                    <a:pt x="69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22">
              <a:extLst>
                <a:ext uri="{FF2B5EF4-FFF2-40B4-BE49-F238E27FC236}">
                  <a16:creationId xmlns:a16="http://schemas.microsoft.com/office/drawing/2014/main" xmlns="" id="{C7C7C4BE-499E-4A30-9F87-E423354CEBF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641600" y="2909888"/>
              <a:ext cx="1006475" cy="1316037"/>
            </a:xfrm>
            <a:custGeom>
              <a:avLst/>
              <a:gdLst>
                <a:gd name="T0" fmla="*/ 634 w 634"/>
                <a:gd name="T1" fmla="*/ 0 h 829"/>
                <a:gd name="T2" fmla="*/ 155 w 634"/>
                <a:gd name="T3" fmla="*/ 829 h 829"/>
                <a:gd name="T4" fmla="*/ 0 w 634"/>
                <a:gd name="T5" fmla="*/ 829 h 829"/>
                <a:gd name="T6" fmla="*/ 479 w 634"/>
                <a:gd name="T7" fmla="*/ 0 h 829"/>
                <a:gd name="T8" fmla="*/ 634 w 634"/>
                <a:gd name="T9" fmla="*/ 0 h 829"/>
                <a:gd name="T10" fmla="*/ 634 w 634"/>
                <a:gd name="T11" fmla="*/ 0 h 829"/>
                <a:gd name="T12" fmla="*/ 634 w 634"/>
                <a:gd name="T13" fmla="*/ 0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4" h="829">
                  <a:moveTo>
                    <a:pt x="634" y="0"/>
                  </a:moveTo>
                  <a:lnTo>
                    <a:pt x="155" y="829"/>
                  </a:lnTo>
                  <a:lnTo>
                    <a:pt x="0" y="829"/>
                  </a:lnTo>
                  <a:lnTo>
                    <a:pt x="479" y="0"/>
                  </a:lnTo>
                  <a:lnTo>
                    <a:pt x="634" y="0"/>
                  </a:lnTo>
                  <a:close/>
                  <a:moveTo>
                    <a:pt x="634" y="0"/>
                  </a:moveTo>
                  <a:lnTo>
                    <a:pt x="634" y="0"/>
                  </a:lnTo>
                  <a:close/>
                </a:path>
              </a:pathLst>
            </a:custGeom>
            <a:solidFill>
              <a:srgbClr val="FCF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23">
              <a:extLst>
                <a:ext uri="{FF2B5EF4-FFF2-40B4-BE49-F238E27FC236}">
                  <a16:creationId xmlns:a16="http://schemas.microsoft.com/office/drawing/2014/main" xmlns="" id="{A27B83DF-B291-4AA6-A54C-A1DBEBED716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641600" y="2909888"/>
              <a:ext cx="1006475" cy="1316037"/>
            </a:xfrm>
            <a:custGeom>
              <a:avLst/>
              <a:gdLst>
                <a:gd name="T0" fmla="*/ 634 w 634"/>
                <a:gd name="T1" fmla="*/ 0 h 829"/>
                <a:gd name="T2" fmla="*/ 155 w 634"/>
                <a:gd name="T3" fmla="*/ 829 h 829"/>
                <a:gd name="T4" fmla="*/ 0 w 634"/>
                <a:gd name="T5" fmla="*/ 829 h 829"/>
                <a:gd name="T6" fmla="*/ 479 w 634"/>
                <a:gd name="T7" fmla="*/ 0 h 829"/>
                <a:gd name="T8" fmla="*/ 634 w 634"/>
                <a:gd name="T9" fmla="*/ 0 h 829"/>
                <a:gd name="T10" fmla="*/ 634 w 634"/>
                <a:gd name="T11" fmla="*/ 0 h 829"/>
                <a:gd name="T12" fmla="*/ 634 w 634"/>
                <a:gd name="T13" fmla="*/ 0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4" h="829">
                  <a:moveTo>
                    <a:pt x="634" y="0"/>
                  </a:moveTo>
                  <a:lnTo>
                    <a:pt x="155" y="829"/>
                  </a:lnTo>
                  <a:lnTo>
                    <a:pt x="0" y="829"/>
                  </a:lnTo>
                  <a:lnTo>
                    <a:pt x="479" y="0"/>
                  </a:lnTo>
                  <a:lnTo>
                    <a:pt x="634" y="0"/>
                  </a:lnTo>
                  <a:moveTo>
                    <a:pt x="634" y="0"/>
                  </a:moveTo>
                  <a:lnTo>
                    <a:pt x="63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4">
              <a:extLst>
                <a:ext uri="{FF2B5EF4-FFF2-40B4-BE49-F238E27FC236}">
                  <a16:creationId xmlns:a16="http://schemas.microsoft.com/office/drawing/2014/main" xmlns="" id="{5CCD21C8-0751-4961-992F-084FECCDD24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816100" y="2909888"/>
              <a:ext cx="1585913" cy="1316037"/>
            </a:xfrm>
            <a:custGeom>
              <a:avLst/>
              <a:gdLst>
                <a:gd name="T0" fmla="*/ 793 w 793"/>
                <a:gd name="T1" fmla="*/ 0 h 658"/>
                <a:gd name="T2" fmla="*/ 413 w 793"/>
                <a:gd name="T3" fmla="*/ 658 h 658"/>
                <a:gd name="T4" fmla="*/ 0 w 793"/>
                <a:gd name="T5" fmla="*/ 658 h 658"/>
                <a:gd name="T6" fmla="*/ 0 w 793"/>
                <a:gd name="T7" fmla="*/ 320 h 658"/>
                <a:gd name="T8" fmla="*/ 143 w 793"/>
                <a:gd name="T9" fmla="*/ 353 h 658"/>
                <a:gd name="T10" fmla="*/ 283 w 793"/>
                <a:gd name="T11" fmla="*/ 321 h 658"/>
                <a:gd name="T12" fmla="*/ 415 w 793"/>
                <a:gd name="T13" fmla="*/ 442 h 658"/>
                <a:gd name="T14" fmla="*/ 389 w 793"/>
                <a:gd name="T15" fmla="*/ 240 h 658"/>
                <a:gd name="T16" fmla="*/ 468 w 793"/>
                <a:gd name="T17" fmla="*/ 28 h 658"/>
                <a:gd name="T18" fmla="*/ 467 w 793"/>
                <a:gd name="T19" fmla="*/ 0 h 658"/>
                <a:gd name="T20" fmla="*/ 793 w 793"/>
                <a:gd name="T21" fmla="*/ 0 h 658"/>
                <a:gd name="T22" fmla="*/ 793 w 793"/>
                <a:gd name="T23" fmla="*/ 0 h 658"/>
                <a:gd name="T24" fmla="*/ 793 w 793"/>
                <a:gd name="T25" fmla="*/ 0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3" h="658">
                  <a:moveTo>
                    <a:pt x="793" y="0"/>
                  </a:moveTo>
                  <a:cubicBezTo>
                    <a:pt x="413" y="658"/>
                    <a:pt x="413" y="658"/>
                    <a:pt x="413" y="658"/>
                  </a:cubicBezTo>
                  <a:cubicBezTo>
                    <a:pt x="0" y="658"/>
                    <a:pt x="0" y="658"/>
                    <a:pt x="0" y="658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43" y="341"/>
                    <a:pt x="92" y="353"/>
                    <a:pt x="143" y="353"/>
                  </a:cubicBezTo>
                  <a:cubicBezTo>
                    <a:pt x="193" y="353"/>
                    <a:pt x="240" y="342"/>
                    <a:pt x="283" y="321"/>
                  </a:cubicBezTo>
                  <a:cubicBezTo>
                    <a:pt x="415" y="442"/>
                    <a:pt x="415" y="442"/>
                    <a:pt x="415" y="442"/>
                  </a:cubicBezTo>
                  <a:cubicBezTo>
                    <a:pt x="389" y="240"/>
                    <a:pt x="389" y="240"/>
                    <a:pt x="389" y="240"/>
                  </a:cubicBezTo>
                  <a:cubicBezTo>
                    <a:pt x="438" y="183"/>
                    <a:pt x="468" y="109"/>
                    <a:pt x="468" y="28"/>
                  </a:cubicBezTo>
                  <a:cubicBezTo>
                    <a:pt x="468" y="18"/>
                    <a:pt x="468" y="9"/>
                    <a:pt x="467" y="0"/>
                  </a:cubicBezTo>
                  <a:lnTo>
                    <a:pt x="793" y="0"/>
                  </a:lnTo>
                  <a:close/>
                  <a:moveTo>
                    <a:pt x="793" y="0"/>
                  </a:moveTo>
                  <a:cubicBezTo>
                    <a:pt x="793" y="0"/>
                    <a:pt x="793" y="0"/>
                    <a:pt x="793" y="0"/>
                  </a:cubicBezTo>
                </a:path>
              </a:pathLst>
            </a:custGeom>
            <a:solidFill>
              <a:srgbClr val="88C9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5">
              <a:extLst>
                <a:ext uri="{FF2B5EF4-FFF2-40B4-BE49-F238E27FC236}">
                  <a16:creationId xmlns:a16="http://schemas.microsoft.com/office/drawing/2014/main" xmlns="" id="{E7180031-F030-4BCF-B41B-68B73A2AA4A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471738" y="4416425"/>
              <a:ext cx="857250" cy="153987"/>
            </a:xfrm>
            <a:custGeom>
              <a:avLst/>
              <a:gdLst>
                <a:gd name="T0" fmla="*/ 0 w 429"/>
                <a:gd name="T1" fmla="*/ 0 h 77"/>
                <a:gd name="T2" fmla="*/ 429 w 429"/>
                <a:gd name="T3" fmla="*/ 0 h 77"/>
                <a:gd name="T4" fmla="*/ 352 w 429"/>
                <a:gd name="T5" fmla="*/ 77 h 77"/>
                <a:gd name="T6" fmla="*/ 77 w 429"/>
                <a:gd name="T7" fmla="*/ 77 h 77"/>
                <a:gd name="T8" fmla="*/ 0 w 429"/>
                <a:gd name="T9" fmla="*/ 0 h 77"/>
                <a:gd name="T10" fmla="*/ 0 w 429"/>
                <a:gd name="T11" fmla="*/ 0 h 77"/>
                <a:gd name="T12" fmla="*/ 0 w 429"/>
                <a:gd name="T1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" h="77">
                  <a:moveTo>
                    <a:pt x="0" y="0"/>
                  </a:moveTo>
                  <a:cubicBezTo>
                    <a:pt x="429" y="0"/>
                    <a:pt x="429" y="0"/>
                    <a:pt x="429" y="0"/>
                  </a:cubicBezTo>
                  <a:cubicBezTo>
                    <a:pt x="429" y="42"/>
                    <a:pt x="395" y="77"/>
                    <a:pt x="352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34" y="77"/>
                    <a:pt x="0" y="42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65C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6">
              <a:extLst>
                <a:ext uri="{FF2B5EF4-FFF2-40B4-BE49-F238E27FC236}">
                  <a16:creationId xmlns:a16="http://schemas.microsoft.com/office/drawing/2014/main" xmlns="" id="{57386B51-1E84-4647-BEA7-5253CED3D12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816100" y="2909888"/>
              <a:ext cx="2168525" cy="1316037"/>
            </a:xfrm>
            <a:custGeom>
              <a:avLst/>
              <a:gdLst>
                <a:gd name="T0" fmla="*/ 0 w 1366"/>
                <a:gd name="T1" fmla="*/ 0 h 829"/>
                <a:gd name="T2" fmla="*/ 0 w 1366"/>
                <a:gd name="T3" fmla="*/ 829 h 829"/>
                <a:gd name="T4" fmla="*/ 1366 w 1366"/>
                <a:gd name="T5" fmla="*/ 829 h 829"/>
                <a:gd name="T6" fmla="*/ 1366 w 1366"/>
                <a:gd name="T7" fmla="*/ 0 h 829"/>
                <a:gd name="T8" fmla="*/ 0 w 1366"/>
                <a:gd name="T9" fmla="*/ 0 h 829"/>
                <a:gd name="T10" fmla="*/ 1319 w 1366"/>
                <a:gd name="T11" fmla="*/ 781 h 829"/>
                <a:gd name="T12" fmla="*/ 48 w 1366"/>
                <a:gd name="T13" fmla="*/ 781 h 829"/>
                <a:gd name="T14" fmla="*/ 48 w 1366"/>
                <a:gd name="T15" fmla="*/ 48 h 829"/>
                <a:gd name="T16" fmla="*/ 1319 w 1366"/>
                <a:gd name="T17" fmla="*/ 48 h 829"/>
                <a:gd name="T18" fmla="*/ 1319 w 1366"/>
                <a:gd name="T19" fmla="*/ 781 h 829"/>
                <a:gd name="T20" fmla="*/ 1319 w 1366"/>
                <a:gd name="T21" fmla="*/ 781 h 829"/>
                <a:gd name="T22" fmla="*/ 1319 w 1366"/>
                <a:gd name="T23" fmla="*/ 781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6" h="829">
                  <a:moveTo>
                    <a:pt x="0" y="0"/>
                  </a:moveTo>
                  <a:lnTo>
                    <a:pt x="0" y="829"/>
                  </a:lnTo>
                  <a:lnTo>
                    <a:pt x="1366" y="829"/>
                  </a:lnTo>
                  <a:lnTo>
                    <a:pt x="1366" y="0"/>
                  </a:lnTo>
                  <a:lnTo>
                    <a:pt x="0" y="0"/>
                  </a:lnTo>
                  <a:close/>
                  <a:moveTo>
                    <a:pt x="1319" y="781"/>
                  </a:moveTo>
                  <a:lnTo>
                    <a:pt x="48" y="781"/>
                  </a:lnTo>
                  <a:lnTo>
                    <a:pt x="48" y="48"/>
                  </a:lnTo>
                  <a:lnTo>
                    <a:pt x="1319" y="48"/>
                  </a:lnTo>
                  <a:lnTo>
                    <a:pt x="1319" y="781"/>
                  </a:lnTo>
                  <a:close/>
                  <a:moveTo>
                    <a:pt x="1319" y="781"/>
                  </a:moveTo>
                  <a:lnTo>
                    <a:pt x="1319" y="781"/>
                  </a:lnTo>
                  <a:close/>
                </a:path>
              </a:pathLst>
            </a:custGeom>
            <a:solidFill>
              <a:srgbClr val="FCF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7">
              <a:extLst>
                <a:ext uri="{FF2B5EF4-FFF2-40B4-BE49-F238E27FC236}">
                  <a16:creationId xmlns:a16="http://schemas.microsoft.com/office/drawing/2014/main" xmlns="" id="{7F9F12DF-CC70-4D48-B9D3-962437AEE50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816100" y="2909888"/>
              <a:ext cx="2168525" cy="1316037"/>
            </a:xfrm>
            <a:custGeom>
              <a:avLst/>
              <a:gdLst>
                <a:gd name="T0" fmla="*/ 0 w 1366"/>
                <a:gd name="T1" fmla="*/ 0 h 829"/>
                <a:gd name="T2" fmla="*/ 0 w 1366"/>
                <a:gd name="T3" fmla="*/ 829 h 829"/>
                <a:gd name="T4" fmla="*/ 1366 w 1366"/>
                <a:gd name="T5" fmla="*/ 829 h 829"/>
                <a:gd name="T6" fmla="*/ 1366 w 1366"/>
                <a:gd name="T7" fmla="*/ 0 h 829"/>
                <a:gd name="T8" fmla="*/ 0 w 1366"/>
                <a:gd name="T9" fmla="*/ 0 h 829"/>
                <a:gd name="T10" fmla="*/ 1319 w 1366"/>
                <a:gd name="T11" fmla="*/ 781 h 829"/>
                <a:gd name="T12" fmla="*/ 48 w 1366"/>
                <a:gd name="T13" fmla="*/ 781 h 829"/>
                <a:gd name="T14" fmla="*/ 48 w 1366"/>
                <a:gd name="T15" fmla="*/ 48 h 829"/>
                <a:gd name="T16" fmla="*/ 1319 w 1366"/>
                <a:gd name="T17" fmla="*/ 48 h 829"/>
                <a:gd name="T18" fmla="*/ 1319 w 1366"/>
                <a:gd name="T19" fmla="*/ 781 h 829"/>
                <a:gd name="T20" fmla="*/ 1319 w 1366"/>
                <a:gd name="T21" fmla="*/ 781 h 829"/>
                <a:gd name="T22" fmla="*/ 1319 w 1366"/>
                <a:gd name="T23" fmla="*/ 781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6" h="829">
                  <a:moveTo>
                    <a:pt x="0" y="0"/>
                  </a:moveTo>
                  <a:lnTo>
                    <a:pt x="0" y="829"/>
                  </a:lnTo>
                  <a:lnTo>
                    <a:pt x="1366" y="829"/>
                  </a:lnTo>
                  <a:lnTo>
                    <a:pt x="1366" y="0"/>
                  </a:lnTo>
                  <a:lnTo>
                    <a:pt x="0" y="0"/>
                  </a:lnTo>
                  <a:moveTo>
                    <a:pt x="1319" y="781"/>
                  </a:moveTo>
                  <a:lnTo>
                    <a:pt x="48" y="781"/>
                  </a:lnTo>
                  <a:lnTo>
                    <a:pt x="48" y="48"/>
                  </a:lnTo>
                  <a:lnTo>
                    <a:pt x="1319" y="48"/>
                  </a:lnTo>
                  <a:lnTo>
                    <a:pt x="1319" y="781"/>
                  </a:lnTo>
                  <a:moveTo>
                    <a:pt x="1319" y="781"/>
                  </a:moveTo>
                  <a:lnTo>
                    <a:pt x="1319" y="78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8">
              <a:extLst>
                <a:ext uri="{FF2B5EF4-FFF2-40B4-BE49-F238E27FC236}">
                  <a16:creationId xmlns:a16="http://schemas.microsoft.com/office/drawing/2014/main" xmlns="" id="{4D1357DF-08B5-4FFE-8E85-011FFB4A293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452563" y="2316163"/>
              <a:ext cx="1300163" cy="1477962"/>
            </a:xfrm>
            <a:custGeom>
              <a:avLst/>
              <a:gdLst>
                <a:gd name="T0" fmla="*/ 182 w 650"/>
                <a:gd name="T1" fmla="*/ 617 h 739"/>
                <a:gd name="T2" fmla="*/ 88 w 650"/>
                <a:gd name="T3" fmla="*/ 547 h 739"/>
                <a:gd name="T4" fmla="*/ 0 w 650"/>
                <a:gd name="T5" fmla="*/ 325 h 739"/>
                <a:gd name="T6" fmla="*/ 325 w 650"/>
                <a:gd name="T7" fmla="*/ 0 h 739"/>
                <a:gd name="T8" fmla="*/ 626 w 650"/>
                <a:gd name="T9" fmla="*/ 202 h 739"/>
                <a:gd name="T10" fmla="*/ 649 w 650"/>
                <a:gd name="T11" fmla="*/ 297 h 739"/>
                <a:gd name="T12" fmla="*/ 650 w 650"/>
                <a:gd name="T13" fmla="*/ 325 h 739"/>
                <a:gd name="T14" fmla="*/ 571 w 650"/>
                <a:gd name="T15" fmla="*/ 537 h 739"/>
                <a:gd name="T16" fmla="*/ 597 w 650"/>
                <a:gd name="T17" fmla="*/ 739 h 739"/>
                <a:gd name="T18" fmla="*/ 465 w 650"/>
                <a:gd name="T19" fmla="*/ 618 h 739"/>
                <a:gd name="T20" fmla="*/ 325 w 650"/>
                <a:gd name="T21" fmla="*/ 650 h 739"/>
                <a:gd name="T22" fmla="*/ 182 w 650"/>
                <a:gd name="T23" fmla="*/ 617 h 739"/>
                <a:gd name="T24" fmla="*/ 512 w 650"/>
                <a:gd name="T25" fmla="*/ 466 h 739"/>
                <a:gd name="T26" fmla="*/ 512 w 650"/>
                <a:gd name="T27" fmla="*/ 418 h 739"/>
                <a:gd name="T28" fmla="*/ 138 w 650"/>
                <a:gd name="T29" fmla="*/ 418 h 739"/>
                <a:gd name="T30" fmla="*/ 138 w 650"/>
                <a:gd name="T31" fmla="*/ 466 h 739"/>
                <a:gd name="T32" fmla="*/ 512 w 650"/>
                <a:gd name="T33" fmla="*/ 466 h 739"/>
                <a:gd name="T34" fmla="*/ 512 w 650"/>
                <a:gd name="T35" fmla="*/ 366 h 739"/>
                <a:gd name="T36" fmla="*/ 512 w 650"/>
                <a:gd name="T37" fmla="*/ 318 h 739"/>
                <a:gd name="T38" fmla="*/ 138 w 650"/>
                <a:gd name="T39" fmla="*/ 318 h 739"/>
                <a:gd name="T40" fmla="*/ 138 w 650"/>
                <a:gd name="T41" fmla="*/ 366 h 739"/>
                <a:gd name="T42" fmla="*/ 512 w 650"/>
                <a:gd name="T43" fmla="*/ 366 h 739"/>
                <a:gd name="T44" fmla="*/ 512 w 650"/>
                <a:gd name="T45" fmla="*/ 267 h 739"/>
                <a:gd name="T46" fmla="*/ 512 w 650"/>
                <a:gd name="T47" fmla="*/ 219 h 739"/>
                <a:gd name="T48" fmla="*/ 138 w 650"/>
                <a:gd name="T49" fmla="*/ 219 h 739"/>
                <a:gd name="T50" fmla="*/ 138 w 650"/>
                <a:gd name="T51" fmla="*/ 267 h 739"/>
                <a:gd name="T52" fmla="*/ 512 w 650"/>
                <a:gd name="T53" fmla="*/ 267 h 739"/>
                <a:gd name="T54" fmla="*/ 512 w 650"/>
                <a:gd name="T55" fmla="*/ 267 h 739"/>
                <a:gd name="T56" fmla="*/ 512 w 650"/>
                <a:gd name="T57" fmla="*/ 267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0" h="739">
                  <a:moveTo>
                    <a:pt x="182" y="617"/>
                  </a:moveTo>
                  <a:cubicBezTo>
                    <a:pt x="146" y="600"/>
                    <a:pt x="115" y="576"/>
                    <a:pt x="88" y="547"/>
                  </a:cubicBezTo>
                  <a:cubicBezTo>
                    <a:pt x="33" y="489"/>
                    <a:pt x="0" y="411"/>
                    <a:pt x="0" y="325"/>
                  </a:cubicBezTo>
                  <a:cubicBezTo>
                    <a:pt x="0" y="145"/>
                    <a:pt x="145" y="0"/>
                    <a:pt x="325" y="0"/>
                  </a:cubicBezTo>
                  <a:cubicBezTo>
                    <a:pt x="461" y="0"/>
                    <a:pt x="578" y="84"/>
                    <a:pt x="626" y="202"/>
                  </a:cubicBezTo>
                  <a:cubicBezTo>
                    <a:pt x="638" y="232"/>
                    <a:pt x="646" y="264"/>
                    <a:pt x="649" y="297"/>
                  </a:cubicBezTo>
                  <a:cubicBezTo>
                    <a:pt x="650" y="306"/>
                    <a:pt x="650" y="315"/>
                    <a:pt x="650" y="325"/>
                  </a:cubicBezTo>
                  <a:cubicBezTo>
                    <a:pt x="650" y="406"/>
                    <a:pt x="620" y="480"/>
                    <a:pt x="571" y="537"/>
                  </a:cubicBezTo>
                  <a:cubicBezTo>
                    <a:pt x="597" y="739"/>
                    <a:pt x="597" y="739"/>
                    <a:pt x="597" y="739"/>
                  </a:cubicBezTo>
                  <a:cubicBezTo>
                    <a:pt x="465" y="618"/>
                    <a:pt x="465" y="618"/>
                    <a:pt x="465" y="618"/>
                  </a:cubicBezTo>
                  <a:cubicBezTo>
                    <a:pt x="422" y="639"/>
                    <a:pt x="375" y="650"/>
                    <a:pt x="325" y="650"/>
                  </a:cubicBezTo>
                  <a:cubicBezTo>
                    <a:pt x="274" y="650"/>
                    <a:pt x="225" y="638"/>
                    <a:pt x="182" y="617"/>
                  </a:cubicBezTo>
                  <a:close/>
                  <a:moveTo>
                    <a:pt x="512" y="466"/>
                  </a:moveTo>
                  <a:cubicBezTo>
                    <a:pt x="512" y="418"/>
                    <a:pt x="512" y="418"/>
                    <a:pt x="512" y="418"/>
                  </a:cubicBezTo>
                  <a:cubicBezTo>
                    <a:pt x="138" y="418"/>
                    <a:pt x="138" y="418"/>
                    <a:pt x="138" y="418"/>
                  </a:cubicBezTo>
                  <a:cubicBezTo>
                    <a:pt x="138" y="466"/>
                    <a:pt x="138" y="466"/>
                    <a:pt x="138" y="466"/>
                  </a:cubicBezTo>
                  <a:lnTo>
                    <a:pt x="512" y="466"/>
                  </a:lnTo>
                  <a:close/>
                  <a:moveTo>
                    <a:pt x="512" y="366"/>
                  </a:moveTo>
                  <a:cubicBezTo>
                    <a:pt x="512" y="318"/>
                    <a:pt x="512" y="318"/>
                    <a:pt x="512" y="318"/>
                  </a:cubicBezTo>
                  <a:cubicBezTo>
                    <a:pt x="138" y="318"/>
                    <a:pt x="138" y="318"/>
                    <a:pt x="138" y="318"/>
                  </a:cubicBezTo>
                  <a:cubicBezTo>
                    <a:pt x="138" y="366"/>
                    <a:pt x="138" y="366"/>
                    <a:pt x="138" y="366"/>
                  </a:cubicBezTo>
                  <a:lnTo>
                    <a:pt x="512" y="366"/>
                  </a:lnTo>
                  <a:close/>
                  <a:moveTo>
                    <a:pt x="512" y="267"/>
                  </a:moveTo>
                  <a:cubicBezTo>
                    <a:pt x="512" y="219"/>
                    <a:pt x="512" y="219"/>
                    <a:pt x="512" y="219"/>
                  </a:cubicBezTo>
                  <a:cubicBezTo>
                    <a:pt x="138" y="219"/>
                    <a:pt x="138" y="219"/>
                    <a:pt x="138" y="219"/>
                  </a:cubicBezTo>
                  <a:cubicBezTo>
                    <a:pt x="138" y="267"/>
                    <a:pt x="138" y="267"/>
                    <a:pt x="138" y="267"/>
                  </a:cubicBezTo>
                  <a:lnTo>
                    <a:pt x="512" y="267"/>
                  </a:lnTo>
                  <a:close/>
                  <a:moveTo>
                    <a:pt x="512" y="267"/>
                  </a:moveTo>
                  <a:cubicBezTo>
                    <a:pt x="512" y="267"/>
                    <a:pt x="512" y="267"/>
                    <a:pt x="512" y="267"/>
                  </a:cubicBezTo>
                </a:path>
              </a:pathLst>
            </a:custGeom>
            <a:solidFill>
              <a:srgbClr val="FCF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Rectangle 29">
              <a:extLst>
                <a:ext uri="{FF2B5EF4-FFF2-40B4-BE49-F238E27FC236}">
                  <a16:creationId xmlns:a16="http://schemas.microsoft.com/office/drawing/2014/main" xmlns="" id="{C71EA266-677D-4524-ABA4-E081484241E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728788" y="3152775"/>
              <a:ext cx="747713" cy="95250"/>
            </a:xfrm>
            <a:prstGeom prst="rect">
              <a:avLst/>
            </a:prstGeom>
            <a:solidFill>
              <a:srgbClr val="7C66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Rectangle 30">
              <a:extLst>
                <a:ext uri="{FF2B5EF4-FFF2-40B4-BE49-F238E27FC236}">
                  <a16:creationId xmlns:a16="http://schemas.microsoft.com/office/drawing/2014/main" xmlns="" id="{37AEE1DC-F3EE-4CB9-90BF-5AFE0E842FB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728788" y="2952750"/>
              <a:ext cx="747713" cy="95250"/>
            </a:xfrm>
            <a:prstGeom prst="rect">
              <a:avLst/>
            </a:prstGeom>
            <a:solidFill>
              <a:srgbClr val="7C66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Rectangle 31">
              <a:extLst>
                <a:ext uri="{FF2B5EF4-FFF2-40B4-BE49-F238E27FC236}">
                  <a16:creationId xmlns:a16="http://schemas.microsoft.com/office/drawing/2014/main" xmlns="" id="{C4011790-5AC1-4E3A-88EC-98D06111E3C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728788" y="2754313"/>
              <a:ext cx="747713" cy="95250"/>
            </a:xfrm>
            <a:prstGeom prst="rect">
              <a:avLst/>
            </a:prstGeom>
            <a:solidFill>
              <a:srgbClr val="7C66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1216668" y="3110671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srgbClr val="2474B5"/>
                </a:solidFill>
                <a:latin typeface="微软雅黑" panose="020B0503020204020204" pitchFamily="34" charset="-122"/>
              </a:rPr>
              <a:t>工作</a:t>
            </a:r>
            <a:r>
              <a:rPr lang="zh-CN" altLang="en-US" sz="1200" b="1" kern="0" dirty="0">
                <a:solidFill>
                  <a:srgbClr val="2474B5"/>
                </a:solidFill>
                <a:latin typeface="微软雅黑" panose="020B0503020204020204" pitchFamily="34" charset="-122"/>
              </a:rPr>
              <a:t>前言</a:t>
            </a:r>
          </a:p>
        </p:txBody>
      </p:sp>
      <p:sp>
        <p:nvSpPr>
          <p:cNvPr id="32" name="矩形 31"/>
          <p:cNvSpPr/>
          <p:nvPr/>
        </p:nvSpPr>
        <p:spPr>
          <a:xfrm>
            <a:off x="1216668" y="3410198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srgbClr val="2474B5"/>
                </a:solidFill>
                <a:latin typeface="微软雅黑" panose="020B0503020204020204" pitchFamily="34" charset="-122"/>
              </a:rPr>
              <a:t>工作</a:t>
            </a:r>
            <a:r>
              <a:rPr lang="zh-CN" altLang="en-US" sz="1200" b="1" kern="0" dirty="0">
                <a:solidFill>
                  <a:srgbClr val="2474B5"/>
                </a:solidFill>
                <a:latin typeface="微软雅黑" panose="020B0503020204020204" pitchFamily="34" charset="-122"/>
              </a:rPr>
              <a:t>计划</a:t>
            </a:r>
          </a:p>
        </p:txBody>
      </p:sp>
      <p:sp>
        <p:nvSpPr>
          <p:cNvPr id="33" name="矩形 32"/>
          <p:cNvSpPr/>
          <p:nvPr/>
        </p:nvSpPr>
        <p:spPr>
          <a:xfrm>
            <a:off x="3247992" y="3110671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srgbClr val="2474B5"/>
                </a:solidFill>
                <a:latin typeface="微软雅黑" panose="020B0503020204020204" pitchFamily="34" charset="-122"/>
              </a:rPr>
              <a:t>工作</a:t>
            </a:r>
            <a:r>
              <a:rPr lang="zh-CN" altLang="en-US" sz="1200" b="1" kern="0" dirty="0">
                <a:solidFill>
                  <a:srgbClr val="2474B5"/>
                </a:solidFill>
                <a:latin typeface="微软雅黑" panose="020B0503020204020204" pitchFamily="34" charset="-122"/>
              </a:rPr>
              <a:t>进度</a:t>
            </a:r>
          </a:p>
        </p:txBody>
      </p:sp>
      <p:sp>
        <p:nvSpPr>
          <p:cNvPr id="34" name="矩形 33"/>
          <p:cNvSpPr/>
          <p:nvPr/>
        </p:nvSpPr>
        <p:spPr>
          <a:xfrm>
            <a:off x="2232330" y="3110671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srgbClr val="2474B5"/>
                </a:solidFill>
                <a:latin typeface="微软雅黑" panose="020B0503020204020204" pitchFamily="34" charset="-122"/>
              </a:rPr>
              <a:t>工作</a:t>
            </a:r>
            <a:r>
              <a:rPr lang="zh-CN" altLang="en-US" sz="1200" b="1" kern="0" dirty="0">
                <a:solidFill>
                  <a:srgbClr val="2474B5"/>
                </a:solidFill>
                <a:latin typeface="微软雅黑" panose="020B0503020204020204" pitchFamily="34" charset="-122"/>
              </a:rPr>
              <a:t>回顾</a:t>
            </a:r>
          </a:p>
        </p:txBody>
      </p:sp>
      <p:sp>
        <p:nvSpPr>
          <p:cNvPr id="35" name="矩形 34"/>
          <p:cNvSpPr/>
          <p:nvPr/>
        </p:nvSpPr>
        <p:spPr>
          <a:xfrm>
            <a:off x="2232330" y="3410198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srgbClr val="2474B5"/>
                </a:solidFill>
                <a:latin typeface="微软雅黑" panose="020B0503020204020204" pitchFamily="34" charset="-122"/>
              </a:rPr>
              <a:t>工作</a:t>
            </a:r>
            <a:r>
              <a:rPr lang="zh-CN" altLang="en-US" sz="1200" b="1" kern="0" dirty="0">
                <a:solidFill>
                  <a:srgbClr val="2474B5"/>
                </a:solidFill>
                <a:latin typeface="微软雅黑" panose="020B0503020204020204" pitchFamily="34" charset="-122"/>
              </a:rPr>
              <a:t>团队</a:t>
            </a:r>
          </a:p>
        </p:txBody>
      </p:sp>
      <p:sp>
        <p:nvSpPr>
          <p:cNvPr id="36" name="矩形 35"/>
          <p:cNvSpPr/>
          <p:nvPr/>
        </p:nvSpPr>
        <p:spPr>
          <a:xfrm>
            <a:off x="3247992" y="3410198"/>
            <a:ext cx="1019831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srgbClr val="2474B5"/>
                </a:solidFill>
                <a:latin typeface="微软雅黑" panose="020B0503020204020204" pitchFamily="34" charset="-122"/>
              </a:rPr>
              <a:t> 去年</a:t>
            </a:r>
            <a:r>
              <a:rPr lang="zh-CN" altLang="en-US" sz="1200" b="1" kern="0" dirty="0">
                <a:solidFill>
                  <a:srgbClr val="2474B5"/>
                </a:solidFill>
                <a:latin typeface="微软雅黑" panose="020B0503020204020204" pitchFamily="34" charset="-122"/>
              </a:rPr>
              <a:t>相比</a:t>
            </a:r>
          </a:p>
        </p:txBody>
      </p:sp>
    </p:spTree>
    <p:extLst>
      <p:ext uri="{BB962C8B-B14F-4D97-AF65-F5344CB8AC3E}">
        <p14:creationId xmlns:p14="http://schemas.microsoft.com/office/powerpoint/2010/main" val="3084788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 userDrawn="1">
            <p:ph type="title" idx="4294967295"/>
          </p:nvPr>
        </p:nvSpPr>
        <p:spPr>
          <a:xfrm>
            <a:off x="1209852" y="2450552"/>
            <a:ext cx="3309938" cy="549275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zh-CN" altLang="en-US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工作成果展示 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2EFB42E7-B9E4-4C8A-8C19-2A7343C21262}"/>
              </a:ext>
            </a:extLst>
          </p:cNvPr>
          <p:cNvSpPr txBox="1"/>
          <p:nvPr/>
        </p:nvSpPr>
        <p:spPr>
          <a:xfrm>
            <a:off x="1363372" y="1565178"/>
            <a:ext cx="868957" cy="744153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 smtClean="0">
                <a:solidFill>
                  <a:srgbClr val="4472C4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dirty="0">
              <a:solidFill>
                <a:srgbClr val="4472C4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11"/>
          <p:cNvSpPr/>
          <p:nvPr/>
        </p:nvSpPr>
        <p:spPr>
          <a:xfrm>
            <a:off x="0" y="5964072"/>
            <a:ext cx="12192000" cy="8939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BA6FDEAC-106E-41A0-8AD1-B3FC774E158A}"/>
              </a:ext>
            </a:extLst>
          </p:cNvPr>
          <p:cNvGrpSpPr/>
          <p:nvPr/>
        </p:nvGrpSpPr>
        <p:grpSpPr>
          <a:xfrm>
            <a:off x="8082794" y="3508208"/>
            <a:ext cx="2915442" cy="2455864"/>
            <a:chOff x="1450975" y="2316163"/>
            <a:chExt cx="2900363" cy="2443162"/>
          </a:xfrm>
        </p:grpSpPr>
        <p:sp>
          <p:nvSpPr>
            <p:cNvPr id="11" name="Freeform 16">
              <a:extLst>
                <a:ext uri="{FF2B5EF4-FFF2-40B4-BE49-F238E27FC236}">
                  <a16:creationId xmlns:a16="http://schemas.microsoft.com/office/drawing/2014/main" xmlns="" id="{3332DFA6-5D7E-45C6-AD58-D0365ADBF58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450975" y="4416425"/>
              <a:ext cx="2900363" cy="342900"/>
            </a:xfrm>
            <a:custGeom>
              <a:avLst/>
              <a:gdLst>
                <a:gd name="T0" fmla="*/ 1451 w 1451"/>
                <a:gd name="T1" fmla="*/ 0 h 172"/>
                <a:gd name="T2" fmla="*/ 1451 w 1451"/>
                <a:gd name="T3" fmla="*/ 88 h 172"/>
                <a:gd name="T4" fmla="*/ 1367 w 1451"/>
                <a:gd name="T5" fmla="*/ 172 h 172"/>
                <a:gd name="T6" fmla="*/ 84 w 1451"/>
                <a:gd name="T7" fmla="*/ 172 h 172"/>
                <a:gd name="T8" fmla="*/ 0 w 1451"/>
                <a:gd name="T9" fmla="*/ 88 h 172"/>
                <a:gd name="T10" fmla="*/ 0 w 1451"/>
                <a:gd name="T11" fmla="*/ 0 h 172"/>
                <a:gd name="T12" fmla="*/ 511 w 1451"/>
                <a:gd name="T13" fmla="*/ 0 h 172"/>
                <a:gd name="T14" fmla="*/ 588 w 1451"/>
                <a:gd name="T15" fmla="*/ 77 h 172"/>
                <a:gd name="T16" fmla="*/ 863 w 1451"/>
                <a:gd name="T17" fmla="*/ 77 h 172"/>
                <a:gd name="T18" fmla="*/ 940 w 1451"/>
                <a:gd name="T19" fmla="*/ 0 h 172"/>
                <a:gd name="T20" fmla="*/ 1451 w 1451"/>
                <a:gd name="T21" fmla="*/ 0 h 172"/>
                <a:gd name="T22" fmla="*/ 1451 w 1451"/>
                <a:gd name="T23" fmla="*/ 0 h 172"/>
                <a:gd name="T24" fmla="*/ 1451 w 1451"/>
                <a:gd name="T25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1" h="172">
                  <a:moveTo>
                    <a:pt x="1451" y="0"/>
                  </a:moveTo>
                  <a:cubicBezTo>
                    <a:pt x="1451" y="88"/>
                    <a:pt x="1451" y="88"/>
                    <a:pt x="1451" y="88"/>
                  </a:cubicBezTo>
                  <a:cubicBezTo>
                    <a:pt x="1451" y="134"/>
                    <a:pt x="1413" y="172"/>
                    <a:pt x="1367" y="172"/>
                  </a:cubicBezTo>
                  <a:cubicBezTo>
                    <a:pt x="84" y="172"/>
                    <a:pt x="84" y="172"/>
                    <a:pt x="84" y="172"/>
                  </a:cubicBezTo>
                  <a:cubicBezTo>
                    <a:pt x="38" y="172"/>
                    <a:pt x="0" y="134"/>
                    <a:pt x="0" y="8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11" y="0"/>
                    <a:pt x="511" y="0"/>
                    <a:pt x="511" y="0"/>
                  </a:cubicBezTo>
                  <a:cubicBezTo>
                    <a:pt x="511" y="42"/>
                    <a:pt x="545" y="77"/>
                    <a:pt x="588" y="77"/>
                  </a:cubicBezTo>
                  <a:cubicBezTo>
                    <a:pt x="863" y="77"/>
                    <a:pt x="863" y="77"/>
                    <a:pt x="863" y="77"/>
                  </a:cubicBezTo>
                  <a:cubicBezTo>
                    <a:pt x="906" y="77"/>
                    <a:pt x="940" y="42"/>
                    <a:pt x="940" y="0"/>
                  </a:cubicBezTo>
                  <a:lnTo>
                    <a:pt x="1451" y="0"/>
                  </a:lnTo>
                  <a:close/>
                  <a:moveTo>
                    <a:pt x="1451" y="0"/>
                  </a:moveTo>
                  <a:cubicBezTo>
                    <a:pt x="1451" y="0"/>
                    <a:pt x="1451" y="0"/>
                    <a:pt x="1451" y="0"/>
                  </a:cubicBezTo>
                </a:path>
              </a:pathLst>
            </a:custGeom>
            <a:solidFill>
              <a:srgbClr val="E77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7">
              <a:extLst>
                <a:ext uri="{FF2B5EF4-FFF2-40B4-BE49-F238E27FC236}">
                  <a16:creationId xmlns:a16="http://schemas.microsoft.com/office/drawing/2014/main" xmlns="" id="{9513FDFB-04AE-4A6D-BA89-303E5577986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628775" y="2719388"/>
              <a:ext cx="2544763" cy="1697037"/>
            </a:xfrm>
            <a:custGeom>
              <a:avLst/>
              <a:gdLst>
                <a:gd name="T0" fmla="*/ 1273 w 1273"/>
                <a:gd name="T1" fmla="*/ 65 h 848"/>
                <a:gd name="T2" fmla="*/ 1273 w 1273"/>
                <a:gd name="T3" fmla="*/ 848 h 848"/>
                <a:gd name="T4" fmla="*/ 0 w 1273"/>
                <a:gd name="T5" fmla="*/ 848 h 848"/>
                <a:gd name="T6" fmla="*/ 0 w 1273"/>
                <a:gd name="T7" fmla="*/ 345 h 848"/>
                <a:gd name="T8" fmla="*/ 94 w 1273"/>
                <a:gd name="T9" fmla="*/ 415 h 848"/>
                <a:gd name="T10" fmla="*/ 94 w 1273"/>
                <a:gd name="T11" fmla="*/ 753 h 848"/>
                <a:gd name="T12" fmla="*/ 1179 w 1273"/>
                <a:gd name="T13" fmla="*/ 753 h 848"/>
                <a:gd name="T14" fmla="*/ 1179 w 1273"/>
                <a:gd name="T15" fmla="*/ 95 h 848"/>
                <a:gd name="T16" fmla="*/ 561 w 1273"/>
                <a:gd name="T17" fmla="*/ 95 h 848"/>
                <a:gd name="T18" fmla="*/ 538 w 1273"/>
                <a:gd name="T19" fmla="*/ 0 h 848"/>
                <a:gd name="T20" fmla="*/ 1209 w 1273"/>
                <a:gd name="T21" fmla="*/ 0 h 848"/>
                <a:gd name="T22" fmla="*/ 1273 w 1273"/>
                <a:gd name="T23" fmla="*/ 65 h 848"/>
                <a:gd name="T24" fmla="*/ 1273 w 1273"/>
                <a:gd name="T25" fmla="*/ 65 h 848"/>
                <a:gd name="T26" fmla="*/ 1273 w 1273"/>
                <a:gd name="T27" fmla="*/ 65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3" h="848">
                  <a:moveTo>
                    <a:pt x="1273" y="65"/>
                  </a:moveTo>
                  <a:cubicBezTo>
                    <a:pt x="1273" y="848"/>
                    <a:pt x="1273" y="848"/>
                    <a:pt x="1273" y="848"/>
                  </a:cubicBezTo>
                  <a:cubicBezTo>
                    <a:pt x="0" y="848"/>
                    <a:pt x="0" y="848"/>
                    <a:pt x="0" y="848"/>
                  </a:cubicBezTo>
                  <a:cubicBezTo>
                    <a:pt x="0" y="345"/>
                    <a:pt x="0" y="345"/>
                    <a:pt x="0" y="345"/>
                  </a:cubicBezTo>
                  <a:cubicBezTo>
                    <a:pt x="27" y="374"/>
                    <a:pt x="58" y="398"/>
                    <a:pt x="94" y="415"/>
                  </a:cubicBezTo>
                  <a:cubicBezTo>
                    <a:pt x="94" y="753"/>
                    <a:pt x="94" y="753"/>
                    <a:pt x="94" y="753"/>
                  </a:cubicBezTo>
                  <a:cubicBezTo>
                    <a:pt x="1179" y="753"/>
                    <a:pt x="1179" y="753"/>
                    <a:pt x="1179" y="753"/>
                  </a:cubicBezTo>
                  <a:cubicBezTo>
                    <a:pt x="1179" y="95"/>
                    <a:pt x="1179" y="95"/>
                    <a:pt x="1179" y="95"/>
                  </a:cubicBezTo>
                  <a:cubicBezTo>
                    <a:pt x="561" y="95"/>
                    <a:pt x="561" y="95"/>
                    <a:pt x="561" y="95"/>
                  </a:cubicBezTo>
                  <a:cubicBezTo>
                    <a:pt x="558" y="62"/>
                    <a:pt x="550" y="30"/>
                    <a:pt x="538" y="0"/>
                  </a:cubicBezTo>
                  <a:cubicBezTo>
                    <a:pt x="1209" y="0"/>
                    <a:pt x="1209" y="0"/>
                    <a:pt x="1209" y="0"/>
                  </a:cubicBezTo>
                  <a:cubicBezTo>
                    <a:pt x="1244" y="0"/>
                    <a:pt x="1273" y="29"/>
                    <a:pt x="1273" y="65"/>
                  </a:cubicBezTo>
                  <a:close/>
                  <a:moveTo>
                    <a:pt x="1273" y="65"/>
                  </a:moveTo>
                  <a:cubicBezTo>
                    <a:pt x="1273" y="65"/>
                    <a:pt x="1273" y="65"/>
                    <a:pt x="1273" y="65"/>
                  </a:cubicBezTo>
                </a:path>
              </a:pathLst>
            </a:custGeom>
            <a:solidFill>
              <a:srgbClr val="7C66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8">
              <a:extLst>
                <a:ext uri="{FF2B5EF4-FFF2-40B4-BE49-F238E27FC236}">
                  <a16:creationId xmlns:a16="http://schemas.microsoft.com/office/drawing/2014/main" xmlns="" id="{A97A3B6D-B393-4CFB-9049-5EA5FF23CD2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567113" y="3503613"/>
              <a:ext cx="417513" cy="722312"/>
            </a:xfrm>
            <a:custGeom>
              <a:avLst/>
              <a:gdLst>
                <a:gd name="T0" fmla="*/ 263 w 263"/>
                <a:gd name="T1" fmla="*/ 0 h 455"/>
                <a:gd name="T2" fmla="*/ 263 w 263"/>
                <a:gd name="T3" fmla="*/ 455 h 455"/>
                <a:gd name="T4" fmla="*/ 0 w 263"/>
                <a:gd name="T5" fmla="*/ 455 h 455"/>
                <a:gd name="T6" fmla="*/ 263 w 263"/>
                <a:gd name="T7" fmla="*/ 0 h 455"/>
                <a:gd name="T8" fmla="*/ 263 w 263"/>
                <a:gd name="T9" fmla="*/ 0 h 455"/>
                <a:gd name="T10" fmla="*/ 263 w 263"/>
                <a:gd name="T11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3" h="455">
                  <a:moveTo>
                    <a:pt x="263" y="0"/>
                  </a:moveTo>
                  <a:lnTo>
                    <a:pt x="263" y="455"/>
                  </a:lnTo>
                  <a:lnTo>
                    <a:pt x="0" y="455"/>
                  </a:lnTo>
                  <a:lnTo>
                    <a:pt x="263" y="0"/>
                  </a:lnTo>
                  <a:close/>
                  <a:moveTo>
                    <a:pt x="263" y="0"/>
                  </a:moveTo>
                  <a:lnTo>
                    <a:pt x="263" y="0"/>
                  </a:lnTo>
                  <a:close/>
                </a:path>
              </a:pathLst>
            </a:custGeom>
            <a:solidFill>
              <a:srgbClr val="FCF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9">
              <a:extLst>
                <a:ext uri="{FF2B5EF4-FFF2-40B4-BE49-F238E27FC236}">
                  <a16:creationId xmlns:a16="http://schemas.microsoft.com/office/drawing/2014/main" xmlns="" id="{504B0D7B-AB37-4630-AF5D-58212229D22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567113" y="3503613"/>
              <a:ext cx="417513" cy="722312"/>
            </a:xfrm>
            <a:custGeom>
              <a:avLst/>
              <a:gdLst>
                <a:gd name="T0" fmla="*/ 263 w 263"/>
                <a:gd name="T1" fmla="*/ 0 h 455"/>
                <a:gd name="T2" fmla="*/ 263 w 263"/>
                <a:gd name="T3" fmla="*/ 455 h 455"/>
                <a:gd name="T4" fmla="*/ 0 w 263"/>
                <a:gd name="T5" fmla="*/ 455 h 455"/>
                <a:gd name="T6" fmla="*/ 263 w 263"/>
                <a:gd name="T7" fmla="*/ 0 h 455"/>
                <a:gd name="T8" fmla="*/ 263 w 263"/>
                <a:gd name="T9" fmla="*/ 0 h 455"/>
                <a:gd name="T10" fmla="*/ 263 w 263"/>
                <a:gd name="T11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3" h="455">
                  <a:moveTo>
                    <a:pt x="263" y="0"/>
                  </a:moveTo>
                  <a:lnTo>
                    <a:pt x="263" y="455"/>
                  </a:lnTo>
                  <a:lnTo>
                    <a:pt x="0" y="455"/>
                  </a:lnTo>
                  <a:lnTo>
                    <a:pt x="263" y="0"/>
                  </a:lnTo>
                  <a:moveTo>
                    <a:pt x="263" y="0"/>
                  </a:moveTo>
                  <a:lnTo>
                    <a:pt x="2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20">
              <a:extLst>
                <a:ext uri="{FF2B5EF4-FFF2-40B4-BE49-F238E27FC236}">
                  <a16:creationId xmlns:a16="http://schemas.microsoft.com/office/drawing/2014/main" xmlns="" id="{BC8983A6-C69D-4BD6-8A07-5F4F2335F6D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887663" y="2909888"/>
              <a:ext cx="1096963" cy="1316037"/>
            </a:xfrm>
            <a:custGeom>
              <a:avLst/>
              <a:gdLst>
                <a:gd name="T0" fmla="*/ 691 w 691"/>
                <a:gd name="T1" fmla="*/ 0 h 829"/>
                <a:gd name="T2" fmla="*/ 691 w 691"/>
                <a:gd name="T3" fmla="*/ 374 h 829"/>
                <a:gd name="T4" fmla="*/ 428 w 691"/>
                <a:gd name="T5" fmla="*/ 829 h 829"/>
                <a:gd name="T6" fmla="*/ 0 w 691"/>
                <a:gd name="T7" fmla="*/ 829 h 829"/>
                <a:gd name="T8" fmla="*/ 479 w 691"/>
                <a:gd name="T9" fmla="*/ 0 h 829"/>
                <a:gd name="T10" fmla="*/ 691 w 691"/>
                <a:gd name="T11" fmla="*/ 0 h 829"/>
                <a:gd name="T12" fmla="*/ 691 w 691"/>
                <a:gd name="T13" fmla="*/ 0 h 829"/>
                <a:gd name="T14" fmla="*/ 691 w 691"/>
                <a:gd name="T15" fmla="*/ 0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1" h="829">
                  <a:moveTo>
                    <a:pt x="691" y="0"/>
                  </a:moveTo>
                  <a:lnTo>
                    <a:pt x="691" y="374"/>
                  </a:lnTo>
                  <a:lnTo>
                    <a:pt x="428" y="829"/>
                  </a:lnTo>
                  <a:lnTo>
                    <a:pt x="0" y="829"/>
                  </a:lnTo>
                  <a:lnTo>
                    <a:pt x="479" y="0"/>
                  </a:lnTo>
                  <a:lnTo>
                    <a:pt x="691" y="0"/>
                  </a:lnTo>
                  <a:close/>
                  <a:moveTo>
                    <a:pt x="691" y="0"/>
                  </a:moveTo>
                  <a:lnTo>
                    <a:pt x="691" y="0"/>
                  </a:lnTo>
                  <a:close/>
                </a:path>
              </a:pathLst>
            </a:custGeom>
            <a:solidFill>
              <a:srgbClr val="88C9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21">
              <a:extLst>
                <a:ext uri="{FF2B5EF4-FFF2-40B4-BE49-F238E27FC236}">
                  <a16:creationId xmlns:a16="http://schemas.microsoft.com/office/drawing/2014/main" xmlns="" id="{100415B4-6F86-4AA9-BCE8-2BCD602933D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887663" y="2909888"/>
              <a:ext cx="1096963" cy="1316037"/>
            </a:xfrm>
            <a:custGeom>
              <a:avLst/>
              <a:gdLst>
                <a:gd name="T0" fmla="*/ 691 w 691"/>
                <a:gd name="T1" fmla="*/ 0 h 829"/>
                <a:gd name="T2" fmla="*/ 691 w 691"/>
                <a:gd name="T3" fmla="*/ 374 h 829"/>
                <a:gd name="T4" fmla="*/ 428 w 691"/>
                <a:gd name="T5" fmla="*/ 829 h 829"/>
                <a:gd name="T6" fmla="*/ 0 w 691"/>
                <a:gd name="T7" fmla="*/ 829 h 829"/>
                <a:gd name="T8" fmla="*/ 479 w 691"/>
                <a:gd name="T9" fmla="*/ 0 h 829"/>
                <a:gd name="T10" fmla="*/ 691 w 691"/>
                <a:gd name="T11" fmla="*/ 0 h 829"/>
                <a:gd name="T12" fmla="*/ 691 w 691"/>
                <a:gd name="T13" fmla="*/ 0 h 829"/>
                <a:gd name="T14" fmla="*/ 691 w 691"/>
                <a:gd name="T15" fmla="*/ 0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1" h="829">
                  <a:moveTo>
                    <a:pt x="691" y="0"/>
                  </a:moveTo>
                  <a:lnTo>
                    <a:pt x="691" y="374"/>
                  </a:lnTo>
                  <a:lnTo>
                    <a:pt x="428" y="829"/>
                  </a:lnTo>
                  <a:lnTo>
                    <a:pt x="0" y="829"/>
                  </a:lnTo>
                  <a:lnTo>
                    <a:pt x="479" y="0"/>
                  </a:lnTo>
                  <a:lnTo>
                    <a:pt x="691" y="0"/>
                  </a:lnTo>
                  <a:moveTo>
                    <a:pt x="691" y="0"/>
                  </a:moveTo>
                  <a:lnTo>
                    <a:pt x="69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22">
              <a:extLst>
                <a:ext uri="{FF2B5EF4-FFF2-40B4-BE49-F238E27FC236}">
                  <a16:creationId xmlns:a16="http://schemas.microsoft.com/office/drawing/2014/main" xmlns="" id="{C7C7C4BE-499E-4A30-9F87-E423354CEBF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641600" y="2909888"/>
              <a:ext cx="1006475" cy="1316037"/>
            </a:xfrm>
            <a:custGeom>
              <a:avLst/>
              <a:gdLst>
                <a:gd name="T0" fmla="*/ 634 w 634"/>
                <a:gd name="T1" fmla="*/ 0 h 829"/>
                <a:gd name="T2" fmla="*/ 155 w 634"/>
                <a:gd name="T3" fmla="*/ 829 h 829"/>
                <a:gd name="T4" fmla="*/ 0 w 634"/>
                <a:gd name="T5" fmla="*/ 829 h 829"/>
                <a:gd name="T6" fmla="*/ 479 w 634"/>
                <a:gd name="T7" fmla="*/ 0 h 829"/>
                <a:gd name="T8" fmla="*/ 634 w 634"/>
                <a:gd name="T9" fmla="*/ 0 h 829"/>
                <a:gd name="T10" fmla="*/ 634 w 634"/>
                <a:gd name="T11" fmla="*/ 0 h 829"/>
                <a:gd name="T12" fmla="*/ 634 w 634"/>
                <a:gd name="T13" fmla="*/ 0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4" h="829">
                  <a:moveTo>
                    <a:pt x="634" y="0"/>
                  </a:moveTo>
                  <a:lnTo>
                    <a:pt x="155" y="829"/>
                  </a:lnTo>
                  <a:lnTo>
                    <a:pt x="0" y="829"/>
                  </a:lnTo>
                  <a:lnTo>
                    <a:pt x="479" y="0"/>
                  </a:lnTo>
                  <a:lnTo>
                    <a:pt x="634" y="0"/>
                  </a:lnTo>
                  <a:close/>
                  <a:moveTo>
                    <a:pt x="634" y="0"/>
                  </a:moveTo>
                  <a:lnTo>
                    <a:pt x="634" y="0"/>
                  </a:lnTo>
                  <a:close/>
                </a:path>
              </a:pathLst>
            </a:custGeom>
            <a:solidFill>
              <a:srgbClr val="FCF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23">
              <a:extLst>
                <a:ext uri="{FF2B5EF4-FFF2-40B4-BE49-F238E27FC236}">
                  <a16:creationId xmlns:a16="http://schemas.microsoft.com/office/drawing/2014/main" xmlns="" id="{A27B83DF-B291-4AA6-A54C-A1DBEBED716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641600" y="2909888"/>
              <a:ext cx="1006475" cy="1316037"/>
            </a:xfrm>
            <a:custGeom>
              <a:avLst/>
              <a:gdLst>
                <a:gd name="T0" fmla="*/ 634 w 634"/>
                <a:gd name="T1" fmla="*/ 0 h 829"/>
                <a:gd name="T2" fmla="*/ 155 w 634"/>
                <a:gd name="T3" fmla="*/ 829 h 829"/>
                <a:gd name="T4" fmla="*/ 0 w 634"/>
                <a:gd name="T5" fmla="*/ 829 h 829"/>
                <a:gd name="T6" fmla="*/ 479 w 634"/>
                <a:gd name="T7" fmla="*/ 0 h 829"/>
                <a:gd name="T8" fmla="*/ 634 w 634"/>
                <a:gd name="T9" fmla="*/ 0 h 829"/>
                <a:gd name="T10" fmla="*/ 634 w 634"/>
                <a:gd name="T11" fmla="*/ 0 h 829"/>
                <a:gd name="T12" fmla="*/ 634 w 634"/>
                <a:gd name="T13" fmla="*/ 0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4" h="829">
                  <a:moveTo>
                    <a:pt x="634" y="0"/>
                  </a:moveTo>
                  <a:lnTo>
                    <a:pt x="155" y="829"/>
                  </a:lnTo>
                  <a:lnTo>
                    <a:pt x="0" y="829"/>
                  </a:lnTo>
                  <a:lnTo>
                    <a:pt x="479" y="0"/>
                  </a:lnTo>
                  <a:lnTo>
                    <a:pt x="634" y="0"/>
                  </a:lnTo>
                  <a:moveTo>
                    <a:pt x="634" y="0"/>
                  </a:moveTo>
                  <a:lnTo>
                    <a:pt x="63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4">
              <a:extLst>
                <a:ext uri="{FF2B5EF4-FFF2-40B4-BE49-F238E27FC236}">
                  <a16:creationId xmlns:a16="http://schemas.microsoft.com/office/drawing/2014/main" xmlns="" id="{5CCD21C8-0751-4961-992F-084FECCDD24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816100" y="2909888"/>
              <a:ext cx="1585913" cy="1316037"/>
            </a:xfrm>
            <a:custGeom>
              <a:avLst/>
              <a:gdLst>
                <a:gd name="T0" fmla="*/ 793 w 793"/>
                <a:gd name="T1" fmla="*/ 0 h 658"/>
                <a:gd name="T2" fmla="*/ 413 w 793"/>
                <a:gd name="T3" fmla="*/ 658 h 658"/>
                <a:gd name="T4" fmla="*/ 0 w 793"/>
                <a:gd name="T5" fmla="*/ 658 h 658"/>
                <a:gd name="T6" fmla="*/ 0 w 793"/>
                <a:gd name="T7" fmla="*/ 320 h 658"/>
                <a:gd name="T8" fmla="*/ 143 w 793"/>
                <a:gd name="T9" fmla="*/ 353 h 658"/>
                <a:gd name="T10" fmla="*/ 283 w 793"/>
                <a:gd name="T11" fmla="*/ 321 h 658"/>
                <a:gd name="T12" fmla="*/ 415 w 793"/>
                <a:gd name="T13" fmla="*/ 442 h 658"/>
                <a:gd name="T14" fmla="*/ 389 w 793"/>
                <a:gd name="T15" fmla="*/ 240 h 658"/>
                <a:gd name="T16" fmla="*/ 468 w 793"/>
                <a:gd name="T17" fmla="*/ 28 h 658"/>
                <a:gd name="T18" fmla="*/ 467 w 793"/>
                <a:gd name="T19" fmla="*/ 0 h 658"/>
                <a:gd name="T20" fmla="*/ 793 w 793"/>
                <a:gd name="T21" fmla="*/ 0 h 658"/>
                <a:gd name="T22" fmla="*/ 793 w 793"/>
                <a:gd name="T23" fmla="*/ 0 h 658"/>
                <a:gd name="T24" fmla="*/ 793 w 793"/>
                <a:gd name="T25" fmla="*/ 0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3" h="658">
                  <a:moveTo>
                    <a:pt x="793" y="0"/>
                  </a:moveTo>
                  <a:cubicBezTo>
                    <a:pt x="413" y="658"/>
                    <a:pt x="413" y="658"/>
                    <a:pt x="413" y="658"/>
                  </a:cubicBezTo>
                  <a:cubicBezTo>
                    <a:pt x="0" y="658"/>
                    <a:pt x="0" y="658"/>
                    <a:pt x="0" y="658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43" y="341"/>
                    <a:pt x="92" y="353"/>
                    <a:pt x="143" y="353"/>
                  </a:cubicBezTo>
                  <a:cubicBezTo>
                    <a:pt x="193" y="353"/>
                    <a:pt x="240" y="342"/>
                    <a:pt x="283" y="321"/>
                  </a:cubicBezTo>
                  <a:cubicBezTo>
                    <a:pt x="415" y="442"/>
                    <a:pt x="415" y="442"/>
                    <a:pt x="415" y="442"/>
                  </a:cubicBezTo>
                  <a:cubicBezTo>
                    <a:pt x="389" y="240"/>
                    <a:pt x="389" y="240"/>
                    <a:pt x="389" y="240"/>
                  </a:cubicBezTo>
                  <a:cubicBezTo>
                    <a:pt x="438" y="183"/>
                    <a:pt x="468" y="109"/>
                    <a:pt x="468" y="28"/>
                  </a:cubicBezTo>
                  <a:cubicBezTo>
                    <a:pt x="468" y="18"/>
                    <a:pt x="468" y="9"/>
                    <a:pt x="467" y="0"/>
                  </a:cubicBezTo>
                  <a:lnTo>
                    <a:pt x="793" y="0"/>
                  </a:lnTo>
                  <a:close/>
                  <a:moveTo>
                    <a:pt x="793" y="0"/>
                  </a:moveTo>
                  <a:cubicBezTo>
                    <a:pt x="793" y="0"/>
                    <a:pt x="793" y="0"/>
                    <a:pt x="793" y="0"/>
                  </a:cubicBezTo>
                </a:path>
              </a:pathLst>
            </a:custGeom>
            <a:solidFill>
              <a:srgbClr val="88C9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5">
              <a:extLst>
                <a:ext uri="{FF2B5EF4-FFF2-40B4-BE49-F238E27FC236}">
                  <a16:creationId xmlns:a16="http://schemas.microsoft.com/office/drawing/2014/main" xmlns="" id="{E7180031-F030-4BCF-B41B-68B73A2AA4A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471738" y="4416425"/>
              <a:ext cx="857250" cy="153987"/>
            </a:xfrm>
            <a:custGeom>
              <a:avLst/>
              <a:gdLst>
                <a:gd name="T0" fmla="*/ 0 w 429"/>
                <a:gd name="T1" fmla="*/ 0 h 77"/>
                <a:gd name="T2" fmla="*/ 429 w 429"/>
                <a:gd name="T3" fmla="*/ 0 h 77"/>
                <a:gd name="T4" fmla="*/ 352 w 429"/>
                <a:gd name="T5" fmla="*/ 77 h 77"/>
                <a:gd name="T6" fmla="*/ 77 w 429"/>
                <a:gd name="T7" fmla="*/ 77 h 77"/>
                <a:gd name="T8" fmla="*/ 0 w 429"/>
                <a:gd name="T9" fmla="*/ 0 h 77"/>
                <a:gd name="T10" fmla="*/ 0 w 429"/>
                <a:gd name="T11" fmla="*/ 0 h 77"/>
                <a:gd name="T12" fmla="*/ 0 w 429"/>
                <a:gd name="T1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" h="77">
                  <a:moveTo>
                    <a:pt x="0" y="0"/>
                  </a:moveTo>
                  <a:cubicBezTo>
                    <a:pt x="429" y="0"/>
                    <a:pt x="429" y="0"/>
                    <a:pt x="429" y="0"/>
                  </a:cubicBezTo>
                  <a:cubicBezTo>
                    <a:pt x="429" y="42"/>
                    <a:pt x="395" y="77"/>
                    <a:pt x="352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34" y="77"/>
                    <a:pt x="0" y="42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65C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6">
              <a:extLst>
                <a:ext uri="{FF2B5EF4-FFF2-40B4-BE49-F238E27FC236}">
                  <a16:creationId xmlns:a16="http://schemas.microsoft.com/office/drawing/2014/main" xmlns="" id="{57386B51-1E84-4647-BEA7-5253CED3D12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816100" y="2909888"/>
              <a:ext cx="2168525" cy="1316037"/>
            </a:xfrm>
            <a:custGeom>
              <a:avLst/>
              <a:gdLst>
                <a:gd name="T0" fmla="*/ 0 w 1366"/>
                <a:gd name="T1" fmla="*/ 0 h 829"/>
                <a:gd name="T2" fmla="*/ 0 w 1366"/>
                <a:gd name="T3" fmla="*/ 829 h 829"/>
                <a:gd name="T4" fmla="*/ 1366 w 1366"/>
                <a:gd name="T5" fmla="*/ 829 h 829"/>
                <a:gd name="T6" fmla="*/ 1366 w 1366"/>
                <a:gd name="T7" fmla="*/ 0 h 829"/>
                <a:gd name="T8" fmla="*/ 0 w 1366"/>
                <a:gd name="T9" fmla="*/ 0 h 829"/>
                <a:gd name="T10" fmla="*/ 1319 w 1366"/>
                <a:gd name="T11" fmla="*/ 781 h 829"/>
                <a:gd name="T12" fmla="*/ 48 w 1366"/>
                <a:gd name="T13" fmla="*/ 781 h 829"/>
                <a:gd name="T14" fmla="*/ 48 w 1366"/>
                <a:gd name="T15" fmla="*/ 48 h 829"/>
                <a:gd name="T16" fmla="*/ 1319 w 1366"/>
                <a:gd name="T17" fmla="*/ 48 h 829"/>
                <a:gd name="T18" fmla="*/ 1319 w 1366"/>
                <a:gd name="T19" fmla="*/ 781 h 829"/>
                <a:gd name="T20" fmla="*/ 1319 w 1366"/>
                <a:gd name="T21" fmla="*/ 781 h 829"/>
                <a:gd name="T22" fmla="*/ 1319 w 1366"/>
                <a:gd name="T23" fmla="*/ 781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6" h="829">
                  <a:moveTo>
                    <a:pt x="0" y="0"/>
                  </a:moveTo>
                  <a:lnTo>
                    <a:pt x="0" y="829"/>
                  </a:lnTo>
                  <a:lnTo>
                    <a:pt x="1366" y="829"/>
                  </a:lnTo>
                  <a:lnTo>
                    <a:pt x="1366" y="0"/>
                  </a:lnTo>
                  <a:lnTo>
                    <a:pt x="0" y="0"/>
                  </a:lnTo>
                  <a:close/>
                  <a:moveTo>
                    <a:pt x="1319" y="781"/>
                  </a:moveTo>
                  <a:lnTo>
                    <a:pt x="48" y="781"/>
                  </a:lnTo>
                  <a:lnTo>
                    <a:pt x="48" y="48"/>
                  </a:lnTo>
                  <a:lnTo>
                    <a:pt x="1319" y="48"/>
                  </a:lnTo>
                  <a:lnTo>
                    <a:pt x="1319" y="781"/>
                  </a:lnTo>
                  <a:close/>
                  <a:moveTo>
                    <a:pt x="1319" y="781"/>
                  </a:moveTo>
                  <a:lnTo>
                    <a:pt x="1319" y="781"/>
                  </a:lnTo>
                  <a:close/>
                </a:path>
              </a:pathLst>
            </a:custGeom>
            <a:solidFill>
              <a:srgbClr val="FCF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7">
              <a:extLst>
                <a:ext uri="{FF2B5EF4-FFF2-40B4-BE49-F238E27FC236}">
                  <a16:creationId xmlns:a16="http://schemas.microsoft.com/office/drawing/2014/main" xmlns="" id="{7F9F12DF-CC70-4D48-B9D3-962437AEE50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816100" y="2909888"/>
              <a:ext cx="2168525" cy="1316037"/>
            </a:xfrm>
            <a:custGeom>
              <a:avLst/>
              <a:gdLst>
                <a:gd name="T0" fmla="*/ 0 w 1366"/>
                <a:gd name="T1" fmla="*/ 0 h 829"/>
                <a:gd name="T2" fmla="*/ 0 w 1366"/>
                <a:gd name="T3" fmla="*/ 829 h 829"/>
                <a:gd name="T4" fmla="*/ 1366 w 1366"/>
                <a:gd name="T5" fmla="*/ 829 h 829"/>
                <a:gd name="T6" fmla="*/ 1366 w 1366"/>
                <a:gd name="T7" fmla="*/ 0 h 829"/>
                <a:gd name="T8" fmla="*/ 0 w 1366"/>
                <a:gd name="T9" fmla="*/ 0 h 829"/>
                <a:gd name="T10" fmla="*/ 1319 w 1366"/>
                <a:gd name="T11" fmla="*/ 781 h 829"/>
                <a:gd name="T12" fmla="*/ 48 w 1366"/>
                <a:gd name="T13" fmla="*/ 781 h 829"/>
                <a:gd name="T14" fmla="*/ 48 w 1366"/>
                <a:gd name="T15" fmla="*/ 48 h 829"/>
                <a:gd name="T16" fmla="*/ 1319 w 1366"/>
                <a:gd name="T17" fmla="*/ 48 h 829"/>
                <a:gd name="T18" fmla="*/ 1319 w 1366"/>
                <a:gd name="T19" fmla="*/ 781 h 829"/>
                <a:gd name="T20" fmla="*/ 1319 w 1366"/>
                <a:gd name="T21" fmla="*/ 781 h 829"/>
                <a:gd name="T22" fmla="*/ 1319 w 1366"/>
                <a:gd name="T23" fmla="*/ 781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6" h="829">
                  <a:moveTo>
                    <a:pt x="0" y="0"/>
                  </a:moveTo>
                  <a:lnTo>
                    <a:pt x="0" y="829"/>
                  </a:lnTo>
                  <a:lnTo>
                    <a:pt x="1366" y="829"/>
                  </a:lnTo>
                  <a:lnTo>
                    <a:pt x="1366" y="0"/>
                  </a:lnTo>
                  <a:lnTo>
                    <a:pt x="0" y="0"/>
                  </a:lnTo>
                  <a:moveTo>
                    <a:pt x="1319" y="781"/>
                  </a:moveTo>
                  <a:lnTo>
                    <a:pt x="48" y="781"/>
                  </a:lnTo>
                  <a:lnTo>
                    <a:pt x="48" y="48"/>
                  </a:lnTo>
                  <a:lnTo>
                    <a:pt x="1319" y="48"/>
                  </a:lnTo>
                  <a:lnTo>
                    <a:pt x="1319" y="781"/>
                  </a:lnTo>
                  <a:moveTo>
                    <a:pt x="1319" y="781"/>
                  </a:moveTo>
                  <a:lnTo>
                    <a:pt x="1319" y="78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8">
              <a:extLst>
                <a:ext uri="{FF2B5EF4-FFF2-40B4-BE49-F238E27FC236}">
                  <a16:creationId xmlns:a16="http://schemas.microsoft.com/office/drawing/2014/main" xmlns="" id="{4D1357DF-08B5-4FFE-8E85-011FFB4A293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452563" y="2316163"/>
              <a:ext cx="1300163" cy="1477962"/>
            </a:xfrm>
            <a:custGeom>
              <a:avLst/>
              <a:gdLst>
                <a:gd name="T0" fmla="*/ 182 w 650"/>
                <a:gd name="T1" fmla="*/ 617 h 739"/>
                <a:gd name="T2" fmla="*/ 88 w 650"/>
                <a:gd name="T3" fmla="*/ 547 h 739"/>
                <a:gd name="T4" fmla="*/ 0 w 650"/>
                <a:gd name="T5" fmla="*/ 325 h 739"/>
                <a:gd name="T6" fmla="*/ 325 w 650"/>
                <a:gd name="T7" fmla="*/ 0 h 739"/>
                <a:gd name="T8" fmla="*/ 626 w 650"/>
                <a:gd name="T9" fmla="*/ 202 h 739"/>
                <a:gd name="T10" fmla="*/ 649 w 650"/>
                <a:gd name="T11" fmla="*/ 297 h 739"/>
                <a:gd name="T12" fmla="*/ 650 w 650"/>
                <a:gd name="T13" fmla="*/ 325 h 739"/>
                <a:gd name="T14" fmla="*/ 571 w 650"/>
                <a:gd name="T15" fmla="*/ 537 h 739"/>
                <a:gd name="T16" fmla="*/ 597 w 650"/>
                <a:gd name="T17" fmla="*/ 739 h 739"/>
                <a:gd name="T18" fmla="*/ 465 w 650"/>
                <a:gd name="T19" fmla="*/ 618 h 739"/>
                <a:gd name="T20" fmla="*/ 325 w 650"/>
                <a:gd name="T21" fmla="*/ 650 h 739"/>
                <a:gd name="T22" fmla="*/ 182 w 650"/>
                <a:gd name="T23" fmla="*/ 617 h 739"/>
                <a:gd name="T24" fmla="*/ 512 w 650"/>
                <a:gd name="T25" fmla="*/ 466 h 739"/>
                <a:gd name="T26" fmla="*/ 512 w 650"/>
                <a:gd name="T27" fmla="*/ 418 h 739"/>
                <a:gd name="T28" fmla="*/ 138 w 650"/>
                <a:gd name="T29" fmla="*/ 418 h 739"/>
                <a:gd name="T30" fmla="*/ 138 w 650"/>
                <a:gd name="T31" fmla="*/ 466 h 739"/>
                <a:gd name="T32" fmla="*/ 512 w 650"/>
                <a:gd name="T33" fmla="*/ 466 h 739"/>
                <a:gd name="T34" fmla="*/ 512 w 650"/>
                <a:gd name="T35" fmla="*/ 366 h 739"/>
                <a:gd name="T36" fmla="*/ 512 w 650"/>
                <a:gd name="T37" fmla="*/ 318 h 739"/>
                <a:gd name="T38" fmla="*/ 138 w 650"/>
                <a:gd name="T39" fmla="*/ 318 h 739"/>
                <a:gd name="T40" fmla="*/ 138 w 650"/>
                <a:gd name="T41" fmla="*/ 366 h 739"/>
                <a:gd name="T42" fmla="*/ 512 w 650"/>
                <a:gd name="T43" fmla="*/ 366 h 739"/>
                <a:gd name="T44" fmla="*/ 512 w 650"/>
                <a:gd name="T45" fmla="*/ 267 h 739"/>
                <a:gd name="T46" fmla="*/ 512 w 650"/>
                <a:gd name="T47" fmla="*/ 219 h 739"/>
                <a:gd name="T48" fmla="*/ 138 w 650"/>
                <a:gd name="T49" fmla="*/ 219 h 739"/>
                <a:gd name="T50" fmla="*/ 138 w 650"/>
                <a:gd name="T51" fmla="*/ 267 h 739"/>
                <a:gd name="T52" fmla="*/ 512 w 650"/>
                <a:gd name="T53" fmla="*/ 267 h 739"/>
                <a:gd name="T54" fmla="*/ 512 w 650"/>
                <a:gd name="T55" fmla="*/ 267 h 739"/>
                <a:gd name="T56" fmla="*/ 512 w 650"/>
                <a:gd name="T57" fmla="*/ 267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0" h="739">
                  <a:moveTo>
                    <a:pt x="182" y="617"/>
                  </a:moveTo>
                  <a:cubicBezTo>
                    <a:pt x="146" y="600"/>
                    <a:pt x="115" y="576"/>
                    <a:pt x="88" y="547"/>
                  </a:cubicBezTo>
                  <a:cubicBezTo>
                    <a:pt x="33" y="489"/>
                    <a:pt x="0" y="411"/>
                    <a:pt x="0" y="325"/>
                  </a:cubicBezTo>
                  <a:cubicBezTo>
                    <a:pt x="0" y="145"/>
                    <a:pt x="145" y="0"/>
                    <a:pt x="325" y="0"/>
                  </a:cubicBezTo>
                  <a:cubicBezTo>
                    <a:pt x="461" y="0"/>
                    <a:pt x="578" y="84"/>
                    <a:pt x="626" y="202"/>
                  </a:cubicBezTo>
                  <a:cubicBezTo>
                    <a:pt x="638" y="232"/>
                    <a:pt x="646" y="264"/>
                    <a:pt x="649" y="297"/>
                  </a:cubicBezTo>
                  <a:cubicBezTo>
                    <a:pt x="650" y="306"/>
                    <a:pt x="650" y="315"/>
                    <a:pt x="650" y="325"/>
                  </a:cubicBezTo>
                  <a:cubicBezTo>
                    <a:pt x="650" y="406"/>
                    <a:pt x="620" y="480"/>
                    <a:pt x="571" y="537"/>
                  </a:cubicBezTo>
                  <a:cubicBezTo>
                    <a:pt x="597" y="739"/>
                    <a:pt x="597" y="739"/>
                    <a:pt x="597" y="739"/>
                  </a:cubicBezTo>
                  <a:cubicBezTo>
                    <a:pt x="465" y="618"/>
                    <a:pt x="465" y="618"/>
                    <a:pt x="465" y="618"/>
                  </a:cubicBezTo>
                  <a:cubicBezTo>
                    <a:pt x="422" y="639"/>
                    <a:pt x="375" y="650"/>
                    <a:pt x="325" y="650"/>
                  </a:cubicBezTo>
                  <a:cubicBezTo>
                    <a:pt x="274" y="650"/>
                    <a:pt x="225" y="638"/>
                    <a:pt x="182" y="617"/>
                  </a:cubicBezTo>
                  <a:close/>
                  <a:moveTo>
                    <a:pt x="512" y="466"/>
                  </a:moveTo>
                  <a:cubicBezTo>
                    <a:pt x="512" y="418"/>
                    <a:pt x="512" y="418"/>
                    <a:pt x="512" y="418"/>
                  </a:cubicBezTo>
                  <a:cubicBezTo>
                    <a:pt x="138" y="418"/>
                    <a:pt x="138" y="418"/>
                    <a:pt x="138" y="418"/>
                  </a:cubicBezTo>
                  <a:cubicBezTo>
                    <a:pt x="138" y="466"/>
                    <a:pt x="138" y="466"/>
                    <a:pt x="138" y="466"/>
                  </a:cubicBezTo>
                  <a:lnTo>
                    <a:pt x="512" y="466"/>
                  </a:lnTo>
                  <a:close/>
                  <a:moveTo>
                    <a:pt x="512" y="366"/>
                  </a:moveTo>
                  <a:cubicBezTo>
                    <a:pt x="512" y="318"/>
                    <a:pt x="512" y="318"/>
                    <a:pt x="512" y="318"/>
                  </a:cubicBezTo>
                  <a:cubicBezTo>
                    <a:pt x="138" y="318"/>
                    <a:pt x="138" y="318"/>
                    <a:pt x="138" y="318"/>
                  </a:cubicBezTo>
                  <a:cubicBezTo>
                    <a:pt x="138" y="366"/>
                    <a:pt x="138" y="366"/>
                    <a:pt x="138" y="366"/>
                  </a:cubicBezTo>
                  <a:lnTo>
                    <a:pt x="512" y="366"/>
                  </a:lnTo>
                  <a:close/>
                  <a:moveTo>
                    <a:pt x="512" y="267"/>
                  </a:moveTo>
                  <a:cubicBezTo>
                    <a:pt x="512" y="219"/>
                    <a:pt x="512" y="219"/>
                    <a:pt x="512" y="219"/>
                  </a:cubicBezTo>
                  <a:cubicBezTo>
                    <a:pt x="138" y="219"/>
                    <a:pt x="138" y="219"/>
                    <a:pt x="138" y="219"/>
                  </a:cubicBezTo>
                  <a:cubicBezTo>
                    <a:pt x="138" y="267"/>
                    <a:pt x="138" y="267"/>
                    <a:pt x="138" y="267"/>
                  </a:cubicBezTo>
                  <a:lnTo>
                    <a:pt x="512" y="267"/>
                  </a:lnTo>
                  <a:close/>
                  <a:moveTo>
                    <a:pt x="512" y="267"/>
                  </a:moveTo>
                  <a:cubicBezTo>
                    <a:pt x="512" y="267"/>
                    <a:pt x="512" y="267"/>
                    <a:pt x="512" y="267"/>
                  </a:cubicBezTo>
                </a:path>
              </a:pathLst>
            </a:custGeom>
            <a:solidFill>
              <a:srgbClr val="FCF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Rectangle 29">
              <a:extLst>
                <a:ext uri="{FF2B5EF4-FFF2-40B4-BE49-F238E27FC236}">
                  <a16:creationId xmlns:a16="http://schemas.microsoft.com/office/drawing/2014/main" xmlns="" id="{C71EA266-677D-4524-ABA4-E081484241E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728788" y="3152775"/>
              <a:ext cx="747713" cy="95250"/>
            </a:xfrm>
            <a:prstGeom prst="rect">
              <a:avLst/>
            </a:prstGeom>
            <a:solidFill>
              <a:srgbClr val="7C66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Rectangle 30">
              <a:extLst>
                <a:ext uri="{FF2B5EF4-FFF2-40B4-BE49-F238E27FC236}">
                  <a16:creationId xmlns:a16="http://schemas.microsoft.com/office/drawing/2014/main" xmlns="" id="{37AEE1DC-F3EE-4CB9-90BF-5AFE0E842FB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728788" y="2952750"/>
              <a:ext cx="747713" cy="95250"/>
            </a:xfrm>
            <a:prstGeom prst="rect">
              <a:avLst/>
            </a:prstGeom>
            <a:solidFill>
              <a:srgbClr val="7C66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Rectangle 31">
              <a:extLst>
                <a:ext uri="{FF2B5EF4-FFF2-40B4-BE49-F238E27FC236}">
                  <a16:creationId xmlns:a16="http://schemas.microsoft.com/office/drawing/2014/main" xmlns="" id="{C4011790-5AC1-4E3A-88EC-98D06111E3C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728788" y="2754313"/>
              <a:ext cx="747713" cy="95250"/>
            </a:xfrm>
            <a:prstGeom prst="rect">
              <a:avLst/>
            </a:prstGeom>
            <a:solidFill>
              <a:srgbClr val="7C66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1216668" y="3141049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srgbClr val="2474B5"/>
                </a:solidFill>
                <a:latin typeface="微软雅黑" panose="020B0503020204020204" pitchFamily="34" charset="-122"/>
              </a:rPr>
              <a:t>完成</a:t>
            </a:r>
            <a:r>
              <a:rPr lang="zh-CN" altLang="en-US" sz="1200" b="1" kern="0" dirty="0">
                <a:solidFill>
                  <a:srgbClr val="2474B5"/>
                </a:solidFill>
                <a:latin typeface="微软雅黑" panose="020B0503020204020204" pitchFamily="34" charset="-122"/>
              </a:rPr>
              <a:t>概述</a:t>
            </a:r>
          </a:p>
        </p:txBody>
      </p:sp>
      <p:sp>
        <p:nvSpPr>
          <p:cNvPr id="30" name="矩形 29"/>
          <p:cNvSpPr/>
          <p:nvPr/>
        </p:nvSpPr>
        <p:spPr>
          <a:xfrm>
            <a:off x="1216668" y="3518027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srgbClr val="2474B5"/>
                </a:solidFill>
                <a:latin typeface="微软雅黑" panose="020B0503020204020204" pitchFamily="34" charset="-122"/>
              </a:rPr>
              <a:t>团队</a:t>
            </a:r>
            <a:r>
              <a:rPr lang="zh-CN" altLang="en-US" sz="1200" b="1" kern="0" dirty="0">
                <a:solidFill>
                  <a:srgbClr val="2474B5"/>
                </a:solidFill>
                <a:latin typeface="微软雅黑" panose="020B0503020204020204" pitchFamily="34" charset="-122"/>
              </a:rPr>
              <a:t>完成</a:t>
            </a:r>
          </a:p>
        </p:txBody>
      </p:sp>
      <p:sp>
        <p:nvSpPr>
          <p:cNvPr id="37" name="矩形 36"/>
          <p:cNvSpPr/>
          <p:nvPr/>
        </p:nvSpPr>
        <p:spPr>
          <a:xfrm>
            <a:off x="3366668" y="3141049"/>
            <a:ext cx="1019831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srgbClr val="2474B5"/>
                </a:solidFill>
                <a:latin typeface="微软雅黑" panose="020B0503020204020204" pitchFamily="34" charset="-122"/>
              </a:rPr>
              <a:t> 季度</a:t>
            </a:r>
            <a:r>
              <a:rPr lang="zh-CN" altLang="en-US" sz="1200" b="1" kern="0" dirty="0">
                <a:solidFill>
                  <a:srgbClr val="2474B5"/>
                </a:solidFill>
                <a:latin typeface="微软雅黑" panose="020B0503020204020204" pitchFamily="34" charset="-122"/>
              </a:rPr>
              <a:t>完成</a:t>
            </a:r>
          </a:p>
        </p:txBody>
      </p:sp>
      <p:sp>
        <p:nvSpPr>
          <p:cNvPr id="38" name="矩形 37"/>
          <p:cNvSpPr/>
          <p:nvPr/>
        </p:nvSpPr>
        <p:spPr>
          <a:xfrm>
            <a:off x="2378150" y="3141049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srgbClr val="2474B5"/>
                </a:solidFill>
                <a:latin typeface="微软雅黑" panose="020B0503020204020204" pitchFamily="34" charset="-122"/>
              </a:rPr>
              <a:t>完成</a:t>
            </a:r>
            <a:r>
              <a:rPr lang="zh-CN" altLang="en-US" sz="1200" b="1" kern="0" dirty="0">
                <a:solidFill>
                  <a:srgbClr val="2474B5"/>
                </a:solidFill>
                <a:latin typeface="微软雅黑" panose="020B0503020204020204" pitchFamily="34" charset="-122"/>
              </a:rPr>
              <a:t>阶段</a:t>
            </a:r>
          </a:p>
        </p:txBody>
      </p:sp>
      <p:sp>
        <p:nvSpPr>
          <p:cNvPr id="39" name="矩形 38"/>
          <p:cNvSpPr/>
          <p:nvPr/>
        </p:nvSpPr>
        <p:spPr>
          <a:xfrm>
            <a:off x="2319107" y="3514935"/>
            <a:ext cx="1019831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srgbClr val="2474B5"/>
                </a:solidFill>
                <a:latin typeface="微软雅黑" panose="020B0503020204020204" pitchFamily="34" charset="-122"/>
              </a:rPr>
              <a:t> 完成</a:t>
            </a:r>
            <a:r>
              <a:rPr lang="zh-CN" altLang="en-US" sz="1200" b="1" kern="0" dirty="0">
                <a:solidFill>
                  <a:srgbClr val="2474B5"/>
                </a:solidFill>
                <a:latin typeface="微软雅黑" panose="020B0503020204020204" pitchFamily="34" charset="-122"/>
              </a:rPr>
              <a:t>比例</a:t>
            </a:r>
          </a:p>
        </p:txBody>
      </p:sp>
      <p:sp>
        <p:nvSpPr>
          <p:cNvPr id="40" name="矩形 39"/>
          <p:cNvSpPr/>
          <p:nvPr/>
        </p:nvSpPr>
        <p:spPr>
          <a:xfrm>
            <a:off x="3413156" y="3518027"/>
            <a:ext cx="1127232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srgbClr val="2474B5"/>
                </a:solidFill>
                <a:latin typeface="微软雅黑" panose="020B0503020204020204" pitchFamily="34" charset="-122"/>
              </a:rPr>
              <a:t>月</a:t>
            </a:r>
            <a:r>
              <a:rPr lang="zh-CN" altLang="en-US" sz="1200" b="1" kern="0" dirty="0">
                <a:solidFill>
                  <a:srgbClr val="2474B5"/>
                </a:solidFill>
                <a:latin typeface="微软雅黑" panose="020B0503020204020204" pitchFamily="34" charset="-122"/>
              </a:rPr>
              <a:t>计划完成</a:t>
            </a:r>
          </a:p>
        </p:txBody>
      </p:sp>
    </p:spTree>
    <p:extLst>
      <p:ext uri="{BB962C8B-B14F-4D97-AF65-F5344CB8AC3E}">
        <p14:creationId xmlns:p14="http://schemas.microsoft.com/office/powerpoint/2010/main" val="773576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 userDrawn="1">
            <p:ph type="title" idx="4294967295"/>
          </p:nvPr>
        </p:nvSpPr>
        <p:spPr>
          <a:xfrm>
            <a:off x="1216668" y="2435363"/>
            <a:ext cx="3309938" cy="549275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zh-CN" altLang="en-US" b="1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2EFB42E7-B9E4-4C8A-8C19-2A7343C21262}"/>
              </a:ext>
            </a:extLst>
          </p:cNvPr>
          <p:cNvSpPr txBox="1"/>
          <p:nvPr/>
        </p:nvSpPr>
        <p:spPr>
          <a:xfrm>
            <a:off x="1363372" y="1565178"/>
            <a:ext cx="868957" cy="744153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 smtClean="0">
                <a:solidFill>
                  <a:srgbClr val="4472C4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dirty="0">
              <a:solidFill>
                <a:srgbClr val="4472C4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11"/>
          <p:cNvSpPr/>
          <p:nvPr/>
        </p:nvSpPr>
        <p:spPr>
          <a:xfrm>
            <a:off x="0" y="5964072"/>
            <a:ext cx="12192000" cy="8939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BA6FDEAC-106E-41A0-8AD1-B3FC774E158A}"/>
              </a:ext>
            </a:extLst>
          </p:cNvPr>
          <p:cNvGrpSpPr/>
          <p:nvPr/>
        </p:nvGrpSpPr>
        <p:grpSpPr>
          <a:xfrm>
            <a:off x="9138060" y="4126229"/>
            <a:ext cx="2425311" cy="2042995"/>
            <a:chOff x="1450975" y="2316163"/>
            <a:chExt cx="2900363" cy="2443162"/>
          </a:xfrm>
        </p:grpSpPr>
        <p:sp>
          <p:nvSpPr>
            <p:cNvPr id="11" name="Freeform 16">
              <a:extLst>
                <a:ext uri="{FF2B5EF4-FFF2-40B4-BE49-F238E27FC236}">
                  <a16:creationId xmlns:a16="http://schemas.microsoft.com/office/drawing/2014/main" xmlns="" id="{3332DFA6-5D7E-45C6-AD58-D0365ADBF58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450975" y="4416425"/>
              <a:ext cx="2900363" cy="342900"/>
            </a:xfrm>
            <a:custGeom>
              <a:avLst/>
              <a:gdLst>
                <a:gd name="T0" fmla="*/ 1451 w 1451"/>
                <a:gd name="T1" fmla="*/ 0 h 172"/>
                <a:gd name="T2" fmla="*/ 1451 w 1451"/>
                <a:gd name="T3" fmla="*/ 88 h 172"/>
                <a:gd name="T4" fmla="*/ 1367 w 1451"/>
                <a:gd name="T5" fmla="*/ 172 h 172"/>
                <a:gd name="T6" fmla="*/ 84 w 1451"/>
                <a:gd name="T7" fmla="*/ 172 h 172"/>
                <a:gd name="T8" fmla="*/ 0 w 1451"/>
                <a:gd name="T9" fmla="*/ 88 h 172"/>
                <a:gd name="T10" fmla="*/ 0 w 1451"/>
                <a:gd name="T11" fmla="*/ 0 h 172"/>
                <a:gd name="T12" fmla="*/ 511 w 1451"/>
                <a:gd name="T13" fmla="*/ 0 h 172"/>
                <a:gd name="T14" fmla="*/ 588 w 1451"/>
                <a:gd name="T15" fmla="*/ 77 h 172"/>
                <a:gd name="T16" fmla="*/ 863 w 1451"/>
                <a:gd name="T17" fmla="*/ 77 h 172"/>
                <a:gd name="T18" fmla="*/ 940 w 1451"/>
                <a:gd name="T19" fmla="*/ 0 h 172"/>
                <a:gd name="T20" fmla="*/ 1451 w 1451"/>
                <a:gd name="T21" fmla="*/ 0 h 172"/>
                <a:gd name="T22" fmla="*/ 1451 w 1451"/>
                <a:gd name="T23" fmla="*/ 0 h 172"/>
                <a:gd name="T24" fmla="*/ 1451 w 1451"/>
                <a:gd name="T25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1" h="172">
                  <a:moveTo>
                    <a:pt x="1451" y="0"/>
                  </a:moveTo>
                  <a:cubicBezTo>
                    <a:pt x="1451" y="88"/>
                    <a:pt x="1451" y="88"/>
                    <a:pt x="1451" y="88"/>
                  </a:cubicBezTo>
                  <a:cubicBezTo>
                    <a:pt x="1451" y="134"/>
                    <a:pt x="1413" y="172"/>
                    <a:pt x="1367" y="172"/>
                  </a:cubicBezTo>
                  <a:cubicBezTo>
                    <a:pt x="84" y="172"/>
                    <a:pt x="84" y="172"/>
                    <a:pt x="84" y="172"/>
                  </a:cubicBezTo>
                  <a:cubicBezTo>
                    <a:pt x="38" y="172"/>
                    <a:pt x="0" y="134"/>
                    <a:pt x="0" y="8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11" y="0"/>
                    <a:pt x="511" y="0"/>
                    <a:pt x="511" y="0"/>
                  </a:cubicBezTo>
                  <a:cubicBezTo>
                    <a:pt x="511" y="42"/>
                    <a:pt x="545" y="77"/>
                    <a:pt x="588" y="77"/>
                  </a:cubicBezTo>
                  <a:cubicBezTo>
                    <a:pt x="863" y="77"/>
                    <a:pt x="863" y="77"/>
                    <a:pt x="863" y="77"/>
                  </a:cubicBezTo>
                  <a:cubicBezTo>
                    <a:pt x="906" y="77"/>
                    <a:pt x="940" y="42"/>
                    <a:pt x="940" y="0"/>
                  </a:cubicBezTo>
                  <a:lnTo>
                    <a:pt x="1451" y="0"/>
                  </a:lnTo>
                  <a:close/>
                  <a:moveTo>
                    <a:pt x="1451" y="0"/>
                  </a:moveTo>
                  <a:cubicBezTo>
                    <a:pt x="1451" y="0"/>
                    <a:pt x="1451" y="0"/>
                    <a:pt x="1451" y="0"/>
                  </a:cubicBezTo>
                </a:path>
              </a:pathLst>
            </a:custGeom>
            <a:solidFill>
              <a:srgbClr val="E77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7">
              <a:extLst>
                <a:ext uri="{FF2B5EF4-FFF2-40B4-BE49-F238E27FC236}">
                  <a16:creationId xmlns:a16="http://schemas.microsoft.com/office/drawing/2014/main" xmlns="" id="{9513FDFB-04AE-4A6D-BA89-303E5577986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628775" y="2719388"/>
              <a:ext cx="2544763" cy="1697037"/>
            </a:xfrm>
            <a:custGeom>
              <a:avLst/>
              <a:gdLst>
                <a:gd name="T0" fmla="*/ 1273 w 1273"/>
                <a:gd name="T1" fmla="*/ 65 h 848"/>
                <a:gd name="T2" fmla="*/ 1273 w 1273"/>
                <a:gd name="T3" fmla="*/ 848 h 848"/>
                <a:gd name="T4" fmla="*/ 0 w 1273"/>
                <a:gd name="T5" fmla="*/ 848 h 848"/>
                <a:gd name="T6" fmla="*/ 0 w 1273"/>
                <a:gd name="T7" fmla="*/ 345 h 848"/>
                <a:gd name="T8" fmla="*/ 94 w 1273"/>
                <a:gd name="T9" fmla="*/ 415 h 848"/>
                <a:gd name="T10" fmla="*/ 94 w 1273"/>
                <a:gd name="T11" fmla="*/ 753 h 848"/>
                <a:gd name="T12" fmla="*/ 1179 w 1273"/>
                <a:gd name="T13" fmla="*/ 753 h 848"/>
                <a:gd name="T14" fmla="*/ 1179 w 1273"/>
                <a:gd name="T15" fmla="*/ 95 h 848"/>
                <a:gd name="T16" fmla="*/ 561 w 1273"/>
                <a:gd name="T17" fmla="*/ 95 h 848"/>
                <a:gd name="T18" fmla="*/ 538 w 1273"/>
                <a:gd name="T19" fmla="*/ 0 h 848"/>
                <a:gd name="T20" fmla="*/ 1209 w 1273"/>
                <a:gd name="T21" fmla="*/ 0 h 848"/>
                <a:gd name="T22" fmla="*/ 1273 w 1273"/>
                <a:gd name="T23" fmla="*/ 65 h 848"/>
                <a:gd name="T24" fmla="*/ 1273 w 1273"/>
                <a:gd name="T25" fmla="*/ 65 h 848"/>
                <a:gd name="T26" fmla="*/ 1273 w 1273"/>
                <a:gd name="T27" fmla="*/ 65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3" h="848">
                  <a:moveTo>
                    <a:pt x="1273" y="65"/>
                  </a:moveTo>
                  <a:cubicBezTo>
                    <a:pt x="1273" y="848"/>
                    <a:pt x="1273" y="848"/>
                    <a:pt x="1273" y="848"/>
                  </a:cubicBezTo>
                  <a:cubicBezTo>
                    <a:pt x="0" y="848"/>
                    <a:pt x="0" y="848"/>
                    <a:pt x="0" y="848"/>
                  </a:cubicBezTo>
                  <a:cubicBezTo>
                    <a:pt x="0" y="345"/>
                    <a:pt x="0" y="345"/>
                    <a:pt x="0" y="345"/>
                  </a:cubicBezTo>
                  <a:cubicBezTo>
                    <a:pt x="27" y="374"/>
                    <a:pt x="58" y="398"/>
                    <a:pt x="94" y="415"/>
                  </a:cubicBezTo>
                  <a:cubicBezTo>
                    <a:pt x="94" y="753"/>
                    <a:pt x="94" y="753"/>
                    <a:pt x="94" y="753"/>
                  </a:cubicBezTo>
                  <a:cubicBezTo>
                    <a:pt x="1179" y="753"/>
                    <a:pt x="1179" y="753"/>
                    <a:pt x="1179" y="753"/>
                  </a:cubicBezTo>
                  <a:cubicBezTo>
                    <a:pt x="1179" y="95"/>
                    <a:pt x="1179" y="95"/>
                    <a:pt x="1179" y="95"/>
                  </a:cubicBezTo>
                  <a:cubicBezTo>
                    <a:pt x="561" y="95"/>
                    <a:pt x="561" y="95"/>
                    <a:pt x="561" y="95"/>
                  </a:cubicBezTo>
                  <a:cubicBezTo>
                    <a:pt x="558" y="62"/>
                    <a:pt x="550" y="30"/>
                    <a:pt x="538" y="0"/>
                  </a:cubicBezTo>
                  <a:cubicBezTo>
                    <a:pt x="1209" y="0"/>
                    <a:pt x="1209" y="0"/>
                    <a:pt x="1209" y="0"/>
                  </a:cubicBezTo>
                  <a:cubicBezTo>
                    <a:pt x="1244" y="0"/>
                    <a:pt x="1273" y="29"/>
                    <a:pt x="1273" y="65"/>
                  </a:cubicBezTo>
                  <a:close/>
                  <a:moveTo>
                    <a:pt x="1273" y="65"/>
                  </a:moveTo>
                  <a:cubicBezTo>
                    <a:pt x="1273" y="65"/>
                    <a:pt x="1273" y="65"/>
                    <a:pt x="1273" y="65"/>
                  </a:cubicBezTo>
                </a:path>
              </a:pathLst>
            </a:custGeom>
            <a:solidFill>
              <a:srgbClr val="7C66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8">
              <a:extLst>
                <a:ext uri="{FF2B5EF4-FFF2-40B4-BE49-F238E27FC236}">
                  <a16:creationId xmlns:a16="http://schemas.microsoft.com/office/drawing/2014/main" xmlns="" id="{A97A3B6D-B393-4CFB-9049-5EA5FF23CD2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567113" y="3503613"/>
              <a:ext cx="417513" cy="722312"/>
            </a:xfrm>
            <a:custGeom>
              <a:avLst/>
              <a:gdLst>
                <a:gd name="T0" fmla="*/ 263 w 263"/>
                <a:gd name="T1" fmla="*/ 0 h 455"/>
                <a:gd name="T2" fmla="*/ 263 w 263"/>
                <a:gd name="T3" fmla="*/ 455 h 455"/>
                <a:gd name="T4" fmla="*/ 0 w 263"/>
                <a:gd name="T5" fmla="*/ 455 h 455"/>
                <a:gd name="T6" fmla="*/ 263 w 263"/>
                <a:gd name="T7" fmla="*/ 0 h 455"/>
                <a:gd name="T8" fmla="*/ 263 w 263"/>
                <a:gd name="T9" fmla="*/ 0 h 455"/>
                <a:gd name="T10" fmla="*/ 263 w 263"/>
                <a:gd name="T11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3" h="455">
                  <a:moveTo>
                    <a:pt x="263" y="0"/>
                  </a:moveTo>
                  <a:lnTo>
                    <a:pt x="263" y="455"/>
                  </a:lnTo>
                  <a:lnTo>
                    <a:pt x="0" y="455"/>
                  </a:lnTo>
                  <a:lnTo>
                    <a:pt x="263" y="0"/>
                  </a:lnTo>
                  <a:close/>
                  <a:moveTo>
                    <a:pt x="263" y="0"/>
                  </a:moveTo>
                  <a:lnTo>
                    <a:pt x="263" y="0"/>
                  </a:lnTo>
                  <a:close/>
                </a:path>
              </a:pathLst>
            </a:custGeom>
            <a:solidFill>
              <a:srgbClr val="FCF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9">
              <a:extLst>
                <a:ext uri="{FF2B5EF4-FFF2-40B4-BE49-F238E27FC236}">
                  <a16:creationId xmlns:a16="http://schemas.microsoft.com/office/drawing/2014/main" xmlns="" id="{504B0D7B-AB37-4630-AF5D-58212229D22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567113" y="3503613"/>
              <a:ext cx="417513" cy="722312"/>
            </a:xfrm>
            <a:custGeom>
              <a:avLst/>
              <a:gdLst>
                <a:gd name="T0" fmla="*/ 263 w 263"/>
                <a:gd name="T1" fmla="*/ 0 h 455"/>
                <a:gd name="T2" fmla="*/ 263 w 263"/>
                <a:gd name="T3" fmla="*/ 455 h 455"/>
                <a:gd name="T4" fmla="*/ 0 w 263"/>
                <a:gd name="T5" fmla="*/ 455 h 455"/>
                <a:gd name="T6" fmla="*/ 263 w 263"/>
                <a:gd name="T7" fmla="*/ 0 h 455"/>
                <a:gd name="T8" fmla="*/ 263 w 263"/>
                <a:gd name="T9" fmla="*/ 0 h 455"/>
                <a:gd name="T10" fmla="*/ 263 w 263"/>
                <a:gd name="T11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3" h="455">
                  <a:moveTo>
                    <a:pt x="263" y="0"/>
                  </a:moveTo>
                  <a:lnTo>
                    <a:pt x="263" y="455"/>
                  </a:lnTo>
                  <a:lnTo>
                    <a:pt x="0" y="455"/>
                  </a:lnTo>
                  <a:lnTo>
                    <a:pt x="263" y="0"/>
                  </a:lnTo>
                  <a:moveTo>
                    <a:pt x="263" y="0"/>
                  </a:moveTo>
                  <a:lnTo>
                    <a:pt x="2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20">
              <a:extLst>
                <a:ext uri="{FF2B5EF4-FFF2-40B4-BE49-F238E27FC236}">
                  <a16:creationId xmlns:a16="http://schemas.microsoft.com/office/drawing/2014/main" xmlns="" id="{BC8983A6-C69D-4BD6-8A07-5F4F2335F6D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887663" y="2909888"/>
              <a:ext cx="1096963" cy="1316037"/>
            </a:xfrm>
            <a:custGeom>
              <a:avLst/>
              <a:gdLst>
                <a:gd name="T0" fmla="*/ 691 w 691"/>
                <a:gd name="T1" fmla="*/ 0 h 829"/>
                <a:gd name="T2" fmla="*/ 691 w 691"/>
                <a:gd name="T3" fmla="*/ 374 h 829"/>
                <a:gd name="T4" fmla="*/ 428 w 691"/>
                <a:gd name="T5" fmla="*/ 829 h 829"/>
                <a:gd name="T6" fmla="*/ 0 w 691"/>
                <a:gd name="T7" fmla="*/ 829 h 829"/>
                <a:gd name="T8" fmla="*/ 479 w 691"/>
                <a:gd name="T9" fmla="*/ 0 h 829"/>
                <a:gd name="T10" fmla="*/ 691 w 691"/>
                <a:gd name="T11" fmla="*/ 0 h 829"/>
                <a:gd name="T12" fmla="*/ 691 w 691"/>
                <a:gd name="T13" fmla="*/ 0 h 829"/>
                <a:gd name="T14" fmla="*/ 691 w 691"/>
                <a:gd name="T15" fmla="*/ 0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1" h="829">
                  <a:moveTo>
                    <a:pt x="691" y="0"/>
                  </a:moveTo>
                  <a:lnTo>
                    <a:pt x="691" y="374"/>
                  </a:lnTo>
                  <a:lnTo>
                    <a:pt x="428" y="829"/>
                  </a:lnTo>
                  <a:lnTo>
                    <a:pt x="0" y="829"/>
                  </a:lnTo>
                  <a:lnTo>
                    <a:pt x="479" y="0"/>
                  </a:lnTo>
                  <a:lnTo>
                    <a:pt x="691" y="0"/>
                  </a:lnTo>
                  <a:close/>
                  <a:moveTo>
                    <a:pt x="691" y="0"/>
                  </a:moveTo>
                  <a:lnTo>
                    <a:pt x="691" y="0"/>
                  </a:lnTo>
                  <a:close/>
                </a:path>
              </a:pathLst>
            </a:custGeom>
            <a:solidFill>
              <a:srgbClr val="88C9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21">
              <a:extLst>
                <a:ext uri="{FF2B5EF4-FFF2-40B4-BE49-F238E27FC236}">
                  <a16:creationId xmlns:a16="http://schemas.microsoft.com/office/drawing/2014/main" xmlns="" id="{100415B4-6F86-4AA9-BCE8-2BCD602933D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887663" y="2909888"/>
              <a:ext cx="1096963" cy="1316037"/>
            </a:xfrm>
            <a:custGeom>
              <a:avLst/>
              <a:gdLst>
                <a:gd name="T0" fmla="*/ 691 w 691"/>
                <a:gd name="T1" fmla="*/ 0 h 829"/>
                <a:gd name="T2" fmla="*/ 691 w 691"/>
                <a:gd name="T3" fmla="*/ 374 h 829"/>
                <a:gd name="T4" fmla="*/ 428 w 691"/>
                <a:gd name="T5" fmla="*/ 829 h 829"/>
                <a:gd name="T6" fmla="*/ 0 w 691"/>
                <a:gd name="T7" fmla="*/ 829 h 829"/>
                <a:gd name="T8" fmla="*/ 479 w 691"/>
                <a:gd name="T9" fmla="*/ 0 h 829"/>
                <a:gd name="T10" fmla="*/ 691 w 691"/>
                <a:gd name="T11" fmla="*/ 0 h 829"/>
                <a:gd name="T12" fmla="*/ 691 w 691"/>
                <a:gd name="T13" fmla="*/ 0 h 829"/>
                <a:gd name="T14" fmla="*/ 691 w 691"/>
                <a:gd name="T15" fmla="*/ 0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1" h="829">
                  <a:moveTo>
                    <a:pt x="691" y="0"/>
                  </a:moveTo>
                  <a:lnTo>
                    <a:pt x="691" y="374"/>
                  </a:lnTo>
                  <a:lnTo>
                    <a:pt x="428" y="829"/>
                  </a:lnTo>
                  <a:lnTo>
                    <a:pt x="0" y="829"/>
                  </a:lnTo>
                  <a:lnTo>
                    <a:pt x="479" y="0"/>
                  </a:lnTo>
                  <a:lnTo>
                    <a:pt x="691" y="0"/>
                  </a:lnTo>
                  <a:moveTo>
                    <a:pt x="691" y="0"/>
                  </a:moveTo>
                  <a:lnTo>
                    <a:pt x="69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22">
              <a:extLst>
                <a:ext uri="{FF2B5EF4-FFF2-40B4-BE49-F238E27FC236}">
                  <a16:creationId xmlns:a16="http://schemas.microsoft.com/office/drawing/2014/main" xmlns="" id="{C7C7C4BE-499E-4A30-9F87-E423354CEBF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641600" y="2909888"/>
              <a:ext cx="1006475" cy="1316037"/>
            </a:xfrm>
            <a:custGeom>
              <a:avLst/>
              <a:gdLst>
                <a:gd name="T0" fmla="*/ 634 w 634"/>
                <a:gd name="T1" fmla="*/ 0 h 829"/>
                <a:gd name="T2" fmla="*/ 155 w 634"/>
                <a:gd name="T3" fmla="*/ 829 h 829"/>
                <a:gd name="T4" fmla="*/ 0 w 634"/>
                <a:gd name="T5" fmla="*/ 829 h 829"/>
                <a:gd name="T6" fmla="*/ 479 w 634"/>
                <a:gd name="T7" fmla="*/ 0 h 829"/>
                <a:gd name="T8" fmla="*/ 634 w 634"/>
                <a:gd name="T9" fmla="*/ 0 h 829"/>
                <a:gd name="T10" fmla="*/ 634 w 634"/>
                <a:gd name="T11" fmla="*/ 0 h 829"/>
                <a:gd name="T12" fmla="*/ 634 w 634"/>
                <a:gd name="T13" fmla="*/ 0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4" h="829">
                  <a:moveTo>
                    <a:pt x="634" y="0"/>
                  </a:moveTo>
                  <a:lnTo>
                    <a:pt x="155" y="829"/>
                  </a:lnTo>
                  <a:lnTo>
                    <a:pt x="0" y="829"/>
                  </a:lnTo>
                  <a:lnTo>
                    <a:pt x="479" y="0"/>
                  </a:lnTo>
                  <a:lnTo>
                    <a:pt x="634" y="0"/>
                  </a:lnTo>
                  <a:close/>
                  <a:moveTo>
                    <a:pt x="634" y="0"/>
                  </a:moveTo>
                  <a:lnTo>
                    <a:pt x="634" y="0"/>
                  </a:lnTo>
                  <a:close/>
                </a:path>
              </a:pathLst>
            </a:custGeom>
            <a:solidFill>
              <a:srgbClr val="FCF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23">
              <a:extLst>
                <a:ext uri="{FF2B5EF4-FFF2-40B4-BE49-F238E27FC236}">
                  <a16:creationId xmlns:a16="http://schemas.microsoft.com/office/drawing/2014/main" xmlns="" id="{A27B83DF-B291-4AA6-A54C-A1DBEBED716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641600" y="2909888"/>
              <a:ext cx="1006475" cy="1316037"/>
            </a:xfrm>
            <a:custGeom>
              <a:avLst/>
              <a:gdLst>
                <a:gd name="T0" fmla="*/ 634 w 634"/>
                <a:gd name="T1" fmla="*/ 0 h 829"/>
                <a:gd name="T2" fmla="*/ 155 w 634"/>
                <a:gd name="T3" fmla="*/ 829 h 829"/>
                <a:gd name="T4" fmla="*/ 0 w 634"/>
                <a:gd name="T5" fmla="*/ 829 h 829"/>
                <a:gd name="T6" fmla="*/ 479 w 634"/>
                <a:gd name="T7" fmla="*/ 0 h 829"/>
                <a:gd name="T8" fmla="*/ 634 w 634"/>
                <a:gd name="T9" fmla="*/ 0 h 829"/>
                <a:gd name="T10" fmla="*/ 634 w 634"/>
                <a:gd name="T11" fmla="*/ 0 h 829"/>
                <a:gd name="T12" fmla="*/ 634 w 634"/>
                <a:gd name="T13" fmla="*/ 0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4" h="829">
                  <a:moveTo>
                    <a:pt x="634" y="0"/>
                  </a:moveTo>
                  <a:lnTo>
                    <a:pt x="155" y="829"/>
                  </a:lnTo>
                  <a:lnTo>
                    <a:pt x="0" y="829"/>
                  </a:lnTo>
                  <a:lnTo>
                    <a:pt x="479" y="0"/>
                  </a:lnTo>
                  <a:lnTo>
                    <a:pt x="634" y="0"/>
                  </a:lnTo>
                  <a:moveTo>
                    <a:pt x="634" y="0"/>
                  </a:moveTo>
                  <a:lnTo>
                    <a:pt x="63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4">
              <a:extLst>
                <a:ext uri="{FF2B5EF4-FFF2-40B4-BE49-F238E27FC236}">
                  <a16:creationId xmlns:a16="http://schemas.microsoft.com/office/drawing/2014/main" xmlns="" id="{5CCD21C8-0751-4961-992F-084FECCDD24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816100" y="2909888"/>
              <a:ext cx="1585913" cy="1316037"/>
            </a:xfrm>
            <a:custGeom>
              <a:avLst/>
              <a:gdLst>
                <a:gd name="T0" fmla="*/ 793 w 793"/>
                <a:gd name="T1" fmla="*/ 0 h 658"/>
                <a:gd name="T2" fmla="*/ 413 w 793"/>
                <a:gd name="T3" fmla="*/ 658 h 658"/>
                <a:gd name="T4" fmla="*/ 0 w 793"/>
                <a:gd name="T5" fmla="*/ 658 h 658"/>
                <a:gd name="T6" fmla="*/ 0 w 793"/>
                <a:gd name="T7" fmla="*/ 320 h 658"/>
                <a:gd name="T8" fmla="*/ 143 w 793"/>
                <a:gd name="T9" fmla="*/ 353 h 658"/>
                <a:gd name="T10" fmla="*/ 283 w 793"/>
                <a:gd name="T11" fmla="*/ 321 h 658"/>
                <a:gd name="T12" fmla="*/ 415 w 793"/>
                <a:gd name="T13" fmla="*/ 442 h 658"/>
                <a:gd name="T14" fmla="*/ 389 w 793"/>
                <a:gd name="T15" fmla="*/ 240 h 658"/>
                <a:gd name="T16" fmla="*/ 468 w 793"/>
                <a:gd name="T17" fmla="*/ 28 h 658"/>
                <a:gd name="T18" fmla="*/ 467 w 793"/>
                <a:gd name="T19" fmla="*/ 0 h 658"/>
                <a:gd name="T20" fmla="*/ 793 w 793"/>
                <a:gd name="T21" fmla="*/ 0 h 658"/>
                <a:gd name="T22" fmla="*/ 793 w 793"/>
                <a:gd name="T23" fmla="*/ 0 h 658"/>
                <a:gd name="T24" fmla="*/ 793 w 793"/>
                <a:gd name="T25" fmla="*/ 0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3" h="658">
                  <a:moveTo>
                    <a:pt x="793" y="0"/>
                  </a:moveTo>
                  <a:cubicBezTo>
                    <a:pt x="413" y="658"/>
                    <a:pt x="413" y="658"/>
                    <a:pt x="413" y="658"/>
                  </a:cubicBezTo>
                  <a:cubicBezTo>
                    <a:pt x="0" y="658"/>
                    <a:pt x="0" y="658"/>
                    <a:pt x="0" y="658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43" y="341"/>
                    <a:pt x="92" y="353"/>
                    <a:pt x="143" y="353"/>
                  </a:cubicBezTo>
                  <a:cubicBezTo>
                    <a:pt x="193" y="353"/>
                    <a:pt x="240" y="342"/>
                    <a:pt x="283" y="321"/>
                  </a:cubicBezTo>
                  <a:cubicBezTo>
                    <a:pt x="415" y="442"/>
                    <a:pt x="415" y="442"/>
                    <a:pt x="415" y="442"/>
                  </a:cubicBezTo>
                  <a:cubicBezTo>
                    <a:pt x="389" y="240"/>
                    <a:pt x="389" y="240"/>
                    <a:pt x="389" y="240"/>
                  </a:cubicBezTo>
                  <a:cubicBezTo>
                    <a:pt x="438" y="183"/>
                    <a:pt x="468" y="109"/>
                    <a:pt x="468" y="28"/>
                  </a:cubicBezTo>
                  <a:cubicBezTo>
                    <a:pt x="468" y="18"/>
                    <a:pt x="468" y="9"/>
                    <a:pt x="467" y="0"/>
                  </a:cubicBezTo>
                  <a:lnTo>
                    <a:pt x="793" y="0"/>
                  </a:lnTo>
                  <a:close/>
                  <a:moveTo>
                    <a:pt x="793" y="0"/>
                  </a:moveTo>
                  <a:cubicBezTo>
                    <a:pt x="793" y="0"/>
                    <a:pt x="793" y="0"/>
                    <a:pt x="793" y="0"/>
                  </a:cubicBezTo>
                </a:path>
              </a:pathLst>
            </a:custGeom>
            <a:solidFill>
              <a:srgbClr val="88C9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5">
              <a:extLst>
                <a:ext uri="{FF2B5EF4-FFF2-40B4-BE49-F238E27FC236}">
                  <a16:creationId xmlns:a16="http://schemas.microsoft.com/office/drawing/2014/main" xmlns="" id="{E7180031-F030-4BCF-B41B-68B73A2AA4A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471738" y="4416425"/>
              <a:ext cx="857250" cy="153987"/>
            </a:xfrm>
            <a:custGeom>
              <a:avLst/>
              <a:gdLst>
                <a:gd name="T0" fmla="*/ 0 w 429"/>
                <a:gd name="T1" fmla="*/ 0 h 77"/>
                <a:gd name="T2" fmla="*/ 429 w 429"/>
                <a:gd name="T3" fmla="*/ 0 h 77"/>
                <a:gd name="T4" fmla="*/ 352 w 429"/>
                <a:gd name="T5" fmla="*/ 77 h 77"/>
                <a:gd name="T6" fmla="*/ 77 w 429"/>
                <a:gd name="T7" fmla="*/ 77 h 77"/>
                <a:gd name="T8" fmla="*/ 0 w 429"/>
                <a:gd name="T9" fmla="*/ 0 h 77"/>
                <a:gd name="T10" fmla="*/ 0 w 429"/>
                <a:gd name="T11" fmla="*/ 0 h 77"/>
                <a:gd name="T12" fmla="*/ 0 w 429"/>
                <a:gd name="T1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" h="77">
                  <a:moveTo>
                    <a:pt x="0" y="0"/>
                  </a:moveTo>
                  <a:cubicBezTo>
                    <a:pt x="429" y="0"/>
                    <a:pt x="429" y="0"/>
                    <a:pt x="429" y="0"/>
                  </a:cubicBezTo>
                  <a:cubicBezTo>
                    <a:pt x="429" y="42"/>
                    <a:pt x="395" y="77"/>
                    <a:pt x="352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34" y="77"/>
                    <a:pt x="0" y="42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65C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6">
              <a:extLst>
                <a:ext uri="{FF2B5EF4-FFF2-40B4-BE49-F238E27FC236}">
                  <a16:creationId xmlns:a16="http://schemas.microsoft.com/office/drawing/2014/main" xmlns="" id="{57386B51-1E84-4647-BEA7-5253CED3D12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816100" y="2909888"/>
              <a:ext cx="2168525" cy="1316037"/>
            </a:xfrm>
            <a:custGeom>
              <a:avLst/>
              <a:gdLst>
                <a:gd name="T0" fmla="*/ 0 w 1366"/>
                <a:gd name="T1" fmla="*/ 0 h 829"/>
                <a:gd name="T2" fmla="*/ 0 w 1366"/>
                <a:gd name="T3" fmla="*/ 829 h 829"/>
                <a:gd name="T4" fmla="*/ 1366 w 1366"/>
                <a:gd name="T5" fmla="*/ 829 h 829"/>
                <a:gd name="T6" fmla="*/ 1366 w 1366"/>
                <a:gd name="T7" fmla="*/ 0 h 829"/>
                <a:gd name="T8" fmla="*/ 0 w 1366"/>
                <a:gd name="T9" fmla="*/ 0 h 829"/>
                <a:gd name="T10" fmla="*/ 1319 w 1366"/>
                <a:gd name="T11" fmla="*/ 781 h 829"/>
                <a:gd name="T12" fmla="*/ 48 w 1366"/>
                <a:gd name="T13" fmla="*/ 781 h 829"/>
                <a:gd name="T14" fmla="*/ 48 w 1366"/>
                <a:gd name="T15" fmla="*/ 48 h 829"/>
                <a:gd name="T16" fmla="*/ 1319 w 1366"/>
                <a:gd name="T17" fmla="*/ 48 h 829"/>
                <a:gd name="T18" fmla="*/ 1319 w 1366"/>
                <a:gd name="T19" fmla="*/ 781 h 829"/>
                <a:gd name="T20" fmla="*/ 1319 w 1366"/>
                <a:gd name="T21" fmla="*/ 781 h 829"/>
                <a:gd name="T22" fmla="*/ 1319 w 1366"/>
                <a:gd name="T23" fmla="*/ 781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6" h="829">
                  <a:moveTo>
                    <a:pt x="0" y="0"/>
                  </a:moveTo>
                  <a:lnTo>
                    <a:pt x="0" y="829"/>
                  </a:lnTo>
                  <a:lnTo>
                    <a:pt x="1366" y="829"/>
                  </a:lnTo>
                  <a:lnTo>
                    <a:pt x="1366" y="0"/>
                  </a:lnTo>
                  <a:lnTo>
                    <a:pt x="0" y="0"/>
                  </a:lnTo>
                  <a:close/>
                  <a:moveTo>
                    <a:pt x="1319" y="781"/>
                  </a:moveTo>
                  <a:lnTo>
                    <a:pt x="48" y="781"/>
                  </a:lnTo>
                  <a:lnTo>
                    <a:pt x="48" y="48"/>
                  </a:lnTo>
                  <a:lnTo>
                    <a:pt x="1319" y="48"/>
                  </a:lnTo>
                  <a:lnTo>
                    <a:pt x="1319" y="781"/>
                  </a:lnTo>
                  <a:close/>
                  <a:moveTo>
                    <a:pt x="1319" y="781"/>
                  </a:moveTo>
                  <a:lnTo>
                    <a:pt x="1319" y="781"/>
                  </a:lnTo>
                  <a:close/>
                </a:path>
              </a:pathLst>
            </a:custGeom>
            <a:solidFill>
              <a:srgbClr val="FCF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7">
              <a:extLst>
                <a:ext uri="{FF2B5EF4-FFF2-40B4-BE49-F238E27FC236}">
                  <a16:creationId xmlns:a16="http://schemas.microsoft.com/office/drawing/2014/main" xmlns="" id="{7F9F12DF-CC70-4D48-B9D3-962437AEE50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816100" y="2909888"/>
              <a:ext cx="2168525" cy="1316037"/>
            </a:xfrm>
            <a:custGeom>
              <a:avLst/>
              <a:gdLst>
                <a:gd name="T0" fmla="*/ 0 w 1366"/>
                <a:gd name="T1" fmla="*/ 0 h 829"/>
                <a:gd name="T2" fmla="*/ 0 w 1366"/>
                <a:gd name="T3" fmla="*/ 829 h 829"/>
                <a:gd name="T4" fmla="*/ 1366 w 1366"/>
                <a:gd name="T5" fmla="*/ 829 h 829"/>
                <a:gd name="T6" fmla="*/ 1366 w 1366"/>
                <a:gd name="T7" fmla="*/ 0 h 829"/>
                <a:gd name="T8" fmla="*/ 0 w 1366"/>
                <a:gd name="T9" fmla="*/ 0 h 829"/>
                <a:gd name="T10" fmla="*/ 1319 w 1366"/>
                <a:gd name="T11" fmla="*/ 781 h 829"/>
                <a:gd name="T12" fmla="*/ 48 w 1366"/>
                <a:gd name="T13" fmla="*/ 781 h 829"/>
                <a:gd name="T14" fmla="*/ 48 w 1366"/>
                <a:gd name="T15" fmla="*/ 48 h 829"/>
                <a:gd name="T16" fmla="*/ 1319 w 1366"/>
                <a:gd name="T17" fmla="*/ 48 h 829"/>
                <a:gd name="T18" fmla="*/ 1319 w 1366"/>
                <a:gd name="T19" fmla="*/ 781 h 829"/>
                <a:gd name="T20" fmla="*/ 1319 w 1366"/>
                <a:gd name="T21" fmla="*/ 781 h 829"/>
                <a:gd name="T22" fmla="*/ 1319 w 1366"/>
                <a:gd name="T23" fmla="*/ 781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6" h="829">
                  <a:moveTo>
                    <a:pt x="0" y="0"/>
                  </a:moveTo>
                  <a:lnTo>
                    <a:pt x="0" y="829"/>
                  </a:lnTo>
                  <a:lnTo>
                    <a:pt x="1366" y="829"/>
                  </a:lnTo>
                  <a:lnTo>
                    <a:pt x="1366" y="0"/>
                  </a:lnTo>
                  <a:lnTo>
                    <a:pt x="0" y="0"/>
                  </a:lnTo>
                  <a:moveTo>
                    <a:pt x="1319" y="781"/>
                  </a:moveTo>
                  <a:lnTo>
                    <a:pt x="48" y="781"/>
                  </a:lnTo>
                  <a:lnTo>
                    <a:pt x="48" y="48"/>
                  </a:lnTo>
                  <a:lnTo>
                    <a:pt x="1319" y="48"/>
                  </a:lnTo>
                  <a:lnTo>
                    <a:pt x="1319" y="781"/>
                  </a:lnTo>
                  <a:moveTo>
                    <a:pt x="1319" y="781"/>
                  </a:moveTo>
                  <a:lnTo>
                    <a:pt x="1319" y="78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8">
              <a:extLst>
                <a:ext uri="{FF2B5EF4-FFF2-40B4-BE49-F238E27FC236}">
                  <a16:creationId xmlns:a16="http://schemas.microsoft.com/office/drawing/2014/main" xmlns="" id="{4D1357DF-08B5-4FFE-8E85-011FFB4A293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452563" y="2316163"/>
              <a:ext cx="1300163" cy="1477962"/>
            </a:xfrm>
            <a:custGeom>
              <a:avLst/>
              <a:gdLst>
                <a:gd name="T0" fmla="*/ 182 w 650"/>
                <a:gd name="T1" fmla="*/ 617 h 739"/>
                <a:gd name="T2" fmla="*/ 88 w 650"/>
                <a:gd name="T3" fmla="*/ 547 h 739"/>
                <a:gd name="T4" fmla="*/ 0 w 650"/>
                <a:gd name="T5" fmla="*/ 325 h 739"/>
                <a:gd name="T6" fmla="*/ 325 w 650"/>
                <a:gd name="T7" fmla="*/ 0 h 739"/>
                <a:gd name="T8" fmla="*/ 626 w 650"/>
                <a:gd name="T9" fmla="*/ 202 h 739"/>
                <a:gd name="T10" fmla="*/ 649 w 650"/>
                <a:gd name="T11" fmla="*/ 297 h 739"/>
                <a:gd name="T12" fmla="*/ 650 w 650"/>
                <a:gd name="T13" fmla="*/ 325 h 739"/>
                <a:gd name="T14" fmla="*/ 571 w 650"/>
                <a:gd name="T15" fmla="*/ 537 h 739"/>
                <a:gd name="T16" fmla="*/ 597 w 650"/>
                <a:gd name="T17" fmla="*/ 739 h 739"/>
                <a:gd name="T18" fmla="*/ 465 w 650"/>
                <a:gd name="T19" fmla="*/ 618 h 739"/>
                <a:gd name="T20" fmla="*/ 325 w 650"/>
                <a:gd name="T21" fmla="*/ 650 h 739"/>
                <a:gd name="T22" fmla="*/ 182 w 650"/>
                <a:gd name="T23" fmla="*/ 617 h 739"/>
                <a:gd name="T24" fmla="*/ 512 w 650"/>
                <a:gd name="T25" fmla="*/ 466 h 739"/>
                <a:gd name="T26" fmla="*/ 512 w 650"/>
                <a:gd name="T27" fmla="*/ 418 h 739"/>
                <a:gd name="T28" fmla="*/ 138 w 650"/>
                <a:gd name="T29" fmla="*/ 418 h 739"/>
                <a:gd name="T30" fmla="*/ 138 w 650"/>
                <a:gd name="T31" fmla="*/ 466 h 739"/>
                <a:gd name="T32" fmla="*/ 512 w 650"/>
                <a:gd name="T33" fmla="*/ 466 h 739"/>
                <a:gd name="T34" fmla="*/ 512 w 650"/>
                <a:gd name="T35" fmla="*/ 366 h 739"/>
                <a:gd name="T36" fmla="*/ 512 w 650"/>
                <a:gd name="T37" fmla="*/ 318 h 739"/>
                <a:gd name="T38" fmla="*/ 138 w 650"/>
                <a:gd name="T39" fmla="*/ 318 h 739"/>
                <a:gd name="T40" fmla="*/ 138 w 650"/>
                <a:gd name="T41" fmla="*/ 366 h 739"/>
                <a:gd name="T42" fmla="*/ 512 w 650"/>
                <a:gd name="T43" fmla="*/ 366 h 739"/>
                <a:gd name="T44" fmla="*/ 512 w 650"/>
                <a:gd name="T45" fmla="*/ 267 h 739"/>
                <a:gd name="T46" fmla="*/ 512 w 650"/>
                <a:gd name="T47" fmla="*/ 219 h 739"/>
                <a:gd name="T48" fmla="*/ 138 w 650"/>
                <a:gd name="T49" fmla="*/ 219 h 739"/>
                <a:gd name="T50" fmla="*/ 138 w 650"/>
                <a:gd name="T51" fmla="*/ 267 h 739"/>
                <a:gd name="T52" fmla="*/ 512 w 650"/>
                <a:gd name="T53" fmla="*/ 267 h 739"/>
                <a:gd name="T54" fmla="*/ 512 w 650"/>
                <a:gd name="T55" fmla="*/ 267 h 739"/>
                <a:gd name="T56" fmla="*/ 512 w 650"/>
                <a:gd name="T57" fmla="*/ 267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0" h="739">
                  <a:moveTo>
                    <a:pt x="182" y="617"/>
                  </a:moveTo>
                  <a:cubicBezTo>
                    <a:pt x="146" y="600"/>
                    <a:pt x="115" y="576"/>
                    <a:pt x="88" y="547"/>
                  </a:cubicBezTo>
                  <a:cubicBezTo>
                    <a:pt x="33" y="489"/>
                    <a:pt x="0" y="411"/>
                    <a:pt x="0" y="325"/>
                  </a:cubicBezTo>
                  <a:cubicBezTo>
                    <a:pt x="0" y="145"/>
                    <a:pt x="145" y="0"/>
                    <a:pt x="325" y="0"/>
                  </a:cubicBezTo>
                  <a:cubicBezTo>
                    <a:pt x="461" y="0"/>
                    <a:pt x="578" y="84"/>
                    <a:pt x="626" y="202"/>
                  </a:cubicBezTo>
                  <a:cubicBezTo>
                    <a:pt x="638" y="232"/>
                    <a:pt x="646" y="264"/>
                    <a:pt x="649" y="297"/>
                  </a:cubicBezTo>
                  <a:cubicBezTo>
                    <a:pt x="650" y="306"/>
                    <a:pt x="650" y="315"/>
                    <a:pt x="650" y="325"/>
                  </a:cubicBezTo>
                  <a:cubicBezTo>
                    <a:pt x="650" y="406"/>
                    <a:pt x="620" y="480"/>
                    <a:pt x="571" y="537"/>
                  </a:cubicBezTo>
                  <a:cubicBezTo>
                    <a:pt x="597" y="739"/>
                    <a:pt x="597" y="739"/>
                    <a:pt x="597" y="739"/>
                  </a:cubicBezTo>
                  <a:cubicBezTo>
                    <a:pt x="465" y="618"/>
                    <a:pt x="465" y="618"/>
                    <a:pt x="465" y="618"/>
                  </a:cubicBezTo>
                  <a:cubicBezTo>
                    <a:pt x="422" y="639"/>
                    <a:pt x="375" y="650"/>
                    <a:pt x="325" y="650"/>
                  </a:cubicBezTo>
                  <a:cubicBezTo>
                    <a:pt x="274" y="650"/>
                    <a:pt x="225" y="638"/>
                    <a:pt x="182" y="617"/>
                  </a:cubicBezTo>
                  <a:close/>
                  <a:moveTo>
                    <a:pt x="512" y="466"/>
                  </a:moveTo>
                  <a:cubicBezTo>
                    <a:pt x="512" y="418"/>
                    <a:pt x="512" y="418"/>
                    <a:pt x="512" y="418"/>
                  </a:cubicBezTo>
                  <a:cubicBezTo>
                    <a:pt x="138" y="418"/>
                    <a:pt x="138" y="418"/>
                    <a:pt x="138" y="418"/>
                  </a:cubicBezTo>
                  <a:cubicBezTo>
                    <a:pt x="138" y="466"/>
                    <a:pt x="138" y="466"/>
                    <a:pt x="138" y="466"/>
                  </a:cubicBezTo>
                  <a:lnTo>
                    <a:pt x="512" y="466"/>
                  </a:lnTo>
                  <a:close/>
                  <a:moveTo>
                    <a:pt x="512" y="366"/>
                  </a:moveTo>
                  <a:cubicBezTo>
                    <a:pt x="512" y="318"/>
                    <a:pt x="512" y="318"/>
                    <a:pt x="512" y="318"/>
                  </a:cubicBezTo>
                  <a:cubicBezTo>
                    <a:pt x="138" y="318"/>
                    <a:pt x="138" y="318"/>
                    <a:pt x="138" y="318"/>
                  </a:cubicBezTo>
                  <a:cubicBezTo>
                    <a:pt x="138" y="366"/>
                    <a:pt x="138" y="366"/>
                    <a:pt x="138" y="366"/>
                  </a:cubicBezTo>
                  <a:lnTo>
                    <a:pt x="512" y="366"/>
                  </a:lnTo>
                  <a:close/>
                  <a:moveTo>
                    <a:pt x="512" y="267"/>
                  </a:moveTo>
                  <a:cubicBezTo>
                    <a:pt x="512" y="219"/>
                    <a:pt x="512" y="219"/>
                    <a:pt x="512" y="219"/>
                  </a:cubicBezTo>
                  <a:cubicBezTo>
                    <a:pt x="138" y="219"/>
                    <a:pt x="138" y="219"/>
                    <a:pt x="138" y="219"/>
                  </a:cubicBezTo>
                  <a:cubicBezTo>
                    <a:pt x="138" y="267"/>
                    <a:pt x="138" y="267"/>
                    <a:pt x="138" y="267"/>
                  </a:cubicBezTo>
                  <a:lnTo>
                    <a:pt x="512" y="267"/>
                  </a:lnTo>
                  <a:close/>
                  <a:moveTo>
                    <a:pt x="512" y="267"/>
                  </a:moveTo>
                  <a:cubicBezTo>
                    <a:pt x="512" y="267"/>
                    <a:pt x="512" y="267"/>
                    <a:pt x="512" y="267"/>
                  </a:cubicBezTo>
                </a:path>
              </a:pathLst>
            </a:custGeom>
            <a:solidFill>
              <a:srgbClr val="FCF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Rectangle 29">
              <a:extLst>
                <a:ext uri="{FF2B5EF4-FFF2-40B4-BE49-F238E27FC236}">
                  <a16:creationId xmlns:a16="http://schemas.microsoft.com/office/drawing/2014/main" xmlns="" id="{C71EA266-677D-4524-ABA4-E081484241E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728788" y="3152775"/>
              <a:ext cx="747713" cy="95250"/>
            </a:xfrm>
            <a:prstGeom prst="rect">
              <a:avLst/>
            </a:prstGeom>
            <a:solidFill>
              <a:srgbClr val="7C66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Rectangle 30">
              <a:extLst>
                <a:ext uri="{FF2B5EF4-FFF2-40B4-BE49-F238E27FC236}">
                  <a16:creationId xmlns:a16="http://schemas.microsoft.com/office/drawing/2014/main" xmlns="" id="{37AEE1DC-F3EE-4CB9-90BF-5AFE0E842FB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728788" y="2952750"/>
              <a:ext cx="747713" cy="95250"/>
            </a:xfrm>
            <a:prstGeom prst="rect">
              <a:avLst/>
            </a:prstGeom>
            <a:solidFill>
              <a:srgbClr val="7C66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Rectangle 31">
              <a:extLst>
                <a:ext uri="{FF2B5EF4-FFF2-40B4-BE49-F238E27FC236}">
                  <a16:creationId xmlns:a16="http://schemas.microsoft.com/office/drawing/2014/main" xmlns="" id="{C4011790-5AC1-4E3A-88EC-98D06111E3C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728788" y="2754313"/>
              <a:ext cx="747713" cy="95250"/>
            </a:xfrm>
            <a:prstGeom prst="rect">
              <a:avLst/>
            </a:prstGeom>
            <a:solidFill>
              <a:srgbClr val="7C66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1216668" y="3110671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srgbClr val="2474B5"/>
                </a:solidFill>
                <a:latin typeface="微软雅黑" panose="020B0503020204020204" pitchFamily="34" charset="-122"/>
              </a:rPr>
              <a:t>工作</a:t>
            </a:r>
            <a:r>
              <a:rPr lang="zh-CN" altLang="en-US" sz="1200" b="1" kern="0" dirty="0">
                <a:solidFill>
                  <a:srgbClr val="2474B5"/>
                </a:solidFill>
                <a:latin typeface="微软雅黑" panose="020B0503020204020204" pitchFamily="34" charset="-122"/>
              </a:rPr>
              <a:t>前言</a:t>
            </a:r>
          </a:p>
        </p:txBody>
      </p:sp>
      <p:sp>
        <p:nvSpPr>
          <p:cNvPr id="32" name="矩形 31"/>
          <p:cNvSpPr/>
          <p:nvPr/>
        </p:nvSpPr>
        <p:spPr>
          <a:xfrm>
            <a:off x="1216668" y="3410198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srgbClr val="2474B5"/>
                </a:solidFill>
                <a:latin typeface="微软雅黑" panose="020B0503020204020204" pitchFamily="34" charset="-122"/>
              </a:rPr>
              <a:t>工作</a:t>
            </a:r>
            <a:r>
              <a:rPr lang="zh-CN" altLang="en-US" sz="1200" b="1" kern="0" dirty="0">
                <a:solidFill>
                  <a:srgbClr val="2474B5"/>
                </a:solidFill>
                <a:latin typeface="微软雅黑" panose="020B0503020204020204" pitchFamily="34" charset="-122"/>
              </a:rPr>
              <a:t>计划</a:t>
            </a:r>
          </a:p>
        </p:txBody>
      </p:sp>
      <p:sp>
        <p:nvSpPr>
          <p:cNvPr id="33" name="矩形 32"/>
          <p:cNvSpPr/>
          <p:nvPr/>
        </p:nvSpPr>
        <p:spPr>
          <a:xfrm>
            <a:off x="3247992" y="3110671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srgbClr val="2474B5"/>
                </a:solidFill>
                <a:latin typeface="微软雅黑" panose="020B0503020204020204" pitchFamily="34" charset="-122"/>
              </a:rPr>
              <a:t>工作</a:t>
            </a:r>
            <a:r>
              <a:rPr lang="zh-CN" altLang="en-US" sz="1200" b="1" kern="0" dirty="0">
                <a:solidFill>
                  <a:srgbClr val="2474B5"/>
                </a:solidFill>
                <a:latin typeface="微软雅黑" panose="020B0503020204020204" pitchFamily="34" charset="-122"/>
              </a:rPr>
              <a:t>进度</a:t>
            </a:r>
          </a:p>
        </p:txBody>
      </p:sp>
      <p:sp>
        <p:nvSpPr>
          <p:cNvPr id="34" name="矩形 33"/>
          <p:cNvSpPr/>
          <p:nvPr/>
        </p:nvSpPr>
        <p:spPr>
          <a:xfrm>
            <a:off x="2232330" y="3110671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srgbClr val="2474B5"/>
                </a:solidFill>
                <a:latin typeface="微软雅黑" panose="020B0503020204020204" pitchFamily="34" charset="-122"/>
              </a:rPr>
              <a:t>工作</a:t>
            </a:r>
            <a:r>
              <a:rPr lang="zh-CN" altLang="en-US" sz="1200" b="1" kern="0" dirty="0">
                <a:solidFill>
                  <a:srgbClr val="2474B5"/>
                </a:solidFill>
                <a:latin typeface="微软雅黑" panose="020B0503020204020204" pitchFamily="34" charset="-122"/>
              </a:rPr>
              <a:t>回顾</a:t>
            </a:r>
          </a:p>
        </p:txBody>
      </p:sp>
      <p:sp>
        <p:nvSpPr>
          <p:cNvPr id="35" name="矩形 34"/>
          <p:cNvSpPr/>
          <p:nvPr/>
        </p:nvSpPr>
        <p:spPr>
          <a:xfrm>
            <a:off x="2232330" y="3410198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srgbClr val="2474B5"/>
                </a:solidFill>
                <a:latin typeface="微软雅黑" panose="020B0503020204020204" pitchFamily="34" charset="-122"/>
              </a:rPr>
              <a:t>工作</a:t>
            </a:r>
            <a:r>
              <a:rPr lang="zh-CN" altLang="en-US" sz="1200" b="1" kern="0" dirty="0">
                <a:solidFill>
                  <a:srgbClr val="2474B5"/>
                </a:solidFill>
                <a:latin typeface="微软雅黑" panose="020B0503020204020204" pitchFamily="34" charset="-122"/>
              </a:rPr>
              <a:t>团队</a:t>
            </a:r>
          </a:p>
        </p:txBody>
      </p:sp>
      <p:sp>
        <p:nvSpPr>
          <p:cNvPr id="36" name="矩形 35"/>
          <p:cNvSpPr/>
          <p:nvPr/>
        </p:nvSpPr>
        <p:spPr>
          <a:xfrm>
            <a:off x="3247992" y="3410198"/>
            <a:ext cx="1019831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srgbClr val="2474B5"/>
                </a:solidFill>
                <a:latin typeface="微软雅黑" panose="020B0503020204020204" pitchFamily="34" charset="-122"/>
              </a:rPr>
              <a:t> 去年</a:t>
            </a:r>
            <a:r>
              <a:rPr lang="zh-CN" altLang="en-US" sz="1200" b="1" kern="0" dirty="0">
                <a:solidFill>
                  <a:srgbClr val="2474B5"/>
                </a:solidFill>
                <a:latin typeface="微软雅黑" panose="020B0503020204020204" pitchFamily="34" charset="-122"/>
              </a:rPr>
              <a:t>相比</a:t>
            </a:r>
          </a:p>
        </p:txBody>
      </p:sp>
    </p:spTree>
    <p:extLst>
      <p:ext uri="{BB962C8B-B14F-4D97-AF65-F5344CB8AC3E}">
        <p14:creationId xmlns:p14="http://schemas.microsoft.com/office/powerpoint/2010/main" val="971576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 userDrawn="1">
            <p:ph type="title" idx="4294967295"/>
          </p:nvPr>
        </p:nvSpPr>
        <p:spPr>
          <a:xfrm>
            <a:off x="1239419" y="2453433"/>
            <a:ext cx="3309938" cy="549275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zh-CN" altLang="en-US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2EFB42E7-B9E4-4C8A-8C19-2A7343C21262}"/>
              </a:ext>
            </a:extLst>
          </p:cNvPr>
          <p:cNvSpPr txBox="1"/>
          <p:nvPr/>
        </p:nvSpPr>
        <p:spPr>
          <a:xfrm>
            <a:off x="1363372" y="1565178"/>
            <a:ext cx="868957" cy="744153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 smtClean="0">
                <a:solidFill>
                  <a:srgbClr val="4472C4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dirty="0">
              <a:solidFill>
                <a:srgbClr val="4472C4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11"/>
          <p:cNvSpPr/>
          <p:nvPr/>
        </p:nvSpPr>
        <p:spPr>
          <a:xfrm>
            <a:off x="0" y="5964072"/>
            <a:ext cx="12192000" cy="8939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BA6FDEAC-106E-41A0-8AD1-B3FC774E158A}"/>
              </a:ext>
            </a:extLst>
          </p:cNvPr>
          <p:cNvGrpSpPr/>
          <p:nvPr/>
        </p:nvGrpSpPr>
        <p:grpSpPr>
          <a:xfrm>
            <a:off x="8082794" y="3508208"/>
            <a:ext cx="2915442" cy="2455864"/>
            <a:chOff x="1450975" y="2316163"/>
            <a:chExt cx="2900363" cy="2443162"/>
          </a:xfrm>
        </p:grpSpPr>
        <p:sp>
          <p:nvSpPr>
            <p:cNvPr id="11" name="Freeform 16">
              <a:extLst>
                <a:ext uri="{FF2B5EF4-FFF2-40B4-BE49-F238E27FC236}">
                  <a16:creationId xmlns:a16="http://schemas.microsoft.com/office/drawing/2014/main" xmlns="" id="{3332DFA6-5D7E-45C6-AD58-D0365ADBF58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450975" y="4416425"/>
              <a:ext cx="2900363" cy="342900"/>
            </a:xfrm>
            <a:custGeom>
              <a:avLst/>
              <a:gdLst>
                <a:gd name="T0" fmla="*/ 1451 w 1451"/>
                <a:gd name="T1" fmla="*/ 0 h 172"/>
                <a:gd name="T2" fmla="*/ 1451 w 1451"/>
                <a:gd name="T3" fmla="*/ 88 h 172"/>
                <a:gd name="T4" fmla="*/ 1367 w 1451"/>
                <a:gd name="T5" fmla="*/ 172 h 172"/>
                <a:gd name="T6" fmla="*/ 84 w 1451"/>
                <a:gd name="T7" fmla="*/ 172 h 172"/>
                <a:gd name="T8" fmla="*/ 0 w 1451"/>
                <a:gd name="T9" fmla="*/ 88 h 172"/>
                <a:gd name="T10" fmla="*/ 0 w 1451"/>
                <a:gd name="T11" fmla="*/ 0 h 172"/>
                <a:gd name="T12" fmla="*/ 511 w 1451"/>
                <a:gd name="T13" fmla="*/ 0 h 172"/>
                <a:gd name="T14" fmla="*/ 588 w 1451"/>
                <a:gd name="T15" fmla="*/ 77 h 172"/>
                <a:gd name="T16" fmla="*/ 863 w 1451"/>
                <a:gd name="T17" fmla="*/ 77 h 172"/>
                <a:gd name="T18" fmla="*/ 940 w 1451"/>
                <a:gd name="T19" fmla="*/ 0 h 172"/>
                <a:gd name="T20" fmla="*/ 1451 w 1451"/>
                <a:gd name="T21" fmla="*/ 0 h 172"/>
                <a:gd name="T22" fmla="*/ 1451 w 1451"/>
                <a:gd name="T23" fmla="*/ 0 h 172"/>
                <a:gd name="T24" fmla="*/ 1451 w 1451"/>
                <a:gd name="T25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1" h="172">
                  <a:moveTo>
                    <a:pt x="1451" y="0"/>
                  </a:moveTo>
                  <a:cubicBezTo>
                    <a:pt x="1451" y="88"/>
                    <a:pt x="1451" y="88"/>
                    <a:pt x="1451" y="88"/>
                  </a:cubicBezTo>
                  <a:cubicBezTo>
                    <a:pt x="1451" y="134"/>
                    <a:pt x="1413" y="172"/>
                    <a:pt x="1367" y="172"/>
                  </a:cubicBezTo>
                  <a:cubicBezTo>
                    <a:pt x="84" y="172"/>
                    <a:pt x="84" y="172"/>
                    <a:pt x="84" y="172"/>
                  </a:cubicBezTo>
                  <a:cubicBezTo>
                    <a:pt x="38" y="172"/>
                    <a:pt x="0" y="134"/>
                    <a:pt x="0" y="8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11" y="0"/>
                    <a:pt x="511" y="0"/>
                    <a:pt x="511" y="0"/>
                  </a:cubicBezTo>
                  <a:cubicBezTo>
                    <a:pt x="511" y="42"/>
                    <a:pt x="545" y="77"/>
                    <a:pt x="588" y="77"/>
                  </a:cubicBezTo>
                  <a:cubicBezTo>
                    <a:pt x="863" y="77"/>
                    <a:pt x="863" y="77"/>
                    <a:pt x="863" y="77"/>
                  </a:cubicBezTo>
                  <a:cubicBezTo>
                    <a:pt x="906" y="77"/>
                    <a:pt x="940" y="42"/>
                    <a:pt x="940" y="0"/>
                  </a:cubicBezTo>
                  <a:lnTo>
                    <a:pt x="1451" y="0"/>
                  </a:lnTo>
                  <a:close/>
                  <a:moveTo>
                    <a:pt x="1451" y="0"/>
                  </a:moveTo>
                  <a:cubicBezTo>
                    <a:pt x="1451" y="0"/>
                    <a:pt x="1451" y="0"/>
                    <a:pt x="1451" y="0"/>
                  </a:cubicBezTo>
                </a:path>
              </a:pathLst>
            </a:custGeom>
            <a:solidFill>
              <a:srgbClr val="E77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7">
              <a:extLst>
                <a:ext uri="{FF2B5EF4-FFF2-40B4-BE49-F238E27FC236}">
                  <a16:creationId xmlns:a16="http://schemas.microsoft.com/office/drawing/2014/main" xmlns="" id="{9513FDFB-04AE-4A6D-BA89-303E5577986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628775" y="2719388"/>
              <a:ext cx="2544763" cy="1697037"/>
            </a:xfrm>
            <a:custGeom>
              <a:avLst/>
              <a:gdLst>
                <a:gd name="T0" fmla="*/ 1273 w 1273"/>
                <a:gd name="T1" fmla="*/ 65 h 848"/>
                <a:gd name="T2" fmla="*/ 1273 w 1273"/>
                <a:gd name="T3" fmla="*/ 848 h 848"/>
                <a:gd name="T4" fmla="*/ 0 w 1273"/>
                <a:gd name="T5" fmla="*/ 848 h 848"/>
                <a:gd name="T6" fmla="*/ 0 w 1273"/>
                <a:gd name="T7" fmla="*/ 345 h 848"/>
                <a:gd name="T8" fmla="*/ 94 w 1273"/>
                <a:gd name="T9" fmla="*/ 415 h 848"/>
                <a:gd name="T10" fmla="*/ 94 w 1273"/>
                <a:gd name="T11" fmla="*/ 753 h 848"/>
                <a:gd name="T12" fmla="*/ 1179 w 1273"/>
                <a:gd name="T13" fmla="*/ 753 h 848"/>
                <a:gd name="T14" fmla="*/ 1179 w 1273"/>
                <a:gd name="T15" fmla="*/ 95 h 848"/>
                <a:gd name="T16" fmla="*/ 561 w 1273"/>
                <a:gd name="T17" fmla="*/ 95 h 848"/>
                <a:gd name="T18" fmla="*/ 538 w 1273"/>
                <a:gd name="T19" fmla="*/ 0 h 848"/>
                <a:gd name="T20" fmla="*/ 1209 w 1273"/>
                <a:gd name="T21" fmla="*/ 0 h 848"/>
                <a:gd name="T22" fmla="*/ 1273 w 1273"/>
                <a:gd name="T23" fmla="*/ 65 h 848"/>
                <a:gd name="T24" fmla="*/ 1273 w 1273"/>
                <a:gd name="T25" fmla="*/ 65 h 848"/>
                <a:gd name="T26" fmla="*/ 1273 w 1273"/>
                <a:gd name="T27" fmla="*/ 65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3" h="848">
                  <a:moveTo>
                    <a:pt x="1273" y="65"/>
                  </a:moveTo>
                  <a:cubicBezTo>
                    <a:pt x="1273" y="848"/>
                    <a:pt x="1273" y="848"/>
                    <a:pt x="1273" y="848"/>
                  </a:cubicBezTo>
                  <a:cubicBezTo>
                    <a:pt x="0" y="848"/>
                    <a:pt x="0" y="848"/>
                    <a:pt x="0" y="848"/>
                  </a:cubicBezTo>
                  <a:cubicBezTo>
                    <a:pt x="0" y="345"/>
                    <a:pt x="0" y="345"/>
                    <a:pt x="0" y="345"/>
                  </a:cubicBezTo>
                  <a:cubicBezTo>
                    <a:pt x="27" y="374"/>
                    <a:pt x="58" y="398"/>
                    <a:pt x="94" y="415"/>
                  </a:cubicBezTo>
                  <a:cubicBezTo>
                    <a:pt x="94" y="753"/>
                    <a:pt x="94" y="753"/>
                    <a:pt x="94" y="753"/>
                  </a:cubicBezTo>
                  <a:cubicBezTo>
                    <a:pt x="1179" y="753"/>
                    <a:pt x="1179" y="753"/>
                    <a:pt x="1179" y="753"/>
                  </a:cubicBezTo>
                  <a:cubicBezTo>
                    <a:pt x="1179" y="95"/>
                    <a:pt x="1179" y="95"/>
                    <a:pt x="1179" y="95"/>
                  </a:cubicBezTo>
                  <a:cubicBezTo>
                    <a:pt x="561" y="95"/>
                    <a:pt x="561" y="95"/>
                    <a:pt x="561" y="95"/>
                  </a:cubicBezTo>
                  <a:cubicBezTo>
                    <a:pt x="558" y="62"/>
                    <a:pt x="550" y="30"/>
                    <a:pt x="538" y="0"/>
                  </a:cubicBezTo>
                  <a:cubicBezTo>
                    <a:pt x="1209" y="0"/>
                    <a:pt x="1209" y="0"/>
                    <a:pt x="1209" y="0"/>
                  </a:cubicBezTo>
                  <a:cubicBezTo>
                    <a:pt x="1244" y="0"/>
                    <a:pt x="1273" y="29"/>
                    <a:pt x="1273" y="65"/>
                  </a:cubicBezTo>
                  <a:close/>
                  <a:moveTo>
                    <a:pt x="1273" y="65"/>
                  </a:moveTo>
                  <a:cubicBezTo>
                    <a:pt x="1273" y="65"/>
                    <a:pt x="1273" y="65"/>
                    <a:pt x="1273" y="65"/>
                  </a:cubicBezTo>
                </a:path>
              </a:pathLst>
            </a:custGeom>
            <a:solidFill>
              <a:srgbClr val="7C66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8">
              <a:extLst>
                <a:ext uri="{FF2B5EF4-FFF2-40B4-BE49-F238E27FC236}">
                  <a16:creationId xmlns:a16="http://schemas.microsoft.com/office/drawing/2014/main" xmlns="" id="{A97A3B6D-B393-4CFB-9049-5EA5FF23CD2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567113" y="3503613"/>
              <a:ext cx="417513" cy="722312"/>
            </a:xfrm>
            <a:custGeom>
              <a:avLst/>
              <a:gdLst>
                <a:gd name="T0" fmla="*/ 263 w 263"/>
                <a:gd name="T1" fmla="*/ 0 h 455"/>
                <a:gd name="T2" fmla="*/ 263 w 263"/>
                <a:gd name="T3" fmla="*/ 455 h 455"/>
                <a:gd name="T4" fmla="*/ 0 w 263"/>
                <a:gd name="T5" fmla="*/ 455 h 455"/>
                <a:gd name="T6" fmla="*/ 263 w 263"/>
                <a:gd name="T7" fmla="*/ 0 h 455"/>
                <a:gd name="T8" fmla="*/ 263 w 263"/>
                <a:gd name="T9" fmla="*/ 0 h 455"/>
                <a:gd name="T10" fmla="*/ 263 w 263"/>
                <a:gd name="T11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3" h="455">
                  <a:moveTo>
                    <a:pt x="263" y="0"/>
                  </a:moveTo>
                  <a:lnTo>
                    <a:pt x="263" y="455"/>
                  </a:lnTo>
                  <a:lnTo>
                    <a:pt x="0" y="455"/>
                  </a:lnTo>
                  <a:lnTo>
                    <a:pt x="263" y="0"/>
                  </a:lnTo>
                  <a:close/>
                  <a:moveTo>
                    <a:pt x="263" y="0"/>
                  </a:moveTo>
                  <a:lnTo>
                    <a:pt x="263" y="0"/>
                  </a:lnTo>
                  <a:close/>
                </a:path>
              </a:pathLst>
            </a:custGeom>
            <a:solidFill>
              <a:srgbClr val="FCF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9">
              <a:extLst>
                <a:ext uri="{FF2B5EF4-FFF2-40B4-BE49-F238E27FC236}">
                  <a16:creationId xmlns:a16="http://schemas.microsoft.com/office/drawing/2014/main" xmlns="" id="{504B0D7B-AB37-4630-AF5D-58212229D22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567113" y="3503613"/>
              <a:ext cx="417513" cy="722312"/>
            </a:xfrm>
            <a:custGeom>
              <a:avLst/>
              <a:gdLst>
                <a:gd name="T0" fmla="*/ 263 w 263"/>
                <a:gd name="T1" fmla="*/ 0 h 455"/>
                <a:gd name="T2" fmla="*/ 263 w 263"/>
                <a:gd name="T3" fmla="*/ 455 h 455"/>
                <a:gd name="T4" fmla="*/ 0 w 263"/>
                <a:gd name="T5" fmla="*/ 455 h 455"/>
                <a:gd name="T6" fmla="*/ 263 w 263"/>
                <a:gd name="T7" fmla="*/ 0 h 455"/>
                <a:gd name="T8" fmla="*/ 263 w 263"/>
                <a:gd name="T9" fmla="*/ 0 h 455"/>
                <a:gd name="T10" fmla="*/ 263 w 263"/>
                <a:gd name="T11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3" h="455">
                  <a:moveTo>
                    <a:pt x="263" y="0"/>
                  </a:moveTo>
                  <a:lnTo>
                    <a:pt x="263" y="455"/>
                  </a:lnTo>
                  <a:lnTo>
                    <a:pt x="0" y="455"/>
                  </a:lnTo>
                  <a:lnTo>
                    <a:pt x="263" y="0"/>
                  </a:lnTo>
                  <a:moveTo>
                    <a:pt x="263" y="0"/>
                  </a:moveTo>
                  <a:lnTo>
                    <a:pt x="2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20">
              <a:extLst>
                <a:ext uri="{FF2B5EF4-FFF2-40B4-BE49-F238E27FC236}">
                  <a16:creationId xmlns:a16="http://schemas.microsoft.com/office/drawing/2014/main" xmlns="" id="{BC8983A6-C69D-4BD6-8A07-5F4F2335F6D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887663" y="2909888"/>
              <a:ext cx="1096963" cy="1316037"/>
            </a:xfrm>
            <a:custGeom>
              <a:avLst/>
              <a:gdLst>
                <a:gd name="T0" fmla="*/ 691 w 691"/>
                <a:gd name="T1" fmla="*/ 0 h 829"/>
                <a:gd name="T2" fmla="*/ 691 w 691"/>
                <a:gd name="T3" fmla="*/ 374 h 829"/>
                <a:gd name="T4" fmla="*/ 428 w 691"/>
                <a:gd name="T5" fmla="*/ 829 h 829"/>
                <a:gd name="T6" fmla="*/ 0 w 691"/>
                <a:gd name="T7" fmla="*/ 829 h 829"/>
                <a:gd name="T8" fmla="*/ 479 w 691"/>
                <a:gd name="T9" fmla="*/ 0 h 829"/>
                <a:gd name="T10" fmla="*/ 691 w 691"/>
                <a:gd name="T11" fmla="*/ 0 h 829"/>
                <a:gd name="T12" fmla="*/ 691 w 691"/>
                <a:gd name="T13" fmla="*/ 0 h 829"/>
                <a:gd name="T14" fmla="*/ 691 w 691"/>
                <a:gd name="T15" fmla="*/ 0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1" h="829">
                  <a:moveTo>
                    <a:pt x="691" y="0"/>
                  </a:moveTo>
                  <a:lnTo>
                    <a:pt x="691" y="374"/>
                  </a:lnTo>
                  <a:lnTo>
                    <a:pt x="428" y="829"/>
                  </a:lnTo>
                  <a:lnTo>
                    <a:pt x="0" y="829"/>
                  </a:lnTo>
                  <a:lnTo>
                    <a:pt x="479" y="0"/>
                  </a:lnTo>
                  <a:lnTo>
                    <a:pt x="691" y="0"/>
                  </a:lnTo>
                  <a:close/>
                  <a:moveTo>
                    <a:pt x="691" y="0"/>
                  </a:moveTo>
                  <a:lnTo>
                    <a:pt x="691" y="0"/>
                  </a:lnTo>
                  <a:close/>
                </a:path>
              </a:pathLst>
            </a:custGeom>
            <a:solidFill>
              <a:srgbClr val="88C9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21">
              <a:extLst>
                <a:ext uri="{FF2B5EF4-FFF2-40B4-BE49-F238E27FC236}">
                  <a16:creationId xmlns:a16="http://schemas.microsoft.com/office/drawing/2014/main" xmlns="" id="{100415B4-6F86-4AA9-BCE8-2BCD602933D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887663" y="2909888"/>
              <a:ext cx="1096963" cy="1316037"/>
            </a:xfrm>
            <a:custGeom>
              <a:avLst/>
              <a:gdLst>
                <a:gd name="T0" fmla="*/ 691 w 691"/>
                <a:gd name="T1" fmla="*/ 0 h 829"/>
                <a:gd name="T2" fmla="*/ 691 w 691"/>
                <a:gd name="T3" fmla="*/ 374 h 829"/>
                <a:gd name="T4" fmla="*/ 428 w 691"/>
                <a:gd name="T5" fmla="*/ 829 h 829"/>
                <a:gd name="T6" fmla="*/ 0 w 691"/>
                <a:gd name="T7" fmla="*/ 829 h 829"/>
                <a:gd name="T8" fmla="*/ 479 w 691"/>
                <a:gd name="T9" fmla="*/ 0 h 829"/>
                <a:gd name="T10" fmla="*/ 691 w 691"/>
                <a:gd name="T11" fmla="*/ 0 h 829"/>
                <a:gd name="T12" fmla="*/ 691 w 691"/>
                <a:gd name="T13" fmla="*/ 0 h 829"/>
                <a:gd name="T14" fmla="*/ 691 w 691"/>
                <a:gd name="T15" fmla="*/ 0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1" h="829">
                  <a:moveTo>
                    <a:pt x="691" y="0"/>
                  </a:moveTo>
                  <a:lnTo>
                    <a:pt x="691" y="374"/>
                  </a:lnTo>
                  <a:lnTo>
                    <a:pt x="428" y="829"/>
                  </a:lnTo>
                  <a:lnTo>
                    <a:pt x="0" y="829"/>
                  </a:lnTo>
                  <a:lnTo>
                    <a:pt x="479" y="0"/>
                  </a:lnTo>
                  <a:lnTo>
                    <a:pt x="691" y="0"/>
                  </a:lnTo>
                  <a:moveTo>
                    <a:pt x="691" y="0"/>
                  </a:moveTo>
                  <a:lnTo>
                    <a:pt x="69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22">
              <a:extLst>
                <a:ext uri="{FF2B5EF4-FFF2-40B4-BE49-F238E27FC236}">
                  <a16:creationId xmlns:a16="http://schemas.microsoft.com/office/drawing/2014/main" xmlns="" id="{C7C7C4BE-499E-4A30-9F87-E423354CEBF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641600" y="2909888"/>
              <a:ext cx="1006475" cy="1316037"/>
            </a:xfrm>
            <a:custGeom>
              <a:avLst/>
              <a:gdLst>
                <a:gd name="T0" fmla="*/ 634 w 634"/>
                <a:gd name="T1" fmla="*/ 0 h 829"/>
                <a:gd name="T2" fmla="*/ 155 w 634"/>
                <a:gd name="T3" fmla="*/ 829 h 829"/>
                <a:gd name="T4" fmla="*/ 0 w 634"/>
                <a:gd name="T5" fmla="*/ 829 h 829"/>
                <a:gd name="T6" fmla="*/ 479 w 634"/>
                <a:gd name="T7" fmla="*/ 0 h 829"/>
                <a:gd name="T8" fmla="*/ 634 w 634"/>
                <a:gd name="T9" fmla="*/ 0 h 829"/>
                <a:gd name="T10" fmla="*/ 634 w 634"/>
                <a:gd name="T11" fmla="*/ 0 h 829"/>
                <a:gd name="T12" fmla="*/ 634 w 634"/>
                <a:gd name="T13" fmla="*/ 0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4" h="829">
                  <a:moveTo>
                    <a:pt x="634" y="0"/>
                  </a:moveTo>
                  <a:lnTo>
                    <a:pt x="155" y="829"/>
                  </a:lnTo>
                  <a:lnTo>
                    <a:pt x="0" y="829"/>
                  </a:lnTo>
                  <a:lnTo>
                    <a:pt x="479" y="0"/>
                  </a:lnTo>
                  <a:lnTo>
                    <a:pt x="634" y="0"/>
                  </a:lnTo>
                  <a:close/>
                  <a:moveTo>
                    <a:pt x="634" y="0"/>
                  </a:moveTo>
                  <a:lnTo>
                    <a:pt x="634" y="0"/>
                  </a:lnTo>
                  <a:close/>
                </a:path>
              </a:pathLst>
            </a:custGeom>
            <a:solidFill>
              <a:srgbClr val="FCF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23">
              <a:extLst>
                <a:ext uri="{FF2B5EF4-FFF2-40B4-BE49-F238E27FC236}">
                  <a16:creationId xmlns:a16="http://schemas.microsoft.com/office/drawing/2014/main" xmlns="" id="{A27B83DF-B291-4AA6-A54C-A1DBEBED716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641600" y="2909888"/>
              <a:ext cx="1006475" cy="1316037"/>
            </a:xfrm>
            <a:custGeom>
              <a:avLst/>
              <a:gdLst>
                <a:gd name="T0" fmla="*/ 634 w 634"/>
                <a:gd name="T1" fmla="*/ 0 h 829"/>
                <a:gd name="T2" fmla="*/ 155 w 634"/>
                <a:gd name="T3" fmla="*/ 829 h 829"/>
                <a:gd name="T4" fmla="*/ 0 w 634"/>
                <a:gd name="T5" fmla="*/ 829 h 829"/>
                <a:gd name="T6" fmla="*/ 479 w 634"/>
                <a:gd name="T7" fmla="*/ 0 h 829"/>
                <a:gd name="T8" fmla="*/ 634 w 634"/>
                <a:gd name="T9" fmla="*/ 0 h 829"/>
                <a:gd name="T10" fmla="*/ 634 w 634"/>
                <a:gd name="T11" fmla="*/ 0 h 829"/>
                <a:gd name="T12" fmla="*/ 634 w 634"/>
                <a:gd name="T13" fmla="*/ 0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4" h="829">
                  <a:moveTo>
                    <a:pt x="634" y="0"/>
                  </a:moveTo>
                  <a:lnTo>
                    <a:pt x="155" y="829"/>
                  </a:lnTo>
                  <a:lnTo>
                    <a:pt x="0" y="829"/>
                  </a:lnTo>
                  <a:lnTo>
                    <a:pt x="479" y="0"/>
                  </a:lnTo>
                  <a:lnTo>
                    <a:pt x="634" y="0"/>
                  </a:lnTo>
                  <a:moveTo>
                    <a:pt x="634" y="0"/>
                  </a:moveTo>
                  <a:lnTo>
                    <a:pt x="63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4">
              <a:extLst>
                <a:ext uri="{FF2B5EF4-FFF2-40B4-BE49-F238E27FC236}">
                  <a16:creationId xmlns:a16="http://schemas.microsoft.com/office/drawing/2014/main" xmlns="" id="{5CCD21C8-0751-4961-992F-084FECCDD24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816100" y="2909888"/>
              <a:ext cx="1585913" cy="1316037"/>
            </a:xfrm>
            <a:custGeom>
              <a:avLst/>
              <a:gdLst>
                <a:gd name="T0" fmla="*/ 793 w 793"/>
                <a:gd name="T1" fmla="*/ 0 h 658"/>
                <a:gd name="T2" fmla="*/ 413 w 793"/>
                <a:gd name="T3" fmla="*/ 658 h 658"/>
                <a:gd name="T4" fmla="*/ 0 w 793"/>
                <a:gd name="T5" fmla="*/ 658 h 658"/>
                <a:gd name="T6" fmla="*/ 0 w 793"/>
                <a:gd name="T7" fmla="*/ 320 h 658"/>
                <a:gd name="T8" fmla="*/ 143 w 793"/>
                <a:gd name="T9" fmla="*/ 353 h 658"/>
                <a:gd name="T10" fmla="*/ 283 w 793"/>
                <a:gd name="T11" fmla="*/ 321 h 658"/>
                <a:gd name="T12" fmla="*/ 415 w 793"/>
                <a:gd name="T13" fmla="*/ 442 h 658"/>
                <a:gd name="T14" fmla="*/ 389 w 793"/>
                <a:gd name="T15" fmla="*/ 240 h 658"/>
                <a:gd name="T16" fmla="*/ 468 w 793"/>
                <a:gd name="T17" fmla="*/ 28 h 658"/>
                <a:gd name="T18" fmla="*/ 467 w 793"/>
                <a:gd name="T19" fmla="*/ 0 h 658"/>
                <a:gd name="T20" fmla="*/ 793 w 793"/>
                <a:gd name="T21" fmla="*/ 0 h 658"/>
                <a:gd name="T22" fmla="*/ 793 w 793"/>
                <a:gd name="T23" fmla="*/ 0 h 658"/>
                <a:gd name="T24" fmla="*/ 793 w 793"/>
                <a:gd name="T25" fmla="*/ 0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3" h="658">
                  <a:moveTo>
                    <a:pt x="793" y="0"/>
                  </a:moveTo>
                  <a:cubicBezTo>
                    <a:pt x="413" y="658"/>
                    <a:pt x="413" y="658"/>
                    <a:pt x="413" y="658"/>
                  </a:cubicBezTo>
                  <a:cubicBezTo>
                    <a:pt x="0" y="658"/>
                    <a:pt x="0" y="658"/>
                    <a:pt x="0" y="658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43" y="341"/>
                    <a:pt x="92" y="353"/>
                    <a:pt x="143" y="353"/>
                  </a:cubicBezTo>
                  <a:cubicBezTo>
                    <a:pt x="193" y="353"/>
                    <a:pt x="240" y="342"/>
                    <a:pt x="283" y="321"/>
                  </a:cubicBezTo>
                  <a:cubicBezTo>
                    <a:pt x="415" y="442"/>
                    <a:pt x="415" y="442"/>
                    <a:pt x="415" y="442"/>
                  </a:cubicBezTo>
                  <a:cubicBezTo>
                    <a:pt x="389" y="240"/>
                    <a:pt x="389" y="240"/>
                    <a:pt x="389" y="240"/>
                  </a:cubicBezTo>
                  <a:cubicBezTo>
                    <a:pt x="438" y="183"/>
                    <a:pt x="468" y="109"/>
                    <a:pt x="468" y="28"/>
                  </a:cubicBezTo>
                  <a:cubicBezTo>
                    <a:pt x="468" y="18"/>
                    <a:pt x="468" y="9"/>
                    <a:pt x="467" y="0"/>
                  </a:cubicBezTo>
                  <a:lnTo>
                    <a:pt x="793" y="0"/>
                  </a:lnTo>
                  <a:close/>
                  <a:moveTo>
                    <a:pt x="793" y="0"/>
                  </a:moveTo>
                  <a:cubicBezTo>
                    <a:pt x="793" y="0"/>
                    <a:pt x="793" y="0"/>
                    <a:pt x="793" y="0"/>
                  </a:cubicBezTo>
                </a:path>
              </a:pathLst>
            </a:custGeom>
            <a:solidFill>
              <a:srgbClr val="88C9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5">
              <a:extLst>
                <a:ext uri="{FF2B5EF4-FFF2-40B4-BE49-F238E27FC236}">
                  <a16:creationId xmlns:a16="http://schemas.microsoft.com/office/drawing/2014/main" xmlns="" id="{E7180031-F030-4BCF-B41B-68B73A2AA4A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471738" y="4416425"/>
              <a:ext cx="857250" cy="153987"/>
            </a:xfrm>
            <a:custGeom>
              <a:avLst/>
              <a:gdLst>
                <a:gd name="T0" fmla="*/ 0 w 429"/>
                <a:gd name="T1" fmla="*/ 0 h 77"/>
                <a:gd name="T2" fmla="*/ 429 w 429"/>
                <a:gd name="T3" fmla="*/ 0 h 77"/>
                <a:gd name="T4" fmla="*/ 352 w 429"/>
                <a:gd name="T5" fmla="*/ 77 h 77"/>
                <a:gd name="T6" fmla="*/ 77 w 429"/>
                <a:gd name="T7" fmla="*/ 77 h 77"/>
                <a:gd name="T8" fmla="*/ 0 w 429"/>
                <a:gd name="T9" fmla="*/ 0 h 77"/>
                <a:gd name="T10" fmla="*/ 0 w 429"/>
                <a:gd name="T11" fmla="*/ 0 h 77"/>
                <a:gd name="T12" fmla="*/ 0 w 429"/>
                <a:gd name="T1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" h="77">
                  <a:moveTo>
                    <a:pt x="0" y="0"/>
                  </a:moveTo>
                  <a:cubicBezTo>
                    <a:pt x="429" y="0"/>
                    <a:pt x="429" y="0"/>
                    <a:pt x="429" y="0"/>
                  </a:cubicBezTo>
                  <a:cubicBezTo>
                    <a:pt x="429" y="42"/>
                    <a:pt x="395" y="77"/>
                    <a:pt x="352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34" y="77"/>
                    <a:pt x="0" y="42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65C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6">
              <a:extLst>
                <a:ext uri="{FF2B5EF4-FFF2-40B4-BE49-F238E27FC236}">
                  <a16:creationId xmlns:a16="http://schemas.microsoft.com/office/drawing/2014/main" xmlns="" id="{57386B51-1E84-4647-BEA7-5253CED3D12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816100" y="2909888"/>
              <a:ext cx="2168525" cy="1316037"/>
            </a:xfrm>
            <a:custGeom>
              <a:avLst/>
              <a:gdLst>
                <a:gd name="T0" fmla="*/ 0 w 1366"/>
                <a:gd name="T1" fmla="*/ 0 h 829"/>
                <a:gd name="T2" fmla="*/ 0 w 1366"/>
                <a:gd name="T3" fmla="*/ 829 h 829"/>
                <a:gd name="T4" fmla="*/ 1366 w 1366"/>
                <a:gd name="T5" fmla="*/ 829 h 829"/>
                <a:gd name="T6" fmla="*/ 1366 w 1366"/>
                <a:gd name="T7" fmla="*/ 0 h 829"/>
                <a:gd name="T8" fmla="*/ 0 w 1366"/>
                <a:gd name="T9" fmla="*/ 0 h 829"/>
                <a:gd name="T10" fmla="*/ 1319 w 1366"/>
                <a:gd name="T11" fmla="*/ 781 h 829"/>
                <a:gd name="T12" fmla="*/ 48 w 1366"/>
                <a:gd name="T13" fmla="*/ 781 h 829"/>
                <a:gd name="T14" fmla="*/ 48 w 1366"/>
                <a:gd name="T15" fmla="*/ 48 h 829"/>
                <a:gd name="T16" fmla="*/ 1319 w 1366"/>
                <a:gd name="T17" fmla="*/ 48 h 829"/>
                <a:gd name="T18" fmla="*/ 1319 w 1366"/>
                <a:gd name="T19" fmla="*/ 781 h 829"/>
                <a:gd name="T20" fmla="*/ 1319 w 1366"/>
                <a:gd name="T21" fmla="*/ 781 h 829"/>
                <a:gd name="T22" fmla="*/ 1319 w 1366"/>
                <a:gd name="T23" fmla="*/ 781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6" h="829">
                  <a:moveTo>
                    <a:pt x="0" y="0"/>
                  </a:moveTo>
                  <a:lnTo>
                    <a:pt x="0" y="829"/>
                  </a:lnTo>
                  <a:lnTo>
                    <a:pt x="1366" y="829"/>
                  </a:lnTo>
                  <a:lnTo>
                    <a:pt x="1366" y="0"/>
                  </a:lnTo>
                  <a:lnTo>
                    <a:pt x="0" y="0"/>
                  </a:lnTo>
                  <a:close/>
                  <a:moveTo>
                    <a:pt x="1319" y="781"/>
                  </a:moveTo>
                  <a:lnTo>
                    <a:pt x="48" y="781"/>
                  </a:lnTo>
                  <a:lnTo>
                    <a:pt x="48" y="48"/>
                  </a:lnTo>
                  <a:lnTo>
                    <a:pt x="1319" y="48"/>
                  </a:lnTo>
                  <a:lnTo>
                    <a:pt x="1319" y="781"/>
                  </a:lnTo>
                  <a:close/>
                  <a:moveTo>
                    <a:pt x="1319" y="781"/>
                  </a:moveTo>
                  <a:lnTo>
                    <a:pt x="1319" y="781"/>
                  </a:lnTo>
                  <a:close/>
                </a:path>
              </a:pathLst>
            </a:custGeom>
            <a:solidFill>
              <a:srgbClr val="FCF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7">
              <a:extLst>
                <a:ext uri="{FF2B5EF4-FFF2-40B4-BE49-F238E27FC236}">
                  <a16:creationId xmlns:a16="http://schemas.microsoft.com/office/drawing/2014/main" xmlns="" id="{7F9F12DF-CC70-4D48-B9D3-962437AEE50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816100" y="2909888"/>
              <a:ext cx="2168525" cy="1316037"/>
            </a:xfrm>
            <a:custGeom>
              <a:avLst/>
              <a:gdLst>
                <a:gd name="T0" fmla="*/ 0 w 1366"/>
                <a:gd name="T1" fmla="*/ 0 h 829"/>
                <a:gd name="T2" fmla="*/ 0 w 1366"/>
                <a:gd name="T3" fmla="*/ 829 h 829"/>
                <a:gd name="T4" fmla="*/ 1366 w 1366"/>
                <a:gd name="T5" fmla="*/ 829 h 829"/>
                <a:gd name="T6" fmla="*/ 1366 w 1366"/>
                <a:gd name="T7" fmla="*/ 0 h 829"/>
                <a:gd name="T8" fmla="*/ 0 w 1366"/>
                <a:gd name="T9" fmla="*/ 0 h 829"/>
                <a:gd name="T10" fmla="*/ 1319 w 1366"/>
                <a:gd name="T11" fmla="*/ 781 h 829"/>
                <a:gd name="T12" fmla="*/ 48 w 1366"/>
                <a:gd name="T13" fmla="*/ 781 h 829"/>
                <a:gd name="T14" fmla="*/ 48 w 1366"/>
                <a:gd name="T15" fmla="*/ 48 h 829"/>
                <a:gd name="T16" fmla="*/ 1319 w 1366"/>
                <a:gd name="T17" fmla="*/ 48 h 829"/>
                <a:gd name="T18" fmla="*/ 1319 w 1366"/>
                <a:gd name="T19" fmla="*/ 781 h 829"/>
                <a:gd name="T20" fmla="*/ 1319 w 1366"/>
                <a:gd name="T21" fmla="*/ 781 h 829"/>
                <a:gd name="T22" fmla="*/ 1319 w 1366"/>
                <a:gd name="T23" fmla="*/ 781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6" h="829">
                  <a:moveTo>
                    <a:pt x="0" y="0"/>
                  </a:moveTo>
                  <a:lnTo>
                    <a:pt x="0" y="829"/>
                  </a:lnTo>
                  <a:lnTo>
                    <a:pt x="1366" y="829"/>
                  </a:lnTo>
                  <a:lnTo>
                    <a:pt x="1366" y="0"/>
                  </a:lnTo>
                  <a:lnTo>
                    <a:pt x="0" y="0"/>
                  </a:lnTo>
                  <a:moveTo>
                    <a:pt x="1319" y="781"/>
                  </a:moveTo>
                  <a:lnTo>
                    <a:pt x="48" y="781"/>
                  </a:lnTo>
                  <a:lnTo>
                    <a:pt x="48" y="48"/>
                  </a:lnTo>
                  <a:lnTo>
                    <a:pt x="1319" y="48"/>
                  </a:lnTo>
                  <a:lnTo>
                    <a:pt x="1319" y="781"/>
                  </a:lnTo>
                  <a:moveTo>
                    <a:pt x="1319" y="781"/>
                  </a:moveTo>
                  <a:lnTo>
                    <a:pt x="1319" y="78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8">
              <a:extLst>
                <a:ext uri="{FF2B5EF4-FFF2-40B4-BE49-F238E27FC236}">
                  <a16:creationId xmlns:a16="http://schemas.microsoft.com/office/drawing/2014/main" xmlns="" id="{4D1357DF-08B5-4FFE-8E85-011FFB4A293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452563" y="2316163"/>
              <a:ext cx="1300163" cy="1477962"/>
            </a:xfrm>
            <a:custGeom>
              <a:avLst/>
              <a:gdLst>
                <a:gd name="T0" fmla="*/ 182 w 650"/>
                <a:gd name="T1" fmla="*/ 617 h 739"/>
                <a:gd name="T2" fmla="*/ 88 w 650"/>
                <a:gd name="T3" fmla="*/ 547 h 739"/>
                <a:gd name="T4" fmla="*/ 0 w 650"/>
                <a:gd name="T5" fmla="*/ 325 h 739"/>
                <a:gd name="T6" fmla="*/ 325 w 650"/>
                <a:gd name="T7" fmla="*/ 0 h 739"/>
                <a:gd name="T8" fmla="*/ 626 w 650"/>
                <a:gd name="T9" fmla="*/ 202 h 739"/>
                <a:gd name="T10" fmla="*/ 649 w 650"/>
                <a:gd name="T11" fmla="*/ 297 h 739"/>
                <a:gd name="T12" fmla="*/ 650 w 650"/>
                <a:gd name="T13" fmla="*/ 325 h 739"/>
                <a:gd name="T14" fmla="*/ 571 w 650"/>
                <a:gd name="T15" fmla="*/ 537 h 739"/>
                <a:gd name="T16" fmla="*/ 597 w 650"/>
                <a:gd name="T17" fmla="*/ 739 h 739"/>
                <a:gd name="T18" fmla="*/ 465 w 650"/>
                <a:gd name="T19" fmla="*/ 618 h 739"/>
                <a:gd name="T20" fmla="*/ 325 w 650"/>
                <a:gd name="T21" fmla="*/ 650 h 739"/>
                <a:gd name="T22" fmla="*/ 182 w 650"/>
                <a:gd name="T23" fmla="*/ 617 h 739"/>
                <a:gd name="T24" fmla="*/ 512 w 650"/>
                <a:gd name="T25" fmla="*/ 466 h 739"/>
                <a:gd name="T26" fmla="*/ 512 w 650"/>
                <a:gd name="T27" fmla="*/ 418 h 739"/>
                <a:gd name="T28" fmla="*/ 138 w 650"/>
                <a:gd name="T29" fmla="*/ 418 h 739"/>
                <a:gd name="T30" fmla="*/ 138 w 650"/>
                <a:gd name="T31" fmla="*/ 466 h 739"/>
                <a:gd name="T32" fmla="*/ 512 w 650"/>
                <a:gd name="T33" fmla="*/ 466 h 739"/>
                <a:gd name="T34" fmla="*/ 512 w 650"/>
                <a:gd name="T35" fmla="*/ 366 h 739"/>
                <a:gd name="T36" fmla="*/ 512 w 650"/>
                <a:gd name="T37" fmla="*/ 318 h 739"/>
                <a:gd name="T38" fmla="*/ 138 w 650"/>
                <a:gd name="T39" fmla="*/ 318 h 739"/>
                <a:gd name="T40" fmla="*/ 138 w 650"/>
                <a:gd name="T41" fmla="*/ 366 h 739"/>
                <a:gd name="T42" fmla="*/ 512 w 650"/>
                <a:gd name="T43" fmla="*/ 366 h 739"/>
                <a:gd name="T44" fmla="*/ 512 w 650"/>
                <a:gd name="T45" fmla="*/ 267 h 739"/>
                <a:gd name="T46" fmla="*/ 512 w 650"/>
                <a:gd name="T47" fmla="*/ 219 h 739"/>
                <a:gd name="T48" fmla="*/ 138 w 650"/>
                <a:gd name="T49" fmla="*/ 219 h 739"/>
                <a:gd name="T50" fmla="*/ 138 w 650"/>
                <a:gd name="T51" fmla="*/ 267 h 739"/>
                <a:gd name="T52" fmla="*/ 512 w 650"/>
                <a:gd name="T53" fmla="*/ 267 h 739"/>
                <a:gd name="T54" fmla="*/ 512 w 650"/>
                <a:gd name="T55" fmla="*/ 267 h 739"/>
                <a:gd name="T56" fmla="*/ 512 w 650"/>
                <a:gd name="T57" fmla="*/ 267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0" h="739">
                  <a:moveTo>
                    <a:pt x="182" y="617"/>
                  </a:moveTo>
                  <a:cubicBezTo>
                    <a:pt x="146" y="600"/>
                    <a:pt x="115" y="576"/>
                    <a:pt x="88" y="547"/>
                  </a:cubicBezTo>
                  <a:cubicBezTo>
                    <a:pt x="33" y="489"/>
                    <a:pt x="0" y="411"/>
                    <a:pt x="0" y="325"/>
                  </a:cubicBezTo>
                  <a:cubicBezTo>
                    <a:pt x="0" y="145"/>
                    <a:pt x="145" y="0"/>
                    <a:pt x="325" y="0"/>
                  </a:cubicBezTo>
                  <a:cubicBezTo>
                    <a:pt x="461" y="0"/>
                    <a:pt x="578" y="84"/>
                    <a:pt x="626" y="202"/>
                  </a:cubicBezTo>
                  <a:cubicBezTo>
                    <a:pt x="638" y="232"/>
                    <a:pt x="646" y="264"/>
                    <a:pt x="649" y="297"/>
                  </a:cubicBezTo>
                  <a:cubicBezTo>
                    <a:pt x="650" y="306"/>
                    <a:pt x="650" y="315"/>
                    <a:pt x="650" y="325"/>
                  </a:cubicBezTo>
                  <a:cubicBezTo>
                    <a:pt x="650" y="406"/>
                    <a:pt x="620" y="480"/>
                    <a:pt x="571" y="537"/>
                  </a:cubicBezTo>
                  <a:cubicBezTo>
                    <a:pt x="597" y="739"/>
                    <a:pt x="597" y="739"/>
                    <a:pt x="597" y="739"/>
                  </a:cubicBezTo>
                  <a:cubicBezTo>
                    <a:pt x="465" y="618"/>
                    <a:pt x="465" y="618"/>
                    <a:pt x="465" y="618"/>
                  </a:cubicBezTo>
                  <a:cubicBezTo>
                    <a:pt x="422" y="639"/>
                    <a:pt x="375" y="650"/>
                    <a:pt x="325" y="650"/>
                  </a:cubicBezTo>
                  <a:cubicBezTo>
                    <a:pt x="274" y="650"/>
                    <a:pt x="225" y="638"/>
                    <a:pt x="182" y="617"/>
                  </a:cubicBezTo>
                  <a:close/>
                  <a:moveTo>
                    <a:pt x="512" y="466"/>
                  </a:moveTo>
                  <a:cubicBezTo>
                    <a:pt x="512" y="418"/>
                    <a:pt x="512" y="418"/>
                    <a:pt x="512" y="418"/>
                  </a:cubicBezTo>
                  <a:cubicBezTo>
                    <a:pt x="138" y="418"/>
                    <a:pt x="138" y="418"/>
                    <a:pt x="138" y="418"/>
                  </a:cubicBezTo>
                  <a:cubicBezTo>
                    <a:pt x="138" y="466"/>
                    <a:pt x="138" y="466"/>
                    <a:pt x="138" y="466"/>
                  </a:cubicBezTo>
                  <a:lnTo>
                    <a:pt x="512" y="466"/>
                  </a:lnTo>
                  <a:close/>
                  <a:moveTo>
                    <a:pt x="512" y="366"/>
                  </a:moveTo>
                  <a:cubicBezTo>
                    <a:pt x="512" y="318"/>
                    <a:pt x="512" y="318"/>
                    <a:pt x="512" y="318"/>
                  </a:cubicBezTo>
                  <a:cubicBezTo>
                    <a:pt x="138" y="318"/>
                    <a:pt x="138" y="318"/>
                    <a:pt x="138" y="318"/>
                  </a:cubicBezTo>
                  <a:cubicBezTo>
                    <a:pt x="138" y="366"/>
                    <a:pt x="138" y="366"/>
                    <a:pt x="138" y="366"/>
                  </a:cubicBezTo>
                  <a:lnTo>
                    <a:pt x="512" y="366"/>
                  </a:lnTo>
                  <a:close/>
                  <a:moveTo>
                    <a:pt x="512" y="267"/>
                  </a:moveTo>
                  <a:cubicBezTo>
                    <a:pt x="512" y="219"/>
                    <a:pt x="512" y="219"/>
                    <a:pt x="512" y="219"/>
                  </a:cubicBezTo>
                  <a:cubicBezTo>
                    <a:pt x="138" y="219"/>
                    <a:pt x="138" y="219"/>
                    <a:pt x="138" y="219"/>
                  </a:cubicBezTo>
                  <a:cubicBezTo>
                    <a:pt x="138" y="267"/>
                    <a:pt x="138" y="267"/>
                    <a:pt x="138" y="267"/>
                  </a:cubicBezTo>
                  <a:lnTo>
                    <a:pt x="512" y="267"/>
                  </a:lnTo>
                  <a:close/>
                  <a:moveTo>
                    <a:pt x="512" y="267"/>
                  </a:moveTo>
                  <a:cubicBezTo>
                    <a:pt x="512" y="267"/>
                    <a:pt x="512" y="267"/>
                    <a:pt x="512" y="267"/>
                  </a:cubicBezTo>
                </a:path>
              </a:pathLst>
            </a:custGeom>
            <a:solidFill>
              <a:srgbClr val="FCF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Rectangle 29">
              <a:extLst>
                <a:ext uri="{FF2B5EF4-FFF2-40B4-BE49-F238E27FC236}">
                  <a16:creationId xmlns:a16="http://schemas.microsoft.com/office/drawing/2014/main" xmlns="" id="{C71EA266-677D-4524-ABA4-E081484241E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728788" y="3152775"/>
              <a:ext cx="747713" cy="95250"/>
            </a:xfrm>
            <a:prstGeom prst="rect">
              <a:avLst/>
            </a:prstGeom>
            <a:solidFill>
              <a:srgbClr val="7C66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Rectangle 30">
              <a:extLst>
                <a:ext uri="{FF2B5EF4-FFF2-40B4-BE49-F238E27FC236}">
                  <a16:creationId xmlns:a16="http://schemas.microsoft.com/office/drawing/2014/main" xmlns="" id="{37AEE1DC-F3EE-4CB9-90BF-5AFE0E842FB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728788" y="2952750"/>
              <a:ext cx="747713" cy="95250"/>
            </a:xfrm>
            <a:prstGeom prst="rect">
              <a:avLst/>
            </a:prstGeom>
            <a:solidFill>
              <a:srgbClr val="7C66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Rectangle 31">
              <a:extLst>
                <a:ext uri="{FF2B5EF4-FFF2-40B4-BE49-F238E27FC236}">
                  <a16:creationId xmlns:a16="http://schemas.microsoft.com/office/drawing/2014/main" xmlns="" id="{C4011790-5AC1-4E3A-88EC-98D06111E3C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728788" y="2754313"/>
              <a:ext cx="747713" cy="95250"/>
            </a:xfrm>
            <a:prstGeom prst="rect">
              <a:avLst/>
            </a:prstGeom>
            <a:solidFill>
              <a:srgbClr val="7C66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1239528" y="3070532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srgbClr val="2474B5"/>
                </a:solidFill>
                <a:latin typeface="微软雅黑" panose="020B0503020204020204" pitchFamily="34" charset="-122"/>
              </a:rPr>
              <a:t>努力</a:t>
            </a:r>
            <a:r>
              <a:rPr lang="zh-CN" altLang="en-US" sz="1200" b="1" kern="0" dirty="0">
                <a:solidFill>
                  <a:srgbClr val="2474B5"/>
                </a:solidFill>
                <a:latin typeface="微软雅黑" panose="020B0503020204020204" pitchFamily="34" charset="-122"/>
              </a:rPr>
              <a:t>方向</a:t>
            </a:r>
          </a:p>
        </p:txBody>
      </p:sp>
      <p:sp>
        <p:nvSpPr>
          <p:cNvPr id="37" name="矩形 36"/>
          <p:cNvSpPr/>
          <p:nvPr/>
        </p:nvSpPr>
        <p:spPr>
          <a:xfrm>
            <a:off x="1239528" y="3449687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srgbClr val="2474B5"/>
                </a:solidFill>
                <a:latin typeface="微软雅黑" panose="020B0503020204020204" pitchFamily="34" charset="-122"/>
              </a:rPr>
              <a:t>团队</a:t>
            </a:r>
            <a:r>
              <a:rPr lang="zh-CN" altLang="en-US" sz="1200" b="1" kern="0" dirty="0">
                <a:solidFill>
                  <a:srgbClr val="2474B5"/>
                </a:solidFill>
                <a:latin typeface="微软雅黑" panose="020B0503020204020204" pitchFamily="34" charset="-122"/>
              </a:rPr>
              <a:t>提高</a:t>
            </a:r>
          </a:p>
        </p:txBody>
      </p:sp>
      <p:sp>
        <p:nvSpPr>
          <p:cNvPr id="38" name="矩形 37"/>
          <p:cNvSpPr/>
          <p:nvPr/>
        </p:nvSpPr>
        <p:spPr>
          <a:xfrm>
            <a:off x="2407717" y="3070532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srgbClr val="2474B5"/>
                </a:solidFill>
                <a:latin typeface="微软雅黑" panose="020B0503020204020204" pitchFamily="34" charset="-122"/>
              </a:rPr>
              <a:t>工作效率</a:t>
            </a:r>
            <a:endParaRPr lang="zh-CN" altLang="en-US" sz="1200" b="1" kern="0" dirty="0">
              <a:solidFill>
                <a:srgbClr val="2474B5"/>
              </a:solidFill>
              <a:latin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407717" y="3459477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srgbClr val="2474B5"/>
                </a:solidFill>
                <a:latin typeface="微软雅黑" panose="020B0503020204020204" pitchFamily="34" charset="-122"/>
              </a:rPr>
              <a:t>扩展</a:t>
            </a:r>
            <a:r>
              <a:rPr lang="zh-CN" altLang="en-US" sz="1200" b="1" kern="0" dirty="0">
                <a:solidFill>
                  <a:srgbClr val="2474B5"/>
                </a:solidFill>
                <a:latin typeface="微软雅黑" panose="020B0503020204020204" pitchFamily="34" charset="-122"/>
              </a:rPr>
              <a:t>销售</a:t>
            </a:r>
          </a:p>
        </p:txBody>
      </p:sp>
    </p:spTree>
    <p:extLst>
      <p:ext uri="{BB962C8B-B14F-4D97-AF65-F5344CB8AC3E}">
        <p14:creationId xmlns:p14="http://schemas.microsoft.com/office/powerpoint/2010/main" val="2244559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1828799"/>
            <a:ext cx="4776153" cy="4585447"/>
            <a:chOff x="6221885" y="-3973129"/>
            <a:chExt cx="9776522" cy="9386157"/>
          </a:xfrm>
          <a:gradFill>
            <a:gsLst>
              <a:gs pos="0">
                <a:srgbClr val="164B72"/>
              </a:gs>
              <a:gs pos="100000">
                <a:srgbClr val="73ADAD"/>
              </a:gs>
            </a:gsLst>
            <a:path path="circle">
              <a:fillToRect l="50000" t="50000" r="50000" b="50000"/>
            </a:path>
          </a:gradFill>
        </p:grpSpPr>
        <p:sp>
          <p:nvSpPr>
            <p:cNvPr id="3" name="Freeform 5"/>
            <p:cNvSpPr>
              <a:spLocks/>
            </p:cNvSpPr>
            <p:nvPr/>
          </p:nvSpPr>
          <p:spPr bwMode="auto">
            <a:xfrm rot="5400000">
              <a:off x="8648699" y="1080430"/>
              <a:ext cx="4593773" cy="407142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15559A"/>
            </a:solidFill>
            <a:ln w="25400">
              <a:noFill/>
            </a:ln>
            <a:effec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5"/>
            <p:cNvSpPr>
              <a:spLocks/>
            </p:cNvSpPr>
            <p:nvPr/>
          </p:nvSpPr>
          <p:spPr bwMode="auto">
            <a:xfrm rot="5400000">
              <a:off x="7136518" y="-1971175"/>
              <a:ext cx="3633963" cy="322075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15559A"/>
            </a:solidFill>
            <a:ln w="25400">
              <a:noFill/>
            </a:ln>
            <a:effec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Freeform 5"/>
            <p:cNvSpPr>
              <a:spLocks/>
            </p:cNvSpPr>
            <p:nvPr/>
          </p:nvSpPr>
          <p:spPr bwMode="auto">
            <a:xfrm rot="5400000">
              <a:off x="6064783" y="1159790"/>
              <a:ext cx="2763247" cy="244904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15559A"/>
            </a:solidFill>
            <a:ln w="25400">
              <a:noFill/>
            </a:ln>
            <a:effec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 rot="5400000">
              <a:off x="10561920" y="-3645410"/>
              <a:ext cx="5764205" cy="5108768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15559A"/>
            </a:solidFill>
            <a:ln w="25400">
              <a:noFill/>
            </a:ln>
            <a:effec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802428" y="2750724"/>
            <a:ext cx="16170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</a:rPr>
              <a:t>目录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sp>
        <p:nvSpPr>
          <p:cNvPr id="8" name="ís1ïďé">
            <a:extLst>
              <a:ext uri="{FF2B5EF4-FFF2-40B4-BE49-F238E27FC236}">
                <a16:creationId xmlns:a16="http://schemas.microsoft.com/office/drawing/2014/main" xmlns="" id="{CB0F570E-9084-4877-BF29-6C40B1FFEE7D}"/>
              </a:ext>
            </a:extLst>
          </p:cNvPr>
          <p:cNvSpPr/>
          <p:nvPr/>
        </p:nvSpPr>
        <p:spPr bwMode="auto">
          <a:xfrm>
            <a:off x="6689610" y="4535280"/>
            <a:ext cx="3906673" cy="595554"/>
          </a:xfrm>
          <a:prstGeom prst="rect">
            <a:avLst/>
          </a:prstGeom>
          <a:solidFill>
            <a:srgbClr val="E7E7E7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square" lIns="91440" tIns="45720" rIns="91440" bIns="45720" anchor="ctr" anchorCtr="1" forceAA="0" compatLnSpc="1">
            <a:prstTxWarp prst="textNoShape">
              <a:avLst/>
            </a:prstTxWarp>
            <a:norm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pc="133" dirty="0">
                <a:solidFill>
                  <a:srgbClr val="000000"/>
                </a:solidFill>
                <a:latin typeface="微软雅黑" panose="020B0503020204020204" pitchFamily="34" charset="-122"/>
                <a:cs typeface="+mn-ea"/>
                <a:sym typeface="+mn-lt"/>
              </a:rPr>
              <a:t>未来工作计划</a:t>
            </a:r>
          </a:p>
        </p:txBody>
      </p:sp>
      <p:sp>
        <p:nvSpPr>
          <p:cNvPr id="9" name="iS1iḑè">
            <a:extLst>
              <a:ext uri="{FF2B5EF4-FFF2-40B4-BE49-F238E27FC236}">
                <a16:creationId xmlns:a16="http://schemas.microsoft.com/office/drawing/2014/main" xmlns="" id="{CD7E4E32-A35D-4AAF-BFE0-B9BAE84F38C1}"/>
              </a:ext>
            </a:extLst>
          </p:cNvPr>
          <p:cNvSpPr/>
          <p:nvPr/>
        </p:nvSpPr>
        <p:spPr bwMode="auto">
          <a:xfrm>
            <a:off x="6689610" y="3714389"/>
            <a:ext cx="3906673" cy="595554"/>
          </a:xfrm>
          <a:prstGeom prst="rect">
            <a:avLst/>
          </a:prstGeom>
          <a:solidFill>
            <a:srgbClr val="E7E7E7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square" lIns="91440" tIns="45720" rIns="91440" bIns="45720" anchor="ctr" anchorCtr="1" forceAA="0" compatLnSpc="1">
            <a:prstTxWarp prst="textNoShape">
              <a:avLst/>
            </a:prstTxWarp>
            <a:norm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pc="133" dirty="0">
                <a:solidFill>
                  <a:srgbClr val="000000"/>
                </a:solidFill>
                <a:latin typeface="微软雅黑" panose="020B0503020204020204" pitchFamily="34" charset="-122"/>
                <a:cs typeface="+mn-ea"/>
                <a:sym typeface="+mn-lt"/>
              </a:rPr>
              <a:t>工作存在不足</a:t>
            </a:r>
          </a:p>
        </p:txBody>
      </p:sp>
      <p:sp>
        <p:nvSpPr>
          <p:cNvPr id="10" name="íşḷïḓè">
            <a:extLst>
              <a:ext uri="{FF2B5EF4-FFF2-40B4-BE49-F238E27FC236}">
                <a16:creationId xmlns:a16="http://schemas.microsoft.com/office/drawing/2014/main" xmlns="" id="{BDF7288A-2673-4047-AE9F-0F2D4CC3CEE7}"/>
              </a:ext>
            </a:extLst>
          </p:cNvPr>
          <p:cNvSpPr/>
          <p:nvPr/>
        </p:nvSpPr>
        <p:spPr bwMode="auto">
          <a:xfrm>
            <a:off x="6689610" y="2893498"/>
            <a:ext cx="3906673" cy="595554"/>
          </a:xfrm>
          <a:prstGeom prst="rect">
            <a:avLst/>
          </a:prstGeom>
          <a:solidFill>
            <a:srgbClr val="E7E7E7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square" lIns="91440" tIns="45720" rIns="91440" bIns="45720" anchor="ctr" anchorCtr="1" forceAA="0" compatLnSpc="1">
            <a:prstTxWarp prst="textNoShape">
              <a:avLst/>
            </a:prstTxWarp>
            <a:norm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pc="133" dirty="0">
                <a:solidFill>
                  <a:srgbClr val="000000"/>
                </a:solidFill>
                <a:latin typeface="微软雅黑" panose="020B0503020204020204" pitchFamily="34" charset="-122"/>
                <a:cs typeface="+mn-ea"/>
                <a:sym typeface="+mn-lt"/>
              </a:rPr>
              <a:t>工作完成情况</a:t>
            </a:r>
          </a:p>
        </p:txBody>
      </p:sp>
      <p:sp>
        <p:nvSpPr>
          <p:cNvPr id="11" name="îşlïḓe">
            <a:extLst>
              <a:ext uri="{FF2B5EF4-FFF2-40B4-BE49-F238E27FC236}">
                <a16:creationId xmlns:a16="http://schemas.microsoft.com/office/drawing/2014/main" xmlns="" id="{5346C74A-80E6-48DF-BCCC-204DAD6CD2E2}"/>
              </a:ext>
            </a:extLst>
          </p:cNvPr>
          <p:cNvSpPr/>
          <p:nvPr/>
        </p:nvSpPr>
        <p:spPr bwMode="auto">
          <a:xfrm>
            <a:off x="6689610" y="2072607"/>
            <a:ext cx="3906673" cy="595554"/>
          </a:xfrm>
          <a:prstGeom prst="rect">
            <a:avLst/>
          </a:prstGeom>
          <a:solidFill>
            <a:srgbClr val="E7E7E7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square" lIns="91440" tIns="45720" rIns="91440" bIns="45720" anchor="ctr" anchorCtr="1" forceAA="0" compatLnSpc="1">
            <a:prstTxWarp prst="textNoShape">
              <a:avLst/>
            </a:prstTxWarp>
            <a:norm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pc="133" dirty="0">
                <a:solidFill>
                  <a:srgbClr val="000000"/>
                </a:solidFill>
                <a:latin typeface="微软雅黑" panose="020B0503020204020204" pitchFamily="34" charset="-122"/>
                <a:cs typeface="+mn-ea"/>
                <a:sym typeface="+mn-lt"/>
              </a:rPr>
              <a:t>年终工作概述</a:t>
            </a:r>
          </a:p>
        </p:txBody>
      </p:sp>
      <p:sp>
        <p:nvSpPr>
          <p:cNvPr id="12" name="íş1îḑè">
            <a:extLst>
              <a:ext uri="{FF2B5EF4-FFF2-40B4-BE49-F238E27FC236}">
                <a16:creationId xmlns:a16="http://schemas.microsoft.com/office/drawing/2014/main" xmlns="" id="{34073C1D-5C0D-44C8-9446-3459EC4A8302}"/>
              </a:ext>
            </a:extLst>
          </p:cNvPr>
          <p:cNvSpPr/>
          <p:nvPr/>
        </p:nvSpPr>
        <p:spPr bwMode="auto">
          <a:xfrm>
            <a:off x="6131948" y="2072607"/>
            <a:ext cx="605029" cy="595554"/>
          </a:xfrm>
          <a:prstGeom prst="rect">
            <a:avLst/>
          </a:prstGeom>
          <a:solidFill>
            <a:srgbClr val="15559A"/>
          </a:solidFill>
          <a:ln w="12700" cap="flat" cmpd="sng" algn="ctr">
            <a:solidFill>
              <a:schemeClr val="accent1">
                <a:lumMod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dirty="0">
                <a:solidFill>
                  <a:srgbClr val="FFFFFF">
                    <a:lumMod val="100000"/>
                  </a:srgbClr>
                </a:solidFill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13" name="išḻíďè">
            <a:extLst>
              <a:ext uri="{FF2B5EF4-FFF2-40B4-BE49-F238E27FC236}">
                <a16:creationId xmlns:a16="http://schemas.microsoft.com/office/drawing/2014/main" xmlns="" id="{F530C9D0-26B9-4D98-BA22-4D7F876A7EA0}"/>
              </a:ext>
            </a:extLst>
          </p:cNvPr>
          <p:cNvSpPr/>
          <p:nvPr/>
        </p:nvSpPr>
        <p:spPr bwMode="auto">
          <a:xfrm>
            <a:off x="6131948" y="2893498"/>
            <a:ext cx="605029" cy="595554"/>
          </a:xfrm>
          <a:prstGeom prst="rect">
            <a:avLst/>
          </a:prstGeom>
          <a:solidFill>
            <a:srgbClr val="15559A"/>
          </a:solidFill>
          <a:ln w="1270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>
                <a:solidFill>
                  <a:srgbClr val="FFFFFF">
                    <a:lumMod val="100000"/>
                  </a:srgbClr>
                </a:solidFill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14" name="ï$1ïḋê">
            <a:extLst>
              <a:ext uri="{FF2B5EF4-FFF2-40B4-BE49-F238E27FC236}">
                <a16:creationId xmlns:a16="http://schemas.microsoft.com/office/drawing/2014/main" xmlns="" id="{3034E914-23DE-4AEC-BDEA-B2267A628AB9}"/>
              </a:ext>
            </a:extLst>
          </p:cNvPr>
          <p:cNvSpPr/>
          <p:nvPr/>
        </p:nvSpPr>
        <p:spPr bwMode="auto">
          <a:xfrm>
            <a:off x="6131948" y="3714389"/>
            <a:ext cx="605029" cy="595554"/>
          </a:xfrm>
          <a:prstGeom prst="rect">
            <a:avLst/>
          </a:prstGeom>
          <a:solidFill>
            <a:srgbClr val="15559A"/>
          </a:solidFill>
          <a:ln w="12700" cap="flat" cmpd="sng" algn="ctr">
            <a:solidFill>
              <a:schemeClr val="accent3">
                <a:lumMod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>
                <a:solidFill>
                  <a:srgbClr val="FFFFFF">
                    <a:lumMod val="100000"/>
                  </a:srgbClr>
                </a:solidFill>
                <a:latin typeface="Impact" panose="020B0806030902050204" pitchFamily="34" charset="0"/>
              </a:rPr>
              <a:t>03</a:t>
            </a:r>
          </a:p>
        </p:txBody>
      </p:sp>
      <p:sp>
        <p:nvSpPr>
          <p:cNvPr id="15" name="îsḷîḓé">
            <a:extLst>
              <a:ext uri="{FF2B5EF4-FFF2-40B4-BE49-F238E27FC236}">
                <a16:creationId xmlns:a16="http://schemas.microsoft.com/office/drawing/2014/main" xmlns="" id="{74016073-E304-4E15-A124-BDFBCDEC7EC9}"/>
              </a:ext>
            </a:extLst>
          </p:cNvPr>
          <p:cNvSpPr/>
          <p:nvPr/>
        </p:nvSpPr>
        <p:spPr bwMode="auto">
          <a:xfrm>
            <a:off x="6131948" y="4535280"/>
            <a:ext cx="605029" cy="595554"/>
          </a:xfrm>
          <a:prstGeom prst="rect">
            <a:avLst/>
          </a:prstGeom>
          <a:solidFill>
            <a:srgbClr val="15559A"/>
          </a:solidFill>
          <a:ln w="1270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dirty="0">
                <a:solidFill>
                  <a:srgbClr val="FFFFFF">
                    <a:lumMod val="100000"/>
                  </a:srgbClr>
                </a:solidFill>
                <a:latin typeface="Impact" panose="020B0806030902050204" pitchFamily="34" charset="0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1373326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 userDrawn="1">
            <p:ph type="title" idx="4294967295"/>
          </p:nvPr>
        </p:nvSpPr>
        <p:spPr>
          <a:xfrm>
            <a:off x="1216668" y="2452495"/>
            <a:ext cx="3309938" cy="549275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zh-CN" altLang="en-US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2EFB42E7-B9E4-4C8A-8C19-2A7343C21262}"/>
              </a:ext>
            </a:extLst>
          </p:cNvPr>
          <p:cNvSpPr txBox="1"/>
          <p:nvPr/>
        </p:nvSpPr>
        <p:spPr>
          <a:xfrm>
            <a:off x="1363372" y="1565178"/>
            <a:ext cx="868957" cy="744153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 smtClean="0">
                <a:solidFill>
                  <a:srgbClr val="4472C4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05</a:t>
            </a:r>
            <a:endParaRPr lang="zh-CN" altLang="en-US" dirty="0">
              <a:solidFill>
                <a:srgbClr val="4472C4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11"/>
          <p:cNvSpPr/>
          <p:nvPr/>
        </p:nvSpPr>
        <p:spPr>
          <a:xfrm>
            <a:off x="0" y="5964072"/>
            <a:ext cx="12192000" cy="8939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BA6FDEAC-106E-41A0-8AD1-B3FC774E158A}"/>
              </a:ext>
            </a:extLst>
          </p:cNvPr>
          <p:cNvGrpSpPr/>
          <p:nvPr/>
        </p:nvGrpSpPr>
        <p:grpSpPr>
          <a:xfrm>
            <a:off x="8082794" y="3508208"/>
            <a:ext cx="2915442" cy="2455864"/>
            <a:chOff x="1450975" y="2316163"/>
            <a:chExt cx="2900363" cy="2443162"/>
          </a:xfrm>
        </p:grpSpPr>
        <p:sp>
          <p:nvSpPr>
            <p:cNvPr id="11" name="Freeform 16">
              <a:extLst>
                <a:ext uri="{FF2B5EF4-FFF2-40B4-BE49-F238E27FC236}">
                  <a16:creationId xmlns:a16="http://schemas.microsoft.com/office/drawing/2014/main" xmlns="" id="{3332DFA6-5D7E-45C6-AD58-D0365ADBF58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450975" y="4416425"/>
              <a:ext cx="2900363" cy="342900"/>
            </a:xfrm>
            <a:custGeom>
              <a:avLst/>
              <a:gdLst>
                <a:gd name="T0" fmla="*/ 1451 w 1451"/>
                <a:gd name="T1" fmla="*/ 0 h 172"/>
                <a:gd name="T2" fmla="*/ 1451 w 1451"/>
                <a:gd name="T3" fmla="*/ 88 h 172"/>
                <a:gd name="T4" fmla="*/ 1367 w 1451"/>
                <a:gd name="T5" fmla="*/ 172 h 172"/>
                <a:gd name="T6" fmla="*/ 84 w 1451"/>
                <a:gd name="T7" fmla="*/ 172 h 172"/>
                <a:gd name="T8" fmla="*/ 0 w 1451"/>
                <a:gd name="T9" fmla="*/ 88 h 172"/>
                <a:gd name="T10" fmla="*/ 0 w 1451"/>
                <a:gd name="T11" fmla="*/ 0 h 172"/>
                <a:gd name="T12" fmla="*/ 511 w 1451"/>
                <a:gd name="T13" fmla="*/ 0 h 172"/>
                <a:gd name="T14" fmla="*/ 588 w 1451"/>
                <a:gd name="T15" fmla="*/ 77 h 172"/>
                <a:gd name="T16" fmla="*/ 863 w 1451"/>
                <a:gd name="T17" fmla="*/ 77 h 172"/>
                <a:gd name="T18" fmla="*/ 940 w 1451"/>
                <a:gd name="T19" fmla="*/ 0 h 172"/>
                <a:gd name="T20" fmla="*/ 1451 w 1451"/>
                <a:gd name="T21" fmla="*/ 0 h 172"/>
                <a:gd name="T22" fmla="*/ 1451 w 1451"/>
                <a:gd name="T23" fmla="*/ 0 h 172"/>
                <a:gd name="T24" fmla="*/ 1451 w 1451"/>
                <a:gd name="T25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1" h="172">
                  <a:moveTo>
                    <a:pt x="1451" y="0"/>
                  </a:moveTo>
                  <a:cubicBezTo>
                    <a:pt x="1451" y="88"/>
                    <a:pt x="1451" y="88"/>
                    <a:pt x="1451" y="88"/>
                  </a:cubicBezTo>
                  <a:cubicBezTo>
                    <a:pt x="1451" y="134"/>
                    <a:pt x="1413" y="172"/>
                    <a:pt x="1367" y="172"/>
                  </a:cubicBezTo>
                  <a:cubicBezTo>
                    <a:pt x="84" y="172"/>
                    <a:pt x="84" y="172"/>
                    <a:pt x="84" y="172"/>
                  </a:cubicBezTo>
                  <a:cubicBezTo>
                    <a:pt x="38" y="172"/>
                    <a:pt x="0" y="134"/>
                    <a:pt x="0" y="8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11" y="0"/>
                    <a:pt x="511" y="0"/>
                    <a:pt x="511" y="0"/>
                  </a:cubicBezTo>
                  <a:cubicBezTo>
                    <a:pt x="511" y="42"/>
                    <a:pt x="545" y="77"/>
                    <a:pt x="588" y="77"/>
                  </a:cubicBezTo>
                  <a:cubicBezTo>
                    <a:pt x="863" y="77"/>
                    <a:pt x="863" y="77"/>
                    <a:pt x="863" y="77"/>
                  </a:cubicBezTo>
                  <a:cubicBezTo>
                    <a:pt x="906" y="77"/>
                    <a:pt x="940" y="42"/>
                    <a:pt x="940" y="0"/>
                  </a:cubicBezTo>
                  <a:lnTo>
                    <a:pt x="1451" y="0"/>
                  </a:lnTo>
                  <a:close/>
                  <a:moveTo>
                    <a:pt x="1451" y="0"/>
                  </a:moveTo>
                  <a:cubicBezTo>
                    <a:pt x="1451" y="0"/>
                    <a:pt x="1451" y="0"/>
                    <a:pt x="1451" y="0"/>
                  </a:cubicBezTo>
                </a:path>
              </a:pathLst>
            </a:custGeom>
            <a:solidFill>
              <a:srgbClr val="E77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7">
              <a:extLst>
                <a:ext uri="{FF2B5EF4-FFF2-40B4-BE49-F238E27FC236}">
                  <a16:creationId xmlns:a16="http://schemas.microsoft.com/office/drawing/2014/main" xmlns="" id="{9513FDFB-04AE-4A6D-BA89-303E5577986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628775" y="2719388"/>
              <a:ext cx="2544763" cy="1697037"/>
            </a:xfrm>
            <a:custGeom>
              <a:avLst/>
              <a:gdLst>
                <a:gd name="T0" fmla="*/ 1273 w 1273"/>
                <a:gd name="T1" fmla="*/ 65 h 848"/>
                <a:gd name="T2" fmla="*/ 1273 w 1273"/>
                <a:gd name="T3" fmla="*/ 848 h 848"/>
                <a:gd name="T4" fmla="*/ 0 w 1273"/>
                <a:gd name="T5" fmla="*/ 848 h 848"/>
                <a:gd name="T6" fmla="*/ 0 w 1273"/>
                <a:gd name="T7" fmla="*/ 345 h 848"/>
                <a:gd name="T8" fmla="*/ 94 w 1273"/>
                <a:gd name="T9" fmla="*/ 415 h 848"/>
                <a:gd name="T10" fmla="*/ 94 w 1273"/>
                <a:gd name="T11" fmla="*/ 753 h 848"/>
                <a:gd name="T12" fmla="*/ 1179 w 1273"/>
                <a:gd name="T13" fmla="*/ 753 h 848"/>
                <a:gd name="T14" fmla="*/ 1179 w 1273"/>
                <a:gd name="T15" fmla="*/ 95 h 848"/>
                <a:gd name="T16" fmla="*/ 561 w 1273"/>
                <a:gd name="T17" fmla="*/ 95 h 848"/>
                <a:gd name="T18" fmla="*/ 538 w 1273"/>
                <a:gd name="T19" fmla="*/ 0 h 848"/>
                <a:gd name="T20" fmla="*/ 1209 w 1273"/>
                <a:gd name="T21" fmla="*/ 0 h 848"/>
                <a:gd name="T22" fmla="*/ 1273 w 1273"/>
                <a:gd name="T23" fmla="*/ 65 h 848"/>
                <a:gd name="T24" fmla="*/ 1273 w 1273"/>
                <a:gd name="T25" fmla="*/ 65 h 848"/>
                <a:gd name="T26" fmla="*/ 1273 w 1273"/>
                <a:gd name="T27" fmla="*/ 65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3" h="848">
                  <a:moveTo>
                    <a:pt x="1273" y="65"/>
                  </a:moveTo>
                  <a:cubicBezTo>
                    <a:pt x="1273" y="848"/>
                    <a:pt x="1273" y="848"/>
                    <a:pt x="1273" y="848"/>
                  </a:cubicBezTo>
                  <a:cubicBezTo>
                    <a:pt x="0" y="848"/>
                    <a:pt x="0" y="848"/>
                    <a:pt x="0" y="848"/>
                  </a:cubicBezTo>
                  <a:cubicBezTo>
                    <a:pt x="0" y="345"/>
                    <a:pt x="0" y="345"/>
                    <a:pt x="0" y="345"/>
                  </a:cubicBezTo>
                  <a:cubicBezTo>
                    <a:pt x="27" y="374"/>
                    <a:pt x="58" y="398"/>
                    <a:pt x="94" y="415"/>
                  </a:cubicBezTo>
                  <a:cubicBezTo>
                    <a:pt x="94" y="753"/>
                    <a:pt x="94" y="753"/>
                    <a:pt x="94" y="753"/>
                  </a:cubicBezTo>
                  <a:cubicBezTo>
                    <a:pt x="1179" y="753"/>
                    <a:pt x="1179" y="753"/>
                    <a:pt x="1179" y="753"/>
                  </a:cubicBezTo>
                  <a:cubicBezTo>
                    <a:pt x="1179" y="95"/>
                    <a:pt x="1179" y="95"/>
                    <a:pt x="1179" y="95"/>
                  </a:cubicBezTo>
                  <a:cubicBezTo>
                    <a:pt x="561" y="95"/>
                    <a:pt x="561" y="95"/>
                    <a:pt x="561" y="95"/>
                  </a:cubicBezTo>
                  <a:cubicBezTo>
                    <a:pt x="558" y="62"/>
                    <a:pt x="550" y="30"/>
                    <a:pt x="538" y="0"/>
                  </a:cubicBezTo>
                  <a:cubicBezTo>
                    <a:pt x="1209" y="0"/>
                    <a:pt x="1209" y="0"/>
                    <a:pt x="1209" y="0"/>
                  </a:cubicBezTo>
                  <a:cubicBezTo>
                    <a:pt x="1244" y="0"/>
                    <a:pt x="1273" y="29"/>
                    <a:pt x="1273" y="65"/>
                  </a:cubicBezTo>
                  <a:close/>
                  <a:moveTo>
                    <a:pt x="1273" y="65"/>
                  </a:moveTo>
                  <a:cubicBezTo>
                    <a:pt x="1273" y="65"/>
                    <a:pt x="1273" y="65"/>
                    <a:pt x="1273" y="65"/>
                  </a:cubicBezTo>
                </a:path>
              </a:pathLst>
            </a:custGeom>
            <a:solidFill>
              <a:srgbClr val="7C66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8">
              <a:extLst>
                <a:ext uri="{FF2B5EF4-FFF2-40B4-BE49-F238E27FC236}">
                  <a16:creationId xmlns:a16="http://schemas.microsoft.com/office/drawing/2014/main" xmlns="" id="{A97A3B6D-B393-4CFB-9049-5EA5FF23CD2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567113" y="3503613"/>
              <a:ext cx="417513" cy="722312"/>
            </a:xfrm>
            <a:custGeom>
              <a:avLst/>
              <a:gdLst>
                <a:gd name="T0" fmla="*/ 263 w 263"/>
                <a:gd name="T1" fmla="*/ 0 h 455"/>
                <a:gd name="T2" fmla="*/ 263 w 263"/>
                <a:gd name="T3" fmla="*/ 455 h 455"/>
                <a:gd name="T4" fmla="*/ 0 w 263"/>
                <a:gd name="T5" fmla="*/ 455 h 455"/>
                <a:gd name="T6" fmla="*/ 263 w 263"/>
                <a:gd name="T7" fmla="*/ 0 h 455"/>
                <a:gd name="T8" fmla="*/ 263 w 263"/>
                <a:gd name="T9" fmla="*/ 0 h 455"/>
                <a:gd name="T10" fmla="*/ 263 w 263"/>
                <a:gd name="T11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3" h="455">
                  <a:moveTo>
                    <a:pt x="263" y="0"/>
                  </a:moveTo>
                  <a:lnTo>
                    <a:pt x="263" y="455"/>
                  </a:lnTo>
                  <a:lnTo>
                    <a:pt x="0" y="455"/>
                  </a:lnTo>
                  <a:lnTo>
                    <a:pt x="263" y="0"/>
                  </a:lnTo>
                  <a:close/>
                  <a:moveTo>
                    <a:pt x="263" y="0"/>
                  </a:moveTo>
                  <a:lnTo>
                    <a:pt x="263" y="0"/>
                  </a:lnTo>
                  <a:close/>
                </a:path>
              </a:pathLst>
            </a:custGeom>
            <a:solidFill>
              <a:srgbClr val="FCF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9">
              <a:extLst>
                <a:ext uri="{FF2B5EF4-FFF2-40B4-BE49-F238E27FC236}">
                  <a16:creationId xmlns:a16="http://schemas.microsoft.com/office/drawing/2014/main" xmlns="" id="{504B0D7B-AB37-4630-AF5D-58212229D22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567113" y="3503613"/>
              <a:ext cx="417513" cy="722312"/>
            </a:xfrm>
            <a:custGeom>
              <a:avLst/>
              <a:gdLst>
                <a:gd name="T0" fmla="*/ 263 w 263"/>
                <a:gd name="T1" fmla="*/ 0 h 455"/>
                <a:gd name="T2" fmla="*/ 263 w 263"/>
                <a:gd name="T3" fmla="*/ 455 h 455"/>
                <a:gd name="T4" fmla="*/ 0 w 263"/>
                <a:gd name="T5" fmla="*/ 455 h 455"/>
                <a:gd name="T6" fmla="*/ 263 w 263"/>
                <a:gd name="T7" fmla="*/ 0 h 455"/>
                <a:gd name="T8" fmla="*/ 263 w 263"/>
                <a:gd name="T9" fmla="*/ 0 h 455"/>
                <a:gd name="T10" fmla="*/ 263 w 263"/>
                <a:gd name="T11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3" h="455">
                  <a:moveTo>
                    <a:pt x="263" y="0"/>
                  </a:moveTo>
                  <a:lnTo>
                    <a:pt x="263" y="455"/>
                  </a:lnTo>
                  <a:lnTo>
                    <a:pt x="0" y="455"/>
                  </a:lnTo>
                  <a:lnTo>
                    <a:pt x="263" y="0"/>
                  </a:lnTo>
                  <a:moveTo>
                    <a:pt x="263" y="0"/>
                  </a:moveTo>
                  <a:lnTo>
                    <a:pt x="2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20">
              <a:extLst>
                <a:ext uri="{FF2B5EF4-FFF2-40B4-BE49-F238E27FC236}">
                  <a16:creationId xmlns:a16="http://schemas.microsoft.com/office/drawing/2014/main" xmlns="" id="{BC8983A6-C69D-4BD6-8A07-5F4F2335F6D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887663" y="2909888"/>
              <a:ext cx="1096963" cy="1316037"/>
            </a:xfrm>
            <a:custGeom>
              <a:avLst/>
              <a:gdLst>
                <a:gd name="T0" fmla="*/ 691 w 691"/>
                <a:gd name="T1" fmla="*/ 0 h 829"/>
                <a:gd name="T2" fmla="*/ 691 w 691"/>
                <a:gd name="T3" fmla="*/ 374 h 829"/>
                <a:gd name="T4" fmla="*/ 428 w 691"/>
                <a:gd name="T5" fmla="*/ 829 h 829"/>
                <a:gd name="T6" fmla="*/ 0 w 691"/>
                <a:gd name="T7" fmla="*/ 829 h 829"/>
                <a:gd name="T8" fmla="*/ 479 w 691"/>
                <a:gd name="T9" fmla="*/ 0 h 829"/>
                <a:gd name="T10" fmla="*/ 691 w 691"/>
                <a:gd name="T11" fmla="*/ 0 h 829"/>
                <a:gd name="T12" fmla="*/ 691 w 691"/>
                <a:gd name="T13" fmla="*/ 0 h 829"/>
                <a:gd name="T14" fmla="*/ 691 w 691"/>
                <a:gd name="T15" fmla="*/ 0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1" h="829">
                  <a:moveTo>
                    <a:pt x="691" y="0"/>
                  </a:moveTo>
                  <a:lnTo>
                    <a:pt x="691" y="374"/>
                  </a:lnTo>
                  <a:lnTo>
                    <a:pt x="428" y="829"/>
                  </a:lnTo>
                  <a:lnTo>
                    <a:pt x="0" y="829"/>
                  </a:lnTo>
                  <a:lnTo>
                    <a:pt x="479" y="0"/>
                  </a:lnTo>
                  <a:lnTo>
                    <a:pt x="691" y="0"/>
                  </a:lnTo>
                  <a:close/>
                  <a:moveTo>
                    <a:pt x="691" y="0"/>
                  </a:moveTo>
                  <a:lnTo>
                    <a:pt x="691" y="0"/>
                  </a:lnTo>
                  <a:close/>
                </a:path>
              </a:pathLst>
            </a:custGeom>
            <a:solidFill>
              <a:srgbClr val="88C9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21">
              <a:extLst>
                <a:ext uri="{FF2B5EF4-FFF2-40B4-BE49-F238E27FC236}">
                  <a16:creationId xmlns:a16="http://schemas.microsoft.com/office/drawing/2014/main" xmlns="" id="{100415B4-6F86-4AA9-BCE8-2BCD602933D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887663" y="2909888"/>
              <a:ext cx="1096963" cy="1316037"/>
            </a:xfrm>
            <a:custGeom>
              <a:avLst/>
              <a:gdLst>
                <a:gd name="T0" fmla="*/ 691 w 691"/>
                <a:gd name="T1" fmla="*/ 0 h 829"/>
                <a:gd name="T2" fmla="*/ 691 w 691"/>
                <a:gd name="T3" fmla="*/ 374 h 829"/>
                <a:gd name="T4" fmla="*/ 428 w 691"/>
                <a:gd name="T5" fmla="*/ 829 h 829"/>
                <a:gd name="T6" fmla="*/ 0 w 691"/>
                <a:gd name="T7" fmla="*/ 829 h 829"/>
                <a:gd name="T8" fmla="*/ 479 w 691"/>
                <a:gd name="T9" fmla="*/ 0 h 829"/>
                <a:gd name="T10" fmla="*/ 691 w 691"/>
                <a:gd name="T11" fmla="*/ 0 h 829"/>
                <a:gd name="T12" fmla="*/ 691 w 691"/>
                <a:gd name="T13" fmla="*/ 0 h 829"/>
                <a:gd name="T14" fmla="*/ 691 w 691"/>
                <a:gd name="T15" fmla="*/ 0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1" h="829">
                  <a:moveTo>
                    <a:pt x="691" y="0"/>
                  </a:moveTo>
                  <a:lnTo>
                    <a:pt x="691" y="374"/>
                  </a:lnTo>
                  <a:lnTo>
                    <a:pt x="428" y="829"/>
                  </a:lnTo>
                  <a:lnTo>
                    <a:pt x="0" y="829"/>
                  </a:lnTo>
                  <a:lnTo>
                    <a:pt x="479" y="0"/>
                  </a:lnTo>
                  <a:lnTo>
                    <a:pt x="691" y="0"/>
                  </a:lnTo>
                  <a:moveTo>
                    <a:pt x="691" y="0"/>
                  </a:moveTo>
                  <a:lnTo>
                    <a:pt x="69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22">
              <a:extLst>
                <a:ext uri="{FF2B5EF4-FFF2-40B4-BE49-F238E27FC236}">
                  <a16:creationId xmlns:a16="http://schemas.microsoft.com/office/drawing/2014/main" xmlns="" id="{C7C7C4BE-499E-4A30-9F87-E423354CEBF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641600" y="2909888"/>
              <a:ext cx="1006475" cy="1316037"/>
            </a:xfrm>
            <a:custGeom>
              <a:avLst/>
              <a:gdLst>
                <a:gd name="T0" fmla="*/ 634 w 634"/>
                <a:gd name="T1" fmla="*/ 0 h 829"/>
                <a:gd name="T2" fmla="*/ 155 w 634"/>
                <a:gd name="T3" fmla="*/ 829 h 829"/>
                <a:gd name="T4" fmla="*/ 0 w 634"/>
                <a:gd name="T5" fmla="*/ 829 h 829"/>
                <a:gd name="T6" fmla="*/ 479 w 634"/>
                <a:gd name="T7" fmla="*/ 0 h 829"/>
                <a:gd name="T8" fmla="*/ 634 w 634"/>
                <a:gd name="T9" fmla="*/ 0 h 829"/>
                <a:gd name="T10" fmla="*/ 634 w 634"/>
                <a:gd name="T11" fmla="*/ 0 h 829"/>
                <a:gd name="T12" fmla="*/ 634 w 634"/>
                <a:gd name="T13" fmla="*/ 0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4" h="829">
                  <a:moveTo>
                    <a:pt x="634" y="0"/>
                  </a:moveTo>
                  <a:lnTo>
                    <a:pt x="155" y="829"/>
                  </a:lnTo>
                  <a:lnTo>
                    <a:pt x="0" y="829"/>
                  </a:lnTo>
                  <a:lnTo>
                    <a:pt x="479" y="0"/>
                  </a:lnTo>
                  <a:lnTo>
                    <a:pt x="634" y="0"/>
                  </a:lnTo>
                  <a:close/>
                  <a:moveTo>
                    <a:pt x="634" y="0"/>
                  </a:moveTo>
                  <a:lnTo>
                    <a:pt x="634" y="0"/>
                  </a:lnTo>
                  <a:close/>
                </a:path>
              </a:pathLst>
            </a:custGeom>
            <a:solidFill>
              <a:srgbClr val="FCF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23">
              <a:extLst>
                <a:ext uri="{FF2B5EF4-FFF2-40B4-BE49-F238E27FC236}">
                  <a16:creationId xmlns:a16="http://schemas.microsoft.com/office/drawing/2014/main" xmlns="" id="{A27B83DF-B291-4AA6-A54C-A1DBEBED716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641600" y="2909888"/>
              <a:ext cx="1006475" cy="1316037"/>
            </a:xfrm>
            <a:custGeom>
              <a:avLst/>
              <a:gdLst>
                <a:gd name="T0" fmla="*/ 634 w 634"/>
                <a:gd name="T1" fmla="*/ 0 h 829"/>
                <a:gd name="T2" fmla="*/ 155 w 634"/>
                <a:gd name="T3" fmla="*/ 829 h 829"/>
                <a:gd name="T4" fmla="*/ 0 w 634"/>
                <a:gd name="T5" fmla="*/ 829 h 829"/>
                <a:gd name="T6" fmla="*/ 479 w 634"/>
                <a:gd name="T7" fmla="*/ 0 h 829"/>
                <a:gd name="T8" fmla="*/ 634 w 634"/>
                <a:gd name="T9" fmla="*/ 0 h 829"/>
                <a:gd name="T10" fmla="*/ 634 w 634"/>
                <a:gd name="T11" fmla="*/ 0 h 829"/>
                <a:gd name="T12" fmla="*/ 634 w 634"/>
                <a:gd name="T13" fmla="*/ 0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4" h="829">
                  <a:moveTo>
                    <a:pt x="634" y="0"/>
                  </a:moveTo>
                  <a:lnTo>
                    <a:pt x="155" y="829"/>
                  </a:lnTo>
                  <a:lnTo>
                    <a:pt x="0" y="829"/>
                  </a:lnTo>
                  <a:lnTo>
                    <a:pt x="479" y="0"/>
                  </a:lnTo>
                  <a:lnTo>
                    <a:pt x="634" y="0"/>
                  </a:lnTo>
                  <a:moveTo>
                    <a:pt x="634" y="0"/>
                  </a:moveTo>
                  <a:lnTo>
                    <a:pt x="63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4">
              <a:extLst>
                <a:ext uri="{FF2B5EF4-FFF2-40B4-BE49-F238E27FC236}">
                  <a16:creationId xmlns:a16="http://schemas.microsoft.com/office/drawing/2014/main" xmlns="" id="{5CCD21C8-0751-4961-992F-084FECCDD24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816100" y="2909888"/>
              <a:ext cx="1585913" cy="1316037"/>
            </a:xfrm>
            <a:custGeom>
              <a:avLst/>
              <a:gdLst>
                <a:gd name="T0" fmla="*/ 793 w 793"/>
                <a:gd name="T1" fmla="*/ 0 h 658"/>
                <a:gd name="T2" fmla="*/ 413 w 793"/>
                <a:gd name="T3" fmla="*/ 658 h 658"/>
                <a:gd name="T4" fmla="*/ 0 w 793"/>
                <a:gd name="T5" fmla="*/ 658 h 658"/>
                <a:gd name="T6" fmla="*/ 0 w 793"/>
                <a:gd name="T7" fmla="*/ 320 h 658"/>
                <a:gd name="T8" fmla="*/ 143 w 793"/>
                <a:gd name="T9" fmla="*/ 353 h 658"/>
                <a:gd name="T10" fmla="*/ 283 w 793"/>
                <a:gd name="T11" fmla="*/ 321 h 658"/>
                <a:gd name="T12" fmla="*/ 415 w 793"/>
                <a:gd name="T13" fmla="*/ 442 h 658"/>
                <a:gd name="T14" fmla="*/ 389 w 793"/>
                <a:gd name="T15" fmla="*/ 240 h 658"/>
                <a:gd name="T16" fmla="*/ 468 w 793"/>
                <a:gd name="T17" fmla="*/ 28 h 658"/>
                <a:gd name="T18" fmla="*/ 467 w 793"/>
                <a:gd name="T19" fmla="*/ 0 h 658"/>
                <a:gd name="T20" fmla="*/ 793 w 793"/>
                <a:gd name="T21" fmla="*/ 0 h 658"/>
                <a:gd name="T22" fmla="*/ 793 w 793"/>
                <a:gd name="T23" fmla="*/ 0 h 658"/>
                <a:gd name="T24" fmla="*/ 793 w 793"/>
                <a:gd name="T25" fmla="*/ 0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3" h="658">
                  <a:moveTo>
                    <a:pt x="793" y="0"/>
                  </a:moveTo>
                  <a:cubicBezTo>
                    <a:pt x="413" y="658"/>
                    <a:pt x="413" y="658"/>
                    <a:pt x="413" y="658"/>
                  </a:cubicBezTo>
                  <a:cubicBezTo>
                    <a:pt x="0" y="658"/>
                    <a:pt x="0" y="658"/>
                    <a:pt x="0" y="658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43" y="341"/>
                    <a:pt x="92" y="353"/>
                    <a:pt x="143" y="353"/>
                  </a:cubicBezTo>
                  <a:cubicBezTo>
                    <a:pt x="193" y="353"/>
                    <a:pt x="240" y="342"/>
                    <a:pt x="283" y="321"/>
                  </a:cubicBezTo>
                  <a:cubicBezTo>
                    <a:pt x="415" y="442"/>
                    <a:pt x="415" y="442"/>
                    <a:pt x="415" y="442"/>
                  </a:cubicBezTo>
                  <a:cubicBezTo>
                    <a:pt x="389" y="240"/>
                    <a:pt x="389" y="240"/>
                    <a:pt x="389" y="240"/>
                  </a:cubicBezTo>
                  <a:cubicBezTo>
                    <a:pt x="438" y="183"/>
                    <a:pt x="468" y="109"/>
                    <a:pt x="468" y="28"/>
                  </a:cubicBezTo>
                  <a:cubicBezTo>
                    <a:pt x="468" y="18"/>
                    <a:pt x="468" y="9"/>
                    <a:pt x="467" y="0"/>
                  </a:cubicBezTo>
                  <a:lnTo>
                    <a:pt x="793" y="0"/>
                  </a:lnTo>
                  <a:close/>
                  <a:moveTo>
                    <a:pt x="793" y="0"/>
                  </a:moveTo>
                  <a:cubicBezTo>
                    <a:pt x="793" y="0"/>
                    <a:pt x="793" y="0"/>
                    <a:pt x="793" y="0"/>
                  </a:cubicBezTo>
                </a:path>
              </a:pathLst>
            </a:custGeom>
            <a:solidFill>
              <a:srgbClr val="88C9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5">
              <a:extLst>
                <a:ext uri="{FF2B5EF4-FFF2-40B4-BE49-F238E27FC236}">
                  <a16:creationId xmlns:a16="http://schemas.microsoft.com/office/drawing/2014/main" xmlns="" id="{E7180031-F030-4BCF-B41B-68B73A2AA4A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471738" y="4416425"/>
              <a:ext cx="857250" cy="153987"/>
            </a:xfrm>
            <a:custGeom>
              <a:avLst/>
              <a:gdLst>
                <a:gd name="T0" fmla="*/ 0 w 429"/>
                <a:gd name="T1" fmla="*/ 0 h 77"/>
                <a:gd name="T2" fmla="*/ 429 w 429"/>
                <a:gd name="T3" fmla="*/ 0 h 77"/>
                <a:gd name="T4" fmla="*/ 352 w 429"/>
                <a:gd name="T5" fmla="*/ 77 h 77"/>
                <a:gd name="T6" fmla="*/ 77 w 429"/>
                <a:gd name="T7" fmla="*/ 77 h 77"/>
                <a:gd name="T8" fmla="*/ 0 w 429"/>
                <a:gd name="T9" fmla="*/ 0 h 77"/>
                <a:gd name="T10" fmla="*/ 0 w 429"/>
                <a:gd name="T11" fmla="*/ 0 h 77"/>
                <a:gd name="T12" fmla="*/ 0 w 429"/>
                <a:gd name="T1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" h="77">
                  <a:moveTo>
                    <a:pt x="0" y="0"/>
                  </a:moveTo>
                  <a:cubicBezTo>
                    <a:pt x="429" y="0"/>
                    <a:pt x="429" y="0"/>
                    <a:pt x="429" y="0"/>
                  </a:cubicBezTo>
                  <a:cubicBezTo>
                    <a:pt x="429" y="42"/>
                    <a:pt x="395" y="77"/>
                    <a:pt x="352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34" y="77"/>
                    <a:pt x="0" y="42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65C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6">
              <a:extLst>
                <a:ext uri="{FF2B5EF4-FFF2-40B4-BE49-F238E27FC236}">
                  <a16:creationId xmlns:a16="http://schemas.microsoft.com/office/drawing/2014/main" xmlns="" id="{57386B51-1E84-4647-BEA7-5253CED3D12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816100" y="2909888"/>
              <a:ext cx="2168525" cy="1316037"/>
            </a:xfrm>
            <a:custGeom>
              <a:avLst/>
              <a:gdLst>
                <a:gd name="T0" fmla="*/ 0 w 1366"/>
                <a:gd name="T1" fmla="*/ 0 h 829"/>
                <a:gd name="T2" fmla="*/ 0 w 1366"/>
                <a:gd name="T3" fmla="*/ 829 h 829"/>
                <a:gd name="T4" fmla="*/ 1366 w 1366"/>
                <a:gd name="T5" fmla="*/ 829 h 829"/>
                <a:gd name="T6" fmla="*/ 1366 w 1366"/>
                <a:gd name="T7" fmla="*/ 0 h 829"/>
                <a:gd name="T8" fmla="*/ 0 w 1366"/>
                <a:gd name="T9" fmla="*/ 0 h 829"/>
                <a:gd name="T10" fmla="*/ 1319 w 1366"/>
                <a:gd name="T11" fmla="*/ 781 h 829"/>
                <a:gd name="T12" fmla="*/ 48 w 1366"/>
                <a:gd name="T13" fmla="*/ 781 h 829"/>
                <a:gd name="T14" fmla="*/ 48 w 1366"/>
                <a:gd name="T15" fmla="*/ 48 h 829"/>
                <a:gd name="T16" fmla="*/ 1319 w 1366"/>
                <a:gd name="T17" fmla="*/ 48 h 829"/>
                <a:gd name="T18" fmla="*/ 1319 w 1366"/>
                <a:gd name="T19" fmla="*/ 781 h 829"/>
                <a:gd name="T20" fmla="*/ 1319 w 1366"/>
                <a:gd name="T21" fmla="*/ 781 h 829"/>
                <a:gd name="T22" fmla="*/ 1319 w 1366"/>
                <a:gd name="T23" fmla="*/ 781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6" h="829">
                  <a:moveTo>
                    <a:pt x="0" y="0"/>
                  </a:moveTo>
                  <a:lnTo>
                    <a:pt x="0" y="829"/>
                  </a:lnTo>
                  <a:lnTo>
                    <a:pt x="1366" y="829"/>
                  </a:lnTo>
                  <a:lnTo>
                    <a:pt x="1366" y="0"/>
                  </a:lnTo>
                  <a:lnTo>
                    <a:pt x="0" y="0"/>
                  </a:lnTo>
                  <a:close/>
                  <a:moveTo>
                    <a:pt x="1319" y="781"/>
                  </a:moveTo>
                  <a:lnTo>
                    <a:pt x="48" y="781"/>
                  </a:lnTo>
                  <a:lnTo>
                    <a:pt x="48" y="48"/>
                  </a:lnTo>
                  <a:lnTo>
                    <a:pt x="1319" y="48"/>
                  </a:lnTo>
                  <a:lnTo>
                    <a:pt x="1319" y="781"/>
                  </a:lnTo>
                  <a:close/>
                  <a:moveTo>
                    <a:pt x="1319" y="781"/>
                  </a:moveTo>
                  <a:lnTo>
                    <a:pt x="1319" y="781"/>
                  </a:lnTo>
                  <a:close/>
                </a:path>
              </a:pathLst>
            </a:custGeom>
            <a:solidFill>
              <a:srgbClr val="FCF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7">
              <a:extLst>
                <a:ext uri="{FF2B5EF4-FFF2-40B4-BE49-F238E27FC236}">
                  <a16:creationId xmlns:a16="http://schemas.microsoft.com/office/drawing/2014/main" xmlns="" id="{7F9F12DF-CC70-4D48-B9D3-962437AEE50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816100" y="2909888"/>
              <a:ext cx="2168525" cy="1316037"/>
            </a:xfrm>
            <a:custGeom>
              <a:avLst/>
              <a:gdLst>
                <a:gd name="T0" fmla="*/ 0 w 1366"/>
                <a:gd name="T1" fmla="*/ 0 h 829"/>
                <a:gd name="T2" fmla="*/ 0 w 1366"/>
                <a:gd name="T3" fmla="*/ 829 h 829"/>
                <a:gd name="T4" fmla="*/ 1366 w 1366"/>
                <a:gd name="T5" fmla="*/ 829 h 829"/>
                <a:gd name="T6" fmla="*/ 1366 w 1366"/>
                <a:gd name="T7" fmla="*/ 0 h 829"/>
                <a:gd name="T8" fmla="*/ 0 w 1366"/>
                <a:gd name="T9" fmla="*/ 0 h 829"/>
                <a:gd name="T10" fmla="*/ 1319 w 1366"/>
                <a:gd name="T11" fmla="*/ 781 h 829"/>
                <a:gd name="T12" fmla="*/ 48 w 1366"/>
                <a:gd name="T13" fmla="*/ 781 h 829"/>
                <a:gd name="T14" fmla="*/ 48 w 1366"/>
                <a:gd name="T15" fmla="*/ 48 h 829"/>
                <a:gd name="T16" fmla="*/ 1319 w 1366"/>
                <a:gd name="T17" fmla="*/ 48 h 829"/>
                <a:gd name="T18" fmla="*/ 1319 w 1366"/>
                <a:gd name="T19" fmla="*/ 781 h 829"/>
                <a:gd name="T20" fmla="*/ 1319 w 1366"/>
                <a:gd name="T21" fmla="*/ 781 h 829"/>
                <a:gd name="T22" fmla="*/ 1319 w 1366"/>
                <a:gd name="T23" fmla="*/ 781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6" h="829">
                  <a:moveTo>
                    <a:pt x="0" y="0"/>
                  </a:moveTo>
                  <a:lnTo>
                    <a:pt x="0" y="829"/>
                  </a:lnTo>
                  <a:lnTo>
                    <a:pt x="1366" y="829"/>
                  </a:lnTo>
                  <a:lnTo>
                    <a:pt x="1366" y="0"/>
                  </a:lnTo>
                  <a:lnTo>
                    <a:pt x="0" y="0"/>
                  </a:lnTo>
                  <a:moveTo>
                    <a:pt x="1319" y="781"/>
                  </a:moveTo>
                  <a:lnTo>
                    <a:pt x="48" y="781"/>
                  </a:lnTo>
                  <a:lnTo>
                    <a:pt x="48" y="48"/>
                  </a:lnTo>
                  <a:lnTo>
                    <a:pt x="1319" y="48"/>
                  </a:lnTo>
                  <a:lnTo>
                    <a:pt x="1319" y="781"/>
                  </a:lnTo>
                  <a:moveTo>
                    <a:pt x="1319" y="781"/>
                  </a:moveTo>
                  <a:lnTo>
                    <a:pt x="1319" y="78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8">
              <a:extLst>
                <a:ext uri="{FF2B5EF4-FFF2-40B4-BE49-F238E27FC236}">
                  <a16:creationId xmlns:a16="http://schemas.microsoft.com/office/drawing/2014/main" xmlns="" id="{4D1357DF-08B5-4FFE-8E85-011FFB4A293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452563" y="2316163"/>
              <a:ext cx="1300163" cy="1477962"/>
            </a:xfrm>
            <a:custGeom>
              <a:avLst/>
              <a:gdLst>
                <a:gd name="T0" fmla="*/ 182 w 650"/>
                <a:gd name="T1" fmla="*/ 617 h 739"/>
                <a:gd name="T2" fmla="*/ 88 w 650"/>
                <a:gd name="T3" fmla="*/ 547 h 739"/>
                <a:gd name="T4" fmla="*/ 0 w 650"/>
                <a:gd name="T5" fmla="*/ 325 h 739"/>
                <a:gd name="T6" fmla="*/ 325 w 650"/>
                <a:gd name="T7" fmla="*/ 0 h 739"/>
                <a:gd name="T8" fmla="*/ 626 w 650"/>
                <a:gd name="T9" fmla="*/ 202 h 739"/>
                <a:gd name="T10" fmla="*/ 649 w 650"/>
                <a:gd name="T11" fmla="*/ 297 h 739"/>
                <a:gd name="T12" fmla="*/ 650 w 650"/>
                <a:gd name="T13" fmla="*/ 325 h 739"/>
                <a:gd name="T14" fmla="*/ 571 w 650"/>
                <a:gd name="T15" fmla="*/ 537 h 739"/>
                <a:gd name="T16" fmla="*/ 597 w 650"/>
                <a:gd name="T17" fmla="*/ 739 h 739"/>
                <a:gd name="T18" fmla="*/ 465 w 650"/>
                <a:gd name="T19" fmla="*/ 618 h 739"/>
                <a:gd name="T20" fmla="*/ 325 w 650"/>
                <a:gd name="T21" fmla="*/ 650 h 739"/>
                <a:gd name="T22" fmla="*/ 182 w 650"/>
                <a:gd name="T23" fmla="*/ 617 h 739"/>
                <a:gd name="T24" fmla="*/ 512 w 650"/>
                <a:gd name="T25" fmla="*/ 466 h 739"/>
                <a:gd name="T26" fmla="*/ 512 w 650"/>
                <a:gd name="T27" fmla="*/ 418 h 739"/>
                <a:gd name="T28" fmla="*/ 138 w 650"/>
                <a:gd name="T29" fmla="*/ 418 h 739"/>
                <a:gd name="T30" fmla="*/ 138 w 650"/>
                <a:gd name="T31" fmla="*/ 466 h 739"/>
                <a:gd name="T32" fmla="*/ 512 w 650"/>
                <a:gd name="T33" fmla="*/ 466 h 739"/>
                <a:gd name="T34" fmla="*/ 512 w 650"/>
                <a:gd name="T35" fmla="*/ 366 h 739"/>
                <a:gd name="T36" fmla="*/ 512 w 650"/>
                <a:gd name="T37" fmla="*/ 318 h 739"/>
                <a:gd name="T38" fmla="*/ 138 w 650"/>
                <a:gd name="T39" fmla="*/ 318 h 739"/>
                <a:gd name="T40" fmla="*/ 138 w 650"/>
                <a:gd name="T41" fmla="*/ 366 h 739"/>
                <a:gd name="T42" fmla="*/ 512 w 650"/>
                <a:gd name="T43" fmla="*/ 366 h 739"/>
                <a:gd name="T44" fmla="*/ 512 w 650"/>
                <a:gd name="T45" fmla="*/ 267 h 739"/>
                <a:gd name="T46" fmla="*/ 512 w 650"/>
                <a:gd name="T47" fmla="*/ 219 h 739"/>
                <a:gd name="T48" fmla="*/ 138 w 650"/>
                <a:gd name="T49" fmla="*/ 219 h 739"/>
                <a:gd name="T50" fmla="*/ 138 w 650"/>
                <a:gd name="T51" fmla="*/ 267 h 739"/>
                <a:gd name="T52" fmla="*/ 512 w 650"/>
                <a:gd name="T53" fmla="*/ 267 h 739"/>
                <a:gd name="T54" fmla="*/ 512 w 650"/>
                <a:gd name="T55" fmla="*/ 267 h 739"/>
                <a:gd name="T56" fmla="*/ 512 w 650"/>
                <a:gd name="T57" fmla="*/ 267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0" h="739">
                  <a:moveTo>
                    <a:pt x="182" y="617"/>
                  </a:moveTo>
                  <a:cubicBezTo>
                    <a:pt x="146" y="600"/>
                    <a:pt x="115" y="576"/>
                    <a:pt x="88" y="547"/>
                  </a:cubicBezTo>
                  <a:cubicBezTo>
                    <a:pt x="33" y="489"/>
                    <a:pt x="0" y="411"/>
                    <a:pt x="0" y="325"/>
                  </a:cubicBezTo>
                  <a:cubicBezTo>
                    <a:pt x="0" y="145"/>
                    <a:pt x="145" y="0"/>
                    <a:pt x="325" y="0"/>
                  </a:cubicBezTo>
                  <a:cubicBezTo>
                    <a:pt x="461" y="0"/>
                    <a:pt x="578" y="84"/>
                    <a:pt x="626" y="202"/>
                  </a:cubicBezTo>
                  <a:cubicBezTo>
                    <a:pt x="638" y="232"/>
                    <a:pt x="646" y="264"/>
                    <a:pt x="649" y="297"/>
                  </a:cubicBezTo>
                  <a:cubicBezTo>
                    <a:pt x="650" y="306"/>
                    <a:pt x="650" y="315"/>
                    <a:pt x="650" y="325"/>
                  </a:cubicBezTo>
                  <a:cubicBezTo>
                    <a:pt x="650" y="406"/>
                    <a:pt x="620" y="480"/>
                    <a:pt x="571" y="537"/>
                  </a:cubicBezTo>
                  <a:cubicBezTo>
                    <a:pt x="597" y="739"/>
                    <a:pt x="597" y="739"/>
                    <a:pt x="597" y="739"/>
                  </a:cubicBezTo>
                  <a:cubicBezTo>
                    <a:pt x="465" y="618"/>
                    <a:pt x="465" y="618"/>
                    <a:pt x="465" y="618"/>
                  </a:cubicBezTo>
                  <a:cubicBezTo>
                    <a:pt x="422" y="639"/>
                    <a:pt x="375" y="650"/>
                    <a:pt x="325" y="650"/>
                  </a:cubicBezTo>
                  <a:cubicBezTo>
                    <a:pt x="274" y="650"/>
                    <a:pt x="225" y="638"/>
                    <a:pt x="182" y="617"/>
                  </a:cubicBezTo>
                  <a:close/>
                  <a:moveTo>
                    <a:pt x="512" y="466"/>
                  </a:moveTo>
                  <a:cubicBezTo>
                    <a:pt x="512" y="418"/>
                    <a:pt x="512" y="418"/>
                    <a:pt x="512" y="418"/>
                  </a:cubicBezTo>
                  <a:cubicBezTo>
                    <a:pt x="138" y="418"/>
                    <a:pt x="138" y="418"/>
                    <a:pt x="138" y="418"/>
                  </a:cubicBezTo>
                  <a:cubicBezTo>
                    <a:pt x="138" y="466"/>
                    <a:pt x="138" y="466"/>
                    <a:pt x="138" y="466"/>
                  </a:cubicBezTo>
                  <a:lnTo>
                    <a:pt x="512" y="466"/>
                  </a:lnTo>
                  <a:close/>
                  <a:moveTo>
                    <a:pt x="512" y="366"/>
                  </a:moveTo>
                  <a:cubicBezTo>
                    <a:pt x="512" y="318"/>
                    <a:pt x="512" y="318"/>
                    <a:pt x="512" y="318"/>
                  </a:cubicBezTo>
                  <a:cubicBezTo>
                    <a:pt x="138" y="318"/>
                    <a:pt x="138" y="318"/>
                    <a:pt x="138" y="318"/>
                  </a:cubicBezTo>
                  <a:cubicBezTo>
                    <a:pt x="138" y="366"/>
                    <a:pt x="138" y="366"/>
                    <a:pt x="138" y="366"/>
                  </a:cubicBezTo>
                  <a:lnTo>
                    <a:pt x="512" y="366"/>
                  </a:lnTo>
                  <a:close/>
                  <a:moveTo>
                    <a:pt x="512" y="267"/>
                  </a:moveTo>
                  <a:cubicBezTo>
                    <a:pt x="512" y="219"/>
                    <a:pt x="512" y="219"/>
                    <a:pt x="512" y="219"/>
                  </a:cubicBezTo>
                  <a:cubicBezTo>
                    <a:pt x="138" y="219"/>
                    <a:pt x="138" y="219"/>
                    <a:pt x="138" y="219"/>
                  </a:cubicBezTo>
                  <a:cubicBezTo>
                    <a:pt x="138" y="267"/>
                    <a:pt x="138" y="267"/>
                    <a:pt x="138" y="267"/>
                  </a:cubicBezTo>
                  <a:lnTo>
                    <a:pt x="512" y="267"/>
                  </a:lnTo>
                  <a:close/>
                  <a:moveTo>
                    <a:pt x="512" y="267"/>
                  </a:moveTo>
                  <a:cubicBezTo>
                    <a:pt x="512" y="267"/>
                    <a:pt x="512" y="267"/>
                    <a:pt x="512" y="267"/>
                  </a:cubicBezTo>
                </a:path>
              </a:pathLst>
            </a:custGeom>
            <a:solidFill>
              <a:srgbClr val="FCF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Rectangle 29">
              <a:extLst>
                <a:ext uri="{FF2B5EF4-FFF2-40B4-BE49-F238E27FC236}">
                  <a16:creationId xmlns:a16="http://schemas.microsoft.com/office/drawing/2014/main" xmlns="" id="{C71EA266-677D-4524-ABA4-E081484241E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728788" y="3152775"/>
              <a:ext cx="747713" cy="95250"/>
            </a:xfrm>
            <a:prstGeom prst="rect">
              <a:avLst/>
            </a:prstGeom>
            <a:solidFill>
              <a:srgbClr val="7C66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Rectangle 30">
              <a:extLst>
                <a:ext uri="{FF2B5EF4-FFF2-40B4-BE49-F238E27FC236}">
                  <a16:creationId xmlns:a16="http://schemas.microsoft.com/office/drawing/2014/main" xmlns="" id="{37AEE1DC-F3EE-4CB9-90BF-5AFE0E842FB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728788" y="2952750"/>
              <a:ext cx="747713" cy="95250"/>
            </a:xfrm>
            <a:prstGeom prst="rect">
              <a:avLst/>
            </a:prstGeom>
            <a:solidFill>
              <a:srgbClr val="7C66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Rectangle 31">
              <a:extLst>
                <a:ext uri="{FF2B5EF4-FFF2-40B4-BE49-F238E27FC236}">
                  <a16:creationId xmlns:a16="http://schemas.microsoft.com/office/drawing/2014/main" xmlns="" id="{C4011790-5AC1-4E3A-88EC-98D06111E3C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728788" y="2754313"/>
              <a:ext cx="747713" cy="95250"/>
            </a:xfrm>
            <a:prstGeom prst="rect">
              <a:avLst/>
            </a:prstGeom>
            <a:solidFill>
              <a:srgbClr val="7C66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1216668" y="3135918"/>
            <a:ext cx="1127232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srgbClr val="2474B5"/>
                </a:solidFill>
                <a:latin typeface="微软雅黑" panose="020B0503020204020204" pitchFamily="34" charset="-122"/>
              </a:rPr>
              <a:t>营业额</a:t>
            </a:r>
            <a:r>
              <a:rPr lang="zh-CN" altLang="en-US" sz="1200" b="1" kern="0" dirty="0">
                <a:solidFill>
                  <a:srgbClr val="2474B5"/>
                </a:solidFill>
                <a:latin typeface="微软雅黑" panose="020B0503020204020204" pitchFamily="34" charset="-122"/>
              </a:rPr>
              <a:t>提升</a:t>
            </a:r>
          </a:p>
        </p:txBody>
      </p:sp>
      <p:sp>
        <p:nvSpPr>
          <p:cNvPr id="37" name="矩形 36"/>
          <p:cNvSpPr/>
          <p:nvPr/>
        </p:nvSpPr>
        <p:spPr>
          <a:xfrm>
            <a:off x="1216668" y="3505469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srgbClr val="2474B5"/>
                </a:solidFill>
                <a:latin typeface="微软雅黑" panose="020B0503020204020204" pitchFamily="34" charset="-122"/>
              </a:rPr>
              <a:t>管理</a:t>
            </a:r>
            <a:r>
              <a:rPr lang="zh-CN" altLang="en-US" sz="1200" b="1" kern="0" dirty="0">
                <a:solidFill>
                  <a:srgbClr val="2474B5"/>
                </a:solidFill>
                <a:latin typeface="微软雅黑" panose="020B0503020204020204" pitchFamily="34" charset="-122"/>
              </a:rPr>
              <a:t>提升</a:t>
            </a:r>
          </a:p>
        </p:txBody>
      </p:sp>
      <p:sp>
        <p:nvSpPr>
          <p:cNvPr id="38" name="矩形 37"/>
          <p:cNvSpPr/>
          <p:nvPr/>
        </p:nvSpPr>
        <p:spPr>
          <a:xfrm>
            <a:off x="3482496" y="3119891"/>
            <a:ext cx="819455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srgbClr val="2474B5"/>
                </a:solidFill>
                <a:latin typeface="微软雅黑" panose="020B0503020204020204" pitchFamily="34" charset="-122"/>
              </a:rPr>
              <a:t>结束语</a:t>
            </a:r>
            <a:endParaRPr lang="zh-CN" altLang="en-US" sz="1200" b="1" kern="0" dirty="0">
              <a:solidFill>
                <a:srgbClr val="2474B5"/>
              </a:solidFill>
              <a:latin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355264" y="3135918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srgbClr val="2474B5"/>
                </a:solidFill>
                <a:latin typeface="微软雅黑" panose="020B0503020204020204" pitchFamily="34" charset="-122"/>
              </a:rPr>
              <a:t>团队</a:t>
            </a:r>
            <a:r>
              <a:rPr lang="zh-CN" altLang="en-US" sz="1200" b="1" kern="0" dirty="0">
                <a:solidFill>
                  <a:srgbClr val="2474B5"/>
                </a:solidFill>
                <a:latin typeface="微软雅黑" panose="020B0503020204020204" pitchFamily="34" charset="-122"/>
              </a:rPr>
              <a:t>扩大</a:t>
            </a:r>
          </a:p>
        </p:txBody>
      </p:sp>
      <p:sp>
        <p:nvSpPr>
          <p:cNvPr id="40" name="矩形 39"/>
          <p:cNvSpPr/>
          <p:nvPr/>
        </p:nvSpPr>
        <p:spPr>
          <a:xfrm>
            <a:off x="2355264" y="3515011"/>
            <a:ext cx="1127232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srgbClr val="2474B5"/>
                </a:solidFill>
                <a:latin typeface="微软雅黑" panose="020B0503020204020204" pitchFamily="34" charset="-122"/>
              </a:rPr>
              <a:t>利益</a:t>
            </a:r>
            <a:r>
              <a:rPr lang="zh-CN" altLang="en-US" sz="1200" b="1" kern="0" dirty="0">
                <a:solidFill>
                  <a:srgbClr val="2474B5"/>
                </a:solidFill>
                <a:latin typeface="微软雅黑" panose="020B0503020204020204" pitchFamily="34" charset="-122"/>
              </a:rPr>
              <a:t>最大化</a:t>
            </a:r>
          </a:p>
        </p:txBody>
      </p:sp>
    </p:spTree>
    <p:extLst>
      <p:ext uri="{BB962C8B-B14F-4D97-AF65-F5344CB8AC3E}">
        <p14:creationId xmlns:p14="http://schemas.microsoft.com/office/powerpoint/2010/main" val="419971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39859" y="3244334"/>
            <a:ext cx="4914230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hlinkClick r:id="rId2"/>
              </a:rPr>
              <a:t>StephenZhu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917978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2639244"/>
            <a:ext cx="4271927" cy="4101353"/>
            <a:chOff x="0" y="1707776"/>
            <a:chExt cx="5210350" cy="5002306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 rot="5400000">
              <a:off x="1293359" y="4401045"/>
              <a:ext cx="2448229" cy="216984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noFill/>
            <a:ln w="25400">
              <a:solidFill>
                <a:srgbClr val="164B72">
                  <a:alpha val="11000"/>
                </a:srgbClr>
              </a:solidFill>
            </a:ln>
            <a:effectLst>
              <a:outerShdw blurRad="444500" dist="1524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5"/>
            <p:cNvSpPr>
              <a:spLocks/>
            </p:cNvSpPr>
            <p:nvPr/>
          </p:nvSpPr>
          <p:spPr bwMode="auto">
            <a:xfrm rot="5400000">
              <a:off x="487449" y="2774707"/>
              <a:ext cx="1936703" cy="171648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noFill/>
            <a:ln w="25400">
              <a:solidFill>
                <a:srgbClr val="164B72">
                  <a:alpha val="11000"/>
                </a:srgbClr>
              </a:solidFill>
            </a:ln>
            <a:effectLst>
              <a:outerShdw blurRad="444500" dist="1524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Freeform 5"/>
            <p:cNvSpPr>
              <a:spLocks/>
            </p:cNvSpPr>
            <p:nvPr/>
          </p:nvSpPr>
          <p:spPr bwMode="auto">
            <a:xfrm rot="5400000">
              <a:off x="-83727" y="4443340"/>
              <a:ext cx="1472659" cy="130520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noFill/>
            <a:ln w="25400">
              <a:solidFill>
                <a:srgbClr val="164B72">
                  <a:alpha val="11000"/>
                </a:srgbClr>
              </a:solidFill>
            </a:ln>
            <a:effectLst>
              <a:outerShdw blurRad="444500" dist="1524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 rot="5400000">
              <a:off x="2313001" y="1882432"/>
              <a:ext cx="3072005" cy="272269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noFill/>
            <a:ln w="25400">
              <a:solidFill>
                <a:srgbClr val="164B72">
                  <a:alpha val="11000"/>
                </a:srgbClr>
              </a:solidFill>
            </a:ln>
            <a:effectLst>
              <a:outerShdw blurRad="444500" dist="1524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auto">
          <a:xfrm rot="5400000">
            <a:off x="2576993" y="2559784"/>
            <a:ext cx="2268244" cy="201032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15559A"/>
          </a:solidFill>
          <a:ln w="25400">
            <a:noFill/>
          </a:ln>
          <a:effec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33367" y="2943355"/>
            <a:ext cx="14607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 smtClean="0">
                <a:solidFill>
                  <a:schemeClr val="bg1"/>
                </a:solidFill>
              </a:rPr>
              <a:t>01</a:t>
            </a:r>
            <a:endParaRPr lang="zh-CN" altLang="en-US" sz="8000" b="1" dirty="0">
              <a:solidFill>
                <a:schemeClr val="bg1"/>
              </a:solidFill>
            </a:endParaRP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5137001" y="2584250"/>
            <a:ext cx="3552395" cy="7182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/>
            <a:r>
              <a:rPr lang="zh-CN" altLang="en-US" sz="4267" b="1" spc="133" dirty="0">
                <a:solidFill>
                  <a:srgbClr val="15559A"/>
                </a:solidFill>
                <a:latin typeface="+mj-ea"/>
                <a:ea typeface="+mj-ea"/>
                <a:cs typeface="+mn-ea"/>
                <a:sym typeface="+mn-lt"/>
              </a:rPr>
              <a:t>年终工作概述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5258060" y="3398043"/>
            <a:ext cx="3310275" cy="21207"/>
          </a:xfrm>
          <a:prstGeom prst="line">
            <a:avLst/>
          </a:prstGeom>
          <a:ln>
            <a:solidFill>
              <a:srgbClr val="15559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5193569" y="3514833"/>
            <a:ext cx="1608133" cy="307777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团队成员介绍</a:t>
            </a:r>
          </a:p>
        </p:txBody>
      </p:sp>
      <p:sp>
        <p:nvSpPr>
          <p:cNvPr id="13" name="矩形 12"/>
          <p:cNvSpPr/>
          <p:nvPr/>
        </p:nvSpPr>
        <p:spPr>
          <a:xfrm>
            <a:off x="6969766" y="3488606"/>
            <a:ext cx="1608133" cy="307777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年度工作概述</a:t>
            </a:r>
          </a:p>
        </p:txBody>
      </p:sp>
      <p:sp>
        <p:nvSpPr>
          <p:cNvPr id="14" name="矩形 13"/>
          <p:cNvSpPr/>
          <p:nvPr/>
        </p:nvSpPr>
        <p:spPr>
          <a:xfrm>
            <a:off x="5193569" y="3932935"/>
            <a:ext cx="1608133" cy="307777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具体工作明细</a:t>
            </a:r>
          </a:p>
        </p:txBody>
      </p:sp>
      <p:sp>
        <p:nvSpPr>
          <p:cNvPr id="15" name="矩形 14"/>
          <p:cNvSpPr/>
          <p:nvPr/>
        </p:nvSpPr>
        <p:spPr>
          <a:xfrm>
            <a:off x="6969766" y="3906706"/>
            <a:ext cx="1608133" cy="307777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重点工作回顾</a:t>
            </a:r>
          </a:p>
        </p:txBody>
      </p:sp>
      <p:sp>
        <p:nvSpPr>
          <p:cNvPr id="16" name="矩形 15"/>
          <p:cNvSpPr/>
          <p:nvPr/>
        </p:nvSpPr>
        <p:spPr>
          <a:xfrm>
            <a:off x="5193569" y="4336295"/>
            <a:ext cx="1608133" cy="307777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团队建设情况</a:t>
            </a:r>
          </a:p>
        </p:txBody>
      </p:sp>
    </p:spTree>
    <p:extLst>
      <p:ext uri="{BB962C8B-B14F-4D97-AF65-F5344CB8AC3E}">
        <p14:creationId xmlns:p14="http://schemas.microsoft.com/office/powerpoint/2010/main" val="331235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400"/>
                            </p:stCondLst>
                            <p:childTnLst>
                              <p:par>
                                <p:cTn id="1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0" presetClass="entr" presetSubtype="0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0" presetClass="entr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0" presetClass="entr" presetSubtype="0" decel="10000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8ff344b9-70bb-4312-9f7e-ea122fc6096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22DA91B-63C3-46B6-BDFF-DE75DE57992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24042"/>
            <a:ext cx="12192000" cy="5019583"/>
            <a:chOff x="0" y="1124042"/>
            <a:chExt cx="12192000" cy="5019583"/>
          </a:xfrm>
        </p:grpSpPr>
        <p:sp>
          <p:nvSpPr>
            <p:cNvPr id="3" name="íṡḷiḓe">
              <a:extLst>
                <a:ext uri="{FF2B5EF4-FFF2-40B4-BE49-F238E27FC236}">
                  <a16:creationId xmlns:a16="http://schemas.microsoft.com/office/drawing/2014/main" xmlns="" id="{CF789678-F38C-4FB3-8D8B-45F761CFEF35}"/>
                </a:ext>
              </a:extLst>
            </p:cNvPr>
            <p:cNvSpPr/>
            <p:nvPr/>
          </p:nvSpPr>
          <p:spPr>
            <a:xfrm>
              <a:off x="0" y="2865493"/>
              <a:ext cx="12192000" cy="1546114"/>
            </a:xfrm>
            <a:prstGeom prst="rect">
              <a:avLst/>
            </a:prstGeom>
            <a:blipFill>
              <a:blip r:embed="rId3"/>
              <a:srcRect/>
              <a:stretch>
                <a:fillRect t="-214601" b="-211105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4" name="íŝľidé">
              <a:extLst>
                <a:ext uri="{FF2B5EF4-FFF2-40B4-BE49-F238E27FC236}">
                  <a16:creationId xmlns:a16="http://schemas.microsoft.com/office/drawing/2014/main" xmlns="" id="{C138A0F3-6AAE-4E0C-B127-C0B765B74C7F}"/>
                </a:ext>
              </a:extLst>
            </p:cNvPr>
            <p:cNvSpPr/>
            <p:nvPr/>
          </p:nvSpPr>
          <p:spPr>
            <a:xfrm>
              <a:off x="669925" y="2865493"/>
              <a:ext cx="10852150" cy="1546114"/>
            </a:xfrm>
            <a:prstGeom prst="rect">
              <a:avLst/>
            </a:prstGeom>
            <a:solidFill>
              <a:srgbClr val="15559A">
                <a:alpha val="48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5" name="işḷidê">
              <a:extLst>
                <a:ext uri="{FF2B5EF4-FFF2-40B4-BE49-F238E27FC236}">
                  <a16:creationId xmlns:a16="http://schemas.microsoft.com/office/drawing/2014/main" xmlns="" id="{3616F96E-89BF-4A3B-80F5-88D32C5B25F6}"/>
                </a:ext>
              </a:extLst>
            </p:cNvPr>
            <p:cNvSpPr/>
            <p:nvPr/>
          </p:nvSpPr>
          <p:spPr>
            <a:xfrm>
              <a:off x="4945698" y="2204864"/>
              <a:ext cx="1008112" cy="2664296"/>
            </a:xfrm>
            <a:prstGeom prst="parallelogram">
              <a:avLst>
                <a:gd name="adj" fmla="val 51498"/>
              </a:avLst>
            </a:prstGeom>
            <a:solidFill>
              <a:srgbClr val="000000">
                <a:lumMod val="50000"/>
                <a:lumOff val="50000"/>
              </a:srgbClr>
            </a:solidFill>
            <a:ln w="381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grpSp>
          <p:nvGrpSpPr>
            <p:cNvPr id="6" name="ïṥliďè">
              <a:extLst>
                <a:ext uri="{FF2B5EF4-FFF2-40B4-BE49-F238E27FC236}">
                  <a16:creationId xmlns:a16="http://schemas.microsoft.com/office/drawing/2014/main" xmlns="" id="{342ED414-5CCB-423A-A614-EE092D7B7F1F}"/>
                </a:ext>
              </a:extLst>
            </p:cNvPr>
            <p:cNvGrpSpPr/>
            <p:nvPr/>
          </p:nvGrpSpPr>
          <p:grpSpPr>
            <a:xfrm>
              <a:off x="5446503" y="2013885"/>
              <a:ext cx="504720" cy="504720"/>
              <a:chOff x="4792557" y="2249137"/>
              <a:chExt cx="648072" cy="648072"/>
            </a:xfrm>
          </p:grpSpPr>
          <p:sp>
            <p:nvSpPr>
              <p:cNvPr id="25" name="ï$1iḋê">
                <a:extLst>
                  <a:ext uri="{FF2B5EF4-FFF2-40B4-BE49-F238E27FC236}">
                    <a16:creationId xmlns:a16="http://schemas.microsoft.com/office/drawing/2014/main" xmlns="" id="{C41123EC-5739-498C-9E77-F7E25D9B92FC}"/>
                  </a:ext>
                </a:extLst>
              </p:cNvPr>
              <p:cNvSpPr/>
              <p:nvPr/>
            </p:nvSpPr>
            <p:spPr>
              <a:xfrm>
                <a:off x="4792557" y="2249137"/>
                <a:ext cx="648072" cy="648072"/>
              </a:xfrm>
              <a:prstGeom prst="ellipse">
                <a:avLst/>
              </a:prstGeom>
              <a:solidFill>
                <a:srgbClr val="000000">
                  <a:lumMod val="50000"/>
                  <a:lumOff val="50000"/>
                </a:srgbClr>
              </a:solidFill>
              <a:ln w="38100" cap="flat" cmpd="sng" algn="ctr">
                <a:solidFill>
                  <a:srgbClr val="FFFFFF"/>
                </a:solidFill>
                <a:prstDash val="solid"/>
                <a:miter lim="800000"/>
              </a:ln>
              <a:effectLst/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26" name="ïSḻiḋé">
                <a:extLst>
                  <a:ext uri="{FF2B5EF4-FFF2-40B4-BE49-F238E27FC236}">
                    <a16:creationId xmlns:a16="http://schemas.microsoft.com/office/drawing/2014/main" xmlns="" id="{7F124484-A361-4925-A09F-583D4355CAE9}"/>
                  </a:ext>
                </a:extLst>
              </p:cNvPr>
              <p:cNvSpPr/>
              <p:nvPr/>
            </p:nvSpPr>
            <p:spPr bwMode="auto">
              <a:xfrm>
                <a:off x="4926447" y="2390028"/>
                <a:ext cx="380293" cy="366291"/>
              </a:xfrm>
              <a:custGeom>
                <a:avLst/>
                <a:gdLst>
                  <a:gd name="T0" fmla="*/ 4096 w 6827"/>
                  <a:gd name="T1" fmla="*/ 4551 h 6827"/>
                  <a:gd name="T2" fmla="*/ 6258 w 6827"/>
                  <a:gd name="T3" fmla="*/ 4096 h 6827"/>
                  <a:gd name="T4" fmla="*/ 2348 w 6827"/>
                  <a:gd name="T5" fmla="*/ 4911 h 6827"/>
                  <a:gd name="T6" fmla="*/ 569 w 6827"/>
                  <a:gd name="T7" fmla="*/ 4551 h 6827"/>
                  <a:gd name="T8" fmla="*/ 569 w 6827"/>
                  <a:gd name="T9" fmla="*/ 3982 h 6827"/>
                  <a:gd name="T10" fmla="*/ 1707 w 6827"/>
                  <a:gd name="T11" fmla="*/ 2503 h 6827"/>
                  <a:gd name="T12" fmla="*/ 3868 w 6827"/>
                  <a:gd name="T13" fmla="*/ 2731 h 6827"/>
                  <a:gd name="T14" fmla="*/ 5827 w 6827"/>
                  <a:gd name="T15" fmla="*/ 2004 h 6827"/>
                  <a:gd name="T16" fmla="*/ 6258 w 6827"/>
                  <a:gd name="T17" fmla="*/ 1820 h 6827"/>
                  <a:gd name="T18" fmla="*/ 4779 w 6827"/>
                  <a:gd name="T19" fmla="*/ 0 h 6827"/>
                  <a:gd name="T20" fmla="*/ 2854 w 6827"/>
                  <a:gd name="T21" fmla="*/ 2381 h 6827"/>
                  <a:gd name="T22" fmla="*/ 1239 w 6827"/>
                  <a:gd name="T23" fmla="*/ 2257 h 6827"/>
                  <a:gd name="T24" fmla="*/ 569 w 6827"/>
                  <a:gd name="T25" fmla="*/ 2844 h 6827"/>
                  <a:gd name="T26" fmla="*/ 569 w 6827"/>
                  <a:gd name="T27" fmla="*/ 2276 h 6827"/>
                  <a:gd name="T28" fmla="*/ 569 w 6827"/>
                  <a:gd name="T29" fmla="*/ 1707 h 6827"/>
                  <a:gd name="T30" fmla="*/ 569 w 6827"/>
                  <a:gd name="T31" fmla="*/ 1138 h 6827"/>
                  <a:gd name="T32" fmla="*/ 569 w 6827"/>
                  <a:gd name="T33" fmla="*/ 569 h 6827"/>
                  <a:gd name="T34" fmla="*/ 341 w 6827"/>
                  <a:gd name="T35" fmla="*/ 0 h 6827"/>
                  <a:gd name="T36" fmla="*/ 114 w 6827"/>
                  <a:gd name="T37" fmla="*/ 569 h 6827"/>
                  <a:gd name="T38" fmla="*/ 114 w 6827"/>
                  <a:gd name="T39" fmla="*/ 1138 h 6827"/>
                  <a:gd name="T40" fmla="*/ 114 w 6827"/>
                  <a:gd name="T41" fmla="*/ 1707 h 6827"/>
                  <a:gd name="T42" fmla="*/ 114 w 6827"/>
                  <a:gd name="T43" fmla="*/ 2276 h 6827"/>
                  <a:gd name="T44" fmla="*/ 114 w 6827"/>
                  <a:gd name="T45" fmla="*/ 2844 h 6827"/>
                  <a:gd name="T46" fmla="*/ 114 w 6827"/>
                  <a:gd name="T47" fmla="*/ 3413 h 6827"/>
                  <a:gd name="T48" fmla="*/ 114 w 6827"/>
                  <a:gd name="T49" fmla="*/ 3982 h 6827"/>
                  <a:gd name="T50" fmla="*/ 114 w 6827"/>
                  <a:gd name="T51" fmla="*/ 4551 h 6827"/>
                  <a:gd name="T52" fmla="*/ 114 w 6827"/>
                  <a:gd name="T53" fmla="*/ 5120 h 6827"/>
                  <a:gd name="T54" fmla="*/ 114 w 6827"/>
                  <a:gd name="T55" fmla="*/ 5689 h 6827"/>
                  <a:gd name="T56" fmla="*/ 114 w 6827"/>
                  <a:gd name="T57" fmla="*/ 6258 h 6827"/>
                  <a:gd name="T58" fmla="*/ 683 w 6827"/>
                  <a:gd name="T59" fmla="*/ 6713 h 6827"/>
                  <a:gd name="T60" fmla="*/ 1252 w 6827"/>
                  <a:gd name="T61" fmla="*/ 6713 h 6827"/>
                  <a:gd name="T62" fmla="*/ 1820 w 6827"/>
                  <a:gd name="T63" fmla="*/ 6713 h 6827"/>
                  <a:gd name="T64" fmla="*/ 2389 w 6827"/>
                  <a:gd name="T65" fmla="*/ 6713 h 6827"/>
                  <a:gd name="T66" fmla="*/ 2958 w 6827"/>
                  <a:gd name="T67" fmla="*/ 6713 h 6827"/>
                  <a:gd name="T68" fmla="*/ 3527 w 6827"/>
                  <a:gd name="T69" fmla="*/ 6713 h 6827"/>
                  <a:gd name="T70" fmla="*/ 4096 w 6827"/>
                  <a:gd name="T71" fmla="*/ 6713 h 6827"/>
                  <a:gd name="T72" fmla="*/ 4665 w 6827"/>
                  <a:gd name="T73" fmla="*/ 6713 h 6827"/>
                  <a:gd name="T74" fmla="*/ 5234 w 6827"/>
                  <a:gd name="T75" fmla="*/ 6713 h 6827"/>
                  <a:gd name="T76" fmla="*/ 5803 w 6827"/>
                  <a:gd name="T77" fmla="*/ 6713 h 6827"/>
                  <a:gd name="T78" fmla="*/ 6371 w 6827"/>
                  <a:gd name="T79" fmla="*/ 6713 h 6827"/>
                  <a:gd name="T80" fmla="*/ 6827 w 6827"/>
                  <a:gd name="T81" fmla="*/ 6485 h 6827"/>
                  <a:gd name="T82" fmla="*/ 6371 w 6827"/>
                  <a:gd name="T83" fmla="*/ 6258 h 6827"/>
                  <a:gd name="T84" fmla="*/ 5803 w 6827"/>
                  <a:gd name="T85" fmla="*/ 6258 h 6827"/>
                  <a:gd name="T86" fmla="*/ 5234 w 6827"/>
                  <a:gd name="T87" fmla="*/ 6258 h 6827"/>
                  <a:gd name="T88" fmla="*/ 4665 w 6827"/>
                  <a:gd name="T89" fmla="*/ 6258 h 6827"/>
                  <a:gd name="T90" fmla="*/ 4096 w 6827"/>
                  <a:gd name="T91" fmla="*/ 6258 h 6827"/>
                  <a:gd name="T92" fmla="*/ 3527 w 6827"/>
                  <a:gd name="T93" fmla="*/ 6258 h 6827"/>
                  <a:gd name="T94" fmla="*/ 2958 w 6827"/>
                  <a:gd name="T95" fmla="*/ 6258 h 6827"/>
                  <a:gd name="T96" fmla="*/ 2389 w 6827"/>
                  <a:gd name="T97" fmla="*/ 6258 h 6827"/>
                  <a:gd name="T98" fmla="*/ 1820 w 6827"/>
                  <a:gd name="T99" fmla="*/ 6258 h 6827"/>
                  <a:gd name="T100" fmla="*/ 1252 w 6827"/>
                  <a:gd name="T101" fmla="*/ 6258 h 6827"/>
                  <a:gd name="T102" fmla="*/ 683 w 6827"/>
                  <a:gd name="T103" fmla="*/ 6258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827" h="6827">
                    <a:moveTo>
                      <a:pt x="1263" y="5234"/>
                    </a:moveTo>
                    <a:cubicBezTo>
                      <a:pt x="1316" y="5493"/>
                      <a:pt x="1546" y="5689"/>
                      <a:pt x="1820" y="5689"/>
                    </a:cubicBezTo>
                    <a:cubicBezTo>
                      <a:pt x="2114" y="5689"/>
                      <a:pt x="2354" y="5464"/>
                      <a:pt x="2383" y="5178"/>
                    </a:cubicBezTo>
                    <a:lnTo>
                      <a:pt x="3568" y="4191"/>
                    </a:lnTo>
                    <a:cubicBezTo>
                      <a:pt x="3652" y="4401"/>
                      <a:pt x="3856" y="4551"/>
                      <a:pt x="4096" y="4551"/>
                    </a:cubicBezTo>
                    <a:cubicBezTo>
                      <a:pt x="4348" y="4551"/>
                      <a:pt x="4560" y="4385"/>
                      <a:pt x="4635" y="4157"/>
                    </a:cubicBezTo>
                    <a:lnTo>
                      <a:pt x="5696" y="4736"/>
                    </a:lnTo>
                    <a:cubicBezTo>
                      <a:pt x="5732" y="5016"/>
                      <a:pt x="5969" y="5234"/>
                      <a:pt x="6258" y="5234"/>
                    </a:cubicBezTo>
                    <a:cubicBezTo>
                      <a:pt x="6571" y="5234"/>
                      <a:pt x="6827" y="4979"/>
                      <a:pt x="6827" y="4665"/>
                    </a:cubicBezTo>
                    <a:cubicBezTo>
                      <a:pt x="6827" y="4351"/>
                      <a:pt x="6571" y="4096"/>
                      <a:pt x="6258" y="4096"/>
                    </a:cubicBezTo>
                    <a:cubicBezTo>
                      <a:pt x="6006" y="4096"/>
                      <a:pt x="5794" y="4262"/>
                      <a:pt x="5719" y="4490"/>
                    </a:cubicBezTo>
                    <a:lnTo>
                      <a:pt x="4658" y="3911"/>
                    </a:lnTo>
                    <a:cubicBezTo>
                      <a:pt x="4622" y="3631"/>
                      <a:pt x="4385" y="3413"/>
                      <a:pt x="4096" y="3413"/>
                    </a:cubicBezTo>
                    <a:cubicBezTo>
                      <a:pt x="3802" y="3413"/>
                      <a:pt x="3563" y="3638"/>
                      <a:pt x="3533" y="3924"/>
                    </a:cubicBezTo>
                    <a:lnTo>
                      <a:pt x="2348" y="4911"/>
                    </a:lnTo>
                    <a:cubicBezTo>
                      <a:pt x="2265" y="4701"/>
                      <a:pt x="2060" y="4551"/>
                      <a:pt x="1820" y="4551"/>
                    </a:cubicBezTo>
                    <a:cubicBezTo>
                      <a:pt x="1546" y="4551"/>
                      <a:pt x="1316" y="4747"/>
                      <a:pt x="1263" y="5006"/>
                    </a:cubicBezTo>
                    <a:lnTo>
                      <a:pt x="455" y="5006"/>
                    </a:lnTo>
                    <a:lnTo>
                      <a:pt x="455" y="4551"/>
                    </a:lnTo>
                    <a:lnTo>
                      <a:pt x="569" y="4551"/>
                    </a:lnTo>
                    <a:cubicBezTo>
                      <a:pt x="632" y="4551"/>
                      <a:pt x="683" y="4500"/>
                      <a:pt x="683" y="4437"/>
                    </a:cubicBezTo>
                    <a:cubicBezTo>
                      <a:pt x="683" y="4374"/>
                      <a:pt x="632" y="4324"/>
                      <a:pt x="569" y="4324"/>
                    </a:cubicBezTo>
                    <a:lnTo>
                      <a:pt x="455" y="4324"/>
                    </a:lnTo>
                    <a:lnTo>
                      <a:pt x="455" y="3982"/>
                    </a:lnTo>
                    <a:lnTo>
                      <a:pt x="569" y="3982"/>
                    </a:lnTo>
                    <a:cubicBezTo>
                      <a:pt x="632" y="3982"/>
                      <a:pt x="683" y="3931"/>
                      <a:pt x="683" y="3868"/>
                    </a:cubicBezTo>
                    <a:cubicBezTo>
                      <a:pt x="683" y="3806"/>
                      <a:pt x="632" y="3755"/>
                      <a:pt x="569" y="3755"/>
                    </a:cubicBezTo>
                    <a:lnTo>
                      <a:pt x="480" y="3755"/>
                    </a:lnTo>
                    <a:lnTo>
                      <a:pt x="1407" y="2416"/>
                    </a:lnTo>
                    <a:cubicBezTo>
                      <a:pt x="1494" y="2470"/>
                      <a:pt x="1596" y="2503"/>
                      <a:pt x="1707" y="2503"/>
                    </a:cubicBezTo>
                    <a:cubicBezTo>
                      <a:pt x="1888" y="2503"/>
                      <a:pt x="2048" y="2416"/>
                      <a:pt x="2152" y="2284"/>
                    </a:cubicBezTo>
                    <a:lnTo>
                      <a:pt x="2752" y="2584"/>
                    </a:lnTo>
                    <a:cubicBezTo>
                      <a:pt x="2740" y="2631"/>
                      <a:pt x="2731" y="2680"/>
                      <a:pt x="2731" y="2731"/>
                    </a:cubicBezTo>
                    <a:cubicBezTo>
                      <a:pt x="2731" y="3044"/>
                      <a:pt x="2986" y="3300"/>
                      <a:pt x="3300" y="3300"/>
                    </a:cubicBezTo>
                    <a:cubicBezTo>
                      <a:pt x="3613" y="3300"/>
                      <a:pt x="3868" y="3044"/>
                      <a:pt x="3868" y="2731"/>
                    </a:cubicBezTo>
                    <a:cubicBezTo>
                      <a:pt x="3868" y="2608"/>
                      <a:pt x="3829" y="2496"/>
                      <a:pt x="3763" y="2403"/>
                    </a:cubicBezTo>
                    <a:lnTo>
                      <a:pt x="4488" y="1055"/>
                    </a:lnTo>
                    <a:cubicBezTo>
                      <a:pt x="4574" y="1107"/>
                      <a:pt x="4672" y="1138"/>
                      <a:pt x="4779" y="1138"/>
                    </a:cubicBezTo>
                    <a:cubicBezTo>
                      <a:pt x="4891" y="1138"/>
                      <a:pt x="4995" y="1104"/>
                      <a:pt x="5083" y="1048"/>
                    </a:cubicBezTo>
                    <a:lnTo>
                      <a:pt x="5827" y="2004"/>
                    </a:lnTo>
                    <a:cubicBezTo>
                      <a:pt x="5829" y="2007"/>
                      <a:pt x="5833" y="2009"/>
                      <a:pt x="5836" y="2011"/>
                    </a:cubicBezTo>
                    <a:cubicBezTo>
                      <a:pt x="5745" y="2112"/>
                      <a:pt x="5689" y="2244"/>
                      <a:pt x="5689" y="2389"/>
                    </a:cubicBezTo>
                    <a:cubicBezTo>
                      <a:pt x="5689" y="2703"/>
                      <a:pt x="5944" y="2958"/>
                      <a:pt x="6258" y="2958"/>
                    </a:cubicBezTo>
                    <a:cubicBezTo>
                      <a:pt x="6571" y="2958"/>
                      <a:pt x="6827" y="2703"/>
                      <a:pt x="6827" y="2389"/>
                    </a:cubicBezTo>
                    <a:cubicBezTo>
                      <a:pt x="6827" y="2076"/>
                      <a:pt x="6571" y="1820"/>
                      <a:pt x="6258" y="1820"/>
                    </a:cubicBezTo>
                    <a:cubicBezTo>
                      <a:pt x="6170" y="1820"/>
                      <a:pt x="6087" y="1842"/>
                      <a:pt x="6013" y="1878"/>
                    </a:cubicBezTo>
                    <a:cubicBezTo>
                      <a:pt x="6010" y="1874"/>
                      <a:pt x="6010" y="1869"/>
                      <a:pt x="6006" y="1864"/>
                    </a:cubicBezTo>
                    <a:lnTo>
                      <a:pt x="5248" y="890"/>
                    </a:lnTo>
                    <a:cubicBezTo>
                      <a:pt x="5311" y="798"/>
                      <a:pt x="5348" y="688"/>
                      <a:pt x="5348" y="569"/>
                    </a:cubicBezTo>
                    <a:cubicBezTo>
                      <a:pt x="5348" y="255"/>
                      <a:pt x="5092" y="0"/>
                      <a:pt x="4779" y="0"/>
                    </a:cubicBezTo>
                    <a:cubicBezTo>
                      <a:pt x="4465" y="0"/>
                      <a:pt x="4210" y="255"/>
                      <a:pt x="4210" y="569"/>
                    </a:cubicBezTo>
                    <a:cubicBezTo>
                      <a:pt x="4210" y="691"/>
                      <a:pt x="4249" y="804"/>
                      <a:pt x="4315" y="897"/>
                    </a:cubicBezTo>
                    <a:lnTo>
                      <a:pt x="3590" y="2244"/>
                    </a:lnTo>
                    <a:cubicBezTo>
                      <a:pt x="3505" y="2193"/>
                      <a:pt x="3406" y="2162"/>
                      <a:pt x="3300" y="2162"/>
                    </a:cubicBezTo>
                    <a:cubicBezTo>
                      <a:pt x="3118" y="2162"/>
                      <a:pt x="2959" y="2248"/>
                      <a:pt x="2854" y="2381"/>
                    </a:cubicBezTo>
                    <a:lnTo>
                      <a:pt x="2254" y="2081"/>
                    </a:lnTo>
                    <a:cubicBezTo>
                      <a:pt x="2267" y="2034"/>
                      <a:pt x="2276" y="1985"/>
                      <a:pt x="2276" y="1934"/>
                    </a:cubicBezTo>
                    <a:cubicBezTo>
                      <a:pt x="2276" y="1621"/>
                      <a:pt x="2020" y="1365"/>
                      <a:pt x="1707" y="1365"/>
                    </a:cubicBezTo>
                    <a:cubicBezTo>
                      <a:pt x="1393" y="1365"/>
                      <a:pt x="1138" y="1621"/>
                      <a:pt x="1138" y="1934"/>
                    </a:cubicBezTo>
                    <a:cubicBezTo>
                      <a:pt x="1138" y="2054"/>
                      <a:pt x="1176" y="2166"/>
                      <a:pt x="1239" y="2257"/>
                    </a:cubicBezTo>
                    <a:lnTo>
                      <a:pt x="593" y="3191"/>
                    </a:lnTo>
                    <a:cubicBezTo>
                      <a:pt x="585" y="3189"/>
                      <a:pt x="578" y="3186"/>
                      <a:pt x="569" y="3186"/>
                    </a:cubicBezTo>
                    <a:lnTo>
                      <a:pt x="455" y="3186"/>
                    </a:lnTo>
                    <a:lnTo>
                      <a:pt x="455" y="2844"/>
                    </a:lnTo>
                    <a:lnTo>
                      <a:pt x="569" y="2844"/>
                    </a:lnTo>
                    <a:cubicBezTo>
                      <a:pt x="632" y="2844"/>
                      <a:pt x="683" y="2794"/>
                      <a:pt x="683" y="2731"/>
                    </a:cubicBezTo>
                    <a:cubicBezTo>
                      <a:pt x="683" y="2668"/>
                      <a:pt x="632" y="2617"/>
                      <a:pt x="569" y="2617"/>
                    </a:cubicBezTo>
                    <a:lnTo>
                      <a:pt x="455" y="2617"/>
                    </a:lnTo>
                    <a:lnTo>
                      <a:pt x="455" y="2276"/>
                    </a:lnTo>
                    <a:lnTo>
                      <a:pt x="569" y="2276"/>
                    </a:lnTo>
                    <a:cubicBezTo>
                      <a:pt x="632" y="2276"/>
                      <a:pt x="683" y="2225"/>
                      <a:pt x="683" y="2162"/>
                    </a:cubicBezTo>
                    <a:cubicBezTo>
                      <a:pt x="683" y="2099"/>
                      <a:pt x="632" y="2048"/>
                      <a:pt x="569" y="2048"/>
                    </a:cubicBezTo>
                    <a:lnTo>
                      <a:pt x="455" y="2048"/>
                    </a:lnTo>
                    <a:lnTo>
                      <a:pt x="455" y="1707"/>
                    </a:lnTo>
                    <a:lnTo>
                      <a:pt x="569" y="1707"/>
                    </a:lnTo>
                    <a:cubicBezTo>
                      <a:pt x="632" y="1707"/>
                      <a:pt x="683" y="1656"/>
                      <a:pt x="683" y="1593"/>
                    </a:cubicBezTo>
                    <a:cubicBezTo>
                      <a:pt x="683" y="1530"/>
                      <a:pt x="632" y="1479"/>
                      <a:pt x="569" y="1479"/>
                    </a:cubicBezTo>
                    <a:lnTo>
                      <a:pt x="455" y="1479"/>
                    </a:lnTo>
                    <a:lnTo>
                      <a:pt x="455" y="1138"/>
                    </a:lnTo>
                    <a:lnTo>
                      <a:pt x="569" y="1138"/>
                    </a:lnTo>
                    <a:cubicBezTo>
                      <a:pt x="632" y="1138"/>
                      <a:pt x="683" y="1087"/>
                      <a:pt x="683" y="1024"/>
                    </a:cubicBezTo>
                    <a:cubicBezTo>
                      <a:pt x="683" y="961"/>
                      <a:pt x="632" y="910"/>
                      <a:pt x="569" y="910"/>
                    </a:cubicBezTo>
                    <a:lnTo>
                      <a:pt x="455" y="910"/>
                    </a:lnTo>
                    <a:lnTo>
                      <a:pt x="455" y="569"/>
                    </a:lnTo>
                    <a:lnTo>
                      <a:pt x="569" y="569"/>
                    </a:lnTo>
                    <a:cubicBezTo>
                      <a:pt x="632" y="569"/>
                      <a:pt x="683" y="518"/>
                      <a:pt x="683" y="455"/>
                    </a:cubicBezTo>
                    <a:cubicBezTo>
                      <a:pt x="683" y="392"/>
                      <a:pt x="632" y="341"/>
                      <a:pt x="569" y="341"/>
                    </a:cubicBezTo>
                    <a:lnTo>
                      <a:pt x="455" y="341"/>
                    </a:lnTo>
                    <a:lnTo>
                      <a:pt x="455" y="114"/>
                    </a:lnTo>
                    <a:cubicBezTo>
                      <a:pt x="455" y="51"/>
                      <a:pt x="404" y="0"/>
                      <a:pt x="341" y="0"/>
                    </a:cubicBezTo>
                    <a:cubicBezTo>
                      <a:pt x="278" y="0"/>
                      <a:pt x="228" y="51"/>
                      <a:pt x="228" y="114"/>
                    </a:cubicBezTo>
                    <a:lnTo>
                      <a:pt x="228" y="341"/>
                    </a:lnTo>
                    <a:lnTo>
                      <a:pt x="114" y="341"/>
                    </a:lnTo>
                    <a:cubicBezTo>
                      <a:pt x="51" y="341"/>
                      <a:pt x="0" y="392"/>
                      <a:pt x="0" y="455"/>
                    </a:cubicBezTo>
                    <a:cubicBezTo>
                      <a:pt x="0" y="518"/>
                      <a:pt x="51" y="569"/>
                      <a:pt x="114" y="569"/>
                    </a:cubicBezTo>
                    <a:lnTo>
                      <a:pt x="228" y="569"/>
                    </a:lnTo>
                    <a:lnTo>
                      <a:pt x="228" y="910"/>
                    </a:lnTo>
                    <a:lnTo>
                      <a:pt x="114" y="910"/>
                    </a:lnTo>
                    <a:cubicBezTo>
                      <a:pt x="51" y="910"/>
                      <a:pt x="0" y="961"/>
                      <a:pt x="0" y="1024"/>
                    </a:cubicBezTo>
                    <a:cubicBezTo>
                      <a:pt x="0" y="1087"/>
                      <a:pt x="51" y="1138"/>
                      <a:pt x="114" y="1138"/>
                    </a:cubicBezTo>
                    <a:lnTo>
                      <a:pt x="228" y="1138"/>
                    </a:lnTo>
                    <a:lnTo>
                      <a:pt x="228" y="1479"/>
                    </a:lnTo>
                    <a:lnTo>
                      <a:pt x="114" y="1479"/>
                    </a:lnTo>
                    <a:cubicBezTo>
                      <a:pt x="51" y="1479"/>
                      <a:pt x="0" y="1530"/>
                      <a:pt x="0" y="1593"/>
                    </a:cubicBezTo>
                    <a:cubicBezTo>
                      <a:pt x="0" y="1656"/>
                      <a:pt x="51" y="1707"/>
                      <a:pt x="114" y="1707"/>
                    </a:cubicBezTo>
                    <a:lnTo>
                      <a:pt x="228" y="1707"/>
                    </a:lnTo>
                    <a:lnTo>
                      <a:pt x="228" y="2048"/>
                    </a:lnTo>
                    <a:lnTo>
                      <a:pt x="114" y="2048"/>
                    </a:lnTo>
                    <a:cubicBezTo>
                      <a:pt x="51" y="2048"/>
                      <a:pt x="0" y="2099"/>
                      <a:pt x="0" y="2162"/>
                    </a:cubicBezTo>
                    <a:cubicBezTo>
                      <a:pt x="0" y="2225"/>
                      <a:pt x="51" y="2276"/>
                      <a:pt x="114" y="2276"/>
                    </a:cubicBezTo>
                    <a:lnTo>
                      <a:pt x="228" y="2276"/>
                    </a:lnTo>
                    <a:lnTo>
                      <a:pt x="228" y="2617"/>
                    </a:lnTo>
                    <a:lnTo>
                      <a:pt x="114" y="2617"/>
                    </a:lnTo>
                    <a:cubicBezTo>
                      <a:pt x="51" y="2617"/>
                      <a:pt x="0" y="2668"/>
                      <a:pt x="0" y="2731"/>
                    </a:cubicBezTo>
                    <a:cubicBezTo>
                      <a:pt x="0" y="2794"/>
                      <a:pt x="51" y="2844"/>
                      <a:pt x="114" y="2844"/>
                    </a:cubicBezTo>
                    <a:lnTo>
                      <a:pt x="228" y="2844"/>
                    </a:lnTo>
                    <a:lnTo>
                      <a:pt x="228" y="3186"/>
                    </a:lnTo>
                    <a:lnTo>
                      <a:pt x="114" y="3186"/>
                    </a:lnTo>
                    <a:cubicBezTo>
                      <a:pt x="51" y="3186"/>
                      <a:pt x="0" y="3237"/>
                      <a:pt x="0" y="3300"/>
                    </a:cubicBezTo>
                    <a:cubicBezTo>
                      <a:pt x="0" y="3362"/>
                      <a:pt x="51" y="3413"/>
                      <a:pt x="114" y="3413"/>
                    </a:cubicBezTo>
                    <a:lnTo>
                      <a:pt x="228" y="3413"/>
                    </a:lnTo>
                    <a:lnTo>
                      <a:pt x="228" y="3755"/>
                    </a:lnTo>
                    <a:lnTo>
                      <a:pt x="114" y="3755"/>
                    </a:lnTo>
                    <a:cubicBezTo>
                      <a:pt x="51" y="3755"/>
                      <a:pt x="0" y="3806"/>
                      <a:pt x="0" y="3868"/>
                    </a:cubicBezTo>
                    <a:cubicBezTo>
                      <a:pt x="0" y="3931"/>
                      <a:pt x="51" y="3982"/>
                      <a:pt x="114" y="3982"/>
                    </a:cubicBezTo>
                    <a:lnTo>
                      <a:pt x="228" y="3982"/>
                    </a:lnTo>
                    <a:lnTo>
                      <a:pt x="228" y="4324"/>
                    </a:lnTo>
                    <a:lnTo>
                      <a:pt x="114" y="4324"/>
                    </a:lnTo>
                    <a:cubicBezTo>
                      <a:pt x="51" y="4324"/>
                      <a:pt x="0" y="4374"/>
                      <a:pt x="0" y="4437"/>
                    </a:cubicBezTo>
                    <a:cubicBezTo>
                      <a:pt x="0" y="4500"/>
                      <a:pt x="51" y="4551"/>
                      <a:pt x="114" y="4551"/>
                    </a:cubicBezTo>
                    <a:lnTo>
                      <a:pt x="228" y="4551"/>
                    </a:lnTo>
                    <a:lnTo>
                      <a:pt x="228" y="4892"/>
                    </a:lnTo>
                    <a:lnTo>
                      <a:pt x="114" y="4892"/>
                    </a:lnTo>
                    <a:cubicBezTo>
                      <a:pt x="51" y="4892"/>
                      <a:pt x="0" y="4943"/>
                      <a:pt x="0" y="5006"/>
                    </a:cubicBezTo>
                    <a:cubicBezTo>
                      <a:pt x="0" y="5069"/>
                      <a:pt x="51" y="5120"/>
                      <a:pt x="114" y="5120"/>
                    </a:cubicBezTo>
                    <a:lnTo>
                      <a:pt x="228" y="5120"/>
                    </a:lnTo>
                    <a:lnTo>
                      <a:pt x="228" y="5461"/>
                    </a:lnTo>
                    <a:lnTo>
                      <a:pt x="114" y="5461"/>
                    </a:lnTo>
                    <a:cubicBezTo>
                      <a:pt x="51" y="5461"/>
                      <a:pt x="0" y="5512"/>
                      <a:pt x="0" y="5575"/>
                    </a:cubicBezTo>
                    <a:cubicBezTo>
                      <a:pt x="0" y="5638"/>
                      <a:pt x="51" y="5689"/>
                      <a:pt x="114" y="5689"/>
                    </a:cubicBezTo>
                    <a:lnTo>
                      <a:pt x="228" y="5689"/>
                    </a:lnTo>
                    <a:lnTo>
                      <a:pt x="228" y="6030"/>
                    </a:lnTo>
                    <a:lnTo>
                      <a:pt x="114" y="6030"/>
                    </a:lnTo>
                    <a:cubicBezTo>
                      <a:pt x="51" y="6030"/>
                      <a:pt x="0" y="6081"/>
                      <a:pt x="0" y="6144"/>
                    </a:cubicBezTo>
                    <a:cubicBezTo>
                      <a:pt x="0" y="6207"/>
                      <a:pt x="51" y="6258"/>
                      <a:pt x="114" y="6258"/>
                    </a:cubicBezTo>
                    <a:lnTo>
                      <a:pt x="228" y="6258"/>
                    </a:lnTo>
                    <a:lnTo>
                      <a:pt x="228" y="6485"/>
                    </a:lnTo>
                    <a:cubicBezTo>
                      <a:pt x="228" y="6548"/>
                      <a:pt x="278" y="6599"/>
                      <a:pt x="341" y="6599"/>
                    </a:cubicBezTo>
                    <a:lnTo>
                      <a:pt x="683" y="6599"/>
                    </a:lnTo>
                    <a:lnTo>
                      <a:pt x="683" y="6713"/>
                    </a:lnTo>
                    <a:cubicBezTo>
                      <a:pt x="683" y="6776"/>
                      <a:pt x="734" y="6827"/>
                      <a:pt x="796" y="6827"/>
                    </a:cubicBezTo>
                    <a:cubicBezTo>
                      <a:pt x="859" y="6827"/>
                      <a:pt x="910" y="6776"/>
                      <a:pt x="910" y="6713"/>
                    </a:cubicBezTo>
                    <a:lnTo>
                      <a:pt x="910" y="6599"/>
                    </a:lnTo>
                    <a:lnTo>
                      <a:pt x="1252" y="6599"/>
                    </a:lnTo>
                    <a:lnTo>
                      <a:pt x="1252" y="6713"/>
                    </a:lnTo>
                    <a:cubicBezTo>
                      <a:pt x="1252" y="6776"/>
                      <a:pt x="1302" y="6827"/>
                      <a:pt x="1365" y="6827"/>
                    </a:cubicBezTo>
                    <a:cubicBezTo>
                      <a:pt x="1428" y="6827"/>
                      <a:pt x="1479" y="6776"/>
                      <a:pt x="1479" y="6713"/>
                    </a:cubicBezTo>
                    <a:lnTo>
                      <a:pt x="1479" y="6599"/>
                    </a:lnTo>
                    <a:lnTo>
                      <a:pt x="1820" y="6599"/>
                    </a:lnTo>
                    <a:lnTo>
                      <a:pt x="1820" y="6713"/>
                    </a:lnTo>
                    <a:cubicBezTo>
                      <a:pt x="1820" y="6776"/>
                      <a:pt x="1871" y="6827"/>
                      <a:pt x="1934" y="6827"/>
                    </a:cubicBezTo>
                    <a:cubicBezTo>
                      <a:pt x="1997" y="6827"/>
                      <a:pt x="2048" y="6776"/>
                      <a:pt x="2048" y="6713"/>
                    </a:cubicBezTo>
                    <a:lnTo>
                      <a:pt x="2048" y="6599"/>
                    </a:lnTo>
                    <a:lnTo>
                      <a:pt x="2389" y="6599"/>
                    </a:lnTo>
                    <a:lnTo>
                      <a:pt x="2389" y="6713"/>
                    </a:lnTo>
                    <a:cubicBezTo>
                      <a:pt x="2389" y="6776"/>
                      <a:pt x="2440" y="6827"/>
                      <a:pt x="2503" y="6827"/>
                    </a:cubicBezTo>
                    <a:cubicBezTo>
                      <a:pt x="2566" y="6827"/>
                      <a:pt x="2617" y="6776"/>
                      <a:pt x="2617" y="6713"/>
                    </a:cubicBezTo>
                    <a:lnTo>
                      <a:pt x="2617" y="6599"/>
                    </a:lnTo>
                    <a:lnTo>
                      <a:pt x="2958" y="6599"/>
                    </a:lnTo>
                    <a:lnTo>
                      <a:pt x="2958" y="6713"/>
                    </a:lnTo>
                    <a:cubicBezTo>
                      <a:pt x="2958" y="6776"/>
                      <a:pt x="3009" y="6827"/>
                      <a:pt x="3072" y="6827"/>
                    </a:cubicBezTo>
                    <a:cubicBezTo>
                      <a:pt x="3135" y="6827"/>
                      <a:pt x="3186" y="6776"/>
                      <a:pt x="3186" y="6713"/>
                    </a:cubicBezTo>
                    <a:lnTo>
                      <a:pt x="3186" y="6599"/>
                    </a:lnTo>
                    <a:lnTo>
                      <a:pt x="3527" y="6599"/>
                    </a:lnTo>
                    <a:lnTo>
                      <a:pt x="3527" y="6713"/>
                    </a:lnTo>
                    <a:cubicBezTo>
                      <a:pt x="3527" y="6776"/>
                      <a:pt x="3578" y="6827"/>
                      <a:pt x="3641" y="6827"/>
                    </a:cubicBezTo>
                    <a:cubicBezTo>
                      <a:pt x="3704" y="6827"/>
                      <a:pt x="3755" y="6776"/>
                      <a:pt x="3755" y="6713"/>
                    </a:cubicBezTo>
                    <a:lnTo>
                      <a:pt x="3755" y="6599"/>
                    </a:lnTo>
                    <a:lnTo>
                      <a:pt x="4096" y="6599"/>
                    </a:lnTo>
                    <a:lnTo>
                      <a:pt x="4096" y="6713"/>
                    </a:lnTo>
                    <a:cubicBezTo>
                      <a:pt x="4096" y="6776"/>
                      <a:pt x="4147" y="6827"/>
                      <a:pt x="4210" y="6827"/>
                    </a:cubicBezTo>
                    <a:cubicBezTo>
                      <a:pt x="4273" y="6827"/>
                      <a:pt x="4323" y="6776"/>
                      <a:pt x="4323" y="6713"/>
                    </a:cubicBezTo>
                    <a:lnTo>
                      <a:pt x="4323" y="6599"/>
                    </a:lnTo>
                    <a:lnTo>
                      <a:pt x="4665" y="6599"/>
                    </a:lnTo>
                    <a:lnTo>
                      <a:pt x="4665" y="6713"/>
                    </a:lnTo>
                    <a:cubicBezTo>
                      <a:pt x="4665" y="6776"/>
                      <a:pt x="4716" y="6827"/>
                      <a:pt x="4779" y="6827"/>
                    </a:cubicBezTo>
                    <a:cubicBezTo>
                      <a:pt x="4842" y="6827"/>
                      <a:pt x="4892" y="6776"/>
                      <a:pt x="4892" y="6713"/>
                    </a:cubicBezTo>
                    <a:lnTo>
                      <a:pt x="4892" y="6599"/>
                    </a:lnTo>
                    <a:lnTo>
                      <a:pt x="5234" y="6599"/>
                    </a:lnTo>
                    <a:lnTo>
                      <a:pt x="5234" y="6713"/>
                    </a:lnTo>
                    <a:cubicBezTo>
                      <a:pt x="5234" y="6776"/>
                      <a:pt x="5285" y="6827"/>
                      <a:pt x="5347" y="6827"/>
                    </a:cubicBezTo>
                    <a:cubicBezTo>
                      <a:pt x="5410" y="6827"/>
                      <a:pt x="5461" y="6776"/>
                      <a:pt x="5461" y="6713"/>
                    </a:cubicBezTo>
                    <a:lnTo>
                      <a:pt x="5461" y="6599"/>
                    </a:lnTo>
                    <a:lnTo>
                      <a:pt x="5803" y="6599"/>
                    </a:lnTo>
                    <a:lnTo>
                      <a:pt x="5803" y="6713"/>
                    </a:lnTo>
                    <a:cubicBezTo>
                      <a:pt x="5803" y="6776"/>
                      <a:pt x="5853" y="6827"/>
                      <a:pt x="5916" y="6827"/>
                    </a:cubicBezTo>
                    <a:cubicBezTo>
                      <a:pt x="5979" y="6827"/>
                      <a:pt x="6030" y="6776"/>
                      <a:pt x="6030" y="6713"/>
                    </a:cubicBezTo>
                    <a:lnTo>
                      <a:pt x="6030" y="6599"/>
                    </a:lnTo>
                    <a:lnTo>
                      <a:pt x="6371" y="6599"/>
                    </a:lnTo>
                    <a:lnTo>
                      <a:pt x="6371" y="6713"/>
                    </a:lnTo>
                    <a:cubicBezTo>
                      <a:pt x="6371" y="6776"/>
                      <a:pt x="6422" y="6827"/>
                      <a:pt x="6485" y="6827"/>
                    </a:cubicBezTo>
                    <a:cubicBezTo>
                      <a:pt x="6548" y="6827"/>
                      <a:pt x="6599" y="6776"/>
                      <a:pt x="6599" y="6713"/>
                    </a:cubicBezTo>
                    <a:lnTo>
                      <a:pt x="6599" y="6599"/>
                    </a:lnTo>
                    <a:lnTo>
                      <a:pt x="6713" y="6599"/>
                    </a:lnTo>
                    <a:cubicBezTo>
                      <a:pt x="6776" y="6599"/>
                      <a:pt x="6827" y="6548"/>
                      <a:pt x="6827" y="6485"/>
                    </a:cubicBezTo>
                    <a:cubicBezTo>
                      <a:pt x="6827" y="6422"/>
                      <a:pt x="6776" y="6372"/>
                      <a:pt x="6713" y="6372"/>
                    </a:cubicBezTo>
                    <a:lnTo>
                      <a:pt x="6599" y="6372"/>
                    </a:lnTo>
                    <a:lnTo>
                      <a:pt x="6599" y="6258"/>
                    </a:lnTo>
                    <a:cubicBezTo>
                      <a:pt x="6599" y="6195"/>
                      <a:pt x="6548" y="6144"/>
                      <a:pt x="6485" y="6144"/>
                    </a:cubicBezTo>
                    <a:cubicBezTo>
                      <a:pt x="6422" y="6144"/>
                      <a:pt x="6371" y="6195"/>
                      <a:pt x="6371" y="6258"/>
                    </a:cubicBezTo>
                    <a:lnTo>
                      <a:pt x="6371" y="6372"/>
                    </a:lnTo>
                    <a:lnTo>
                      <a:pt x="6030" y="6372"/>
                    </a:lnTo>
                    <a:lnTo>
                      <a:pt x="6030" y="6258"/>
                    </a:lnTo>
                    <a:cubicBezTo>
                      <a:pt x="6030" y="6195"/>
                      <a:pt x="5979" y="6144"/>
                      <a:pt x="5916" y="6144"/>
                    </a:cubicBezTo>
                    <a:cubicBezTo>
                      <a:pt x="5853" y="6144"/>
                      <a:pt x="5803" y="6195"/>
                      <a:pt x="5803" y="6258"/>
                    </a:cubicBezTo>
                    <a:lnTo>
                      <a:pt x="5803" y="6372"/>
                    </a:lnTo>
                    <a:lnTo>
                      <a:pt x="5461" y="6372"/>
                    </a:lnTo>
                    <a:lnTo>
                      <a:pt x="5461" y="6258"/>
                    </a:lnTo>
                    <a:cubicBezTo>
                      <a:pt x="5461" y="6195"/>
                      <a:pt x="5410" y="6144"/>
                      <a:pt x="5347" y="6144"/>
                    </a:cubicBezTo>
                    <a:cubicBezTo>
                      <a:pt x="5285" y="6144"/>
                      <a:pt x="5234" y="6195"/>
                      <a:pt x="5234" y="6258"/>
                    </a:cubicBezTo>
                    <a:lnTo>
                      <a:pt x="5234" y="6372"/>
                    </a:lnTo>
                    <a:lnTo>
                      <a:pt x="4892" y="6372"/>
                    </a:lnTo>
                    <a:lnTo>
                      <a:pt x="4892" y="6258"/>
                    </a:lnTo>
                    <a:cubicBezTo>
                      <a:pt x="4892" y="6195"/>
                      <a:pt x="4842" y="6144"/>
                      <a:pt x="4779" y="6144"/>
                    </a:cubicBezTo>
                    <a:cubicBezTo>
                      <a:pt x="4716" y="6144"/>
                      <a:pt x="4665" y="6195"/>
                      <a:pt x="4665" y="6258"/>
                    </a:cubicBezTo>
                    <a:lnTo>
                      <a:pt x="4665" y="6372"/>
                    </a:lnTo>
                    <a:lnTo>
                      <a:pt x="4323" y="6372"/>
                    </a:lnTo>
                    <a:lnTo>
                      <a:pt x="4323" y="6258"/>
                    </a:lnTo>
                    <a:cubicBezTo>
                      <a:pt x="4323" y="6195"/>
                      <a:pt x="4273" y="6144"/>
                      <a:pt x="4210" y="6144"/>
                    </a:cubicBezTo>
                    <a:cubicBezTo>
                      <a:pt x="4147" y="6144"/>
                      <a:pt x="4096" y="6195"/>
                      <a:pt x="4096" y="6258"/>
                    </a:cubicBezTo>
                    <a:lnTo>
                      <a:pt x="4096" y="6372"/>
                    </a:lnTo>
                    <a:lnTo>
                      <a:pt x="3755" y="6372"/>
                    </a:lnTo>
                    <a:lnTo>
                      <a:pt x="3755" y="6258"/>
                    </a:lnTo>
                    <a:cubicBezTo>
                      <a:pt x="3755" y="6195"/>
                      <a:pt x="3704" y="6144"/>
                      <a:pt x="3641" y="6144"/>
                    </a:cubicBezTo>
                    <a:cubicBezTo>
                      <a:pt x="3578" y="6144"/>
                      <a:pt x="3527" y="6195"/>
                      <a:pt x="3527" y="6258"/>
                    </a:cubicBezTo>
                    <a:lnTo>
                      <a:pt x="3527" y="6372"/>
                    </a:lnTo>
                    <a:lnTo>
                      <a:pt x="3186" y="6372"/>
                    </a:lnTo>
                    <a:lnTo>
                      <a:pt x="3186" y="6258"/>
                    </a:lnTo>
                    <a:cubicBezTo>
                      <a:pt x="3186" y="6195"/>
                      <a:pt x="3135" y="6144"/>
                      <a:pt x="3072" y="6144"/>
                    </a:cubicBezTo>
                    <a:cubicBezTo>
                      <a:pt x="3009" y="6144"/>
                      <a:pt x="2958" y="6195"/>
                      <a:pt x="2958" y="6258"/>
                    </a:cubicBezTo>
                    <a:lnTo>
                      <a:pt x="2958" y="6372"/>
                    </a:lnTo>
                    <a:lnTo>
                      <a:pt x="2617" y="6372"/>
                    </a:lnTo>
                    <a:lnTo>
                      <a:pt x="2617" y="6258"/>
                    </a:lnTo>
                    <a:cubicBezTo>
                      <a:pt x="2617" y="6195"/>
                      <a:pt x="2566" y="6144"/>
                      <a:pt x="2503" y="6144"/>
                    </a:cubicBezTo>
                    <a:cubicBezTo>
                      <a:pt x="2440" y="6144"/>
                      <a:pt x="2389" y="6195"/>
                      <a:pt x="2389" y="6258"/>
                    </a:cubicBezTo>
                    <a:lnTo>
                      <a:pt x="2389" y="6372"/>
                    </a:lnTo>
                    <a:lnTo>
                      <a:pt x="2048" y="6372"/>
                    </a:lnTo>
                    <a:lnTo>
                      <a:pt x="2048" y="6258"/>
                    </a:lnTo>
                    <a:cubicBezTo>
                      <a:pt x="2048" y="6195"/>
                      <a:pt x="1997" y="6144"/>
                      <a:pt x="1934" y="6144"/>
                    </a:cubicBezTo>
                    <a:cubicBezTo>
                      <a:pt x="1871" y="6144"/>
                      <a:pt x="1820" y="6195"/>
                      <a:pt x="1820" y="6258"/>
                    </a:cubicBezTo>
                    <a:lnTo>
                      <a:pt x="1820" y="6372"/>
                    </a:lnTo>
                    <a:lnTo>
                      <a:pt x="1479" y="6372"/>
                    </a:lnTo>
                    <a:lnTo>
                      <a:pt x="1479" y="6258"/>
                    </a:lnTo>
                    <a:cubicBezTo>
                      <a:pt x="1479" y="6195"/>
                      <a:pt x="1428" y="6144"/>
                      <a:pt x="1365" y="6144"/>
                    </a:cubicBezTo>
                    <a:cubicBezTo>
                      <a:pt x="1302" y="6144"/>
                      <a:pt x="1252" y="6195"/>
                      <a:pt x="1252" y="6258"/>
                    </a:cubicBezTo>
                    <a:lnTo>
                      <a:pt x="1252" y="6372"/>
                    </a:lnTo>
                    <a:lnTo>
                      <a:pt x="910" y="6372"/>
                    </a:lnTo>
                    <a:lnTo>
                      <a:pt x="910" y="6258"/>
                    </a:lnTo>
                    <a:cubicBezTo>
                      <a:pt x="910" y="6195"/>
                      <a:pt x="859" y="6144"/>
                      <a:pt x="796" y="6144"/>
                    </a:cubicBezTo>
                    <a:cubicBezTo>
                      <a:pt x="734" y="6144"/>
                      <a:pt x="683" y="6195"/>
                      <a:pt x="683" y="6258"/>
                    </a:cubicBezTo>
                    <a:lnTo>
                      <a:pt x="683" y="6372"/>
                    </a:lnTo>
                    <a:lnTo>
                      <a:pt x="455" y="6372"/>
                    </a:lnTo>
                    <a:lnTo>
                      <a:pt x="455" y="5234"/>
                    </a:lnTo>
                    <a:lnTo>
                      <a:pt x="1263" y="523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</p:grpSp>
        <p:grpSp>
          <p:nvGrpSpPr>
            <p:cNvPr id="7" name="íşḷïḑè">
              <a:extLst>
                <a:ext uri="{FF2B5EF4-FFF2-40B4-BE49-F238E27FC236}">
                  <a16:creationId xmlns:a16="http://schemas.microsoft.com/office/drawing/2014/main" xmlns="" id="{FB4992DA-8144-4805-9E47-521D70796798}"/>
                </a:ext>
              </a:extLst>
            </p:cNvPr>
            <p:cNvGrpSpPr/>
            <p:nvPr/>
          </p:nvGrpSpPr>
          <p:grpSpPr>
            <a:xfrm>
              <a:off x="4921055" y="4598101"/>
              <a:ext cx="504720" cy="504720"/>
              <a:chOff x="3909160" y="2249137"/>
              <a:chExt cx="648072" cy="648072"/>
            </a:xfrm>
          </p:grpSpPr>
          <p:sp>
            <p:nvSpPr>
              <p:cNvPr id="23" name="iṡľïdê">
                <a:extLst>
                  <a:ext uri="{FF2B5EF4-FFF2-40B4-BE49-F238E27FC236}">
                    <a16:creationId xmlns:a16="http://schemas.microsoft.com/office/drawing/2014/main" xmlns="" id="{DA7F9942-35F3-47DA-9B78-0D9A2039A0D8}"/>
                  </a:ext>
                </a:extLst>
              </p:cNvPr>
              <p:cNvSpPr/>
              <p:nvPr/>
            </p:nvSpPr>
            <p:spPr>
              <a:xfrm>
                <a:off x="3909160" y="2249137"/>
                <a:ext cx="648072" cy="648072"/>
              </a:xfrm>
              <a:prstGeom prst="ellipse">
                <a:avLst/>
              </a:prstGeom>
              <a:solidFill>
                <a:srgbClr val="000000">
                  <a:lumMod val="50000"/>
                  <a:lumOff val="50000"/>
                </a:srgbClr>
              </a:solidFill>
              <a:ln w="38100" cap="flat" cmpd="sng" algn="ctr">
                <a:solidFill>
                  <a:srgbClr val="FFFFFF"/>
                </a:solidFill>
                <a:prstDash val="solid"/>
                <a:miter lim="800000"/>
              </a:ln>
              <a:effectLst/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24" name="ïṩḻîďê">
                <a:extLst>
                  <a:ext uri="{FF2B5EF4-FFF2-40B4-BE49-F238E27FC236}">
                    <a16:creationId xmlns:a16="http://schemas.microsoft.com/office/drawing/2014/main" xmlns="" id="{9EC9DD80-2C02-4D85-870A-78456F53AF8D}"/>
                  </a:ext>
                </a:extLst>
              </p:cNvPr>
              <p:cNvSpPr/>
              <p:nvPr/>
            </p:nvSpPr>
            <p:spPr bwMode="auto">
              <a:xfrm>
                <a:off x="4043050" y="2390028"/>
                <a:ext cx="380293" cy="366291"/>
              </a:xfrm>
              <a:custGeom>
                <a:avLst/>
                <a:gdLst>
                  <a:gd name="T0" fmla="*/ 3413 w 6827"/>
                  <a:gd name="T1" fmla="*/ 0 h 5912"/>
                  <a:gd name="T2" fmla="*/ 0 w 6827"/>
                  <a:gd name="T3" fmla="*/ 5912 h 5912"/>
                  <a:gd name="T4" fmla="*/ 6827 w 6827"/>
                  <a:gd name="T5" fmla="*/ 5912 h 5912"/>
                  <a:gd name="T6" fmla="*/ 3413 w 6827"/>
                  <a:gd name="T7" fmla="*/ 0 h 5912"/>
                  <a:gd name="T8" fmla="*/ 3413 w 6827"/>
                  <a:gd name="T9" fmla="*/ 972 h 5912"/>
                  <a:gd name="T10" fmla="*/ 4489 w 6827"/>
                  <a:gd name="T11" fmla="*/ 2835 h 5912"/>
                  <a:gd name="T12" fmla="*/ 2338 w 6827"/>
                  <a:gd name="T13" fmla="*/ 2835 h 5912"/>
                  <a:gd name="T14" fmla="*/ 3413 w 6827"/>
                  <a:gd name="T15" fmla="*/ 972 h 5912"/>
                  <a:gd name="T16" fmla="*/ 842 w 6827"/>
                  <a:gd name="T17" fmla="*/ 5426 h 5912"/>
                  <a:gd name="T18" fmla="*/ 1917 w 6827"/>
                  <a:gd name="T19" fmla="*/ 3564 h 5912"/>
                  <a:gd name="T20" fmla="*/ 2993 w 6827"/>
                  <a:gd name="T21" fmla="*/ 5426 h 5912"/>
                  <a:gd name="T22" fmla="*/ 842 w 6827"/>
                  <a:gd name="T23" fmla="*/ 5426 h 5912"/>
                  <a:gd name="T24" fmla="*/ 2338 w 6827"/>
                  <a:gd name="T25" fmla="*/ 3321 h 5912"/>
                  <a:gd name="T26" fmla="*/ 4489 w 6827"/>
                  <a:gd name="T27" fmla="*/ 3321 h 5912"/>
                  <a:gd name="T28" fmla="*/ 3413 w 6827"/>
                  <a:gd name="T29" fmla="*/ 5183 h 5912"/>
                  <a:gd name="T30" fmla="*/ 2338 w 6827"/>
                  <a:gd name="T31" fmla="*/ 3321 h 5912"/>
                  <a:gd name="T32" fmla="*/ 4910 w 6827"/>
                  <a:gd name="T33" fmla="*/ 3564 h 5912"/>
                  <a:gd name="T34" fmla="*/ 5985 w 6827"/>
                  <a:gd name="T35" fmla="*/ 5426 h 5912"/>
                  <a:gd name="T36" fmla="*/ 3834 w 6827"/>
                  <a:gd name="T37" fmla="*/ 5426 h 5912"/>
                  <a:gd name="T38" fmla="*/ 4910 w 6827"/>
                  <a:gd name="T39" fmla="*/ 3564 h 5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27" h="5912">
                    <a:moveTo>
                      <a:pt x="3413" y="0"/>
                    </a:moveTo>
                    <a:lnTo>
                      <a:pt x="0" y="5912"/>
                    </a:lnTo>
                    <a:lnTo>
                      <a:pt x="6827" y="5912"/>
                    </a:lnTo>
                    <a:lnTo>
                      <a:pt x="3413" y="0"/>
                    </a:lnTo>
                    <a:close/>
                    <a:moveTo>
                      <a:pt x="3413" y="972"/>
                    </a:moveTo>
                    <a:lnTo>
                      <a:pt x="4489" y="2835"/>
                    </a:lnTo>
                    <a:lnTo>
                      <a:pt x="2338" y="2835"/>
                    </a:lnTo>
                    <a:lnTo>
                      <a:pt x="3413" y="972"/>
                    </a:lnTo>
                    <a:close/>
                    <a:moveTo>
                      <a:pt x="842" y="5426"/>
                    </a:moveTo>
                    <a:lnTo>
                      <a:pt x="1917" y="3564"/>
                    </a:lnTo>
                    <a:lnTo>
                      <a:pt x="2993" y="5426"/>
                    </a:lnTo>
                    <a:lnTo>
                      <a:pt x="842" y="5426"/>
                    </a:lnTo>
                    <a:close/>
                    <a:moveTo>
                      <a:pt x="2338" y="3321"/>
                    </a:moveTo>
                    <a:lnTo>
                      <a:pt x="4489" y="3321"/>
                    </a:lnTo>
                    <a:lnTo>
                      <a:pt x="3413" y="5183"/>
                    </a:lnTo>
                    <a:lnTo>
                      <a:pt x="2338" y="3321"/>
                    </a:lnTo>
                    <a:close/>
                    <a:moveTo>
                      <a:pt x="4910" y="3564"/>
                    </a:moveTo>
                    <a:lnTo>
                      <a:pt x="5985" y="5426"/>
                    </a:lnTo>
                    <a:lnTo>
                      <a:pt x="3834" y="5426"/>
                    </a:lnTo>
                    <a:lnTo>
                      <a:pt x="4910" y="356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</p:grpSp>
        <p:sp>
          <p:nvSpPr>
            <p:cNvPr id="8" name="iSḻiḓe">
              <a:extLst>
                <a:ext uri="{FF2B5EF4-FFF2-40B4-BE49-F238E27FC236}">
                  <a16:creationId xmlns:a16="http://schemas.microsoft.com/office/drawing/2014/main" xmlns="" id="{7EF7DAEE-75EB-4445-A8C8-A1668433F131}"/>
                </a:ext>
              </a:extLst>
            </p:cNvPr>
            <p:cNvSpPr/>
            <p:nvPr/>
          </p:nvSpPr>
          <p:spPr>
            <a:xfrm>
              <a:off x="6151948" y="1759250"/>
              <a:ext cx="1365024" cy="3758600"/>
            </a:xfrm>
            <a:prstGeom prst="parallelogram">
              <a:avLst>
                <a:gd name="adj" fmla="val 61527"/>
              </a:avLst>
            </a:prstGeom>
            <a:solidFill>
              <a:srgbClr val="15559A"/>
            </a:solidFill>
            <a:ln w="381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grpSp>
          <p:nvGrpSpPr>
            <p:cNvPr id="9" name="iṣḷíḑê">
              <a:extLst>
                <a:ext uri="{FF2B5EF4-FFF2-40B4-BE49-F238E27FC236}">
                  <a16:creationId xmlns:a16="http://schemas.microsoft.com/office/drawing/2014/main" xmlns="" id="{684E952C-BBA1-47A3-8F4F-0E8F9AEADABA}"/>
                </a:ext>
              </a:extLst>
            </p:cNvPr>
            <p:cNvGrpSpPr/>
            <p:nvPr/>
          </p:nvGrpSpPr>
          <p:grpSpPr>
            <a:xfrm>
              <a:off x="6993202" y="1507839"/>
              <a:ext cx="504720" cy="504720"/>
              <a:chOff x="5675954" y="2249137"/>
              <a:chExt cx="648072" cy="648072"/>
            </a:xfrm>
          </p:grpSpPr>
          <p:sp>
            <p:nvSpPr>
              <p:cNvPr id="21" name="íŝḻiḓê">
                <a:extLst>
                  <a:ext uri="{FF2B5EF4-FFF2-40B4-BE49-F238E27FC236}">
                    <a16:creationId xmlns:a16="http://schemas.microsoft.com/office/drawing/2014/main" xmlns="" id="{3A8EFD0A-0D1A-474E-889A-AC74E572E296}"/>
                  </a:ext>
                </a:extLst>
              </p:cNvPr>
              <p:cNvSpPr/>
              <p:nvPr/>
            </p:nvSpPr>
            <p:spPr>
              <a:xfrm>
                <a:off x="5675954" y="2249137"/>
                <a:ext cx="648072" cy="648072"/>
              </a:xfrm>
              <a:prstGeom prst="ellipse">
                <a:avLst/>
              </a:prstGeom>
              <a:solidFill>
                <a:srgbClr val="15559A"/>
              </a:solidFill>
              <a:ln w="38100" cap="flat" cmpd="sng" algn="ctr">
                <a:solidFill>
                  <a:srgbClr val="FFFFFF"/>
                </a:solidFill>
                <a:prstDash val="solid"/>
                <a:miter lim="800000"/>
              </a:ln>
              <a:effectLst/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22" name="iṡ1ïdê">
                <a:extLst>
                  <a:ext uri="{FF2B5EF4-FFF2-40B4-BE49-F238E27FC236}">
                    <a16:creationId xmlns:a16="http://schemas.microsoft.com/office/drawing/2014/main" xmlns="" id="{C308B5DE-3B1F-45D8-BA9C-104C5C7D8EB3}"/>
                  </a:ext>
                </a:extLst>
              </p:cNvPr>
              <p:cNvSpPr/>
              <p:nvPr/>
            </p:nvSpPr>
            <p:spPr bwMode="auto">
              <a:xfrm>
                <a:off x="5809844" y="2390028"/>
                <a:ext cx="380293" cy="366291"/>
              </a:xfrm>
              <a:custGeom>
                <a:avLst/>
                <a:gdLst>
                  <a:gd name="connsiteX0" fmla="*/ 297615 w 597921"/>
                  <a:gd name="connsiteY0" fmla="*/ 96957 h 598324"/>
                  <a:gd name="connsiteX1" fmla="*/ 323434 w 597921"/>
                  <a:gd name="connsiteY1" fmla="*/ 122740 h 598324"/>
                  <a:gd name="connsiteX2" fmla="*/ 323434 w 597921"/>
                  <a:gd name="connsiteY2" fmla="*/ 289852 h 598324"/>
                  <a:gd name="connsiteX3" fmla="*/ 462572 w 597921"/>
                  <a:gd name="connsiteY3" fmla="*/ 289852 h 598324"/>
                  <a:gd name="connsiteX4" fmla="*/ 487913 w 597921"/>
                  <a:gd name="connsiteY4" fmla="*/ 315157 h 598324"/>
                  <a:gd name="connsiteX5" fmla="*/ 462572 w 597921"/>
                  <a:gd name="connsiteY5" fmla="*/ 340463 h 598324"/>
                  <a:gd name="connsiteX6" fmla="*/ 297615 w 597921"/>
                  <a:gd name="connsiteY6" fmla="*/ 340463 h 598324"/>
                  <a:gd name="connsiteX7" fmla="*/ 272274 w 597921"/>
                  <a:gd name="connsiteY7" fmla="*/ 315157 h 598324"/>
                  <a:gd name="connsiteX8" fmla="*/ 272274 w 597921"/>
                  <a:gd name="connsiteY8" fmla="*/ 122740 h 598324"/>
                  <a:gd name="connsiteX9" fmla="*/ 297615 w 597921"/>
                  <a:gd name="connsiteY9" fmla="*/ 96957 h 598324"/>
                  <a:gd name="connsiteX10" fmla="*/ 298127 w 597921"/>
                  <a:gd name="connsiteY10" fmla="*/ 0 h 598324"/>
                  <a:gd name="connsiteX11" fmla="*/ 597921 w 597921"/>
                  <a:gd name="connsiteY11" fmla="*/ 299401 h 598324"/>
                  <a:gd name="connsiteX12" fmla="*/ 298127 w 597921"/>
                  <a:gd name="connsiteY12" fmla="*/ 598324 h 598324"/>
                  <a:gd name="connsiteX13" fmla="*/ 35150 w 597921"/>
                  <a:gd name="connsiteY13" fmla="*/ 442177 h 598324"/>
                  <a:gd name="connsiteX14" fmla="*/ 34194 w 597921"/>
                  <a:gd name="connsiteY14" fmla="*/ 432149 h 598324"/>
                  <a:gd name="connsiteX15" fmla="*/ 40410 w 597921"/>
                  <a:gd name="connsiteY15" fmla="*/ 424509 h 598324"/>
                  <a:gd name="connsiteX16" fmla="*/ 74836 w 597921"/>
                  <a:gd name="connsiteY16" fmla="*/ 407796 h 598324"/>
                  <a:gd name="connsiteX17" fmla="*/ 91571 w 597921"/>
                  <a:gd name="connsiteY17" fmla="*/ 413049 h 598324"/>
                  <a:gd name="connsiteX18" fmla="*/ 298127 w 597921"/>
                  <a:gd name="connsiteY18" fmla="*/ 534815 h 598324"/>
                  <a:gd name="connsiteX19" fmla="*/ 534328 w 597921"/>
                  <a:gd name="connsiteY19" fmla="*/ 299401 h 598324"/>
                  <a:gd name="connsiteX20" fmla="*/ 298127 w 597921"/>
                  <a:gd name="connsiteY20" fmla="*/ 63509 h 598324"/>
                  <a:gd name="connsiteX21" fmla="*/ 145123 w 597921"/>
                  <a:gd name="connsiteY21" fmla="*/ 120333 h 598324"/>
                  <a:gd name="connsiteX22" fmla="*/ 200587 w 597921"/>
                  <a:gd name="connsiteY22" fmla="*/ 142299 h 598324"/>
                  <a:gd name="connsiteX23" fmla="*/ 208237 w 597921"/>
                  <a:gd name="connsiteY23" fmla="*/ 152327 h 598324"/>
                  <a:gd name="connsiteX24" fmla="*/ 203456 w 597921"/>
                  <a:gd name="connsiteY24" fmla="*/ 164265 h 598324"/>
                  <a:gd name="connsiteX25" fmla="*/ 48060 w 597921"/>
                  <a:gd name="connsiteY25" fmla="*/ 285553 h 598324"/>
                  <a:gd name="connsiteX26" fmla="*/ 35150 w 597921"/>
                  <a:gd name="connsiteY26" fmla="*/ 287463 h 598324"/>
                  <a:gd name="connsiteX27" fmla="*/ 27500 w 597921"/>
                  <a:gd name="connsiteY27" fmla="*/ 277435 h 598324"/>
                  <a:gd name="connsiteX28" fmla="*/ 246 w 597921"/>
                  <a:gd name="connsiteY28" fmla="*/ 82132 h 598324"/>
                  <a:gd name="connsiteX29" fmla="*/ 4550 w 597921"/>
                  <a:gd name="connsiteY29" fmla="*/ 70194 h 598324"/>
                  <a:gd name="connsiteX30" fmla="*/ 17459 w 597921"/>
                  <a:gd name="connsiteY30" fmla="*/ 68762 h 598324"/>
                  <a:gd name="connsiteX31" fmla="*/ 80574 w 597921"/>
                  <a:gd name="connsiteY31" fmla="*/ 94070 h 598324"/>
                  <a:gd name="connsiteX32" fmla="*/ 298127 w 597921"/>
                  <a:gd name="connsiteY32" fmla="*/ 0 h 598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97921" h="598324">
                    <a:moveTo>
                      <a:pt x="297615" y="96957"/>
                    </a:moveTo>
                    <a:cubicBezTo>
                      <a:pt x="311959" y="96957"/>
                      <a:pt x="323434" y="108416"/>
                      <a:pt x="323434" y="122740"/>
                    </a:cubicBezTo>
                    <a:lnTo>
                      <a:pt x="323434" y="289852"/>
                    </a:lnTo>
                    <a:lnTo>
                      <a:pt x="462572" y="289852"/>
                    </a:lnTo>
                    <a:cubicBezTo>
                      <a:pt x="476438" y="289852"/>
                      <a:pt x="487913" y="301311"/>
                      <a:pt x="487913" y="315157"/>
                    </a:cubicBezTo>
                    <a:cubicBezTo>
                      <a:pt x="487913" y="329004"/>
                      <a:pt x="476438" y="340463"/>
                      <a:pt x="462572" y="340463"/>
                    </a:cubicBezTo>
                    <a:lnTo>
                      <a:pt x="297615" y="340463"/>
                    </a:lnTo>
                    <a:cubicBezTo>
                      <a:pt x="283749" y="340463"/>
                      <a:pt x="272274" y="329004"/>
                      <a:pt x="272274" y="315157"/>
                    </a:cubicBezTo>
                    <a:lnTo>
                      <a:pt x="272274" y="122740"/>
                    </a:lnTo>
                    <a:cubicBezTo>
                      <a:pt x="272274" y="108416"/>
                      <a:pt x="283749" y="96957"/>
                      <a:pt x="297615" y="96957"/>
                    </a:cubicBezTo>
                    <a:close/>
                    <a:moveTo>
                      <a:pt x="298127" y="0"/>
                    </a:moveTo>
                    <a:cubicBezTo>
                      <a:pt x="463564" y="0"/>
                      <a:pt x="597921" y="134181"/>
                      <a:pt x="597921" y="299401"/>
                    </a:cubicBezTo>
                    <a:cubicBezTo>
                      <a:pt x="597921" y="464143"/>
                      <a:pt x="463564" y="598324"/>
                      <a:pt x="298127" y="598324"/>
                    </a:cubicBezTo>
                    <a:cubicBezTo>
                      <a:pt x="188155" y="598324"/>
                      <a:pt x="87268" y="538635"/>
                      <a:pt x="35150" y="442177"/>
                    </a:cubicBezTo>
                    <a:cubicBezTo>
                      <a:pt x="33238" y="438835"/>
                      <a:pt x="32760" y="435492"/>
                      <a:pt x="34194" y="432149"/>
                    </a:cubicBezTo>
                    <a:cubicBezTo>
                      <a:pt x="35150" y="428807"/>
                      <a:pt x="37541" y="425942"/>
                      <a:pt x="40410" y="424509"/>
                    </a:cubicBezTo>
                    <a:lnTo>
                      <a:pt x="74836" y="407796"/>
                    </a:lnTo>
                    <a:cubicBezTo>
                      <a:pt x="81052" y="404931"/>
                      <a:pt x="88702" y="407319"/>
                      <a:pt x="91571" y="413049"/>
                    </a:cubicBezTo>
                    <a:cubicBezTo>
                      <a:pt x="133169" y="488018"/>
                      <a:pt x="212540" y="534815"/>
                      <a:pt x="298127" y="534815"/>
                    </a:cubicBezTo>
                    <a:cubicBezTo>
                      <a:pt x="428181" y="534815"/>
                      <a:pt x="534328" y="429284"/>
                      <a:pt x="534328" y="299401"/>
                    </a:cubicBezTo>
                    <a:cubicBezTo>
                      <a:pt x="534328" y="169517"/>
                      <a:pt x="428181" y="63509"/>
                      <a:pt x="298127" y="63509"/>
                    </a:cubicBezTo>
                    <a:cubicBezTo>
                      <a:pt x="242185" y="63509"/>
                      <a:pt x="187677" y="83565"/>
                      <a:pt x="145123" y="120333"/>
                    </a:cubicBezTo>
                    <a:lnTo>
                      <a:pt x="200587" y="142299"/>
                    </a:lnTo>
                    <a:cubicBezTo>
                      <a:pt x="204890" y="144209"/>
                      <a:pt x="207759" y="148029"/>
                      <a:pt x="208237" y="152327"/>
                    </a:cubicBezTo>
                    <a:cubicBezTo>
                      <a:pt x="208715" y="157102"/>
                      <a:pt x="207281" y="161399"/>
                      <a:pt x="203456" y="164265"/>
                    </a:cubicBezTo>
                    <a:lnTo>
                      <a:pt x="48060" y="285553"/>
                    </a:lnTo>
                    <a:cubicBezTo>
                      <a:pt x="44235" y="288418"/>
                      <a:pt x="39454" y="289373"/>
                      <a:pt x="35150" y="287463"/>
                    </a:cubicBezTo>
                    <a:cubicBezTo>
                      <a:pt x="31325" y="285553"/>
                      <a:pt x="27978" y="281733"/>
                      <a:pt x="27500" y="277435"/>
                    </a:cubicBezTo>
                    <a:lnTo>
                      <a:pt x="246" y="82132"/>
                    </a:lnTo>
                    <a:cubicBezTo>
                      <a:pt x="-710" y="77835"/>
                      <a:pt x="1203" y="73060"/>
                      <a:pt x="4550" y="70194"/>
                    </a:cubicBezTo>
                    <a:cubicBezTo>
                      <a:pt x="8375" y="67807"/>
                      <a:pt x="13156" y="66852"/>
                      <a:pt x="17459" y="68762"/>
                    </a:cubicBezTo>
                    <a:lnTo>
                      <a:pt x="80574" y="94070"/>
                    </a:lnTo>
                    <a:cubicBezTo>
                      <a:pt x="137472" y="33426"/>
                      <a:pt x="214931" y="0"/>
                      <a:pt x="29812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</p:grpSp>
        <p:grpSp>
          <p:nvGrpSpPr>
            <p:cNvPr id="10" name="iṣḻidê">
              <a:extLst>
                <a:ext uri="{FF2B5EF4-FFF2-40B4-BE49-F238E27FC236}">
                  <a16:creationId xmlns:a16="http://schemas.microsoft.com/office/drawing/2014/main" xmlns="" id="{7185795C-8C38-42B6-81D3-9C328290C5EC}"/>
                </a:ext>
              </a:extLst>
            </p:cNvPr>
            <p:cNvGrpSpPr/>
            <p:nvPr/>
          </p:nvGrpSpPr>
          <p:grpSpPr>
            <a:xfrm>
              <a:off x="6151948" y="5245491"/>
              <a:ext cx="504720" cy="504720"/>
              <a:chOff x="7442747" y="2249137"/>
              <a:chExt cx="648072" cy="648072"/>
            </a:xfrm>
          </p:grpSpPr>
          <p:sp>
            <p:nvSpPr>
              <p:cNvPr id="19" name="iṡľïďé">
                <a:extLst>
                  <a:ext uri="{FF2B5EF4-FFF2-40B4-BE49-F238E27FC236}">
                    <a16:creationId xmlns:a16="http://schemas.microsoft.com/office/drawing/2014/main" xmlns="" id="{81CC708E-A86D-455E-8A02-FF5B8CB95654}"/>
                  </a:ext>
                </a:extLst>
              </p:cNvPr>
              <p:cNvSpPr/>
              <p:nvPr/>
            </p:nvSpPr>
            <p:spPr>
              <a:xfrm>
                <a:off x="7442747" y="2249137"/>
                <a:ext cx="648072" cy="648072"/>
              </a:xfrm>
              <a:prstGeom prst="ellipse">
                <a:avLst/>
              </a:prstGeom>
              <a:solidFill>
                <a:srgbClr val="15559A"/>
              </a:solidFill>
              <a:ln w="38100" cap="flat" cmpd="sng" algn="ctr">
                <a:solidFill>
                  <a:srgbClr val="FFFFFF"/>
                </a:solidFill>
                <a:prstDash val="solid"/>
                <a:miter lim="800000"/>
              </a:ln>
              <a:effectLst/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20" name="isḷïḋé">
                <a:extLst>
                  <a:ext uri="{FF2B5EF4-FFF2-40B4-BE49-F238E27FC236}">
                    <a16:creationId xmlns:a16="http://schemas.microsoft.com/office/drawing/2014/main" xmlns="" id="{10D943D8-7B41-46B2-8A86-ACCCF2F8C1D6}"/>
                  </a:ext>
                </a:extLst>
              </p:cNvPr>
              <p:cNvSpPr/>
              <p:nvPr/>
            </p:nvSpPr>
            <p:spPr bwMode="auto">
              <a:xfrm>
                <a:off x="7576637" y="2390028"/>
                <a:ext cx="380293" cy="366291"/>
              </a:xfrm>
              <a:custGeom>
                <a:avLst/>
                <a:gdLst>
                  <a:gd name="connsiteX0" fmla="*/ 304701 w 609473"/>
                  <a:gd name="connsiteY0" fmla="*/ 381618 h 587034"/>
                  <a:gd name="connsiteX1" fmla="*/ 325879 w 609473"/>
                  <a:gd name="connsiteY1" fmla="*/ 394101 h 587034"/>
                  <a:gd name="connsiteX2" fmla="*/ 309542 w 609473"/>
                  <a:gd name="connsiteY2" fmla="*/ 410914 h 587034"/>
                  <a:gd name="connsiteX3" fmla="*/ 331022 w 609473"/>
                  <a:gd name="connsiteY3" fmla="*/ 433867 h 587034"/>
                  <a:gd name="connsiteX4" fmla="*/ 312466 w 609473"/>
                  <a:gd name="connsiteY4" fmla="*/ 468800 h 587034"/>
                  <a:gd name="connsiteX5" fmla="*/ 294112 w 609473"/>
                  <a:gd name="connsiteY5" fmla="*/ 468096 h 587034"/>
                  <a:gd name="connsiteX6" fmla="*/ 278380 w 609473"/>
                  <a:gd name="connsiteY6" fmla="*/ 432055 h 587034"/>
                  <a:gd name="connsiteX7" fmla="*/ 299861 w 609473"/>
                  <a:gd name="connsiteY7" fmla="*/ 410612 h 587034"/>
                  <a:gd name="connsiteX8" fmla="*/ 284028 w 609473"/>
                  <a:gd name="connsiteY8" fmla="*/ 393397 h 587034"/>
                  <a:gd name="connsiteX9" fmla="*/ 224835 w 609473"/>
                  <a:gd name="connsiteY9" fmla="*/ 380559 h 587034"/>
                  <a:gd name="connsiteX10" fmla="*/ 283211 w 609473"/>
                  <a:gd name="connsiteY10" fmla="*/ 483344 h 587034"/>
                  <a:gd name="connsiteX11" fmla="*/ 305190 w 609473"/>
                  <a:gd name="connsiteY11" fmla="*/ 499753 h 587034"/>
                  <a:gd name="connsiteX12" fmla="*/ 327069 w 609473"/>
                  <a:gd name="connsiteY12" fmla="*/ 483646 h 587034"/>
                  <a:gd name="connsiteX13" fmla="*/ 387865 w 609473"/>
                  <a:gd name="connsiteY13" fmla="*/ 380861 h 587034"/>
                  <a:gd name="connsiteX14" fmla="*/ 498972 w 609473"/>
                  <a:gd name="connsiteY14" fmla="*/ 386700 h 587034"/>
                  <a:gd name="connsiteX15" fmla="*/ 581344 w 609473"/>
                  <a:gd name="connsiteY15" fmla="*/ 414485 h 587034"/>
                  <a:gd name="connsiteX16" fmla="*/ 609473 w 609473"/>
                  <a:gd name="connsiteY16" fmla="*/ 494820 h 587034"/>
                  <a:gd name="connsiteX17" fmla="*/ 609473 w 609473"/>
                  <a:gd name="connsiteY17" fmla="*/ 529048 h 587034"/>
                  <a:gd name="connsiteX18" fmla="*/ 551399 w 609473"/>
                  <a:gd name="connsiteY18" fmla="*/ 587034 h 587034"/>
                  <a:gd name="connsiteX19" fmla="*/ 58074 w 609473"/>
                  <a:gd name="connsiteY19" fmla="*/ 587034 h 587034"/>
                  <a:gd name="connsiteX20" fmla="*/ 0 w 609473"/>
                  <a:gd name="connsiteY20" fmla="*/ 529048 h 587034"/>
                  <a:gd name="connsiteX21" fmla="*/ 0 w 609473"/>
                  <a:gd name="connsiteY21" fmla="*/ 494820 h 587034"/>
                  <a:gd name="connsiteX22" fmla="*/ 28129 w 609473"/>
                  <a:gd name="connsiteY22" fmla="*/ 414485 h 587034"/>
                  <a:gd name="connsiteX23" fmla="*/ 110501 w 609473"/>
                  <a:gd name="connsiteY23" fmla="*/ 386700 h 587034"/>
                  <a:gd name="connsiteX24" fmla="*/ 316407 w 609473"/>
                  <a:gd name="connsiteY24" fmla="*/ 206077 h 587034"/>
                  <a:gd name="connsiteX25" fmla="*/ 316407 w 609473"/>
                  <a:gd name="connsiteY25" fmla="*/ 272924 h 587034"/>
                  <a:gd name="connsiteX26" fmla="*/ 335965 w 609473"/>
                  <a:gd name="connsiteY26" fmla="*/ 266783 h 587034"/>
                  <a:gd name="connsiteX27" fmla="*/ 346551 w 609473"/>
                  <a:gd name="connsiteY27" fmla="*/ 239602 h 587034"/>
                  <a:gd name="connsiteX28" fmla="*/ 336570 w 609473"/>
                  <a:gd name="connsiteY28" fmla="*/ 216346 h 587034"/>
                  <a:gd name="connsiteX29" fmla="*/ 316407 w 609473"/>
                  <a:gd name="connsiteY29" fmla="*/ 206077 h 587034"/>
                  <a:gd name="connsiteX30" fmla="*/ 299872 w 609473"/>
                  <a:gd name="connsiteY30" fmla="*/ 94230 h 587034"/>
                  <a:gd name="connsiteX31" fmla="*/ 277793 w 609473"/>
                  <a:gd name="connsiteY31" fmla="*/ 102183 h 587034"/>
                  <a:gd name="connsiteX32" fmla="*/ 270534 w 609473"/>
                  <a:gd name="connsiteY32" fmla="*/ 122922 h 587034"/>
                  <a:gd name="connsiteX33" fmla="*/ 281322 w 609473"/>
                  <a:gd name="connsiteY33" fmla="*/ 145674 h 587034"/>
                  <a:gd name="connsiteX34" fmla="*/ 299872 w 609473"/>
                  <a:gd name="connsiteY34" fmla="*/ 154231 h 587034"/>
                  <a:gd name="connsiteX35" fmla="*/ 316407 w 609473"/>
                  <a:gd name="connsiteY35" fmla="*/ 42585 h 587034"/>
                  <a:gd name="connsiteX36" fmla="*/ 316407 w 609473"/>
                  <a:gd name="connsiteY36" fmla="*/ 56478 h 587034"/>
                  <a:gd name="connsiteX37" fmla="*/ 360061 w 609473"/>
                  <a:gd name="connsiteY37" fmla="*/ 70169 h 587034"/>
                  <a:gd name="connsiteX38" fmla="*/ 389904 w 609473"/>
                  <a:gd name="connsiteY38" fmla="*/ 129465 h 587034"/>
                  <a:gd name="connsiteX39" fmla="*/ 344837 w 609473"/>
                  <a:gd name="connsiteY39" fmla="*/ 129465 h 587034"/>
                  <a:gd name="connsiteX40" fmla="*/ 339797 w 609473"/>
                  <a:gd name="connsiteY40" fmla="*/ 107217 h 587034"/>
                  <a:gd name="connsiteX41" fmla="*/ 316407 w 609473"/>
                  <a:gd name="connsiteY41" fmla="*/ 93928 h 587034"/>
                  <a:gd name="connsiteX42" fmla="*/ 316407 w 609473"/>
                  <a:gd name="connsiteY42" fmla="*/ 159063 h 587034"/>
                  <a:gd name="connsiteX43" fmla="*/ 371050 w 609473"/>
                  <a:gd name="connsiteY43" fmla="*/ 183829 h 587034"/>
                  <a:gd name="connsiteX44" fmla="*/ 394037 w 609473"/>
                  <a:gd name="connsiteY44" fmla="*/ 234467 h 587034"/>
                  <a:gd name="connsiteX45" fmla="*/ 362380 w 609473"/>
                  <a:gd name="connsiteY45" fmla="*/ 297086 h 587034"/>
                  <a:gd name="connsiteX46" fmla="*/ 316407 w 609473"/>
                  <a:gd name="connsiteY46" fmla="*/ 311079 h 587034"/>
                  <a:gd name="connsiteX47" fmla="*/ 316407 w 609473"/>
                  <a:gd name="connsiteY47" fmla="*/ 318328 h 587034"/>
                  <a:gd name="connsiteX48" fmla="*/ 445959 w 609473"/>
                  <a:gd name="connsiteY48" fmla="*/ 180507 h 587034"/>
                  <a:gd name="connsiteX49" fmla="*/ 316407 w 609473"/>
                  <a:gd name="connsiteY49" fmla="*/ 42585 h 587034"/>
                  <a:gd name="connsiteX50" fmla="*/ 299872 w 609473"/>
                  <a:gd name="connsiteY50" fmla="*/ 42484 h 587034"/>
                  <a:gd name="connsiteX51" fmla="*/ 168808 w 609473"/>
                  <a:gd name="connsiteY51" fmla="*/ 180507 h 587034"/>
                  <a:gd name="connsiteX52" fmla="*/ 299872 w 609473"/>
                  <a:gd name="connsiteY52" fmla="*/ 318428 h 587034"/>
                  <a:gd name="connsiteX53" fmla="*/ 299872 w 609473"/>
                  <a:gd name="connsiteY53" fmla="*/ 311381 h 587034"/>
                  <a:gd name="connsiteX54" fmla="*/ 249564 w 609473"/>
                  <a:gd name="connsiteY54" fmla="*/ 296683 h 587034"/>
                  <a:gd name="connsiteX55" fmla="*/ 220729 w 609473"/>
                  <a:gd name="connsiteY55" fmla="*/ 229635 h 587034"/>
                  <a:gd name="connsiteX56" fmla="*/ 266904 w 609473"/>
                  <a:gd name="connsiteY56" fmla="*/ 229635 h 587034"/>
                  <a:gd name="connsiteX57" fmla="*/ 273659 w 609473"/>
                  <a:gd name="connsiteY57" fmla="*/ 258528 h 587034"/>
                  <a:gd name="connsiteX58" fmla="*/ 299872 w 609473"/>
                  <a:gd name="connsiteY58" fmla="*/ 273428 h 587034"/>
                  <a:gd name="connsiteX59" fmla="*/ 299872 w 609473"/>
                  <a:gd name="connsiteY59" fmla="*/ 200440 h 587034"/>
                  <a:gd name="connsiteX60" fmla="*/ 285959 w 609473"/>
                  <a:gd name="connsiteY60" fmla="*/ 196312 h 587034"/>
                  <a:gd name="connsiteX61" fmla="*/ 239784 w 609473"/>
                  <a:gd name="connsiteY61" fmla="*/ 169634 h 587034"/>
                  <a:gd name="connsiteX62" fmla="*/ 226375 w 609473"/>
                  <a:gd name="connsiteY62" fmla="*/ 128459 h 587034"/>
                  <a:gd name="connsiteX63" fmla="*/ 231618 w 609473"/>
                  <a:gd name="connsiteY63" fmla="*/ 99566 h 587034"/>
                  <a:gd name="connsiteX64" fmla="*/ 246237 w 609473"/>
                  <a:gd name="connsiteY64" fmla="*/ 77115 h 587034"/>
                  <a:gd name="connsiteX65" fmla="*/ 273256 w 609473"/>
                  <a:gd name="connsiteY65" fmla="*/ 60404 h 587034"/>
                  <a:gd name="connsiteX66" fmla="*/ 299872 w 609473"/>
                  <a:gd name="connsiteY66" fmla="*/ 56075 h 587034"/>
                  <a:gd name="connsiteX67" fmla="*/ 307333 w 609473"/>
                  <a:gd name="connsiteY67" fmla="*/ 0 h 587034"/>
                  <a:gd name="connsiteX68" fmla="*/ 488101 w 609473"/>
                  <a:gd name="connsiteY68" fmla="*/ 180507 h 587034"/>
                  <a:gd name="connsiteX69" fmla="*/ 307333 w 609473"/>
                  <a:gd name="connsiteY69" fmla="*/ 361013 h 587034"/>
                  <a:gd name="connsiteX70" fmla="*/ 126665 w 609473"/>
                  <a:gd name="connsiteY70" fmla="*/ 180507 h 587034"/>
                  <a:gd name="connsiteX71" fmla="*/ 307333 w 609473"/>
                  <a:gd name="connsiteY71" fmla="*/ 0 h 587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609473" h="587034">
                    <a:moveTo>
                      <a:pt x="304701" y="381618"/>
                    </a:moveTo>
                    <a:lnTo>
                      <a:pt x="325879" y="394101"/>
                    </a:lnTo>
                    <a:lnTo>
                      <a:pt x="309542" y="410914"/>
                    </a:lnTo>
                    <a:lnTo>
                      <a:pt x="331022" y="433867"/>
                    </a:lnTo>
                    <a:lnTo>
                      <a:pt x="312466" y="468800"/>
                    </a:lnTo>
                    <a:cubicBezTo>
                      <a:pt x="307021" y="479069"/>
                      <a:pt x="298751" y="478767"/>
                      <a:pt x="294112" y="468096"/>
                    </a:cubicBezTo>
                    <a:lnTo>
                      <a:pt x="278380" y="432055"/>
                    </a:lnTo>
                    <a:lnTo>
                      <a:pt x="299861" y="410612"/>
                    </a:lnTo>
                    <a:lnTo>
                      <a:pt x="284028" y="393397"/>
                    </a:lnTo>
                    <a:close/>
                    <a:moveTo>
                      <a:pt x="224835" y="380559"/>
                    </a:moveTo>
                    <a:lnTo>
                      <a:pt x="283211" y="483344"/>
                    </a:lnTo>
                    <a:cubicBezTo>
                      <a:pt x="289260" y="493914"/>
                      <a:pt x="297024" y="499753"/>
                      <a:pt x="305190" y="499753"/>
                    </a:cubicBezTo>
                    <a:cubicBezTo>
                      <a:pt x="313155" y="499753"/>
                      <a:pt x="320919" y="494015"/>
                      <a:pt x="327069" y="483646"/>
                    </a:cubicBezTo>
                    <a:lnTo>
                      <a:pt x="387865" y="380861"/>
                    </a:lnTo>
                    <a:lnTo>
                      <a:pt x="498972" y="386700"/>
                    </a:lnTo>
                    <a:cubicBezTo>
                      <a:pt x="529521" y="388311"/>
                      <a:pt x="565716" y="400492"/>
                      <a:pt x="581344" y="414485"/>
                    </a:cubicBezTo>
                    <a:cubicBezTo>
                      <a:pt x="597072" y="428679"/>
                      <a:pt x="609473" y="464015"/>
                      <a:pt x="609473" y="494820"/>
                    </a:cubicBezTo>
                    <a:lnTo>
                      <a:pt x="609473" y="529048"/>
                    </a:lnTo>
                    <a:cubicBezTo>
                      <a:pt x="609473" y="561061"/>
                      <a:pt x="583360" y="587034"/>
                      <a:pt x="551399" y="587034"/>
                    </a:cubicBezTo>
                    <a:lnTo>
                      <a:pt x="58074" y="587034"/>
                    </a:lnTo>
                    <a:cubicBezTo>
                      <a:pt x="26012" y="587034"/>
                      <a:pt x="0" y="561061"/>
                      <a:pt x="0" y="529048"/>
                    </a:cubicBezTo>
                    <a:lnTo>
                      <a:pt x="0" y="494820"/>
                    </a:lnTo>
                    <a:cubicBezTo>
                      <a:pt x="0" y="464015"/>
                      <a:pt x="12401" y="428679"/>
                      <a:pt x="28129" y="414485"/>
                    </a:cubicBezTo>
                    <a:cubicBezTo>
                      <a:pt x="43757" y="400492"/>
                      <a:pt x="79851" y="388311"/>
                      <a:pt x="110501" y="386700"/>
                    </a:cubicBezTo>
                    <a:close/>
                    <a:moveTo>
                      <a:pt x="316407" y="206077"/>
                    </a:moveTo>
                    <a:lnTo>
                      <a:pt x="316407" y="272924"/>
                    </a:lnTo>
                    <a:cubicBezTo>
                      <a:pt x="325379" y="271817"/>
                      <a:pt x="331832" y="269703"/>
                      <a:pt x="335965" y="266783"/>
                    </a:cubicBezTo>
                    <a:cubicBezTo>
                      <a:pt x="343023" y="261548"/>
                      <a:pt x="346551" y="252488"/>
                      <a:pt x="346551" y="239602"/>
                    </a:cubicBezTo>
                    <a:cubicBezTo>
                      <a:pt x="346551" y="229736"/>
                      <a:pt x="343224" y="222084"/>
                      <a:pt x="336570" y="216346"/>
                    </a:cubicBezTo>
                    <a:cubicBezTo>
                      <a:pt x="332638" y="213024"/>
                      <a:pt x="325884" y="209601"/>
                      <a:pt x="316407" y="206077"/>
                    </a:cubicBezTo>
                    <a:close/>
                    <a:moveTo>
                      <a:pt x="299872" y="94230"/>
                    </a:moveTo>
                    <a:cubicBezTo>
                      <a:pt x="289891" y="94431"/>
                      <a:pt x="282531" y="97149"/>
                      <a:pt x="277793" y="102183"/>
                    </a:cubicBezTo>
                    <a:cubicBezTo>
                      <a:pt x="272954" y="107317"/>
                      <a:pt x="270534" y="114163"/>
                      <a:pt x="270534" y="122922"/>
                    </a:cubicBezTo>
                    <a:cubicBezTo>
                      <a:pt x="270534" y="132586"/>
                      <a:pt x="274163" y="140137"/>
                      <a:pt x="281322" y="145674"/>
                    </a:cubicBezTo>
                    <a:cubicBezTo>
                      <a:pt x="285354" y="148795"/>
                      <a:pt x="291504" y="151613"/>
                      <a:pt x="299872" y="154231"/>
                    </a:cubicBezTo>
                    <a:close/>
                    <a:moveTo>
                      <a:pt x="316407" y="42585"/>
                    </a:moveTo>
                    <a:lnTo>
                      <a:pt x="316407" y="56478"/>
                    </a:lnTo>
                    <a:cubicBezTo>
                      <a:pt x="334957" y="57887"/>
                      <a:pt x="349576" y="62518"/>
                      <a:pt x="360061" y="70169"/>
                    </a:cubicBezTo>
                    <a:cubicBezTo>
                      <a:pt x="379318" y="82350"/>
                      <a:pt x="389198" y="102082"/>
                      <a:pt x="389904" y="129465"/>
                    </a:cubicBezTo>
                    <a:lnTo>
                      <a:pt x="344837" y="129465"/>
                    </a:lnTo>
                    <a:cubicBezTo>
                      <a:pt x="344031" y="119297"/>
                      <a:pt x="342317" y="111948"/>
                      <a:pt x="339797" y="107217"/>
                    </a:cubicBezTo>
                    <a:cubicBezTo>
                      <a:pt x="335562" y="99163"/>
                      <a:pt x="327698" y="94733"/>
                      <a:pt x="316407" y="93928"/>
                    </a:cubicBezTo>
                    <a:lnTo>
                      <a:pt x="316407" y="159063"/>
                    </a:lnTo>
                    <a:cubicBezTo>
                      <a:pt x="343527" y="168426"/>
                      <a:pt x="361674" y="176681"/>
                      <a:pt x="371050" y="183829"/>
                    </a:cubicBezTo>
                    <a:cubicBezTo>
                      <a:pt x="386375" y="195809"/>
                      <a:pt x="394037" y="212722"/>
                      <a:pt x="394037" y="234467"/>
                    </a:cubicBezTo>
                    <a:cubicBezTo>
                      <a:pt x="394037" y="263159"/>
                      <a:pt x="383451" y="284099"/>
                      <a:pt x="362380" y="297086"/>
                    </a:cubicBezTo>
                    <a:cubicBezTo>
                      <a:pt x="349475" y="305039"/>
                      <a:pt x="334151" y="309670"/>
                      <a:pt x="316407" y="311079"/>
                    </a:cubicBezTo>
                    <a:lnTo>
                      <a:pt x="316407" y="318328"/>
                    </a:lnTo>
                    <a:cubicBezTo>
                      <a:pt x="388593" y="313697"/>
                      <a:pt x="445959" y="253696"/>
                      <a:pt x="445959" y="180507"/>
                    </a:cubicBezTo>
                    <a:cubicBezTo>
                      <a:pt x="445959" y="107217"/>
                      <a:pt x="388593" y="47316"/>
                      <a:pt x="316407" y="42585"/>
                    </a:cubicBezTo>
                    <a:close/>
                    <a:moveTo>
                      <a:pt x="299872" y="42484"/>
                    </a:moveTo>
                    <a:cubicBezTo>
                      <a:pt x="226980" y="46410"/>
                      <a:pt x="168808" y="106713"/>
                      <a:pt x="168808" y="180507"/>
                    </a:cubicBezTo>
                    <a:cubicBezTo>
                      <a:pt x="168808" y="254199"/>
                      <a:pt x="226980" y="314502"/>
                      <a:pt x="299872" y="318428"/>
                    </a:cubicBezTo>
                    <a:lnTo>
                      <a:pt x="299872" y="311381"/>
                    </a:lnTo>
                    <a:cubicBezTo>
                      <a:pt x="277390" y="308864"/>
                      <a:pt x="260553" y="303931"/>
                      <a:pt x="249564" y="296683"/>
                    </a:cubicBezTo>
                    <a:cubicBezTo>
                      <a:pt x="230005" y="283596"/>
                      <a:pt x="220427" y="261246"/>
                      <a:pt x="220729" y="229635"/>
                    </a:cubicBezTo>
                    <a:lnTo>
                      <a:pt x="266904" y="229635"/>
                    </a:lnTo>
                    <a:cubicBezTo>
                      <a:pt x="268518" y="244031"/>
                      <a:pt x="270736" y="253696"/>
                      <a:pt x="273659" y="258528"/>
                    </a:cubicBezTo>
                    <a:cubicBezTo>
                      <a:pt x="278095" y="266179"/>
                      <a:pt x="286867" y="271112"/>
                      <a:pt x="299872" y="273428"/>
                    </a:cubicBezTo>
                    <a:lnTo>
                      <a:pt x="299872" y="200440"/>
                    </a:lnTo>
                    <a:lnTo>
                      <a:pt x="285959" y="196312"/>
                    </a:lnTo>
                    <a:cubicBezTo>
                      <a:pt x="264182" y="189970"/>
                      <a:pt x="248757" y="181010"/>
                      <a:pt x="239784" y="169634"/>
                    </a:cubicBezTo>
                    <a:cubicBezTo>
                      <a:pt x="230811" y="158258"/>
                      <a:pt x="226375" y="144466"/>
                      <a:pt x="226375" y="128459"/>
                    </a:cubicBezTo>
                    <a:cubicBezTo>
                      <a:pt x="226375" y="117787"/>
                      <a:pt x="228089" y="108223"/>
                      <a:pt x="231618" y="99566"/>
                    </a:cubicBezTo>
                    <a:cubicBezTo>
                      <a:pt x="235046" y="90908"/>
                      <a:pt x="239986" y="83357"/>
                      <a:pt x="246237" y="77115"/>
                    </a:cubicBezTo>
                    <a:cubicBezTo>
                      <a:pt x="254302" y="69062"/>
                      <a:pt x="263376" y="63424"/>
                      <a:pt x="273256" y="60404"/>
                    </a:cubicBezTo>
                    <a:cubicBezTo>
                      <a:pt x="279406" y="58390"/>
                      <a:pt x="288177" y="56981"/>
                      <a:pt x="299872" y="56075"/>
                    </a:cubicBezTo>
                    <a:close/>
                    <a:moveTo>
                      <a:pt x="307333" y="0"/>
                    </a:moveTo>
                    <a:cubicBezTo>
                      <a:pt x="407043" y="0"/>
                      <a:pt x="488101" y="80941"/>
                      <a:pt x="488101" y="180507"/>
                    </a:cubicBezTo>
                    <a:cubicBezTo>
                      <a:pt x="488101" y="279971"/>
                      <a:pt x="407043" y="361013"/>
                      <a:pt x="307333" y="361013"/>
                    </a:cubicBezTo>
                    <a:cubicBezTo>
                      <a:pt x="207724" y="361013"/>
                      <a:pt x="126665" y="279971"/>
                      <a:pt x="126665" y="180507"/>
                    </a:cubicBezTo>
                    <a:cubicBezTo>
                      <a:pt x="126665" y="80941"/>
                      <a:pt x="207724" y="0"/>
                      <a:pt x="30733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</p:grpSp>
        <p:sp>
          <p:nvSpPr>
            <p:cNvPr id="11" name="i$ľiḓe">
              <a:extLst>
                <a:ext uri="{FF2B5EF4-FFF2-40B4-BE49-F238E27FC236}">
                  <a16:creationId xmlns:a16="http://schemas.microsoft.com/office/drawing/2014/main" xmlns="" id="{069CFDDE-74EA-41EF-9450-9C8985D74175}"/>
                </a:ext>
              </a:extLst>
            </p:cNvPr>
            <p:cNvSpPr txBox="1"/>
            <p:nvPr/>
          </p:nvSpPr>
          <p:spPr>
            <a:xfrm>
              <a:off x="2522375" y="1865218"/>
              <a:ext cx="2799127" cy="623248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12" name="ïṧlïḑé">
              <a:extLst>
                <a:ext uri="{FF2B5EF4-FFF2-40B4-BE49-F238E27FC236}">
                  <a16:creationId xmlns:a16="http://schemas.microsoft.com/office/drawing/2014/main" xmlns="" id="{37CB4E4E-0C92-4169-AD7E-88E079D33ABC}"/>
                </a:ext>
              </a:extLst>
            </p:cNvPr>
            <p:cNvSpPr/>
            <p:nvPr/>
          </p:nvSpPr>
          <p:spPr>
            <a:xfrm>
              <a:off x="2522375" y="1335778"/>
              <a:ext cx="2799127" cy="529440"/>
            </a:xfrm>
            <a:prstGeom prst="rect">
              <a:avLst/>
            </a:prstGeom>
          </p:spPr>
          <p:txBody>
            <a:bodyPr wrap="square" lIns="91440" tIns="45720" rIns="91440" bIns="45720" anchor="b" anchorCtr="0"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标题文字添加</a:t>
              </a:r>
            </a:p>
          </p:txBody>
        </p:sp>
        <p:sp>
          <p:nvSpPr>
            <p:cNvPr id="13" name="ïSļîďé">
              <a:extLst>
                <a:ext uri="{FF2B5EF4-FFF2-40B4-BE49-F238E27FC236}">
                  <a16:creationId xmlns:a16="http://schemas.microsoft.com/office/drawing/2014/main" xmlns="" id="{3BA2DCAD-3164-4A6F-8FBD-D87193F7F8A7}"/>
                </a:ext>
              </a:extLst>
            </p:cNvPr>
            <p:cNvSpPr txBox="1"/>
            <p:nvPr/>
          </p:nvSpPr>
          <p:spPr>
            <a:xfrm>
              <a:off x="1863115" y="5206226"/>
              <a:ext cx="2799127" cy="623248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14" name="ïṧliḍé">
              <a:extLst>
                <a:ext uri="{FF2B5EF4-FFF2-40B4-BE49-F238E27FC236}">
                  <a16:creationId xmlns:a16="http://schemas.microsoft.com/office/drawing/2014/main" xmlns="" id="{B66AE097-C3A7-4072-ACAE-E79CE353AEB4}"/>
                </a:ext>
              </a:extLst>
            </p:cNvPr>
            <p:cNvSpPr/>
            <p:nvPr/>
          </p:nvSpPr>
          <p:spPr>
            <a:xfrm>
              <a:off x="1863115" y="4676786"/>
              <a:ext cx="2799127" cy="529440"/>
            </a:xfrm>
            <a:prstGeom prst="rect">
              <a:avLst/>
            </a:prstGeom>
          </p:spPr>
          <p:txBody>
            <a:bodyPr wrap="square" lIns="91440" tIns="45720" rIns="91440" bIns="45720" anchor="b" anchorCtr="0"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标题文字添加</a:t>
              </a:r>
            </a:p>
          </p:txBody>
        </p:sp>
        <p:sp>
          <p:nvSpPr>
            <p:cNvPr id="15" name="íṡ1ídé">
              <a:extLst>
                <a:ext uri="{FF2B5EF4-FFF2-40B4-BE49-F238E27FC236}">
                  <a16:creationId xmlns:a16="http://schemas.microsoft.com/office/drawing/2014/main" xmlns="" id="{B2B8314C-9618-4D90-A178-0BDCF41DCA29}"/>
                </a:ext>
              </a:extLst>
            </p:cNvPr>
            <p:cNvSpPr txBox="1"/>
            <p:nvPr/>
          </p:nvSpPr>
          <p:spPr>
            <a:xfrm>
              <a:off x="7602196" y="1653482"/>
              <a:ext cx="2799127" cy="623248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16" name="íṣľidé">
              <a:extLst>
                <a:ext uri="{FF2B5EF4-FFF2-40B4-BE49-F238E27FC236}">
                  <a16:creationId xmlns:a16="http://schemas.microsoft.com/office/drawing/2014/main" xmlns="" id="{F4F6F6E2-B5E9-4065-A6A8-D3C9FF18E16F}"/>
                </a:ext>
              </a:extLst>
            </p:cNvPr>
            <p:cNvSpPr/>
            <p:nvPr/>
          </p:nvSpPr>
          <p:spPr>
            <a:xfrm>
              <a:off x="7522908" y="1124042"/>
              <a:ext cx="2799127" cy="529440"/>
            </a:xfrm>
            <a:prstGeom prst="rect">
              <a:avLst/>
            </a:prstGeom>
          </p:spPr>
          <p:txBody>
            <a:bodyPr wrap="square" lIns="91440" tIns="45720" rIns="91440" bIns="45720" anchor="b" anchorCtr="0"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标题文字添加</a:t>
              </a:r>
            </a:p>
          </p:txBody>
        </p:sp>
        <p:sp>
          <p:nvSpPr>
            <p:cNvPr id="17" name="íşļïdè">
              <a:extLst>
                <a:ext uri="{FF2B5EF4-FFF2-40B4-BE49-F238E27FC236}">
                  <a16:creationId xmlns:a16="http://schemas.microsoft.com/office/drawing/2014/main" xmlns="" id="{845598E1-9948-42DB-B800-22B91660E295}"/>
                </a:ext>
              </a:extLst>
            </p:cNvPr>
            <p:cNvSpPr txBox="1"/>
            <p:nvPr/>
          </p:nvSpPr>
          <p:spPr>
            <a:xfrm>
              <a:off x="6760942" y="5520377"/>
              <a:ext cx="2799127" cy="623248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18" name="îṡḷïdê">
              <a:extLst>
                <a:ext uri="{FF2B5EF4-FFF2-40B4-BE49-F238E27FC236}">
                  <a16:creationId xmlns:a16="http://schemas.microsoft.com/office/drawing/2014/main" xmlns="" id="{80EDF1AC-0378-4523-B747-6C7ECE9B185E}"/>
                </a:ext>
              </a:extLst>
            </p:cNvPr>
            <p:cNvSpPr/>
            <p:nvPr/>
          </p:nvSpPr>
          <p:spPr>
            <a:xfrm>
              <a:off x="6760942" y="4990937"/>
              <a:ext cx="2799127" cy="529440"/>
            </a:xfrm>
            <a:prstGeom prst="rect">
              <a:avLst/>
            </a:prstGeom>
          </p:spPr>
          <p:txBody>
            <a:bodyPr wrap="square" lIns="91440" tIns="45720" rIns="91440" bIns="45720" anchor="b" anchorCtr="0"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标题文字添加</a:t>
              </a:r>
            </a:p>
          </p:txBody>
        </p:sp>
      </p:grpSp>
      <p:sp>
        <p:nvSpPr>
          <p:cNvPr id="27" name="矩形 26"/>
          <p:cNvSpPr/>
          <p:nvPr/>
        </p:nvSpPr>
        <p:spPr>
          <a:xfrm>
            <a:off x="487485" y="408161"/>
            <a:ext cx="741937" cy="36000"/>
          </a:xfrm>
          <a:prstGeom prst="rect">
            <a:avLst/>
          </a:prstGeom>
          <a:solidFill>
            <a:srgbClr val="155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382710" y="789279"/>
            <a:ext cx="31587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/>
              <a:t>LOREM IPSUM DOLOR SIT AMET, CONSECTETUR ADIPISICING ELIT</a:t>
            </a:r>
            <a:endParaRPr lang="zh-CN" altLang="en-US" sz="800" dirty="0"/>
          </a:p>
        </p:txBody>
      </p:sp>
      <p:sp>
        <p:nvSpPr>
          <p:cNvPr id="29" name="文本框 28"/>
          <p:cNvSpPr txBox="1"/>
          <p:nvPr/>
        </p:nvSpPr>
        <p:spPr>
          <a:xfrm>
            <a:off x="373185" y="502726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+mj-ea"/>
              </a:rPr>
              <a:t>在这里输入章节标题</a:t>
            </a:r>
            <a:endParaRPr lang="zh-CN" altLang="en-US" b="1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177656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86"/>
          <p:cNvGrpSpPr/>
          <p:nvPr/>
        </p:nvGrpSpPr>
        <p:grpSpPr>
          <a:xfrm>
            <a:off x="4209365" y="2688203"/>
            <a:ext cx="1463281" cy="1463281"/>
            <a:chOff x="2904457" y="2313472"/>
            <a:chExt cx="1364456" cy="1364456"/>
          </a:xfrm>
          <a:solidFill>
            <a:srgbClr val="15559A">
              <a:alpha val="80000"/>
            </a:srgbClr>
          </a:solidFill>
        </p:grpSpPr>
        <p:sp>
          <p:nvSpPr>
            <p:cNvPr id="17" name="矩形 2"/>
            <p:cNvSpPr/>
            <p:nvPr/>
          </p:nvSpPr>
          <p:spPr>
            <a:xfrm rot="2703315">
              <a:off x="2904457" y="2313472"/>
              <a:ext cx="1364456" cy="13644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6" tIns="45708" rIns="91416" bIns="45708" rtlCol="0" anchor="ctr"/>
            <a:lstStyle/>
            <a:p>
              <a:pPr algn="ctr"/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8" name="直角三角形 3"/>
            <p:cNvSpPr/>
            <p:nvPr/>
          </p:nvSpPr>
          <p:spPr>
            <a:xfrm rot="2703315">
              <a:off x="2904457" y="2313472"/>
              <a:ext cx="1364456" cy="1364456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6" tIns="45708" rIns="91416" bIns="45708" rtlCol="0" anchor="ctr"/>
            <a:lstStyle/>
            <a:p>
              <a:pPr algn="ctr"/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pic>
          <p:nvPicPr>
            <p:cNvPr id="19" name="Picture 5"/>
            <p:cNvPicPr>
              <a:picLocks noChangeAspect="1" noChangeArrowheads="1"/>
            </p:cNvPicPr>
            <p:nvPr/>
          </p:nvPicPr>
          <p:blipFill>
            <a:blip r:embed="rId3" cstate="print"/>
            <a:stretch>
              <a:fillRect/>
            </a:stretch>
          </p:blipFill>
          <p:spPr bwMode="auto">
            <a:xfrm>
              <a:off x="3111305" y="2609965"/>
              <a:ext cx="950758" cy="783893"/>
            </a:xfrm>
            <a:prstGeom prst="rect">
              <a:avLst/>
            </a:prstGeom>
            <a:noFill/>
            <a:ln>
              <a:noFill/>
            </a:ln>
            <a:effectLst/>
          </p:spPr>
        </p:pic>
      </p:grpSp>
      <p:grpSp>
        <p:nvGrpSpPr>
          <p:cNvPr id="4" name="Group 89"/>
          <p:cNvGrpSpPr/>
          <p:nvPr/>
        </p:nvGrpSpPr>
        <p:grpSpPr>
          <a:xfrm>
            <a:off x="6376354" y="2688204"/>
            <a:ext cx="1463282" cy="1463283"/>
            <a:chOff x="4925095" y="2313472"/>
            <a:chExt cx="1364457" cy="1364458"/>
          </a:xfrm>
        </p:grpSpPr>
        <p:sp>
          <p:nvSpPr>
            <p:cNvPr id="14" name="矩形 7"/>
            <p:cNvSpPr/>
            <p:nvPr/>
          </p:nvSpPr>
          <p:spPr>
            <a:xfrm rot="2703315">
              <a:off x="4925096" y="2313474"/>
              <a:ext cx="1364456" cy="1364456"/>
            </a:xfrm>
            <a:prstGeom prst="rect">
              <a:avLst/>
            </a:prstGeom>
            <a:solidFill>
              <a:srgbClr val="15559A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6" tIns="45708" rIns="91416" bIns="45708" rtlCol="0" anchor="ctr"/>
            <a:lstStyle/>
            <a:p>
              <a:pPr algn="ctr"/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5" name="直角三角形 8"/>
            <p:cNvSpPr/>
            <p:nvPr/>
          </p:nvSpPr>
          <p:spPr>
            <a:xfrm rot="2703315">
              <a:off x="4925095" y="2313472"/>
              <a:ext cx="1364456" cy="1364456"/>
            </a:xfrm>
            <a:prstGeom prst="rtTriangle">
              <a:avLst/>
            </a:prstGeom>
            <a:solidFill>
              <a:srgbClr val="15559A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6" tIns="45708" rIns="91416" bIns="45708" rtlCol="0" anchor="ctr"/>
            <a:lstStyle/>
            <a:p>
              <a:pPr algn="ctr"/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black">
            <a:xfrm>
              <a:off x="5220354" y="2609965"/>
              <a:ext cx="722861" cy="713313"/>
            </a:xfrm>
            <a:custGeom>
              <a:avLst/>
              <a:gdLst>
                <a:gd name="T0" fmla="*/ 455 w 708"/>
                <a:gd name="T1" fmla="*/ 121 h 709"/>
                <a:gd name="T2" fmla="*/ 392 w 708"/>
                <a:gd name="T3" fmla="*/ 121 h 709"/>
                <a:gd name="T4" fmla="*/ 392 w 708"/>
                <a:gd name="T5" fmla="*/ 206 h 709"/>
                <a:gd name="T6" fmla="*/ 316 w 708"/>
                <a:gd name="T7" fmla="*/ 206 h 709"/>
                <a:gd name="T8" fmla="*/ 316 w 708"/>
                <a:gd name="T9" fmla="*/ 121 h 709"/>
                <a:gd name="T10" fmla="*/ 250 w 708"/>
                <a:gd name="T11" fmla="*/ 121 h 709"/>
                <a:gd name="T12" fmla="*/ 354 w 708"/>
                <a:gd name="T13" fmla="*/ 0 h 709"/>
                <a:gd name="T14" fmla="*/ 455 w 708"/>
                <a:gd name="T15" fmla="*/ 121 h 709"/>
                <a:gd name="T16" fmla="*/ 205 w 708"/>
                <a:gd name="T17" fmla="*/ 371 h 709"/>
                <a:gd name="T18" fmla="*/ 139 w 708"/>
                <a:gd name="T19" fmla="*/ 371 h 709"/>
                <a:gd name="T20" fmla="*/ 139 w 708"/>
                <a:gd name="T21" fmla="*/ 456 h 709"/>
                <a:gd name="T22" fmla="*/ 63 w 708"/>
                <a:gd name="T23" fmla="*/ 456 h 709"/>
                <a:gd name="T24" fmla="*/ 63 w 708"/>
                <a:gd name="T25" fmla="*/ 371 h 709"/>
                <a:gd name="T26" fmla="*/ 0 w 708"/>
                <a:gd name="T27" fmla="*/ 371 h 709"/>
                <a:gd name="T28" fmla="*/ 101 w 708"/>
                <a:gd name="T29" fmla="*/ 251 h 709"/>
                <a:gd name="T30" fmla="*/ 205 w 708"/>
                <a:gd name="T31" fmla="*/ 371 h 709"/>
                <a:gd name="T32" fmla="*/ 205 w 708"/>
                <a:gd name="T33" fmla="*/ 503 h 709"/>
                <a:gd name="T34" fmla="*/ 0 w 708"/>
                <a:gd name="T35" fmla="*/ 503 h 709"/>
                <a:gd name="T36" fmla="*/ 0 w 708"/>
                <a:gd name="T37" fmla="*/ 709 h 709"/>
                <a:gd name="T38" fmla="*/ 205 w 708"/>
                <a:gd name="T39" fmla="*/ 709 h 709"/>
                <a:gd name="T40" fmla="*/ 205 w 708"/>
                <a:gd name="T41" fmla="*/ 503 h 709"/>
                <a:gd name="T42" fmla="*/ 708 w 708"/>
                <a:gd name="T43" fmla="*/ 503 h 709"/>
                <a:gd name="T44" fmla="*/ 503 w 708"/>
                <a:gd name="T45" fmla="*/ 503 h 709"/>
                <a:gd name="T46" fmla="*/ 503 w 708"/>
                <a:gd name="T47" fmla="*/ 709 h 709"/>
                <a:gd name="T48" fmla="*/ 708 w 708"/>
                <a:gd name="T49" fmla="*/ 709 h 709"/>
                <a:gd name="T50" fmla="*/ 708 w 708"/>
                <a:gd name="T51" fmla="*/ 503 h 709"/>
                <a:gd name="T52" fmla="*/ 708 w 708"/>
                <a:gd name="T53" fmla="*/ 0 h 709"/>
                <a:gd name="T54" fmla="*/ 503 w 708"/>
                <a:gd name="T55" fmla="*/ 0 h 709"/>
                <a:gd name="T56" fmla="*/ 503 w 708"/>
                <a:gd name="T57" fmla="*/ 206 h 709"/>
                <a:gd name="T58" fmla="*/ 708 w 708"/>
                <a:gd name="T59" fmla="*/ 206 h 709"/>
                <a:gd name="T60" fmla="*/ 708 w 708"/>
                <a:gd name="T61" fmla="*/ 0 h 709"/>
                <a:gd name="T62" fmla="*/ 708 w 708"/>
                <a:gd name="T63" fmla="*/ 251 h 709"/>
                <a:gd name="T64" fmla="*/ 503 w 708"/>
                <a:gd name="T65" fmla="*/ 251 h 709"/>
                <a:gd name="T66" fmla="*/ 503 w 708"/>
                <a:gd name="T67" fmla="*/ 456 h 709"/>
                <a:gd name="T68" fmla="*/ 708 w 708"/>
                <a:gd name="T69" fmla="*/ 456 h 709"/>
                <a:gd name="T70" fmla="*/ 708 w 708"/>
                <a:gd name="T71" fmla="*/ 251 h 709"/>
                <a:gd name="T72" fmla="*/ 455 w 708"/>
                <a:gd name="T73" fmla="*/ 251 h 709"/>
                <a:gd name="T74" fmla="*/ 250 w 708"/>
                <a:gd name="T75" fmla="*/ 251 h 709"/>
                <a:gd name="T76" fmla="*/ 250 w 708"/>
                <a:gd name="T77" fmla="*/ 456 h 709"/>
                <a:gd name="T78" fmla="*/ 455 w 708"/>
                <a:gd name="T79" fmla="*/ 456 h 709"/>
                <a:gd name="T80" fmla="*/ 455 w 708"/>
                <a:gd name="T81" fmla="*/ 251 h 709"/>
                <a:gd name="T82" fmla="*/ 455 w 708"/>
                <a:gd name="T83" fmla="*/ 503 h 709"/>
                <a:gd name="T84" fmla="*/ 250 w 708"/>
                <a:gd name="T85" fmla="*/ 503 h 709"/>
                <a:gd name="T86" fmla="*/ 250 w 708"/>
                <a:gd name="T87" fmla="*/ 709 h 709"/>
                <a:gd name="T88" fmla="*/ 455 w 708"/>
                <a:gd name="T89" fmla="*/ 709 h 709"/>
                <a:gd name="T90" fmla="*/ 455 w 708"/>
                <a:gd name="T91" fmla="*/ 503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08" h="709">
                  <a:moveTo>
                    <a:pt x="455" y="121"/>
                  </a:moveTo>
                  <a:lnTo>
                    <a:pt x="392" y="121"/>
                  </a:lnTo>
                  <a:lnTo>
                    <a:pt x="392" y="206"/>
                  </a:lnTo>
                  <a:lnTo>
                    <a:pt x="316" y="206"/>
                  </a:lnTo>
                  <a:lnTo>
                    <a:pt x="316" y="121"/>
                  </a:lnTo>
                  <a:lnTo>
                    <a:pt x="250" y="121"/>
                  </a:lnTo>
                  <a:lnTo>
                    <a:pt x="354" y="0"/>
                  </a:lnTo>
                  <a:lnTo>
                    <a:pt x="455" y="121"/>
                  </a:lnTo>
                  <a:close/>
                  <a:moveTo>
                    <a:pt x="205" y="371"/>
                  </a:moveTo>
                  <a:lnTo>
                    <a:pt x="139" y="371"/>
                  </a:lnTo>
                  <a:lnTo>
                    <a:pt x="139" y="456"/>
                  </a:lnTo>
                  <a:lnTo>
                    <a:pt x="63" y="456"/>
                  </a:lnTo>
                  <a:lnTo>
                    <a:pt x="63" y="371"/>
                  </a:lnTo>
                  <a:lnTo>
                    <a:pt x="0" y="371"/>
                  </a:lnTo>
                  <a:lnTo>
                    <a:pt x="101" y="251"/>
                  </a:lnTo>
                  <a:lnTo>
                    <a:pt x="205" y="371"/>
                  </a:lnTo>
                  <a:close/>
                  <a:moveTo>
                    <a:pt x="205" y="503"/>
                  </a:moveTo>
                  <a:lnTo>
                    <a:pt x="0" y="503"/>
                  </a:lnTo>
                  <a:lnTo>
                    <a:pt x="0" y="709"/>
                  </a:lnTo>
                  <a:lnTo>
                    <a:pt x="205" y="709"/>
                  </a:lnTo>
                  <a:lnTo>
                    <a:pt x="205" y="503"/>
                  </a:lnTo>
                  <a:close/>
                  <a:moveTo>
                    <a:pt x="708" y="503"/>
                  </a:moveTo>
                  <a:lnTo>
                    <a:pt x="503" y="503"/>
                  </a:lnTo>
                  <a:lnTo>
                    <a:pt x="503" y="709"/>
                  </a:lnTo>
                  <a:lnTo>
                    <a:pt x="708" y="709"/>
                  </a:lnTo>
                  <a:lnTo>
                    <a:pt x="708" y="503"/>
                  </a:lnTo>
                  <a:close/>
                  <a:moveTo>
                    <a:pt x="708" y="0"/>
                  </a:moveTo>
                  <a:lnTo>
                    <a:pt x="503" y="0"/>
                  </a:lnTo>
                  <a:lnTo>
                    <a:pt x="503" y="206"/>
                  </a:lnTo>
                  <a:lnTo>
                    <a:pt x="708" y="206"/>
                  </a:lnTo>
                  <a:lnTo>
                    <a:pt x="708" y="0"/>
                  </a:lnTo>
                  <a:close/>
                  <a:moveTo>
                    <a:pt x="708" y="251"/>
                  </a:moveTo>
                  <a:lnTo>
                    <a:pt x="503" y="251"/>
                  </a:lnTo>
                  <a:lnTo>
                    <a:pt x="503" y="456"/>
                  </a:lnTo>
                  <a:lnTo>
                    <a:pt x="708" y="456"/>
                  </a:lnTo>
                  <a:lnTo>
                    <a:pt x="708" y="251"/>
                  </a:lnTo>
                  <a:close/>
                  <a:moveTo>
                    <a:pt x="455" y="251"/>
                  </a:moveTo>
                  <a:lnTo>
                    <a:pt x="250" y="251"/>
                  </a:lnTo>
                  <a:lnTo>
                    <a:pt x="250" y="456"/>
                  </a:lnTo>
                  <a:lnTo>
                    <a:pt x="455" y="456"/>
                  </a:lnTo>
                  <a:lnTo>
                    <a:pt x="455" y="251"/>
                  </a:lnTo>
                  <a:close/>
                  <a:moveTo>
                    <a:pt x="455" y="503"/>
                  </a:moveTo>
                  <a:lnTo>
                    <a:pt x="250" y="503"/>
                  </a:lnTo>
                  <a:lnTo>
                    <a:pt x="250" y="709"/>
                  </a:lnTo>
                  <a:lnTo>
                    <a:pt x="455" y="709"/>
                  </a:lnTo>
                  <a:lnTo>
                    <a:pt x="455" y="5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0" tIns="54847" rIns="109693" bIns="54847" numCol="1" anchor="t" anchorCtr="0" compatLnSpc="1"/>
            <a:lstStyle/>
            <a:p>
              <a:pPr algn="ctr"/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5" name="Group 88"/>
          <p:cNvGrpSpPr/>
          <p:nvPr/>
        </p:nvGrpSpPr>
        <p:grpSpPr>
          <a:xfrm>
            <a:off x="5292859" y="1609650"/>
            <a:ext cx="1463281" cy="1463281"/>
            <a:chOff x="3914776" y="1307760"/>
            <a:chExt cx="1364456" cy="1364456"/>
          </a:xfrm>
        </p:grpSpPr>
        <p:sp>
          <p:nvSpPr>
            <p:cNvPr id="11" name="矩形 1"/>
            <p:cNvSpPr/>
            <p:nvPr/>
          </p:nvSpPr>
          <p:spPr>
            <a:xfrm rot="2703315">
              <a:off x="3914776" y="1307760"/>
              <a:ext cx="1364456" cy="1364456"/>
            </a:xfrm>
            <a:prstGeom prst="rect">
              <a:avLst/>
            </a:prstGeom>
            <a:solidFill>
              <a:srgbClr val="15559A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6" tIns="45708" rIns="91416" bIns="45708" rtlCol="0" anchor="ctr"/>
            <a:lstStyle/>
            <a:p>
              <a:pPr algn="ctr"/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2" name="直角三角形 4"/>
            <p:cNvSpPr/>
            <p:nvPr/>
          </p:nvSpPr>
          <p:spPr>
            <a:xfrm rot="2703315">
              <a:off x="3914776" y="1307760"/>
              <a:ext cx="1364456" cy="1364456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6" tIns="45708" rIns="91416" bIns="45708" rtlCol="0" anchor="ctr"/>
            <a:lstStyle/>
            <a:p>
              <a:pPr algn="ctr"/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pic>
          <p:nvPicPr>
            <p:cNvPr id="13" name="Picture 30" descr="service-based.png"/>
            <p:cNvPicPr>
              <a:picLocks noChangeAspect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>
              <a:off x="4058503" y="1522900"/>
              <a:ext cx="1048883" cy="108706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6" name="Group 91"/>
          <p:cNvGrpSpPr/>
          <p:nvPr/>
        </p:nvGrpSpPr>
        <p:grpSpPr>
          <a:xfrm>
            <a:off x="5316190" y="3765520"/>
            <a:ext cx="1463282" cy="1463281"/>
            <a:chOff x="3936529" y="3318030"/>
            <a:chExt cx="1364457" cy="1364456"/>
          </a:xfrm>
        </p:grpSpPr>
        <p:sp>
          <p:nvSpPr>
            <p:cNvPr id="7" name="直角三角形 4"/>
            <p:cNvSpPr/>
            <p:nvPr/>
          </p:nvSpPr>
          <p:spPr>
            <a:xfrm rot="2703315">
              <a:off x="3936529" y="3318030"/>
              <a:ext cx="1364456" cy="1364456"/>
            </a:xfrm>
            <a:prstGeom prst="rtTriangl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6" tIns="45708" rIns="91416" bIns="45708" rtlCol="0" anchor="ctr"/>
            <a:lstStyle/>
            <a:p>
              <a:pPr algn="ctr"/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8" name="Group 90"/>
            <p:cNvGrpSpPr/>
            <p:nvPr/>
          </p:nvGrpSpPr>
          <p:grpSpPr>
            <a:xfrm>
              <a:off x="3936530" y="3318030"/>
              <a:ext cx="1364456" cy="1364456"/>
              <a:chOff x="3653942" y="3445038"/>
              <a:chExt cx="1364456" cy="1364456"/>
            </a:xfrm>
          </p:grpSpPr>
          <p:sp>
            <p:nvSpPr>
              <p:cNvPr id="9" name="矩形 1"/>
              <p:cNvSpPr/>
              <p:nvPr/>
            </p:nvSpPr>
            <p:spPr>
              <a:xfrm rot="2703315">
                <a:off x="3653942" y="3445038"/>
                <a:ext cx="1364456" cy="1364456"/>
              </a:xfrm>
              <a:prstGeom prst="rect">
                <a:avLst/>
              </a:prstGeom>
              <a:solidFill>
                <a:srgbClr val="15559A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16" tIns="45708" rIns="91416" bIns="45708" rtlCol="0" anchor="ctr"/>
              <a:lstStyle/>
              <a:p>
                <a:pPr algn="ctr"/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pic>
            <p:nvPicPr>
              <p:cNvPr id="10" name="Picture 186"/>
              <p:cNvPicPr/>
              <p:nvPr>
                <p:custDataLst>
                  <p:tags r:id="rId1"/>
                </p:custDataLst>
              </p:nvPr>
            </p:nvPicPr>
            <p:blipFill>
              <a:blip r:embed="rId5" cstate="screen"/>
              <a:stretch>
                <a:fillRect/>
              </a:stretch>
            </p:blipFill>
            <p:spPr>
              <a:xfrm rot="1200739">
                <a:off x="3958409" y="3717998"/>
                <a:ext cx="787452" cy="739052"/>
              </a:xfrm>
              <a:prstGeom prst="rect">
                <a:avLst/>
              </a:prstGeom>
              <a:effectLst/>
            </p:spPr>
          </p:pic>
        </p:grpSp>
      </p:grpSp>
      <p:sp>
        <p:nvSpPr>
          <p:cNvPr id="20" name="î$ḻïḓe">
            <a:extLst>
              <a:ext uri="{FF2B5EF4-FFF2-40B4-BE49-F238E27FC236}">
                <a16:creationId xmlns:a16="http://schemas.microsoft.com/office/drawing/2014/main" xmlns="" id="{4E3F3CD9-5FB8-4696-8274-81481B7E7414}"/>
              </a:ext>
            </a:extLst>
          </p:cNvPr>
          <p:cNvSpPr/>
          <p:nvPr/>
        </p:nvSpPr>
        <p:spPr bwMode="auto">
          <a:xfrm>
            <a:off x="1031052" y="2192544"/>
            <a:ext cx="2754108" cy="658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marR="0" lvl="0" indent="-17145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Copy paste fonts. Choose the only option to retain text.</a:t>
            </a:r>
          </a:p>
          <a:p>
            <a:pPr marL="171450" marR="0" lvl="0" indent="-17145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……</a:t>
            </a:r>
          </a:p>
        </p:txBody>
      </p:sp>
      <p:sp>
        <p:nvSpPr>
          <p:cNvPr id="21" name="îṩļïďè">
            <a:extLst>
              <a:ext uri="{FF2B5EF4-FFF2-40B4-BE49-F238E27FC236}">
                <a16:creationId xmlns:a16="http://schemas.microsoft.com/office/drawing/2014/main" xmlns="" id="{2266B9C2-CD79-44B3-9755-810BBBF77447}"/>
              </a:ext>
            </a:extLst>
          </p:cNvPr>
          <p:cNvSpPr txBox="1"/>
          <p:nvPr/>
        </p:nvSpPr>
        <p:spPr bwMode="auto">
          <a:xfrm>
            <a:off x="1031052" y="1840372"/>
            <a:ext cx="2754108" cy="352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fontScale="92500"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标题文字添加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2" name="î$ḻïḓe">
            <a:extLst>
              <a:ext uri="{FF2B5EF4-FFF2-40B4-BE49-F238E27FC236}">
                <a16:creationId xmlns:a16="http://schemas.microsoft.com/office/drawing/2014/main" xmlns="" id="{4E3F3CD9-5FB8-4696-8274-81481B7E7414}"/>
              </a:ext>
            </a:extLst>
          </p:cNvPr>
          <p:cNvSpPr/>
          <p:nvPr/>
        </p:nvSpPr>
        <p:spPr bwMode="auto">
          <a:xfrm>
            <a:off x="1031052" y="3937678"/>
            <a:ext cx="2754108" cy="658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marR="0" lvl="0" indent="-17145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Copy paste fonts. Choose the only option to retain text.</a:t>
            </a:r>
          </a:p>
          <a:p>
            <a:pPr marL="171450" marR="0" lvl="0" indent="-17145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……</a:t>
            </a:r>
          </a:p>
        </p:txBody>
      </p:sp>
      <p:sp>
        <p:nvSpPr>
          <p:cNvPr id="23" name="îṩļïďè">
            <a:extLst>
              <a:ext uri="{FF2B5EF4-FFF2-40B4-BE49-F238E27FC236}">
                <a16:creationId xmlns:a16="http://schemas.microsoft.com/office/drawing/2014/main" xmlns="" id="{2266B9C2-CD79-44B3-9755-810BBBF77447}"/>
              </a:ext>
            </a:extLst>
          </p:cNvPr>
          <p:cNvSpPr txBox="1"/>
          <p:nvPr/>
        </p:nvSpPr>
        <p:spPr bwMode="auto">
          <a:xfrm>
            <a:off x="1031052" y="3585506"/>
            <a:ext cx="2754108" cy="352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fontScale="92500"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标题文字添加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4" name="î$ḻïḓe">
            <a:extLst>
              <a:ext uri="{FF2B5EF4-FFF2-40B4-BE49-F238E27FC236}">
                <a16:creationId xmlns:a16="http://schemas.microsoft.com/office/drawing/2014/main" xmlns="" id="{4E3F3CD9-5FB8-4696-8274-81481B7E7414}"/>
              </a:ext>
            </a:extLst>
          </p:cNvPr>
          <p:cNvSpPr/>
          <p:nvPr/>
        </p:nvSpPr>
        <p:spPr bwMode="auto">
          <a:xfrm>
            <a:off x="8762389" y="2192544"/>
            <a:ext cx="2754108" cy="658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marR="0" lvl="0" indent="-17145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Copy paste fonts. Choose the only option to retain text.</a:t>
            </a:r>
          </a:p>
          <a:p>
            <a:pPr marL="171450" marR="0" lvl="0" indent="-17145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……</a:t>
            </a:r>
          </a:p>
        </p:txBody>
      </p:sp>
      <p:sp>
        <p:nvSpPr>
          <p:cNvPr id="25" name="îṩļïďè">
            <a:extLst>
              <a:ext uri="{FF2B5EF4-FFF2-40B4-BE49-F238E27FC236}">
                <a16:creationId xmlns:a16="http://schemas.microsoft.com/office/drawing/2014/main" xmlns="" id="{2266B9C2-CD79-44B3-9755-810BBBF77447}"/>
              </a:ext>
            </a:extLst>
          </p:cNvPr>
          <p:cNvSpPr txBox="1"/>
          <p:nvPr/>
        </p:nvSpPr>
        <p:spPr bwMode="auto">
          <a:xfrm>
            <a:off x="8762389" y="1840372"/>
            <a:ext cx="2754108" cy="352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fontScale="92500"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标题文字添加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6" name="î$ḻïḓe">
            <a:extLst>
              <a:ext uri="{FF2B5EF4-FFF2-40B4-BE49-F238E27FC236}">
                <a16:creationId xmlns:a16="http://schemas.microsoft.com/office/drawing/2014/main" xmlns="" id="{4E3F3CD9-5FB8-4696-8274-81481B7E7414}"/>
              </a:ext>
            </a:extLst>
          </p:cNvPr>
          <p:cNvSpPr/>
          <p:nvPr/>
        </p:nvSpPr>
        <p:spPr bwMode="auto">
          <a:xfrm>
            <a:off x="8762389" y="3937678"/>
            <a:ext cx="2754108" cy="658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marR="0" lvl="0" indent="-17145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Copy paste fonts. Choose the only option to retain text.</a:t>
            </a:r>
          </a:p>
          <a:p>
            <a:pPr marL="171450" marR="0" lvl="0" indent="-17145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……</a:t>
            </a:r>
          </a:p>
        </p:txBody>
      </p:sp>
      <p:sp>
        <p:nvSpPr>
          <p:cNvPr id="27" name="îṩļïďè">
            <a:extLst>
              <a:ext uri="{FF2B5EF4-FFF2-40B4-BE49-F238E27FC236}">
                <a16:creationId xmlns:a16="http://schemas.microsoft.com/office/drawing/2014/main" xmlns="" id="{2266B9C2-CD79-44B3-9755-810BBBF77447}"/>
              </a:ext>
            </a:extLst>
          </p:cNvPr>
          <p:cNvSpPr txBox="1"/>
          <p:nvPr/>
        </p:nvSpPr>
        <p:spPr bwMode="auto">
          <a:xfrm>
            <a:off x="8762389" y="3585506"/>
            <a:ext cx="2754108" cy="352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fontScale="92500"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标题文字添加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87485" y="408161"/>
            <a:ext cx="741937" cy="36000"/>
          </a:xfrm>
          <a:prstGeom prst="rect">
            <a:avLst/>
          </a:prstGeom>
          <a:solidFill>
            <a:srgbClr val="155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382710" y="789279"/>
            <a:ext cx="31587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/>
              <a:t>LOREM IPSUM DOLOR SIT AMET, CONSECTETUR ADIPISICING ELIT</a:t>
            </a:r>
            <a:endParaRPr lang="zh-CN" altLang="en-US" sz="800" dirty="0"/>
          </a:p>
        </p:txBody>
      </p:sp>
      <p:sp>
        <p:nvSpPr>
          <p:cNvPr id="30" name="文本框 29"/>
          <p:cNvSpPr txBox="1"/>
          <p:nvPr/>
        </p:nvSpPr>
        <p:spPr>
          <a:xfrm>
            <a:off x="373185" y="502726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+mj-ea"/>
              </a:rPr>
              <a:t>在这里输入章节标题</a:t>
            </a:r>
            <a:endParaRPr lang="zh-CN" altLang="en-US" b="1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536060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080702" y="1545898"/>
            <a:ext cx="4229580" cy="4229580"/>
            <a:chOff x="3946231" y="1908969"/>
            <a:chExt cx="3900424" cy="3900424"/>
          </a:xfrm>
        </p:grpSpPr>
        <p:grpSp>
          <p:nvGrpSpPr>
            <p:cNvPr id="11" name="Group 75"/>
            <p:cNvGrpSpPr/>
            <p:nvPr/>
          </p:nvGrpSpPr>
          <p:grpSpPr>
            <a:xfrm>
              <a:off x="3946231" y="1908969"/>
              <a:ext cx="3900424" cy="3900424"/>
              <a:chOff x="4206890" y="315597"/>
              <a:chExt cx="4644001" cy="4687578"/>
            </a:xfrm>
          </p:grpSpPr>
          <p:pic>
            <p:nvPicPr>
              <p:cNvPr id="57" name="图片 45"/>
              <p:cNvPicPr>
                <a:picLocks noChangeAspect="1"/>
              </p:cNvPicPr>
              <p:nvPr/>
            </p:nvPicPr>
            <p:blipFill>
              <a:blip r:embed="rId2" cstate="screen"/>
              <a:stretch>
                <a:fillRect/>
              </a:stretch>
            </p:blipFill>
            <p:spPr>
              <a:xfrm>
                <a:off x="4206890" y="315597"/>
                <a:ext cx="4644001" cy="4687578"/>
              </a:xfrm>
              <a:prstGeom prst="rect">
                <a:avLst/>
              </a:prstGeom>
            </p:spPr>
          </p:pic>
          <p:sp>
            <p:nvSpPr>
              <p:cNvPr id="58" name="Freeform 6"/>
              <p:cNvSpPr/>
              <p:nvPr/>
            </p:nvSpPr>
            <p:spPr bwMode="auto">
              <a:xfrm>
                <a:off x="7145123" y="1069182"/>
                <a:ext cx="1388269" cy="1326354"/>
              </a:xfrm>
              <a:custGeom>
                <a:avLst/>
                <a:gdLst>
                  <a:gd name="T0" fmla="*/ 550 w 1101"/>
                  <a:gd name="T1" fmla="*/ 1051 h 1051"/>
                  <a:gd name="T2" fmla="*/ 7 w 1101"/>
                  <a:gd name="T3" fmla="*/ 954 h 1051"/>
                  <a:gd name="T4" fmla="*/ 0 w 1101"/>
                  <a:gd name="T5" fmla="*/ 942 h 1051"/>
                  <a:gd name="T6" fmla="*/ 187 w 1101"/>
                  <a:gd name="T7" fmla="*/ 422 h 1051"/>
                  <a:gd name="T8" fmla="*/ 543 w 1101"/>
                  <a:gd name="T9" fmla="*/ 0 h 1051"/>
                  <a:gd name="T10" fmla="*/ 550 w 1101"/>
                  <a:gd name="T11" fmla="*/ 0 h 1051"/>
                  <a:gd name="T12" fmla="*/ 557 w 1101"/>
                  <a:gd name="T13" fmla="*/ 0 h 1051"/>
                  <a:gd name="T14" fmla="*/ 913 w 1101"/>
                  <a:gd name="T15" fmla="*/ 422 h 1051"/>
                  <a:gd name="T16" fmla="*/ 1101 w 1101"/>
                  <a:gd name="T17" fmla="*/ 941 h 1051"/>
                  <a:gd name="T18" fmla="*/ 1094 w 1101"/>
                  <a:gd name="T19" fmla="*/ 954 h 1051"/>
                  <a:gd name="T20" fmla="*/ 550 w 1101"/>
                  <a:gd name="T21" fmla="*/ 1051 h 10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01" h="1051">
                    <a:moveTo>
                      <a:pt x="550" y="1051"/>
                    </a:moveTo>
                    <a:cubicBezTo>
                      <a:pt x="174" y="1051"/>
                      <a:pt x="19" y="961"/>
                      <a:pt x="7" y="954"/>
                    </a:cubicBezTo>
                    <a:cubicBezTo>
                      <a:pt x="4" y="951"/>
                      <a:pt x="1" y="945"/>
                      <a:pt x="0" y="942"/>
                    </a:cubicBezTo>
                    <a:cubicBezTo>
                      <a:pt x="0" y="922"/>
                      <a:pt x="3" y="742"/>
                      <a:pt x="187" y="422"/>
                    </a:cubicBezTo>
                    <a:cubicBezTo>
                      <a:pt x="371" y="103"/>
                      <a:pt x="526" y="10"/>
                      <a:pt x="543" y="0"/>
                    </a:cubicBezTo>
                    <a:cubicBezTo>
                      <a:pt x="544" y="0"/>
                      <a:pt x="547" y="0"/>
                      <a:pt x="550" y="0"/>
                    </a:cubicBezTo>
                    <a:cubicBezTo>
                      <a:pt x="553" y="0"/>
                      <a:pt x="556" y="0"/>
                      <a:pt x="557" y="0"/>
                    </a:cubicBezTo>
                    <a:cubicBezTo>
                      <a:pt x="574" y="10"/>
                      <a:pt x="729" y="103"/>
                      <a:pt x="913" y="422"/>
                    </a:cubicBezTo>
                    <a:cubicBezTo>
                      <a:pt x="1101" y="748"/>
                      <a:pt x="1101" y="927"/>
                      <a:pt x="1101" y="941"/>
                    </a:cubicBezTo>
                    <a:cubicBezTo>
                      <a:pt x="1099" y="945"/>
                      <a:pt x="1096" y="951"/>
                      <a:pt x="1094" y="954"/>
                    </a:cubicBezTo>
                    <a:cubicBezTo>
                      <a:pt x="1077" y="964"/>
                      <a:pt x="919" y="1051"/>
                      <a:pt x="550" y="1051"/>
                    </a:cubicBezTo>
                    <a:close/>
                  </a:path>
                </a:pathLst>
              </a:custGeom>
              <a:solidFill>
                <a:srgbClr val="1555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59" name="Freeform 7"/>
              <p:cNvSpPr/>
              <p:nvPr/>
            </p:nvSpPr>
            <p:spPr bwMode="auto">
              <a:xfrm>
                <a:off x="5929494" y="641748"/>
                <a:ext cx="1389461" cy="1326355"/>
              </a:xfrm>
              <a:custGeom>
                <a:avLst/>
                <a:gdLst>
                  <a:gd name="T0" fmla="*/ 551 w 1102"/>
                  <a:gd name="T1" fmla="*/ 1051 h 1051"/>
                  <a:gd name="T2" fmla="*/ 544 w 1102"/>
                  <a:gd name="T3" fmla="*/ 1051 h 1051"/>
                  <a:gd name="T4" fmla="*/ 188 w 1102"/>
                  <a:gd name="T5" fmla="*/ 629 h 1051"/>
                  <a:gd name="T6" fmla="*/ 1 w 1102"/>
                  <a:gd name="T7" fmla="*/ 109 h 1051"/>
                  <a:gd name="T8" fmla="*/ 8 w 1102"/>
                  <a:gd name="T9" fmla="*/ 97 h 1051"/>
                  <a:gd name="T10" fmla="*/ 551 w 1102"/>
                  <a:gd name="T11" fmla="*/ 0 h 1051"/>
                  <a:gd name="T12" fmla="*/ 1094 w 1102"/>
                  <a:gd name="T13" fmla="*/ 97 h 1051"/>
                  <a:gd name="T14" fmla="*/ 1101 w 1102"/>
                  <a:gd name="T15" fmla="*/ 109 h 1051"/>
                  <a:gd name="T16" fmla="*/ 914 w 1102"/>
                  <a:gd name="T17" fmla="*/ 629 h 1051"/>
                  <a:gd name="T18" fmla="*/ 558 w 1102"/>
                  <a:gd name="T19" fmla="*/ 1051 h 1051"/>
                  <a:gd name="T20" fmla="*/ 551 w 1102"/>
                  <a:gd name="T21" fmla="*/ 1051 h 10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02" h="1051">
                    <a:moveTo>
                      <a:pt x="551" y="1051"/>
                    </a:moveTo>
                    <a:cubicBezTo>
                      <a:pt x="548" y="1051"/>
                      <a:pt x="545" y="1051"/>
                      <a:pt x="544" y="1051"/>
                    </a:cubicBezTo>
                    <a:cubicBezTo>
                      <a:pt x="527" y="1041"/>
                      <a:pt x="372" y="948"/>
                      <a:pt x="188" y="629"/>
                    </a:cubicBezTo>
                    <a:cubicBezTo>
                      <a:pt x="4" y="309"/>
                      <a:pt x="0" y="129"/>
                      <a:pt x="1" y="109"/>
                    </a:cubicBezTo>
                    <a:cubicBezTo>
                      <a:pt x="2" y="106"/>
                      <a:pt x="5" y="100"/>
                      <a:pt x="8" y="97"/>
                    </a:cubicBezTo>
                    <a:cubicBezTo>
                      <a:pt x="24" y="87"/>
                      <a:pt x="182" y="0"/>
                      <a:pt x="551" y="0"/>
                    </a:cubicBezTo>
                    <a:cubicBezTo>
                      <a:pt x="927" y="0"/>
                      <a:pt x="1082" y="90"/>
                      <a:pt x="1094" y="97"/>
                    </a:cubicBezTo>
                    <a:cubicBezTo>
                      <a:pt x="1097" y="100"/>
                      <a:pt x="1100" y="106"/>
                      <a:pt x="1101" y="109"/>
                    </a:cubicBezTo>
                    <a:cubicBezTo>
                      <a:pt x="1102" y="129"/>
                      <a:pt x="1098" y="309"/>
                      <a:pt x="914" y="629"/>
                    </a:cubicBezTo>
                    <a:cubicBezTo>
                      <a:pt x="726" y="954"/>
                      <a:pt x="571" y="1043"/>
                      <a:pt x="558" y="1051"/>
                    </a:cubicBezTo>
                    <a:cubicBezTo>
                      <a:pt x="557" y="1051"/>
                      <a:pt x="554" y="1051"/>
                      <a:pt x="551" y="1051"/>
                    </a:cubicBezTo>
                    <a:close/>
                  </a:path>
                </a:pathLst>
              </a:custGeom>
              <a:solidFill>
                <a:srgbClr val="1555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60" name="Freeform 8"/>
              <p:cNvSpPr/>
              <p:nvPr/>
            </p:nvSpPr>
            <p:spPr bwMode="auto">
              <a:xfrm>
                <a:off x="7146313" y="2742009"/>
                <a:ext cx="1389461" cy="1326355"/>
              </a:xfrm>
              <a:custGeom>
                <a:avLst/>
                <a:gdLst>
                  <a:gd name="T0" fmla="*/ 551 w 1102"/>
                  <a:gd name="T1" fmla="*/ 1051 h 1051"/>
                  <a:gd name="T2" fmla="*/ 544 w 1102"/>
                  <a:gd name="T3" fmla="*/ 1050 h 1051"/>
                  <a:gd name="T4" fmla="*/ 188 w 1102"/>
                  <a:gd name="T5" fmla="*/ 628 h 1051"/>
                  <a:gd name="T6" fmla="*/ 1 w 1102"/>
                  <a:gd name="T7" fmla="*/ 109 h 1051"/>
                  <a:gd name="T8" fmla="*/ 7 w 1102"/>
                  <a:gd name="T9" fmla="*/ 97 h 1051"/>
                  <a:gd name="T10" fmla="*/ 551 w 1102"/>
                  <a:gd name="T11" fmla="*/ 0 h 1051"/>
                  <a:gd name="T12" fmla="*/ 1094 w 1102"/>
                  <a:gd name="T13" fmla="*/ 97 h 1051"/>
                  <a:gd name="T14" fmla="*/ 1101 w 1102"/>
                  <a:gd name="T15" fmla="*/ 109 h 1051"/>
                  <a:gd name="T16" fmla="*/ 914 w 1102"/>
                  <a:gd name="T17" fmla="*/ 628 h 1051"/>
                  <a:gd name="T18" fmla="*/ 558 w 1102"/>
                  <a:gd name="T19" fmla="*/ 1050 h 1051"/>
                  <a:gd name="T20" fmla="*/ 551 w 1102"/>
                  <a:gd name="T21" fmla="*/ 1051 h 10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02" h="1051">
                    <a:moveTo>
                      <a:pt x="551" y="1051"/>
                    </a:moveTo>
                    <a:cubicBezTo>
                      <a:pt x="548" y="1051"/>
                      <a:pt x="545" y="1051"/>
                      <a:pt x="544" y="1050"/>
                    </a:cubicBezTo>
                    <a:cubicBezTo>
                      <a:pt x="527" y="1041"/>
                      <a:pt x="372" y="947"/>
                      <a:pt x="188" y="628"/>
                    </a:cubicBezTo>
                    <a:cubicBezTo>
                      <a:pt x="4" y="309"/>
                      <a:pt x="0" y="129"/>
                      <a:pt x="1" y="109"/>
                    </a:cubicBezTo>
                    <a:cubicBezTo>
                      <a:pt x="2" y="106"/>
                      <a:pt x="5" y="100"/>
                      <a:pt x="7" y="97"/>
                    </a:cubicBezTo>
                    <a:cubicBezTo>
                      <a:pt x="24" y="87"/>
                      <a:pt x="182" y="0"/>
                      <a:pt x="551" y="0"/>
                    </a:cubicBezTo>
                    <a:cubicBezTo>
                      <a:pt x="920" y="0"/>
                      <a:pt x="1078" y="87"/>
                      <a:pt x="1094" y="97"/>
                    </a:cubicBezTo>
                    <a:cubicBezTo>
                      <a:pt x="1097" y="100"/>
                      <a:pt x="1100" y="106"/>
                      <a:pt x="1101" y="109"/>
                    </a:cubicBezTo>
                    <a:cubicBezTo>
                      <a:pt x="1102" y="128"/>
                      <a:pt x="1098" y="309"/>
                      <a:pt x="914" y="628"/>
                    </a:cubicBezTo>
                    <a:cubicBezTo>
                      <a:pt x="730" y="947"/>
                      <a:pt x="575" y="1041"/>
                      <a:pt x="558" y="1050"/>
                    </a:cubicBezTo>
                    <a:cubicBezTo>
                      <a:pt x="557" y="1051"/>
                      <a:pt x="554" y="1051"/>
                      <a:pt x="551" y="1051"/>
                    </a:cubicBezTo>
                    <a:close/>
                  </a:path>
                </a:pathLst>
              </a:custGeom>
              <a:solidFill>
                <a:srgbClr val="1555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61" name="Freeform 9"/>
              <p:cNvSpPr/>
              <p:nvPr/>
            </p:nvSpPr>
            <p:spPr bwMode="auto">
              <a:xfrm>
                <a:off x="4717437" y="1075135"/>
                <a:ext cx="1389461" cy="1326355"/>
              </a:xfrm>
              <a:custGeom>
                <a:avLst/>
                <a:gdLst>
                  <a:gd name="T0" fmla="*/ 551 w 1102"/>
                  <a:gd name="T1" fmla="*/ 1051 h 1051"/>
                  <a:gd name="T2" fmla="*/ 7 w 1102"/>
                  <a:gd name="T3" fmla="*/ 954 h 1051"/>
                  <a:gd name="T4" fmla="*/ 1 w 1102"/>
                  <a:gd name="T5" fmla="*/ 942 h 1051"/>
                  <a:gd name="T6" fmla="*/ 188 w 1102"/>
                  <a:gd name="T7" fmla="*/ 423 h 1051"/>
                  <a:gd name="T8" fmla="*/ 544 w 1102"/>
                  <a:gd name="T9" fmla="*/ 1 h 1051"/>
                  <a:gd name="T10" fmla="*/ 551 w 1102"/>
                  <a:gd name="T11" fmla="*/ 0 h 1051"/>
                  <a:gd name="T12" fmla="*/ 558 w 1102"/>
                  <a:gd name="T13" fmla="*/ 1 h 1051"/>
                  <a:gd name="T14" fmla="*/ 914 w 1102"/>
                  <a:gd name="T15" fmla="*/ 423 h 1051"/>
                  <a:gd name="T16" fmla="*/ 1101 w 1102"/>
                  <a:gd name="T17" fmla="*/ 942 h 1051"/>
                  <a:gd name="T18" fmla="*/ 1094 w 1102"/>
                  <a:gd name="T19" fmla="*/ 954 h 1051"/>
                  <a:gd name="T20" fmla="*/ 551 w 1102"/>
                  <a:gd name="T21" fmla="*/ 1051 h 10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02" h="1051">
                    <a:moveTo>
                      <a:pt x="551" y="1051"/>
                    </a:moveTo>
                    <a:cubicBezTo>
                      <a:pt x="182" y="1051"/>
                      <a:pt x="24" y="964"/>
                      <a:pt x="7" y="954"/>
                    </a:cubicBezTo>
                    <a:cubicBezTo>
                      <a:pt x="5" y="951"/>
                      <a:pt x="2" y="945"/>
                      <a:pt x="1" y="942"/>
                    </a:cubicBezTo>
                    <a:cubicBezTo>
                      <a:pt x="0" y="922"/>
                      <a:pt x="4" y="742"/>
                      <a:pt x="188" y="423"/>
                    </a:cubicBezTo>
                    <a:cubicBezTo>
                      <a:pt x="372" y="104"/>
                      <a:pt x="527" y="10"/>
                      <a:pt x="544" y="1"/>
                    </a:cubicBezTo>
                    <a:cubicBezTo>
                      <a:pt x="545" y="0"/>
                      <a:pt x="548" y="0"/>
                      <a:pt x="551" y="0"/>
                    </a:cubicBezTo>
                    <a:cubicBezTo>
                      <a:pt x="554" y="0"/>
                      <a:pt x="557" y="0"/>
                      <a:pt x="558" y="1"/>
                    </a:cubicBezTo>
                    <a:cubicBezTo>
                      <a:pt x="575" y="10"/>
                      <a:pt x="729" y="104"/>
                      <a:pt x="914" y="423"/>
                    </a:cubicBezTo>
                    <a:cubicBezTo>
                      <a:pt x="1102" y="748"/>
                      <a:pt x="1102" y="927"/>
                      <a:pt x="1101" y="942"/>
                    </a:cubicBezTo>
                    <a:cubicBezTo>
                      <a:pt x="1100" y="945"/>
                      <a:pt x="1097" y="951"/>
                      <a:pt x="1094" y="954"/>
                    </a:cubicBezTo>
                    <a:cubicBezTo>
                      <a:pt x="1078" y="964"/>
                      <a:pt x="920" y="1051"/>
                      <a:pt x="551" y="1051"/>
                    </a:cubicBezTo>
                    <a:close/>
                  </a:path>
                </a:pathLst>
              </a:custGeom>
              <a:solidFill>
                <a:srgbClr val="1555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62" name="Freeform 10"/>
              <p:cNvSpPr/>
              <p:nvPr/>
            </p:nvSpPr>
            <p:spPr bwMode="auto">
              <a:xfrm>
                <a:off x="5934254" y="3176588"/>
                <a:ext cx="1388269" cy="1325166"/>
              </a:xfrm>
              <a:custGeom>
                <a:avLst/>
                <a:gdLst>
                  <a:gd name="T0" fmla="*/ 551 w 1101"/>
                  <a:gd name="T1" fmla="*/ 1051 h 1051"/>
                  <a:gd name="T2" fmla="*/ 7 w 1101"/>
                  <a:gd name="T3" fmla="*/ 954 h 1051"/>
                  <a:gd name="T4" fmla="*/ 0 w 1101"/>
                  <a:gd name="T5" fmla="*/ 942 h 1051"/>
                  <a:gd name="T6" fmla="*/ 188 w 1101"/>
                  <a:gd name="T7" fmla="*/ 422 h 1051"/>
                  <a:gd name="T8" fmla="*/ 544 w 1101"/>
                  <a:gd name="T9" fmla="*/ 0 h 1051"/>
                  <a:gd name="T10" fmla="*/ 551 w 1101"/>
                  <a:gd name="T11" fmla="*/ 0 h 1051"/>
                  <a:gd name="T12" fmla="*/ 558 w 1101"/>
                  <a:gd name="T13" fmla="*/ 0 h 1051"/>
                  <a:gd name="T14" fmla="*/ 914 w 1101"/>
                  <a:gd name="T15" fmla="*/ 422 h 1051"/>
                  <a:gd name="T16" fmla="*/ 1101 w 1101"/>
                  <a:gd name="T17" fmla="*/ 942 h 1051"/>
                  <a:gd name="T18" fmla="*/ 1094 w 1101"/>
                  <a:gd name="T19" fmla="*/ 954 h 1051"/>
                  <a:gd name="T20" fmla="*/ 551 w 1101"/>
                  <a:gd name="T21" fmla="*/ 1051 h 10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01" h="1051">
                    <a:moveTo>
                      <a:pt x="551" y="1051"/>
                    </a:moveTo>
                    <a:cubicBezTo>
                      <a:pt x="182" y="1051"/>
                      <a:pt x="24" y="964"/>
                      <a:pt x="7" y="954"/>
                    </a:cubicBezTo>
                    <a:cubicBezTo>
                      <a:pt x="5" y="951"/>
                      <a:pt x="2" y="945"/>
                      <a:pt x="0" y="942"/>
                    </a:cubicBezTo>
                    <a:cubicBezTo>
                      <a:pt x="0" y="922"/>
                      <a:pt x="4" y="742"/>
                      <a:pt x="188" y="422"/>
                    </a:cubicBezTo>
                    <a:cubicBezTo>
                      <a:pt x="372" y="103"/>
                      <a:pt x="527" y="10"/>
                      <a:pt x="544" y="0"/>
                    </a:cubicBezTo>
                    <a:cubicBezTo>
                      <a:pt x="545" y="0"/>
                      <a:pt x="548" y="0"/>
                      <a:pt x="551" y="0"/>
                    </a:cubicBezTo>
                    <a:cubicBezTo>
                      <a:pt x="554" y="0"/>
                      <a:pt x="556" y="0"/>
                      <a:pt x="558" y="0"/>
                    </a:cubicBezTo>
                    <a:cubicBezTo>
                      <a:pt x="575" y="10"/>
                      <a:pt x="729" y="103"/>
                      <a:pt x="914" y="422"/>
                    </a:cubicBezTo>
                    <a:cubicBezTo>
                      <a:pt x="1098" y="742"/>
                      <a:pt x="1101" y="922"/>
                      <a:pt x="1101" y="942"/>
                    </a:cubicBezTo>
                    <a:cubicBezTo>
                      <a:pt x="1100" y="945"/>
                      <a:pt x="1097" y="951"/>
                      <a:pt x="1094" y="954"/>
                    </a:cubicBezTo>
                    <a:cubicBezTo>
                      <a:pt x="1077" y="964"/>
                      <a:pt x="920" y="1051"/>
                      <a:pt x="551" y="1051"/>
                    </a:cubicBezTo>
                    <a:close/>
                  </a:path>
                </a:pathLst>
              </a:custGeom>
              <a:solidFill>
                <a:srgbClr val="1555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63" name="Freeform 11"/>
              <p:cNvSpPr/>
              <p:nvPr/>
            </p:nvSpPr>
            <p:spPr bwMode="auto">
              <a:xfrm>
                <a:off x="4719818" y="2745583"/>
                <a:ext cx="1388269" cy="1326355"/>
              </a:xfrm>
              <a:custGeom>
                <a:avLst/>
                <a:gdLst>
                  <a:gd name="T0" fmla="*/ 551 w 1101"/>
                  <a:gd name="T1" fmla="*/ 1051 h 1051"/>
                  <a:gd name="T2" fmla="*/ 544 w 1101"/>
                  <a:gd name="T3" fmla="*/ 1051 h 1051"/>
                  <a:gd name="T4" fmla="*/ 188 w 1101"/>
                  <a:gd name="T5" fmla="*/ 629 h 1051"/>
                  <a:gd name="T6" fmla="*/ 0 w 1101"/>
                  <a:gd name="T7" fmla="*/ 109 h 1051"/>
                  <a:gd name="T8" fmla="*/ 7 w 1101"/>
                  <a:gd name="T9" fmla="*/ 97 h 1051"/>
                  <a:gd name="T10" fmla="*/ 551 w 1101"/>
                  <a:gd name="T11" fmla="*/ 0 h 1051"/>
                  <a:gd name="T12" fmla="*/ 1094 w 1101"/>
                  <a:gd name="T13" fmla="*/ 97 h 1051"/>
                  <a:gd name="T14" fmla="*/ 1101 w 1101"/>
                  <a:gd name="T15" fmla="*/ 109 h 1051"/>
                  <a:gd name="T16" fmla="*/ 914 w 1101"/>
                  <a:gd name="T17" fmla="*/ 629 h 1051"/>
                  <a:gd name="T18" fmla="*/ 558 w 1101"/>
                  <a:gd name="T19" fmla="*/ 1051 h 1051"/>
                  <a:gd name="T20" fmla="*/ 551 w 1101"/>
                  <a:gd name="T21" fmla="*/ 1051 h 10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01" h="1051">
                    <a:moveTo>
                      <a:pt x="551" y="1051"/>
                    </a:moveTo>
                    <a:cubicBezTo>
                      <a:pt x="548" y="1051"/>
                      <a:pt x="545" y="1051"/>
                      <a:pt x="544" y="1051"/>
                    </a:cubicBezTo>
                    <a:cubicBezTo>
                      <a:pt x="527" y="1041"/>
                      <a:pt x="372" y="948"/>
                      <a:pt x="188" y="629"/>
                    </a:cubicBezTo>
                    <a:cubicBezTo>
                      <a:pt x="0" y="303"/>
                      <a:pt x="0" y="124"/>
                      <a:pt x="0" y="109"/>
                    </a:cubicBezTo>
                    <a:cubicBezTo>
                      <a:pt x="1" y="106"/>
                      <a:pt x="5" y="100"/>
                      <a:pt x="7" y="97"/>
                    </a:cubicBezTo>
                    <a:cubicBezTo>
                      <a:pt x="24" y="87"/>
                      <a:pt x="182" y="0"/>
                      <a:pt x="551" y="0"/>
                    </a:cubicBezTo>
                    <a:cubicBezTo>
                      <a:pt x="919" y="0"/>
                      <a:pt x="1077" y="87"/>
                      <a:pt x="1094" y="97"/>
                    </a:cubicBezTo>
                    <a:cubicBezTo>
                      <a:pt x="1097" y="100"/>
                      <a:pt x="1100" y="106"/>
                      <a:pt x="1101" y="109"/>
                    </a:cubicBezTo>
                    <a:cubicBezTo>
                      <a:pt x="1101" y="129"/>
                      <a:pt x="1098" y="309"/>
                      <a:pt x="914" y="629"/>
                    </a:cubicBezTo>
                    <a:cubicBezTo>
                      <a:pt x="729" y="948"/>
                      <a:pt x="575" y="1041"/>
                      <a:pt x="558" y="1051"/>
                    </a:cubicBezTo>
                    <a:cubicBezTo>
                      <a:pt x="556" y="1051"/>
                      <a:pt x="554" y="1051"/>
                      <a:pt x="551" y="1051"/>
                    </a:cubicBezTo>
                    <a:close/>
                  </a:path>
                </a:pathLst>
              </a:custGeom>
              <a:solidFill>
                <a:srgbClr val="1555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grpSp>
          <p:nvGrpSpPr>
            <p:cNvPr id="12" name="组合 41"/>
            <p:cNvGrpSpPr/>
            <p:nvPr/>
          </p:nvGrpSpPr>
          <p:grpSpPr>
            <a:xfrm>
              <a:off x="5742145" y="2459134"/>
              <a:ext cx="487984" cy="402231"/>
              <a:chOff x="5146681" y="766764"/>
              <a:chExt cx="1590670" cy="1338261"/>
            </a:xfrm>
            <a:solidFill>
              <a:sysClr val="window" lastClr="FFFFFF"/>
            </a:solidFill>
          </p:grpSpPr>
          <p:sp>
            <p:nvSpPr>
              <p:cNvPr id="45" name="Oval 18"/>
              <p:cNvSpPr>
                <a:spLocks noChangeArrowheads="1"/>
              </p:cNvSpPr>
              <p:nvPr/>
            </p:nvSpPr>
            <p:spPr bwMode="auto">
              <a:xfrm>
                <a:off x="5675320" y="766764"/>
                <a:ext cx="533401" cy="53498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46" name="Freeform 19"/>
              <p:cNvSpPr/>
              <p:nvPr/>
            </p:nvSpPr>
            <p:spPr bwMode="auto">
              <a:xfrm>
                <a:off x="5511805" y="1344614"/>
                <a:ext cx="860427" cy="760411"/>
              </a:xfrm>
              <a:custGeom>
                <a:avLst/>
                <a:gdLst>
                  <a:gd name="T0" fmla="*/ 201 w 301"/>
                  <a:gd name="T1" fmla="*/ 0 h 266"/>
                  <a:gd name="T2" fmla="*/ 151 w 301"/>
                  <a:gd name="T3" fmla="*/ 67 h 266"/>
                  <a:gd name="T4" fmla="*/ 101 w 301"/>
                  <a:gd name="T5" fmla="*/ 0 h 266"/>
                  <a:gd name="T6" fmla="*/ 0 w 301"/>
                  <a:gd name="T7" fmla="*/ 144 h 266"/>
                  <a:gd name="T8" fmla="*/ 0 w 301"/>
                  <a:gd name="T9" fmla="*/ 235 h 266"/>
                  <a:gd name="T10" fmla="*/ 0 w 301"/>
                  <a:gd name="T11" fmla="*/ 235 h 266"/>
                  <a:gd name="T12" fmla="*/ 151 w 301"/>
                  <a:gd name="T13" fmla="*/ 266 h 266"/>
                  <a:gd name="T14" fmla="*/ 301 w 301"/>
                  <a:gd name="T15" fmla="*/ 235 h 266"/>
                  <a:gd name="T16" fmla="*/ 301 w 301"/>
                  <a:gd name="T17" fmla="*/ 235 h 266"/>
                  <a:gd name="T18" fmla="*/ 301 w 301"/>
                  <a:gd name="T19" fmla="*/ 144 h 266"/>
                  <a:gd name="T20" fmla="*/ 201 w 301"/>
                  <a:gd name="T21" fmla="*/ 0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1" h="266">
                    <a:moveTo>
                      <a:pt x="201" y="0"/>
                    </a:moveTo>
                    <a:cubicBezTo>
                      <a:pt x="151" y="67"/>
                      <a:pt x="151" y="67"/>
                      <a:pt x="151" y="67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42" y="21"/>
                      <a:pt x="0" y="78"/>
                      <a:pt x="0" y="144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3" y="252"/>
                      <a:pt x="69" y="266"/>
                      <a:pt x="151" y="266"/>
                    </a:cubicBezTo>
                    <a:cubicBezTo>
                      <a:pt x="232" y="266"/>
                      <a:pt x="298" y="252"/>
                      <a:pt x="301" y="235"/>
                    </a:cubicBezTo>
                    <a:cubicBezTo>
                      <a:pt x="301" y="235"/>
                      <a:pt x="301" y="235"/>
                      <a:pt x="301" y="235"/>
                    </a:cubicBezTo>
                    <a:cubicBezTo>
                      <a:pt x="301" y="144"/>
                      <a:pt x="301" y="144"/>
                      <a:pt x="301" y="144"/>
                    </a:cubicBezTo>
                    <a:cubicBezTo>
                      <a:pt x="301" y="78"/>
                      <a:pt x="259" y="21"/>
                      <a:pt x="20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47" name="Freeform 20"/>
              <p:cNvSpPr/>
              <p:nvPr/>
            </p:nvSpPr>
            <p:spPr bwMode="auto">
              <a:xfrm>
                <a:off x="5900744" y="1319215"/>
                <a:ext cx="85725" cy="50798"/>
              </a:xfrm>
              <a:custGeom>
                <a:avLst/>
                <a:gdLst>
                  <a:gd name="T0" fmla="*/ 30 w 30"/>
                  <a:gd name="T1" fmla="*/ 1 h 18"/>
                  <a:gd name="T2" fmla="*/ 15 w 30"/>
                  <a:gd name="T3" fmla="*/ 0 h 18"/>
                  <a:gd name="T4" fmla="*/ 1 w 30"/>
                  <a:gd name="T5" fmla="*/ 1 h 18"/>
                  <a:gd name="T6" fmla="*/ 7 w 30"/>
                  <a:gd name="T7" fmla="*/ 18 h 18"/>
                  <a:gd name="T8" fmla="*/ 24 w 30"/>
                  <a:gd name="T9" fmla="*/ 18 h 18"/>
                  <a:gd name="T10" fmla="*/ 30 w 30"/>
                  <a:gd name="T11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18">
                    <a:moveTo>
                      <a:pt x="30" y="1"/>
                    </a:moveTo>
                    <a:cubicBezTo>
                      <a:pt x="25" y="0"/>
                      <a:pt x="20" y="0"/>
                      <a:pt x="15" y="0"/>
                    </a:cubicBezTo>
                    <a:cubicBezTo>
                      <a:pt x="10" y="0"/>
                      <a:pt x="6" y="0"/>
                      <a:pt x="1" y="1"/>
                    </a:cubicBezTo>
                    <a:cubicBezTo>
                      <a:pt x="1" y="1"/>
                      <a:pt x="0" y="11"/>
                      <a:pt x="7" y="18"/>
                    </a:cubicBezTo>
                    <a:cubicBezTo>
                      <a:pt x="7" y="18"/>
                      <a:pt x="18" y="18"/>
                      <a:pt x="24" y="18"/>
                    </a:cubicBezTo>
                    <a:cubicBezTo>
                      <a:pt x="24" y="18"/>
                      <a:pt x="30" y="12"/>
                      <a:pt x="3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48" name="Freeform 21"/>
              <p:cNvSpPr/>
              <p:nvPr/>
            </p:nvSpPr>
            <p:spPr bwMode="auto">
              <a:xfrm>
                <a:off x="5894396" y="1377952"/>
                <a:ext cx="95249" cy="130175"/>
              </a:xfrm>
              <a:custGeom>
                <a:avLst/>
                <a:gdLst>
                  <a:gd name="T0" fmla="*/ 15 w 60"/>
                  <a:gd name="T1" fmla="*/ 0 h 82"/>
                  <a:gd name="T2" fmla="*/ 47 w 60"/>
                  <a:gd name="T3" fmla="*/ 0 h 82"/>
                  <a:gd name="T4" fmla="*/ 60 w 60"/>
                  <a:gd name="T5" fmla="*/ 47 h 82"/>
                  <a:gd name="T6" fmla="*/ 31 w 60"/>
                  <a:gd name="T7" fmla="*/ 82 h 82"/>
                  <a:gd name="T8" fmla="*/ 0 w 60"/>
                  <a:gd name="T9" fmla="*/ 47 h 82"/>
                  <a:gd name="T10" fmla="*/ 15 w 60"/>
                  <a:gd name="T11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82">
                    <a:moveTo>
                      <a:pt x="15" y="0"/>
                    </a:moveTo>
                    <a:lnTo>
                      <a:pt x="47" y="0"/>
                    </a:lnTo>
                    <a:lnTo>
                      <a:pt x="60" y="47"/>
                    </a:lnTo>
                    <a:lnTo>
                      <a:pt x="31" y="82"/>
                    </a:lnTo>
                    <a:lnTo>
                      <a:pt x="0" y="47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49" name="Freeform 22"/>
              <p:cNvSpPr/>
              <p:nvPr/>
            </p:nvSpPr>
            <p:spPr bwMode="auto">
              <a:xfrm>
                <a:off x="5432433" y="1427162"/>
                <a:ext cx="71438" cy="96838"/>
              </a:xfrm>
              <a:custGeom>
                <a:avLst/>
                <a:gdLst>
                  <a:gd name="T0" fmla="*/ 23 w 45"/>
                  <a:gd name="T1" fmla="*/ 61 h 61"/>
                  <a:gd name="T2" fmla="*/ 45 w 45"/>
                  <a:gd name="T3" fmla="*/ 34 h 61"/>
                  <a:gd name="T4" fmla="*/ 34 w 45"/>
                  <a:gd name="T5" fmla="*/ 0 h 61"/>
                  <a:gd name="T6" fmla="*/ 11 w 45"/>
                  <a:gd name="T7" fmla="*/ 0 h 61"/>
                  <a:gd name="T8" fmla="*/ 0 w 45"/>
                  <a:gd name="T9" fmla="*/ 34 h 61"/>
                  <a:gd name="T10" fmla="*/ 23 w 45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61">
                    <a:moveTo>
                      <a:pt x="23" y="61"/>
                    </a:moveTo>
                    <a:lnTo>
                      <a:pt x="45" y="34"/>
                    </a:lnTo>
                    <a:lnTo>
                      <a:pt x="34" y="0"/>
                    </a:lnTo>
                    <a:lnTo>
                      <a:pt x="11" y="0"/>
                    </a:lnTo>
                    <a:lnTo>
                      <a:pt x="0" y="34"/>
                    </a:lnTo>
                    <a:lnTo>
                      <a:pt x="23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50" name="Freeform 23"/>
              <p:cNvSpPr/>
              <p:nvPr/>
            </p:nvSpPr>
            <p:spPr bwMode="auto">
              <a:xfrm>
                <a:off x="5146681" y="1401763"/>
                <a:ext cx="465139" cy="568324"/>
              </a:xfrm>
              <a:custGeom>
                <a:avLst/>
                <a:gdLst>
                  <a:gd name="T0" fmla="*/ 150 w 163"/>
                  <a:gd name="T1" fmla="*/ 0 h 199"/>
                  <a:gd name="T2" fmla="*/ 113 w 163"/>
                  <a:gd name="T3" fmla="*/ 50 h 199"/>
                  <a:gd name="T4" fmla="*/ 75 w 163"/>
                  <a:gd name="T5" fmla="*/ 0 h 199"/>
                  <a:gd name="T6" fmla="*/ 0 w 163"/>
                  <a:gd name="T7" fmla="*/ 108 h 199"/>
                  <a:gd name="T8" fmla="*/ 0 w 163"/>
                  <a:gd name="T9" fmla="*/ 176 h 199"/>
                  <a:gd name="T10" fmla="*/ 0 w 163"/>
                  <a:gd name="T11" fmla="*/ 176 h 199"/>
                  <a:gd name="T12" fmla="*/ 113 w 163"/>
                  <a:gd name="T13" fmla="*/ 199 h 199"/>
                  <a:gd name="T14" fmla="*/ 114 w 163"/>
                  <a:gd name="T15" fmla="*/ 199 h 199"/>
                  <a:gd name="T16" fmla="*/ 114 w 163"/>
                  <a:gd name="T17" fmla="*/ 124 h 199"/>
                  <a:gd name="T18" fmla="*/ 163 w 163"/>
                  <a:gd name="T19" fmla="*/ 6 h 199"/>
                  <a:gd name="T20" fmla="*/ 150 w 163"/>
                  <a:gd name="T21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3" h="199">
                    <a:moveTo>
                      <a:pt x="150" y="0"/>
                    </a:moveTo>
                    <a:cubicBezTo>
                      <a:pt x="113" y="50"/>
                      <a:pt x="113" y="50"/>
                      <a:pt x="113" y="5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31" y="16"/>
                      <a:pt x="0" y="58"/>
                      <a:pt x="0" y="108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2" y="189"/>
                      <a:pt x="52" y="199"/>
                      <a:pt x="113" y="199"/>
                    </a:cubicBezTo>
                    <a:cubicBezTo>
                      <a:pt x="113" y="199"/>
                      <a:pt x="114" y="199"/>
                      <a:pt x="114" y="199"/>
                    </a:cubicBezTo>
                    <a:cubicBezTo>
                      <a:pt x="114" y="124"/>
                      <a:pt x="114" y="124"/>
                      <a:pt x="114" y="124"/>
                    </a:cubicBezTo>
                    <a:cubicBezTo>
                      <a:pt x="114" y="78"/>
                      <a:pt x="133" y="36"/>
                      <a:pt x="163" y="6"/>
                    </a:cubicBezTo>
                    <a:cubicBezTo>
                      <a:pt x="159" y="3"/>
                      <a:pt x="155" y="2"/>
                      <a:pt x="1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51" name="Freeform 24"/>
              <p:cNvSpPr/>
              <p:nvPr/>
            </p:nvSpPr>
            <p:spPr bwMode="auto">
              <a:xfrm>
                <a:off x="5438781" y="1381127"/>
                <a:ext cx="61913" cy="41276"/>
              </a:xfrm>
              <a:custGeom>
                <a:avLst/>
                <a:gdLst>
                  <a:gd name="T0" fmla="*/ 18 w 22"/>
                  <a:gd name="T1" fmla="*/ 14 h 14"/>
                  <a:gd name="T2" fmla="*/ 22 w 22"/>
                  <a:gd name="T3" fmla="*/ 1 h 14"/>
                  <a:gd name="T4" fmla="*/ 11 w 22"/>
                  <a:gd name="T5" fmla="*/ 0 h 14"/>
                  <a:gd name="T6" fmla="*/ 0 w 22"/>
                  <a:gd name="T7" fmla="*/ 1 h 14"/>
                  <a:gd name="T8" fmla="*/ 5 w 22"/>
                  <a:gd name="T9" fmla="*/ 14 h 14"/>
                  <a:gd name="T10" fmla="*/ 18 w 22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4">
                    <a:moveTo>
                      <a:pt x="18" y="14"/>
                    </a:moveTo>
                    <a:cubicBezTo>
                      <a:pt x="18" y="14"/>
                      <a:pt x="22" y="9"/>
                      <a:pt x="22" y="1"/>
                    </a:cubicBezTo>
                    <a:cubicBezTo>
                      <a:pt x="18" y="0"/>
                      <a:pt x="15" y="0"/>
                      <a:pt x="11" y="0"/>
                    </a:cubicBezTo>
                    <a:cubicBezTo>
                      <a:pt x="7" y="0"/>
                      <a:pt x="4" y="0"/>
                      <a:pt x="0" y="1"/>
                    </a:cubicBezTo>
                    <a:cubicBezTo>
                      <a:pt x="0" y="1"/>
                      <a:pt x="0" y="8"/>
                      <a:pt x="5" y="14"/>
                    </a:cubicBezTo>
                    <a:cubicBezTo>
                      <a:pt x="5" y="14"/>
                      <a:pt x="13" y="14"/>
                      <a:pt x="1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52" name="Oval 25"/>
              <p:cNvSpPr>
                <a:spLocks noChangeArrowheads="1"/>
              </p:cNvSpPr>
              <p:nvPr/>
            </p:nvSpPr>
            <p:spPr bwMode="auto">
              <a:xfrm>
                <a:off x="5267332" y="966790"/>
                <a:ext cx="401640" cy="40322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53" name="Freeform 26"/>
              <p:cNvSpPr/>
              <p:nvPr/>
            </p:nvSpPr>
            <p:spPr bwMode="auto">
              <a:xfrm>
                <a:off x="6386523" y="1381127"/>
                <a:ext cx="61913" cy="41276"/>
              </a:xfrm>
              <a:custGeom>
                <a:avLst/>
                <a:gdLst>
                  <a:gd name="T0" fmla="*/ 17 w 22"/>
                  <a:gd name="T1" fmla="*/ 14 h 14"/>
                  <a:gd name="T2" fmla="*/ 22 w 22"/>
                  <a:gd name="T3" fmla="*/ 1 h 14"/>
                  <a:gd name="T4" fmla="*/ 11 w 22"/>
                  <a:gd name="T5" fmla="*/ 0 h 14"/>
                  <a:gd name="T6" fmla="*/ 0 w 22"/>
                  <a:gd name="T7" fmla="*/ 1 h 14"/>
                  <a:gd name="T8" fmla="*/ 5 w 22"/>
                  <a:gd name="T9" fmla="*/ 14 h 14"/>
                  <a:gd name="T10" fmla="*/ 17 w 22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4">
                    <a:moveTo>
                      <a:pt x="17" y="14"/>
                    </a:moveTo>
                    <a:cubicBezTo>
                      <a:pt x="17" y="14"/>
                      <a:pt x="22" y="9"/>
                      <a:pt x="22" y="1"/>
                    </a:cubicBezTo>
                    <a:cubicBezTo>
                      <a:pt x="18" y="0"/>
                      <a:pt x="15" y="0"/>
                      <a:pt x="11" y="0"/>
                    </a:cubicBezTo>
                    <a:cubicBezTo>
                      <a:pt x="7" y="0"/>
                      <a:pt x="4" y="0"/>
                      <a:pt x="0" y="1"/>
                    </a:cubicBezTo>
                    <a:cubicBezTo>
                      <a:pt x="0" y="1"/>
                      <a:pt x="0" y="8"/>
                      <a:pt x="5" y="14"/>
                    </a:cubicBezTo>
                    <a:cubicBezTo>
                      <a:pt x="5" y="14"/>
                      <a:pt x="13" y="14"/>
                      <a:pt x="1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54" name="Freeform 27"/>
              <p:cNvSpPr/>
              <p:nvPr/>
            </p:nvSpPr>
            <p:spPr bwMode="auto">
              <a:xfrm>
                <a:off x="6380170" y="1427162"/>
                <a:ext cx="71438" cy="96838"/>
              </a:xfrm>
              <a:custGeom>
                <a:avLst/>
                <a:gdLst>
                  <a:gd name="T0" fmla="*/ 24 w 45"/>
                  <a:gd name="T1" fmla="*/ 61 h 61"/>
                  <a:gd name="T2" fmla="*/ 45 w 45"/>
                  <a:gd name="T3" fmla="*/ 34 h 61"/>
                  <a:gd name="T4" fmla="*/ 34 w 45"/>
                  <a:gd name="T5" fmla="*/ 0 h 61"/>
                  <a:gd name="T6" fmla="*/ 11 w 45"/>
                  <a:gd name="T7" fmla="*/ 0 h 61"/>
                  <a:gd name="T8" fmla="*/ 0 w 45"/>
                  <a:gd name="T9" fmla="*/ 34 h 61"/>
                  <a:gd name="T10" fmla="*/ 24 w 45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61">
                    <a:moveTo>
                      <a:pt x="24" y="61"/>
                    </a:moveTo>
                    <a:lnTo>
                      <a:pt x="45" y="34"/>
                    </a:lnTo>
                    <a:lnTo>
                      <a:pt x="34" y="0"/>
                    </a:lnTo>
                    <a:lnTo>
                      <a:pt x="11" y="0"/>
                    </a:lnTo>
                    <a:lnTo>
                      <a:pt x="0" y="34"/>
                    </a:lnTo>
                    <a:lnTo>
                      <a:pt x="24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55" name="Oval 28"/>
              <p:cNvSpPr>
                <a:spLocks noChangeArrowheads="1"/>
              </p:cNvSpPr>
              <p:nvPr/>
            </p:nvSpPr>
            <p:spPr bwMode="auto">
              <a:xfrm>
                <a:off x="6215065" y="966790"/>
                <a:ext cx="403226" cy="40322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56" name="Freeform 29"/>
              <p:cNvSpPr/>
              <p:nvPr/>
            </p:nvSpPr>
            <p:spPr bwMode="auto">
              <a:xfrm>
                <a:off x="6272212" y="1401763"/>
                <a:ext cx="465139" cy="568324"/>
              </a:xfrm>
              <a:custGeom>
                <a:avLst/>
                <a:gdLst>
                  <a:gd name="T0" fmla="*/ 88 w 163"/>
                  <a:gd name="T1" fmla="*/ 0 h 199"/>
                  <a:gd name="T2" fmla="*/ 51 w 163"/>
                  <a:gd name="T3" fmla="*/ 50 h 199"/>
                  <a:gd name="T4" fmla="*/ 13 w 163"/>
                  <a:gd name="T5" fmla="*/ 0 h 199"/>
                  <a:gd name="T6" fmla="*/ 0 w 163"/>
                  <a:gd name="T7" fmla="*/ 6 h 199"/>
                  <a:gd name="T8" fmla="*/ 49 w 163"/>
                  <a:gd name="T9" fmla="*/ 124 h 199"/>
                  <a:gd name="T10" fmla="*/ 49 w 163"/>
                  <a:gd name="T11" fmla="*/ 199 h 199"/>
                  <a:gd name="T12" fmla="*/ 51 w 163"/>
                  <a:gd name="T13" fmla="*/ 199 h 199"/>
                  <a:gd name="T14" fmla="*/ 163 w 163"/>
                  <a:gd name="T15" fmla="*/ 176 h 199"/>
                  <a:gd name="T16" fmla="*/ 163 w 163"/>
                  <a:gd name="T17" fmla="*/ 176 h 199"/>
                  <a:gd name="T18" fmla="*/ 163 w 163"/>
                  <a:gd name="T19" fmla="*/ 108 h 199"/>
                  <a:gd name="T20" fmla="*/ 88 w 163"/>
                  <a:gd name="T21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3" h="199">
                    <a:moveTo>
                      <a:pt x="88" y="0"/>
                    </a:moveTo>
                    <a:cubicBezTo>
                      <a:pt x="51" y="50"/>
                      <a:pt x="51" y="50"/>
                      <a:pt x="51" y="5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9" y="2"/>
                      <a:pt x="4" y="3"/>
                      <a:pt x="0" y="6"/>
                    </a:cubicBezTo>
                    <a:cubicBezTo>
                      <a:pt x="30" y="36"/>
                      <a:pt x="49" y="78"/>
                      <a:pt x="49" y="124"/>
                    </a:cubicBezTo>
                    <a:cubicBezTo>
                      <a:pt x="49" y="199"/>
                      <a:pt x="49" y="199"/>
                      <a:pt x="49" y="199"/>
                    </a:cubicBezTo>
                    <a:cubicBezTo>
                      <a:pt x="50" y="199"/>
                      <a:pt x="50" y="199"/>
                      <a:pt x="51" y="199"/>
                    </a:cubicBezTo>
                    <a:cubicBezTo>
                      <a:pt x="112" y="199"/>
                      <a:pt x="161" y="189"/>
                      <a:pt x="163" y="176"/>
                    </a:cubicBezTo>
                    <a:cubicBezTo>
                      <a:pt x="163" y="176"/>
                      <a:pt x="163" y="176"/>
                      <a:pt x="163" y="176"/>
                    </a:cubicBezTo>
                    <a:cubicBezTo>
                      <a:pt x="163" y="108"/>
                      <a:pt x="163" y="108"/>
                      <a:pt x="163" y="108"/>
                    </a:cubicBezTo>
                    <a:cubicBezTo>
                      <a:pt x="163" y="58"/>
                      <a:pt x="132" y="16"/>
                      <a:pt x="8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grpSp>
          <p:nvGrpSpPr>
            <p:cNvPr id="13" name="组合 55"/>
            <p:cNvGrpSpPr/>
            <p:nvPr/>
          </p:nvGrpSpPr>
          <p:grpSpPr>
            <a:xfrm>
              <a:off x="4743733" y="3001331"/>
              <a:ext cx="412499" cy="375034"/>
              <a:chOff x="5278438" y="2973388"/>
              <a:chExt cx="1344613" cy="1247775"/>
            </a:xfrm>
            <a:solidFill>
              <a:sysClr val="window" lastClr="FFFFFF"/>
            </a:solidFill>
          </p:grpSpPr>
          <p:sp>
            <p:nvSpPr>
              <p:cNvPr id="41" name="Freeform 67"/>
              <p:cNvSpPr>
                <a:spLocks noEditPoints="1"/>
              </p:cNvSpPr>
              <p:nvPr/>
            </p:nvSpPr>
            <p:spPr bwMode="auto">
              <a:xfrm>
                <a:off x="5821363" y="2973388"/>
                <a:ext cx="801688" cy="806450"/>
              </a:xfrm>
              <a:custGeom>
                <a:avLst/>
                <a:gdLst>
                  <a:gd name="T0" fmla="*/ 256 w 281"/>
                  <a:gd name="T1" fmla="*/ 26 h 282"/>
                  <a:gd name="T2" fmla="*/ 163 w 281"/>
                  <a:gd name="T3" fmla="*/ 26 h 282"/>
                  <a:gd name="T4" fmla="*/ 0 w 281"/>
                  <a:gd name="T5" fmla="*/ 190 h 282"/>
                  <a:gd name="T6" fmla="*/ 92 w 281"/>
                  <a:gd name="T7" fmla="*/ 282 h 282"/>
                  <a:gd name="T8" fmla="*/ 256 w 281"/>
                  <a:gd name="T9" fmla="*/ 119 h 282"/>
                  <a:gd name="T10" fmla="*/ 256 w 281"/>
                  <a:gd name="T11" fmla="*/ 26 h 282"/>
                  <a:gd name="T12" fmla="*/ 55 w 281"/>
                  <a:gd name="T13" fmla="*/ 192 h 282"/>
                  <a:gd name="T14" fmla="*/ 44 w 281"/>
                  <a:gd name="T15" fmla="*/ 181 h 282"/>
                  <a:gd name="T16" fmla="*/ 183 w 281"/>
                  <a:gd name="T17" fmla="*/ 42 h 282"/>
                  <a:gd name="T18" fmla="*/ 194 w 281"/>
                  <a:gd name="T19" fmla="*/ 42 h 282"/>
                  <a:gd name="T20" fmla="*/ 194 w 281"/>
                  <a:gd name="T21" fmla="*/ 53 h 282"/>
                  <a:gd name="T22" fmla="*/ 55 w 281"/>
                  <a:gd name="T23" fmla="*/ 192 h 282"/>
                  <a:gd name="T24" fmla="*/ 78 w 281"/>
                  <a:gd name="T25" fmla="*/ 215 h 282"/>
                  <a:gd name="T26" fmla="*/ 67 w 281"/>
                  <a:gd name="T27" fmla="*/ 204 h 282"/>
                  <a:gd name="T28" fmla="*/ 217 w 281"/>
                  <a:gd name="T29" fmla="*/ 54 h 282"/>
                  <a:gd name="T30" fmla="*/ 228 w 281"/>
                  <a:gd name="T31" fmla="*/ 54 h 282"/>
                  <a:gd name="T32" fmla="*/ 228 w 281"/>
                  <a:gd name="T33" fmla="*/ 65 h 282"/>
                  <a:gd name="T34" fmla="*/ 78 w 281"/>
                  <a:gd name="T35" fmla="*/ 215 h 282"/>
                  <a:gd name="T36" fmla="*/ 101 w 281"/>
                  <a:gd name="T37" fmla="*/ 238 h 282"/>
                  <a:gd name="T38" fmla="*/ 90 w 281"/>
                  <a:gd name="T39" fmla="*/ 227 h 282"/>
                  <a:gd name="T40" fmla="*/ 229 w 281"/>
                  <a:gd name="T41" fmla="*/ 88 h 282"/>
                  <a:gd name="T42" fmla="*/ 240 w 281"/>
                  <a:gd name="T43" fmla="*/ 88 h 282"/>
                  <a:gd name="T44" fmla="*/ 240 w 281"/>
                  <a:gd name="T45" fmla="*/ 99 h 282"/>
                  <a:gd name="T46" fmla="*/ 101 w 281"/>
                  <a:gd name="T47" fmla="*/ 238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81" h="282">
                    <a:moveTo>
                      <a:pt x="256" y="26"/>
                    </a:moveTo>
                    <a:cubicBezTo>
                      <a:pt x="230" y="0"/>
                      <a:pt x="189" y="0"/>
                      <a:pt x="163" y="26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92" y="282"/>
                      <a:pt x="92" y="282"/>
                      <a:pt x="92" y="282"/>
                    </a:cubicBezTo>
                    <a:cubicBezTo>
                      <a:pt x="256" y="119"/>
                      <a:pt x="256" y="119"/>
                      <a:pt x="256" y="119"/>
                    </a:cubicBezTo>
                    <a:cubicBezTo>
                      <a:pt x="281" y="93"/>
                      <a:pt x="281" y="52"/>
                      <a:pt x="256" y="26"/>
                    </a:cubicBezTo>
                    <a:close/>
                    <a:moveTo>
                      <a:pt x="55" y="192"/>
                    </a:moveTo>
                    <a:cubicBezTo>
                      <a:pt x="44" y="181"/>
                      <a:pt x="44" y="181"/>
                      <a:pt x="44" y="181"/>
                    </a:cubicBezTo>
                    <a:cubicBezTo>
                      <a:pt x="183" y="42"/>
                      <a:pt x="183" y="42"/>
                      <a:pt x="183" y="42"/>
                    </a:cubicBezTo>
                    <a:cubicBezTo>
                      <a:pt x="186" y="39"/>
                      <a:pt x="191" y="39"/>
                      <a:pt x="194" y="42"/>
                    </a:cubicBezTo>
                    <a:cubicBezTo>
                      <a:pt x="197" y="45"/>
                      <a:pt x="197" y="50"/>
                      <a:pt x="194" y="53"/>
                    </a:cubicBezTo>
                    <a:lnTo>
                      <a:pt x="55" y="192"/>
                    </a:lnTo>
                    <a:close/>
                    <a:moveTo>
                      <a:pt x="78" y="215"/>
                    </a:moveTo>
                    <a:cubicBezTo>
                      <a:pt x="67" y="204"/>
                      <a:pt x="67" y="204"/>
                      <a:pt x="67" y="204"/>
                    </a:cubicBezTo>
                    <a:cubicBezTo>
                      <a:pt x="217" y="54"/>
                      <a:pt x="217" y="54"/>
                      <a:pt x="217" y="54"/>
                    </a:cubicBezTo>
                    <a:cubicBezTo>
                      <a:pt x="220" y="51"/>
                      <a:pt x="225" y="51"/>
                      <a:pt x="228" y="54"/>
                    </a:cubicBezTo>
                    <a:cubicBezTo>
                      <a:pt x="231" y="57"/>
                      <a:pt x="231" y="62"/>
                      <a:pt x="228" y="65"/>
                    </a:cubicBezTo>
                    <a:lnTo>
                      <a:pt x="78" y="215"/>
                    </a:lnTo>
                    <a:close/>
                    <a:moveTo>
                      <a:pt x="101" y="238"/>
                    </a:moveTo>
                    <a:cubicBezTo>
                      <a:pt x="90" y="227"/>
                      <a:pt x="90" y="227"/>
                      <a:pt x="90" y="227"/>
                    </a:cubicBezTo>
                    <a:cubicBezTo>
                      <a:pt x="229" y="88"/>
                      <a:pt x="229" y="88"/>
                      <a:pt x="229" y="88"/>
                    </a:cubicBezTo>
                    <a:cubicBezTo>
                      <a:pt x="232" y="85"/>
                      <a:pt x="237" y="85"/>
                      <a:pt x="240" y="88"/>
                    </a:cubicBezTo>
                    <a:cubicBezTo>
                      <a:pt x="243" y="91"/>
                      <a:pt x="243" y="96"/>
                      <a:pt x="240" y="99"/>
                    </a:cubicBezTo>
                    <a:lnTo>
                      <a:pt x="101" y="2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42" name="Freeform 68"/>
              <p:cNvSpPr/>
              <p:nvPr/>
            </p:nvSpPr>
            <p:spPr bwMode="auto">
              <a:xfrm>
                <a:off x="5375275" y="3662363"/>
                <a:ext cx="554038" cy="558800"/>
              </a:xfrm>
              <a:custGeom>
                <a:avLst/>
                <a:gdLst>
                  <a:gd name="T0" fmla="*/ 227 w 349"/>
                  <a:gd name="T1" fmla="*/ 209 h 352"/>
                  <a:gd name="T2" fmla="*/ 210 w 349"/>
                  <a:gd name="T3" fmla="*/ 193 h 352"/>
                  <a:gd name="T4" fmla="*/ 349 w 349"/>
                  <a:gd name="T5" fmla="*/ 54 h 352"/>
                  <a:gd name="T6" fmla="*/ 295 w 349"/>
                  <a:gd name="T7" fmla="*/ 0 h 352"/>
                  <a:gd name="T8" fmla="*/ 156 w 349"/>
                  <a:gd name="T9" fmla="*/ 139 h 352"/>
                  <a:gd name="T10" fmla="*/ 142 w 349"/>
                  <a:gd name="T11" fmla="*/ 125 h 352"/>
                  <a:gd name="T12" fmla="*/ 110 w 349"/>
                  <a:gd name="T13" fmla="*/ 141 h 352"/>
                  <a:gd name="T14" fmla="*/ 0 w 349"/>
                  <a:gd name="T15" fmla="*/ 317 h 352"/>
                  <a:gd name="T16" fmla="*/ 32 w 349"/>
                  <a:gd name="T17" fmla="*/ 352 h 352"/>
                  <a:gd name="T18" fmla="*/ 207 w 349"/>
                  <a:gd name="T19" fmla="*/ 242 h 352"/>
                  <a:gd name="T20" fmla="*/ 227 w 349"/>
                  <a:gd name="T21" fmla="*/ 209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9" h="352">
                    <a:moveTo>
                      <a:pt x="227" y="209"/>
                    </a:moveTo>
                    <a:lnTo>
                      <a:pt x="210" y="193"/>
                    </a:lnTo>
                    <a:lnTo>
                      <a:pt x="349" y="54"/>
                    </a:lnTo>
                    <a:lnTo>
                      <a:pt x="295" y="0"/>
                    </a:lnTo>
                    <a:lnTo>
                      <a:pt x="156" y="139"/>
                    </a:lnTo>
                    <a:lnTo>
                      <a:pt x="142" y="125"/>
                    </a:lnTo>
                    <a:lnTo>
                      <a:pt x="110" y="141"/>
                    </a:lnTo>
                    <a:lnTo>
                      <a:pt x="0" y="317"/>
                    </a:lnTo>
                    <a:lnTo>
                      <a:pt x="32" y="352"/>
                    </a:lnTo>
                    <a:lnTo>
                      <a:pt x="207" y="242"/>
                    </a:lnTo>
                    <a:lnTo>
                      <a:pt x="227" y="20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43" name="Freeform 69"/>
              <p:cNvSpPr/>
              <p:nvPr/>
            </p:nvSpPr>
            <p:spPr bwMode="auto">
              <a:xfrm>
                <a:off x="5278438" y="2986088"/>
                <a:ext cx="590550" cy="590550"/>
              </a:xfrm>
              <a:custGeom>
                <a:avLst/>
                <a:gdLst>
                  <a:gd name="T0" fmla="*/ 104 w 207"/>
                  <a:gd name="T1" fmla="*/ 0 h 207"/>
                  <a:gd name="T2" fmla="*/ 78 w 207"/>
                  <a:gd name="T3" fmla="*/ 3 h 207"/>
                  <a:gd name="T4" fmla="*/ 81 w 207"/>
                  <a:gd name="T5" fmla="*/ 5 h 207"/>
                  <a:gd name="T6" fmla="*/ 118 w 207"/>
                  <a:gd name="T7" fmla="*/ 43 h 207"/>
                  <a:gd name="T8" fmla="*/ 118 w 207"/>
                  <a:gd name="T9" fmla="*/ 112 h 207"/>
                  <a:gd name="T10" fmla="*/ 49 w 207"/>
                  <a:gd name="T11" fmla="*/ 112 h 207"/>
                  <a:gd name="T12" fmla="*/ 12 w 207"/>
                  <a:gd name="T13" fmla="*/ 74 h 207"/>
                  <a:gd name="T14" fmla="*/ 7 w 207"/>
                  <a:gd name="T15" fmla="*/ 68 h 207"/>
                  <a:gd name="T16" fmla="*/ 0 w 207"/>
                  <a:gd name="T17" fmla="*/ 103 h 207"/>
                  <a:gd name="T18" fmla="*/ 104 w 207"/>
                  <a:gd name="T19" fmla="*/ 207 h 207"/>
                  <a:gd name="T20" fmla="*/ 207 w 207"/>
                  <a:gd name="T21" fmla="*/ 103 h 207"/>
                  <a:gd name="T22" fmla="*/ 104 w 207"/>
                  <a:gd name="T23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7" h="207">
                    <a:moveTo>
                      <a:pt x="104" y="0"/>
                    </a:moveTo>
                    <a:cubicBezTo>
                      <a:pt x="95" y="0"/>
                      <a:pt x="86" y="1"/>
                      <a:pt x="78" y="3"/>
                    </a:cubicBezTo>
                    <a:cubicBezTo>
                      <a:pt x="79" y="4"/>
                      <a:pt x="80" y="5"/>
                      <a:pt x="81" y="5"/>
                    </a:cubicBezTo>
                    <a:cubicBezTo>
                      <a:pt x="118" y="43"/>
                      <a:pt x="118" y="43"/>
                      <a:pt x="118" y="43"/>
                    </a:cubicBezTo>
                    <a:cubicBezTo>
                      <a:pt x="137" y="62"/>
                      <a:pt x="137" y="93"/>
                      <a:pt x="118" y="112"/>
                    </a:cubicBezTo>
                    <a:cubicBezTo>
                      <a:pt x="99" y="131"/>
                      <a:pt x="68" y="131"/>
                      <a:pt x="49" y="112"/>
                    </a:cubicBezTo>
                    <a:cubicBezTo>
                      <a:pt x="12" y="74"/>
                      <a:pt x="12" y="74"/>
                      <a:pt x="12" y="74"/>
                    </a:cubicBezTo>
                    <a:cubicBezTo>
                      <a:pt x="10" y="72"/>
                      <a:pt x="8" y="70"/>
                      <a:pt x="7" y="68"/>
                    </a:cubicBezTo>
                    <a:cubicBezTo>
                      <a:pt x="3" y="79"/>
                      <a:pt x="0" y="91"/>
                      <a:pt x="0" y="103"/>
                    </a:cubicBezTo>
                    <a:cubicBezTo>
                      <a:pt x="0" y="161"/>
                      <a:pt x="47" y="207"/>
                      <a:pt x="104" y="207"/>
                    </a:cubicBezTo>
                    <a:cubicBezTo>
                      <a:pt x="161" y="207"/>
                      <a:pt x="207" y="161"/>
                      <a:pt x="207" y="103"/>
                    </a:cubicBezTo>
                    <a:cubicBezTo>
                      <a:pt x="207" y="46"/>
                      <a:pt x="161" y="0"/>
                      <a:pt x="10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44" name="Freeform 70"/>
              <p:cNvSpPr>
                <a:spLocks noEditPoints="1"/>
              </p:cNvSpPr>
              <p:nvPr/>
            </p:nvSpPr>
            <p:spPr bwMode="auto">
              <a:xfrm>
                <a:off x="6008688" y="3686176"/>
                <a:ext cx="531813" cy="531813"/>
              </a:xfrm>
              <a:custGeom>
                <a:avLst/>
                <a:gdLst>
                  <a:gd name="T0" fmla="*/ 164 w 186"/>
                  <a:gd name="T1" fmla="*/ 164 h 186"/>
                  <a:gd name="T2" fmla="*/ 164 w 186"/>
                  <a:gd name="T3" fmla="*/ 83 h 186"/>
                  <a:gd name="T4" fmla="*/ 81 w 186"/>
                  <a:gd name="T5" fmla="*/ 0 h 186"/>
                  <a:gd name="T6" fmla="*/ 0 w 186"/>
                  <a:gd name="T7" fmla="*/ 81 h 186"/>
                  <a:gd name="T8" fmla="*/ 82 w 186"/>
                  <a:gd name="T9" fmla="*/ 164 h 186"/>
                  <a:gd name="T10" fmla="*/ 164 w 186"/>
                  <a:gd name="T11" fmla="*/ 164 h 186"/>
                  <a:gd name="T12" fmla="*/ 109 w 186"/>
                  <a:gd name="T13" fmla="*/ 109 h 186"/>
                  <a:gd name="T14" fmla="*/ 142 w 186"/>
                  <a:gd name="T15" fmla="*/ 109 h 186"/>
                  <a:gd name="T16" fmla="*/ 142 w 186"/>
                  <a:gd name="T17" fmla="*/ 143 h 186"/>
                  <a:gd name="T18" fmla="*/ 109 w 186"/>
                  <a:gd name="T19" fmla="*/ 143 h 186"/>
                  <a:gd name="T20" fmla="*/ 109 w 186"/>
                  <a:gd name="T21" fmla="*/ 109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6" h="186">
                    <a:moveTo>
                      <a:pt x="164" y="164"/>
                    </a:moveTo>
                    <a:cubicBezTo>
                      <a:pt x="186" y="142"/>
                      <a:pt x="186" y="105"/>
                      <a:pt x="164" y="83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82" y="164"/>
                      <a:pt x="82" y="164"/>
                      <a:pt x="82" y="164"/>
                    </a:cubicBezTo>
                    <a:cubicBezTo>
                      <a:pt x="105" y="186"/>
                      <a:pt x="141" y="186"/>
                      <a:pt x="164" y="164"/>
                    </a:cubicBezTo>
                    <a:close/>
                    <a:moveTo>
                      <a:pt x="109" y="109"/>
                    </a:moveTo>
                    <a:cubicBezTo>
                      <a:pt x="118" y="100"/>
                      <a:pt x="133" y="100"/>
                      <a:pt x="142" y="109"/>
                    </a:cubicBezTo>
                    <a:cubicBezTo>
                      <a:pt x="152" y="118"/>
                      <a:pt x="152" y="133"/>
                      <a:pt x="142" y="143"/>
                    </a:cubicBezTo>
                    <a:cubicBezTo>
                      <a:pt x="133" y="152"/>
                      <a:pt x="118" y="152"/>
                      <a:pt x="109" y="143"/>
                    </a:cubicBezTo>
                    <a:cubicBezTo>
                      <a:pt x="99" y="133"/>
                      <a:pt x="99" y="118"/>
                      <a:pt x="109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grpSp>
          <p:nvGrpSpPr>
            <p:cNvPr id="14" name="组合 60"/>
            <p:cNvGrpSpPr/>
            <p:nvPr/>
          </p:nvGrpSpPr>
          <p:grpSpPr>
            <a:xfrm>
              <a:off x="4802931" y="4131193"/>
              <a:ext cx="362343" cy="464626"/>
              <a:chOff x="2951163" y="2495550"/>
              <a:chExt cx="1208088" cy="1581150"/>
            </a:xfrm>
            <a:solidFill>
              <a:sysClr val="window" lastClr="FFFFFF"/>
            </a:solidFill>
          </p:grpSpPr>
          <p:sp>
            <p:nvSpPr>
              <p:cNvPr id="32" name="Freeform 29"/>
              <p:cNvSpPr/>
              <p:nvPr/>
            </p:nvSpPr>
            <p:spPr bwMode="auto">
              <a:xfrm>
                <a:off x="2978150" y="2911475"/>
                <a:ext cx="230188" cy="306388"/>
              </a:xfrm>
              <a:custGeom>
                <a:avLst/>
                <a:gdLst>
                  <a:gd name="T0" fmla="*/ 69 w 79"/>
                  <a:gd name="T1" fmla="*/ 40 h 105"/>
                  <a:gd name="T2" fmla="*/ 70 w 79"/>
                  <a:gd name="T3" fmla="*/ 3 h 105"/>
                  <a:gd name="T4" fmla="*/ 52 w 79"/>
                  <a:gd name="T5" fmla="*/ 0 h 105"/>
                  <a:gd name="T6" fmla="*/ 0 w 79"/>
                  <a:gd name="T7" fmla="*/ 52 h 105"/>
                  <a:gd name="T8" fmla="*/ 52 w 79"/>
                  <a:gd name="T9" fmla="*/ 105 h 105"/>
                  <a:gd name="T10" fmla="*/ 79 w 79"/>
                  <a:gd name="T11" fmla="*/ 97 h 105"/>
                  <a:gd name="T12" fmla="*/ 69 w 79"/>
                  <a:gd name="T13" fmla="*/ 4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105">
                    <a:moveTo>
                      <a:pt x="69" y="40"/>
                    </a:moveTo>
                    <a:cubicBezTo>
                      <a:pt x="69" y="25"/>
                      <a:pt x="62" y="15"/>
                      <a:pt x="70" y="3"/>
                    </a:cubicBezTo>
                    <a:cubicBezTo>
                      <a:pt x="65" y="1"/>
                      <a:pt x="59" y="0"/>
                      <a:pt x="52" y="0"/>
                    </a:cubicBezTo>
                    <a:cubicBezTo>
                      <a:pt x="23" y="0"/>
                      <a:pt x="0" y="24"/>
                      <a:pt x="0" y="52"/>
                    </a:cubicBezTo>
                    <a:cubicBezTo>
                      <a:pt x="0" y="81"/>
                      <a:pt x="23" y="105"/>
                      <a:pt x="52" y="105"/>
                    </a:cubicBezTo>
                    <a:cubicBezTo>
                      <a:pt x="62" y="105"/>
                      <a:pt x="71" y="102"/>
                      <a:pt x="79" y="97"/>
                    </a:cubicBezTo>
                    <a:cubicBezTo>
                      <a:pt x="75" y="84"/>
                      <a:pt x="69" y="60"/>
                      <a:pt x="69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33" name="Freeform 30"/>
              <p:cNvSpPr/>
              <p:nvPr/>
            </p:nvSpPr>
            <p:spPr bwMode="auto">
              <a:xfrm>
                <a:off x="3900488" y="2911475"/>
                <a:ext cx="228600" cy="306388"/>
              </a:xfrm>
              <a:custGeom>
                <a:avLst/>
                <a:gdLst>
                  <a:gd name="T0" fmla="*/ 10 w 79"/>
                  <a:gd name="T1" fmla="*/ 40 h 105"/>
                  <a:gd name="T2" fmla="*/ 9 w 79"/>
                  <a:gd name="T3" fmla="*/ 3 h 105"/>
                  <a:gd name="T4" fmla="*/ 27 w 79"/>
                  <a:gd name="T5" fmla="*/ 0 h 105"/>
                  <a:gd name="T6" fmla="*/ 79 w 79"/>
                  <a:gd name="T7" fmla="*/ 52 h 105"/>
                  <a:gd name="T8" fmla="*/ 27 w 79"/>
                  <a:gd name="T9" fmla="*/ 105 h 105"/>
                  <a:gd name="T10" fmla="*/ 0 w 79"/>
                  <a:gd name="T11" fmla="*/ 97 h 105"/>
                  <a:gd name="T12" fmla="*/ 10 w 79"/>
                  <a:gd name="T13" fmla="*/ 4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105">
                    <a:moveTo>
                      <a:pt x="10" y="40"/>
                    </a:moveTo>
                    <a:cubicBezTo>
                      <a:pt x="10" y="25"/>
                      <a:pt x="17" y="15"/>
                      <a:pt x="9" y="3"/>
                    </a:cubicBezTo>
                    <a:cubicBezTo>
                      <a:pt x="15" y="1"/>
                      <a:pt x="21" y="0"/>
                      <a:pt x="27" y="0"/>
                    </a:cubicBezTo>
                    <a:cubicBezTo>
                      <a:pt x="56" y="0"/>
                      <a:pt x="79" y="24"/>
                      <a:pt x="79" y="52"/>
                    </a:cubicBezTo>
                    <a:cubicBezTo>
                      <a:pt x="79" y="81"/>
                      <a:pt x="56" y="105"/>
                      <a:pt x="27" y="105"/>
                    </a:cubicBezTo>
                    <a:cubicBezTo>
                      <a:pt x="17" y="105"/>
                      <a:pt x="8" y="102"/>
                      <a:pt x="0" y="97"/>
                    </a:cubicBezTo>
                    <a:cubicBezTo>
                      <a:pt x="4" y="84"/>
                      <a:pt x="10" y="60"/>
                      <a:pt x="1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34" name="Freeform 31"/>
              <p:cNvSpPr/>
              <p:nvPr/>
            </p:nvSpPr>
            <p:spPr bwMode="auto">
              <a:xfrm>
                <a:off x="3481388" y="3570288"/>
                <a:ext cx="147638" cy="328613"/>
              </a:xfrm>
              <a:custGeom>
                <a:avLst/>
                <a:gdLst>
                  <a:gd name="T0" fmla="*/ 25 w 93"/>
                  <a:gd name="T1" fmla="*/ 0 h 207"/>
                  <a:gd name="T2" fmla="*/ 0 w 93"/>
                  <a:gd name="T3" fmla="*/ 145 h 207"/>
                  <a:gd name="T4" fmla="*/ 47 w 93"/>
                  <a:gd name="T5" fmla="*/ 207 h 207"/>
                  <a:gd name="T6" fmla="*/ 93 w 93"/>
                  <a:gd name="T7" fmla="*/ 143 h 207"/>
                  <a:gd name="T8" fmla="*/ 68 w 93"/>
                  <a:gd name="T9" fmla="*/ 0 h 207"/>
                  <a:gd name="T10" fmla="*/ 25 w 93"/>
                  <a:gd name="T11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" h="207">
                    <a:moveTo>
                      <a:pt x="25" y="0"/>
                    </a:moveTo>
                    <a:lnTo>
                      <a:pt x="0" y="145"/>
                    </a:lnTo>
                    <a:lnTo>
                      <a:pt x="47" y="207"/>
                    </a:lnTo>
                    <a:lnTo>
                      <a:pt x="93" y="143"/>
                    </a:lnTo>
                    <a:lnTo>
                      <a:pt x="68" y="0"/>
                    </a:lnTo>
                    <a:lnTo>
                      <a:pt x="2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35" name="Freeform 32"/>
              <p:cNvSpPr/>
              <p:nvPr/>
            </p:nvSpPr>
            <p:spPr bwMode="auto">
              <a:xfrm>
                <a:off x="3471863" y="3433763"/>
                <a:ext cx="166688" cy="115888"/>
              </a:xfrm>
              <a:custGeom>
                <a:avLst/>
                <a:gdLst>
                  <a:gd name="T0" fmla="*/ 21 w 57"/>
                  <a:gd name="T1" fmla="*/ 7 h 40"/>
                  <a:gd name="T2" fmla="*/ 0 w 57"/>
                  <a:gd name="T3" fmla="*/ 5 h 40"/>
                  <a:gd name="T4" fmla="*/ 0 w 57"/>
                  <a:gd name="T5" fmla="*/ 14 h 40"/>
                  <a:gd name="T6" fmla="*/ 1 w 57"/>
                  <a:gd name="T7" fmla="*/ 13 h 40"/>
                  <a:gd name="T8" fmla="*/ 18 w 57"/>
                  <a:gd name="T9" fmla="*/ 40 h 40"/>
                  <a:gd name="T10" fmla="*/ 40 w 57"/>
                  <a:gd name="T11" fmla="*/ 40 h 40"/>
                  <a:gd name="T12" fmla="*/ 56 w 57"/>
                  <a:gd name="T13" fmla="*/ 15 h 40"/>
                  <a:gd name="T14" fmla="*/ 57 w 57"/>
                  <a:gd name="T15" fmla="*/ 0 h 40"/>
                  <a:gd name="T16" fmla="*/ 21 w 57"/>
                  <a:gd name="T17" fmla="*/ 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40">
                    <a:moveTo>
                      <a:pt x="21" y="7"/>
                    </a:moveTo>
                    <a:cubicBezTo>
                      <a:pt x="14" y="7"/>
                      <a:pt x="7" y="7"/>
                      <a:pt x="0" y="5"/>
                    </a:cubicBezTo>
                    <a:cubicBezTo>
                      <a:pt x="0" y="8"/>
                      <a:pt x="0" y="11"/>
                      <a:pt x="0" y="14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6" y="10"/>
                      <a:pt x="56" y="5"/>
                      <a:pt x="57" y="0"/>
                    </a:cubicBezTo>
                    <a:cubicBezTo>
                      <a:pt x="46" y="5"/>
                      <a:pt x="34" y="7"/>
                      <a:pt x="2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36" name="Freeform 33"/>
              <p:cNvSpPr>
                <a:spLocks noEditPoints="1"/>
              </p:cNvSpPr>
              <p:nvPr/>
            </p:nvSpPr>
            <p:spPr bwMode="auto">
              <a:xfrm>
                <a:off x="3140075" y="2582863"/>
                <a:ext cx="827088" cy="827088"/>
              </a:xfrm>
              <a:custGeom>
                <a:avLst/>
                <a:gdLst>
                  <a:gd name="T0" fmla="*/ 0 w 284"/>
                  <a:gd name="T1" fmla="*/ 142 h 284"/>
                  <a:gd name="T2" fmla="*/ 142 w 284"/>
                  <a:gd name="T3" fmla="*/ 0 h 284"/>
                  <a:gd name="T4" fmla="*/ 142 w 284"/>
                  <a:gd name="T5" fmla="*/ 0 h 284"/>
                  <a:gd name="T6" fmla="*/ 284 w 284"/>
                  <a:gd name="T7" fmla="*/ 142 h 284"/>
                  <a:gd name="T8" fmla="*/ 284 w 284"/>
                  <a:gd name="T9" fmla="*/ 142 h 284"/>
                  <a:gd name="T10" fmla="*/ 142 w 284"/>
                  <a:gd name="T11" fmla="*/ 284 h 284"/>
                  <a:gd name="T12" fmla="*/ 142 w 284"/>
                  <a:gd name="T13" fmla="*/ 284 h 284"/>
                  <a:gd name="T14" fmla="*/ 0 w 284"/>
                  <a:gd name="T15" fmla="*/ 142 h 284"/>
                  <a:gd name="T16" fmla="*/ 25 w 284"/>
                  <a:gd name="T17" fmla="*/ 142 h 284"/>
                  <a:gd name="T18" fmla="*/ 142 w 284"/>
                  <a:gd name="T19" fmla="*/ 260 h 284"/>
                  <a:gd name="T20" fmla="*/ 142 w 284"/>
                  <a:gd name="T21" fmla="*/ 260 h 284"/>
                  <a:gd name="T22" fmla="*/ 260 w 284"/>
                  <a:gd name="T23" fmla="*/ 142 h 284"/>
                  <a:gd name="T24" fmla="*/ 260 w 284"/>
                  <a:gd name="T25" fmla="*/ 142 h 284"/>
                  <a:gd name="T26" fmla="*/ 142 w 284"/>
                  <a:gd name="T27" fmla="*/ 24 h 284"/>
                  <a:gd name="T28" fmla="*/ 142 w 284"/>
                  <a:gd name="T29" fmla="*/ 24 h 284"/>
                  <a:gd name="T30" fmla="*/ 25 w 284"/>
                  <a:gd name="T31" fmla="*/ 142 h 284"/>
                  <a:gd name="T32" fmla="*/ 25 w 284"/>
                  <a:gd name="T33" fmla="*/ 142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4" h="284">
                    <a:moveTo>
                      <a:pt x="0" y="142"/>
                    </a:moveTo>
                    <a:cubicBezTo>
                      <a:pt x="0" y="63"/>
                      <a:pt x="64" y="0"/>
                      <a:pt x="142" y="0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221" y="0"/>
                      <a:pt x="284" y="63"/>
                      <a:pt x="284" y="142"/>
                    </a:cubicBezTo>
                    <a:cubicBezTo>
                      <a:pt x="284" y="142"/>
                      <a:pt x="284" y="142"/>
                      <a:pt x="284" y="142"/>
                    </a:cubicBezTo>
                    <a:cubicBezTo>
                      <a:pt x="284" y="220"/>
                      <a:pt x="221" y="284"/>
                      <a:pt x="142" y="284"/>
                    </a:cubicBezTo>
                    <a:cubicBezTo>
                      <a:pt x="142" y="284"/>
                      <a:pt x="142" y="284"/>
                      <a:pt x="142" y="284"/>
                    </a:cubicBezTo>
                    <a:cubicBezTo>
                      <a:pt x="64" y="284"/>
                      <a:pt x="0" y="220"/>
                      <a:pt x="0" y="142"/>
                    </a:cubicBezTo>
                    <a:close/>
                    <a:moveTo>
                      <a:pt x="25" y="142"/>
                    </a:moveTo>
                    <a:cubicBezTo>
                      <a:pt x="25" y="207"/>
                      <a:pt x="77" y="259"/>
                      <a:pt x="142" y="260"/>
                    </a:cubicBezTo>
                    <a:cubicBezTo>
                      <a:pt x="142" y="260"/>
                      <a:pt x="142" y="260"/>
                      <a:pt x="142" y="260"/>
                    </a:cubicBezTo>
                    <a:cubicBezTo>
                      <a:pt x="207" y="259"/>
                      <a:pt x="260" y="207"/>
                      <a:pt x="260" y="142"/>
                    </a:cubicBezTo>
                    <a:cubicBezTo>
                      <a:pt x="260" y="142"/>
                      <a:pt x="260" y="142"/>
                      <a:pt x="260" y="142"/>
                    </a:cubicBezTo>
                    <a:cubicBezTo>
                      <a:pt x="260" y="77"/>
                      <a:pt x="207" y="24"/>
                      <a:pt x="142" y="24"/>
                    </a:cubicBezTo>
                    <a:cubicBezTo>
                      <a:pt x="142" y="24"/>
                      <a:pt x="142" y="24"/>
                      <a:pt x="142" y="24"/>
                    </a:cubicBezTo>
                    <a:cubicBezTo>
                      <a:pt x="77" y="24"/>
                      <a:pt x="25" y="77"/>
                      <a:pt x="25" y="142"/>
                    </a:cubicBezTo>
                    <a:cubicBezTo>
                      <a:pt x="25" y="142"/>
                      <a:pt x="25" y="142"/>
                      <a:pt x="25" y="1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37" name="Freeform 34"/>
              <p:cNvSpPr/>
              <p:nvPr/>
            </p:nvSpPr>
            <p:spPr bwMode="auto">
              <a:xfrm>
                <a:off x="3068638" y="2495550"/>
                <a:ext cx="971550" cy="454025"/>
              </a:xfrm>
              <a:custGeom>
                <a:avLst/>
                <a:gdLst>
                  <a:gd name="T0" fmla="*/ 0 w 334"/>
                  <a:gd name="T1" fmla="*/ 155 h 156"/>
                  <a:gd name="T2" fmla="*/ 167 w 334"/>
                  <a:gd name="T3" fmla="*/ 0 h 156"/>
                  <a:gd name="T4" fmla="*/ 167 w 334"/>
                  <a:gd name="T5" fmla="*/ 0 h 156"/>
                  <a:gd name="T6" fmla="*/ 334 w 334"/>
                  <a:gd name="T7" fmla="*/ 155 h 156"/>
                  <a:gd name="T8" fmla="*/ 334 w 334"/>
                  <a:gd name="T9" fmla="*/ 155 h 156"/>
                  <a:gd name="T10" fmla="*/ 322 w 334"/>
                  <a:gd name="T11" fmla="*/ 155 h 156"/>
                  <a:gd name="T12" fmla="*/ 167 w 334"/>
                  <a:gd name="T13" fmla="*/ 12 h 156"/>
                  <a:gd name="T14" fmla="*/ 167 w 334"/>
                  <a:gd name="T15" fmla="*/ 12 h 156"/>
                  <a:gd name="T16" fmla="*/ 12 w 334"/>
                  <a:gd name="T17" fmla="*/ 156 h 156"/>
                  <a:gd name="T18" fmla="*/ 12 w 334"/>
                  <a:gd name="T19" fmla="*/ 156 h 156"/>
                  <a:gd name="T20" fmla="*/ 0 w 334"/>
                  <a:gd name="T21" fmla="*/ 155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4" h="156">
                    <a:moveTo>
                      <a:pt x="0" y="155"/>
                    </a:moveTo>
                    <a:cubicBezTo>
                      <a:pt x="7" y="68"/>
                      <a:pt x="79" y="0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255" y="0"/>
                      <a:pt x="328" y="68"/>
                      <a:pt x="334" y="155"/>
                    </a:cubicBezTo>
                    <a:cubicBezTo>
                      <a:pt x="334" y="155"/>
                      <a:pt x="334" y="155"/>
                      <a:pt x="334" y="155"/>
                    </a:cubicBezTo>
                    <a:cubicBezTo>
                      <a:pt x="322" y="155"/>
                      <a:pt x="322" y="155"/>
                      <a:pt x="322" y="155"/>
                    </a:cubicBezTo>
                    <a:cubicBezTo>
                      <a:pt x="316" y="75"/>
                      <a:pt x="249" y="12"/>
                      <a:pt x="167" y="12"/>
                    </a:cubicBezTo>
                    <a:cubicBezTo>
                      <a:pt x="167" y="12"/>
                      <a:pt x="167" y="12"/>
                      <a:pt x="167" y="12"/>
                    </a:cubicBezTo>
                    <a:cubicBezTo>
                      <a:pt x="85" y="12"/>
                      <a:pt x="18" y="75"/>
                      <a:pt x="12" y="156"/>
                    </a:cubicBezTo>
                    <a:cubicBezTo>
                      <a:pt x="12" y="156"/>
                      <a:pt x="12" y="156"/>
                      <a:pt x="12" y="156"/>
                    </a:cubicBezTo>
                    <a:cubicBezTo>
                      <a:pt x="0" y="155"/>
                      <a:pt x="0" y="155"/>
                      <a:pt x="0" y="1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38" name="Freeform 35"/>
              <p:cNvSpPr/>
              <p:nvPr/>
            </p:nvSpPr>
            <p:spPr bwMode="auto">
              <a:xfrm>
                <a:off x="2951163" y="3378200"/>
                <a:ext cx="1208088" cy="698500"/>
              </a:xfrm>
              <a:custGeom>
                <a:avLst/>
                <a:gdLst>
                  <a:gd name="T0" fmla="*/ 382 w 415"/>
                  <a:gd name="T1" fmla="*/ 223 h 240"/>
                  <a:gd name="T2" fmla="*/ 326 w 415"/>
                  <a:gd name="T3" fmla="*/ 80 h 240"/>
                  <a:gd name="T4" fmla="*/ 326 w 415"/>
                  <a:gd name="T5" fmla="*/ 80 h 240"/>
                  <a:gd name="T6" fmla="*/ 207 w 415"/>
                  <a:gd name="T7" fmla="*/ 33 h 240"/>
                  <a:gd name="T8" fmla="*/ 207 w 415"/>
                  <a:gd name="T9" fmla="*/ 33 h 240"/>
                  <a:gd name="T10" fmla="*/ 161 w 415"/>
                  <a:gd name="T11" fmla="*/ 39 h 240"/>
                  <a:gd name="T12" fmla="*/ 161 w 415"/>
                  <a:gd name="T13" fmla="*/ 39 h 240"/>
                  <a:gd name="T14" fmla="*/ 60 w 415"/>
                  <a:gd name="T15" fmla="*/ 114 h 240"/>
                  <a:gd name="T16" fmla="*/ 60 w 415"/>
                  <a:gd name="T17" fmla="*/ 114 h 240"/>
                  <a:gd name="T18" fmla="*/ 33 w 415"/>
                  <a:gd name="T19" fmla="*/ 223 h 240"/>
                  <a:gd name="T20" fmla="*/ 33 w 415"/>
                  <a:gd name="T21" fmla="*/ 223 h 240"/>
                  <a:gd name="T22" fmla="*/ 16 w 415"/>
                  <a:gd name="T23" fmla="*/ 240 h 240"/>
                  <a:gd name="T24" fmla="*/ 16 w 415"/>
                  <a:gd name="T25" fmla="*/ 240 h 240"/>
                  <a:gd name="T26" fmla="*/ 0 w 415"/>
                  <a:gd name="T27" fmla="*/ 223 h 240"/>
                  <a:gd name="T28" fmla="*/ 0 w 415"/>
                  <a:gd name="T29" fmla="*/ 223 h 240"/>
                  <a:gd name="T30" fmla="*/ 32 w 415"/>
                  <a:gd name="T31" fmla="*/ 97 h 240"/>
                  <a:gd name="T32" fmla="*/ 32 w 415"/>
                  <a:gd name="T33" fmla="*/ 97 h 240"/>
                  <a:gd name="T34" fmla="*/ 152 w 415"/>
                  <a:gd name="T35" fmla="*/ 8 h 240"/>
                  <a:gd name="T36" fmla="*/ 152 w 415"/>
                  <a:gd name="T37" fmla="*/ 8 h 240"/>
                  <a:gd name="T38" fmla="*/ 207 w 415"/>
                  <a:gd name="T39" fmla="*/ 0 h 240"/>
                  <a:gd name="T40" fmla="*/ 207 w 415"/>
                  <a:gd name="T41" fmla="*/ 0 h 240"/>
                  <a:gd name="T42" fmla="*/ 349 w 415"/>
                  <a:gd name="T43" fmla="*/ 56 h 240"/>
                  <a:gd name="T44" fmla="*/ 349 w 415"/>
                  <a:gd name="T45" fmla="*/ 56 h 240"/>
                  <a:gd name="T46" fmla="*/ 414 w 415"/>
                  <a:gd name="T47" fmla="*/ 223 h 240"/>
                  <a:gd name="T48" fmla="*/ 414 w 415"/>
                  <a:gd name="T49" fmla="*/ 223 h 240"/>
                  <a:gd name="T50" fmla="*/ 398 w 415"/>
                  <a:gd name="T51" fmla="*/ 240 h 240"/>
                  <a:gd name="T52" fmla="*/ 398 w 415"/>
                  <a:gd name="T53" fmla="*/ 240 h 240"/>
                  <a:gd name="T54" fmla="*/ 382 w 415"/>
                  <a:gd name="T55" fmla="*/ 223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15" h="240">
                    <a:moveTo>
                      <a:pt x="382" y="223"/>
                    </a:moveTo>
                    <a:cubicBezTo>
                      <a:pt x="382" y="167"/>
                      <a:pt x="367" y="118"/>
                      <a:pt x="326" y="80"/>
                    </a:cubicBezTo>
                    <a:cubicBezTo>
                      <a:pt x="326" y="80"/>
                      <a:pt x="326" y="80"/>
                      <a:pt x="326" y="80"/>
                    </a:cubicBezTo>
                    <a:cubicBezTo>
                      <a:pt x="294" y="49"/>
                      <a:pt x="250" y="33"/>
                      <a:pt x="207" y="33"/>
                    </a:cubicBezTo>
                    <a:cubicBezTo>
                      <a:pt x="207" y="33"/>
                      <a:pt x="207" y="33"/>
                      <a:pt x="207" y="33"/>
                    </a:cubicBezTo>
                    <a:cubicBezTo>
                      <a:pt x="191" y="33"/>
                      <a:pt x="176" y="35"/>
                      <a:pt x="161" y="39"/>
                    </a:cubicBezTo>
                    <a:cubicBezTo>
                      <a:pt x="161" y="39"/>
                      <a:pt x="161" y="39"/>
                      <a:pt x="161" y="39"/>
                    </a:cubicBezTo>
                    <a:cubicBezTo>
                      <a:pt x="119" y="51"/>
                      <a:pt x="83" y="78"/>
                      <a:pt x="60" y="114"/>
                    </a:cubicBezTo>
                    <a:cubicBezTo>
                      <a:pt x="60" y="114"/>
                      <a:pt x="60" y="114"/>
                      <a:pt x="60" y="114"/>
                    </a:cubicBezTo>
                    <a:cubicBezTo>
                      <a:pt x="39" y="147"/>
                      <a:pt x="33" y="183"/>
                      <a:pt x="33" y="223"/>
                    </a:cubicBezTo>
                    <a:cubicBezTo>
                      <a:pt x="33" y="223"/>
                      <a:pt x="33" y="223"/>
                      <a:pt x="33" y="223"/>
                    </a:cubicBezTo>
                    <a:cubicBezTo>
                      <a:pt x="33" y="232"/>
                      <a:pt x="25" y="240"/>
                      <a:pt x="16" y="240"/>
                    </a:cubicBezTo>
                    <a:cubicBezTo>
                      <a:pt x="16" y="240"/>
                      <a:pt x="16" y="240"/>
                      <a:pt x="16" y="240"/>
                    </a:cubicBezTo>
                    <a:cubicBezTo>
                      <a:pt x="7" y="240"/>
                      <a:pt x="0" y="232"/>
                      <a:pt x="0" y="223"/>
                    </a:cubicBezTo>
                    <a:cubicBezTo>
                      <a:pt x="0" y="223"/>
                      <a:pt x="0" y="223"/>
                      <a:pt x="0" y="223"/>
                    </a:cubicBezTo>
                    <a:cubicBezTo>
                      <a:pt x="0" y="180"/>
                      <a:pt x="7" y="136"/>
                      <a:pt x="32" y="97"/>
                    </a:cubicBezTo>
                    <a:cubicBezTo>
                      <a:pt x="32" y="97"/>
                      <a:pt x="32" y="97"/>
                      <a:pt x="32" y="97"/>
                    </a:cubicBezTo>
                    <a:cubicBezTo>
                      <a:pt x="59" y="53"/>
                      <a:pt x="102" y="21"/>
                      <a:pt x="152" y="8"/>
                    </a:cubicBezTo>
                    <a:cubicBezTo>
                      <a:pt x="152" y="8"/>
                      <a:pt x="152" y="8"/>
                      <a:pt x="152" y="8"/>
                    </a:cubicBezTo>
                    <a:cubicBezTo>
                      <a:pt x="170" y="3"/>
                      <a:pt x="188" y="0"/>
                      <a:pt x="207" y="0"/>
                    </a:cubicBezTo>
                    <a:cubicBezTo>
                      <a:pt x="207" y="0"/>
                      <a:pt x="207" y="0"/>
                      <a:pt x="207" y="0"/>
                    </a:cubicBezTo>
                    <a:cubicBezTo>
                      <a:pt x="259" y="0"/>
                      <a:pt x="310" y="20"/>
                      <a:pt x="349" y="56"/>
                    </a:cubicBezTo>
                    <a:cubicBezTo>
                      <a:pt x="349" y="56"/>
                      <a:pt x="349" y="56"/>
                      <a:pt x="349" y="56"/>
                    </a:cubicBezTo>
                    <a:cubicBezTo>
                      <a:pt x="397" y="101"/>
                      <a:pt x="415" y="161"/>
                      <a:pt x="414" y="223"/>
                    </a:cubicBezTo>
                    <a:cubicBezTo>
                      <a:pt x="414" y="223"/>
                      <a:pt x="414" y="223"/>
                      <a:pt x="414" y="223"/>
                    </a:cubicBezTo>
                    <a:cubicBezTo>
                      <a:pt x="414" y="232"/>
                      <a:pt x="407" y="240"/>
                      <a:pt x="398" y="240"/>
                    </a:cubicBezTo>
                    <a:cubicBezTo>
                      <a:pt x="398" y="240"/>
                      <a:pt x="398" y="240"/>
                      <a:pt x="398" y="240"/>
                    </a:cubicBezTo>
                    <a:cubicBezTo>
                      <a:pt x="389" y="240"/>
                      <a:pt x="382" y="232"/>
                      <a:pt x="382" y="2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39" name="Freeform 36"/>
              <p:cNvSpPr/>
              <p:nvPr/>
            </p:nvSpPr>
            <p:spPr bwMode="auto">
              <a:xfrm>
                <a:off x="3446463" y="3189288"/>
                <a:ext cx="165100" cy="88900"/>
              </a:xfrm>
              <a:custGeom>
                <a:avLst/>
                <a:gdLst>
                  <a:gd name="T0" fmla="*/ 57 w 57"/>
                  <a:gd name="T1" fmla="*/ 15 h 31"/>
                  <a:gd name="T2" fmla="*/ 41 w 57"/>
                  <a:gd name="T3" fmla="*/ 31 h 31"/>
                  <a:gd name="T4" fmla="*/ 16 w 57"/>
                  <a:gd name="T5" fmla="*/ 31 h 31"/>
                  <a:gd name="T6" fmla="*/ 0 w 57"/>
                  <a:gd name="T7" fmla="*/ 15 h 31"/>
                  <a:gd name="T8" fmla="*/ 0 w 57"/>
                  <a:gd name="T9" fmla="*/ 15 h 31"/>
                  <a:gd name="T10" fmla="*/ 16 w 57"/>
                  <a:gd name="T11" fmla="*/ 0 h 31"/>
                  <a:gd name="T12" fmla="*/ 41 w 57"/>
                  <a:gd name="T13" fmla="*/ 0 h 31"/>
                  <a:gd name="T14" fmla="*/ 57 w 57"/>
                  <a:gd name="T15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" h="31">
                    <a:moveTo>
                      <a:pt x="57" y="15"/>
                    </a:moveTo>
                    <a:cubicBezTo>
                      <a:pt x="57" y="24"/>
                      <a:pt x="50" y="31"/>
                      <a:pt x="41" y="31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7" y="31"/>
                      <a:pt x="0" y="24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50" y="0"/>
                      <a:pt x="57" y="7"/>
                      <a:pt x="57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40" name="Freeform 37"/>
              <p:cNvSpPr/>
              <p:nvPr/>
            </p:nvSpPr>
            <p:spPr bwMode="auto">
              <a:xfrm>
                <a:off x="3117850" y="3168650"/>
                <a:ext cx="349250" cy="92075"/>
              </a:xfrm>
              <a:custGeom>
                <a:avLst/>
                <a:gdLst>
                  <a:gd name="T0" fmla="*/ 34 w 120"/>
                  <a:gd name="T1" fmla="*/ 32 h 32"/>
                  <a:gd name="T2" fmla="*/ 0 w 120"/>
                  <a:gd name="T3" fmla="*/ 2 h 32"/>
                  <a:gd name="T4" fmla="*/ 0 w 120"/>
                  <a:gd name="T5" fmla="*/ 2 h 32"/>
                  <a:gd name="T6" fmla="*/ 12 w 120"/>
                  <a:gd name="T7" fmla="*/ 0 h 32"/>
                  <a:gd name="T8" fmla="*/ 34 w 120"/>
                  <a:gd name="T9" fmla="*/ 20 h 32"/>
                  <a:gd name="T10" fmla="*/ 34 w 120"/>
                  <a:gd name="T11" fmla="*/ 20 h 32"/>
                  <a:gd name="T12" fmla="*/ 120 w 120"/>
                  <a:gd name="T13" fmla="*/ 20 h 32"/>
                  <a:gd name="T14" fmla="*/ 120 w 120"/>
                  <a:gd name="T15" fmla="*/ 20 h 32"/>
                  <a:gd name="T16" fmla="*/ 120 w 120"/>
                  <a:gd name="T17" fmla="*/ 32 h 32"/>
                  <a:gd name="T18" fmla="*/ 34 w 120"/>
                  <a:gd name="T1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0" h="32">
                    <a:moveTo>
                      <a:pt x="34" y="32"/>
                    </a:moveTo>
                    <a:cubicBezTo>
                      <a:pt x="16" y="32"/>
                      <a:pt x="2" y="19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3" y="11"/>
                      <a:pt x="22" y="20"/>
                      <a:pt x="34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120" y="20"/>
                      <a:pt x="120" y="20"/>
                      <a:pt x="120" y="20"/>
                    </a:cubicBezTo>
                    <a:cubicBezTo>
                      <a:pt x="120" y="20"/>
                      <a:pt x="120" y="20"/>
                      <a:pt x="120" y="20"/>
                    </a:cubicBezTo>
                    <a:cubicBezTo>
                      <a:pt x="120" y="32"/>
                      <a:pt x="120" y="32"/>
                      <a:pt x="120" y="32"/>
                    </a:cubicBezTo>
                    <a:cubicBezTo>
                      <a:pt x="34" y="32"/>
                      <a:pt x="34" y="32"/>
                      <a:pt x="34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grpSp>
          <p:nvGrpSpPr>
            <p:cNvPr id="15" name="组合 70"/>
            <p:cNvGrpSpPr/>
            <p:nvPr/>
          </p:nvGrpSpPr>
          <p:grpSpPr>
            <a:xfrm>
              <a:off x="5779155" y="4788383"/>
              <a:ext cx="537175" cy="407003"/>
              <a:chOff x="3175" y="747713"/>
              <a:chExt cx="1751013" cy="1354138"/>
            </a:xfrm>
            <a:solidFill>
              <a:sysClr val="window" lastClr="FFFFFF"/>
            </a:solidFill>
          </p:grpSpPr>
          <p:sp>
            <p:nvSpPr>
              <p:cNvPr id="28" name="Freeform 6"/>
              <p:cNvSpPr/>
              <p:nvPr/>
            </p:nvSpPr>
            <p:spPr bwMode="auto">
              <a:xfrm>
                <a:off x="3175" y="747713"/>
                <a:ext cx="1308100" cy="854075"/>
              </a:xfrm>
              <a:custGeom>
                <a:avLst/>
                <a:gdLst>
                  <a:gd name="T0" fmla="*/ 357 w 458"/>
                  <a:gd name="T1" fmla="*/ 8 h 299"/>
                  <a:gd name="T2" fmla="*/ 184 w 458"/>
                  <a:gd name="T3" fmla="*/ 54 h 299"/>
                  <a:gd name="T4" fmla="*/ 40 w 458"/>
                  <a:gd name="T5" fmla="*/ 161 h 299"/>
                  <a:gd name="T6" fmla="*/ 35 w 458"/>
                  <a:gd name="T7" fmla="*/ 277 h 299"/>
                  <a:gd name="T8" fmla="*/ 36 w 458"/>
                  <a:gd name="T9" fmla="*/ 279 h 299"/>
                  <a:gd name="T10" fmla="*/ 85 w 458"/>
                  <a:gd name="T11" fmla="*/ 288 h 299"/>
                  <a:gd name="T12" fmla="*/ 133 w 458"/>
                  <a:gd name="T13" fmla="*/ 256 h 299"/>
                  <a:gd name="T14" fmla="*/ 142 w 458"/>
                  <a:gd name="T15" fmla="*/ 207 h 299"/>
                  <a:gd name="T16" fmla="*/ 128 w 458"/>
                  <a:gd name="T17" fmla="*/ 195 h 299"/>
                  <a:gd name="T18" fmla="*/ 211 w 458"/>
                  <a:gd name="T19" fmla="*/ 112 h 299"/>
                  <a:gd name="T20" fmla="*/ 211 w 458"/>
                  <a:gd name="T21" fmla="*/ 112 h 299"/>
                  <a:gd name="T22" fmla="*/ 212 w 458"/>
                  <a:gd name="T23" fmla="*/ 112 h 299"/>
                  <a:gd name="T24" fmla="*/ 212 w 458"/>
                  <a:gd name="T25" fmla="*/ 112 h 299"/>
                  <a:gd name="T26" fmla="*/ 212 w 458"/>
                  <a:gd name="T27" fmla="*/ 112 h 299"/>
                  <a:gd name="T28" fmla="*/ 329 w 458"/>
                  <a:gd name="T29" fmla="*/ 97 h 299"/>
                  <a:gd name="T30" fmla="*/ 330 w 458"/>
                  <a:gd name="T31" fmla="*/ 116 h 299"/>
                  <a:gd name="T32" fmla="*/ 374 w 458"/>
                  <a:gd name="T33" fmla="*/ 139 h 299"/>
                  <a:gd name="T34" fmla="*/ 429 w 458"/>
                  <a:gd name="T35" fmla="*/ 121 h 299"/>
                  <a:gd name="T36" fmla="*/ 452 w 458"/>
                  <a:gd name="T37" fmla="*/ 77 h 299"/>
                  <a:gd name="T38" fmla="*/ 451 w 458"/>
                  <a:gd name="T39" fmla="*/ 75 h 299"/>
                  <a:gd name="T40" fmla="*/ 357 w 458"/>
                  <a:gd name="T41" fmla="*/ 8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58" h="299">
                    <a:moveTo>
                      <a:pt x="357" y="8"/>
                    </a:moveTo>
                    <a:cubicBezTo>
                      <a:pt x="288" y="0"/>
                      <a:pt x="191" y="50"/>
                      <a:pt x="184" y="54"/>
                    </a:cubicBezTo>
                    <a:cubicBezTo>
                      <a:pt x="176" y="58"/>
                      <a:pt x="77" y="103"/>
                      <a:pt x="40" y="161"/>
                    </a:cubicBezTo>
                    <a:cubicBezTo>
                      <a:pt x="0" y="225"/>
                      <a:pt x="34" y="276"/>
                      <a:pt x="35" y="277"/>
                    </a:cubicBezTo>
                    <a:cubicBezTo>
                      <a:pt x="35" y="278"/>
                      <a:pt x="36" y="278"/>
                      <a:pt x="36" y="279"/>
                    </a:cubicBezTo>
                    <a:cubicBezTo>
                      <a:pt x="47" y="295"/>
                      <a:pt x="69" y="299"/>
                      <a:pt x="85" y="288"/>
                    </a:cubicBezTo>
                    <a:cubicBezTo>
                      <a:pt x="133" y="256"/>
                      <a:pt x="133" y="256"/>
                      <a:pt x="133" y="256"/>
                    </a:cubicBezTo>
                    <a:cubicBezTo>
                      <a:pt x="149" y="245"/>
                      <a:pt x="153" y="223"/>
                      <a:pt x="142" y="207"/>
                    </a:cubicBezTo>
                    <a:cubicBezTo>
                      <a:pt x="138" y="201"/>
                      <a:pt x="133" y="197"/>
                      <a:pt x="128" y="195"/>
                    </a:cubicBezTo>
                    <a:cubicBezTo>
                      <a:pt x="111" y="157"/>
                      <a:pt x="200" y="117"/>
                      <a:pt x="211" y="112"/>
                    </a:cubicBezTo>
                    <a:cubicBezTo>
                      <a:pt x="211" y="112"/>
                      <a:pt x="211" y="112"/>
                      <a:pt x="211" y="112"/>
                    </a:cubicBezTo>
                    <a:cubicBezTo>
                      <a:pt x="211" y="112"/>
                      <a:pt x="211" y="112"/>
                      <a:pt x="212" y="112"/>
                    </a:cubicBezTo>
                    <a:cubicBezTo>
                      <a:pt x="212" y="112"/>
                      <a:pt x="212" y="112"/>
                      <a:pt x="212" y="112"/>
                    </a:cubicBezTo>
                    <a:cubicBezTo>
                      <a:pt x="212" y="112"/>
                      <a:pt x="212" y="112"/>
                      <a:pt x="212" y="112"/>
                    </a:cubicBezTo>
                    <a:cubicBezTo>
                      <a:pt x="223" y="106"/>
                      <a:pt x="310" y="61"/>
                      <a:pt x="329" y="97"/>
                    </a:cubicBezTo>
                    <a:cubicBezTo>
                      <a:pt x="328" y="103"/>
                      <a:pt x="328" y="109"/>
                      <a:pt x="330" y="116"/>
                    </a:cubicBezTo>
                    <a:cubicBezTo>
                      <a:pt x="335" y="134"/>
                      <a:pt x="355" y="145"/>
                      <a:pt x="374" y="139"/>
                    </a:cubicBezTo>
                    <a:cubicBezTo>
                      <a:pt x="429" y="121"/>
                      <a:pt x="429" y="121"/>
                      <a:pt x="429" y="121"/>
                    </a:cubicBezTo>
                    <a:cubicBezTo>
                      <a:pt x="447" y="116"/>
                      <a:pt x="458" y="96"/>
                      <a:pt x="452" y="77"/>
                    </a:cubicBezTo>
                    <a:cubicBezTo>
                      <a:pt x="452" y="76"/>
                      <a:pt x="451" y="76"/>
                      <a:pt x="451" y="75"/>
                    </a:cubicBezTo>
                    <a:cubicBezTo>
                      <a:pt x="451" y="74"/>
                      <a:pt x="432" y="15"/>
                      <a:pt x="35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29" name="Freeform 7"/>
              <p:cNvSpPr>
                <a:spLocks noEditPoints="1"/>
              </p:cNvSpPr>
              <p:nvPr/>
            </p:nvSpPr>
            <p:spPr bwMode="auto">
              <a:xfrm>
                <a:off x="180975" y="1273176"/>
                <a:ext cx="1270000" cy="828675"/>
              </a:xfrm>
              <a:custGeom>
                <a:avLst/>
                <a:gdLst>
                  <a:gd name="T0" fmla="*/ 442 w 445"/>
                  <a:gd name="T1" fmla="*/ 213 h 290"/>
                  <a:gd name="T2" fmla="*/ 313 w 445"/>
                  <a:gd name="T3" fmla="*/ 55 h 290"/>
                  <a:gd name="T4" fmla="*/ 313 w 445"/>
                  <a:gd name="T5" fmla="*/ 26 h 290"/>
                  <a:gd name="T6" fmla="*/ 262 w 445"/>
                  <a:gd name="T7" fmla="*/ 26 h 290"/>
                  <a:gd name="T8" fmla="*/ 183 w 445"/>
                  <a:gd name="T9" fmla="*/ 30 h 290"/>
                  <a:gd name="T10" fmla="*/ 157 w 445"/>
                  <a:gd name="T11" fmla="*/ 0 h 290"/>
                  <a:gd name="T12" fmla="*/ 132 w 445"/>
                  <a:gd name="T13" fmla="*/ 46 h 290"/>
                  <a:gd name="T14" fmla="*/ 132 w 445"/>
                  <a:gd name="T15" fmla="*/ 48 h 290"/>
                  <a:gd name="T16" fmla="*/ 132 w 445"/>
                  <a:gd name="T17" fmla="*/ 53 h 290"/>
                  <a:gd name="T18" fmla="*/ 3 w 445"/>
                  <a:gd name="T19" fmla="*/ 213 h 290"/>
                  <a:gd name="T20" fmla="*/ 0 w 445"/>
                  <a:gd name="T21" fmla="*/ 234 h 290"/>
                  <a:gd name="T22" fmla="*/ 0 w 445"/>
                  <a:gd name="T23" fmla="*/ 278 h 290"/>
                  <a:gd name="T24" fmla="*/ 433 w 445"/>
                  <a:gd name="T25" fmla="*/ 290 h 290"/>
                  <a:gd name="T26" fmla="*/ 445 w 445"/>
                  <a:gd name="T27" fmla="*/ 234 h 290"/>
                  <a:gd name="T28" fmla="*/ 445 w 445"/>
                  <a:gd name="T29" fmla="*/ 230 h 290"/>
                  <a:gd name="T30" fmla="*/ 175 w 445"/>
                  <a:gd name="T31" fmla="*/ 246 h 290"/>
                  <a:gd name="T32" fmla="*/ 146 w 445"/>
                  <a:gd name="T33" fmla="*/ 240 h 290"/>
                  <a:gd name="T34" fmla="*/ 153 w 445"/>
                  <a:gd name="T35" fmla="*/ 211 h 290"/>
                  <a:gd name="T36" fmla="*/ 181 w 445"/>
                  <a:gd name="T37" fmla="*/ 218 h 290"/>
                  <a:gd name="T38" fmla="*/ 181 w 445"/>
                  <a:gd name="T39" fmla="*/ 187 h 290"/>
                  <a:gd name="T40" fmla="*/ 153 w 445"/>
                  <a:gd name="T41" fmla="*/ 193 h 290"/>
                  <a:gd name="T42" fmla="*/ 146 w 445"/>
                  <a:gd name="T43" fmla="*/ 164 h 290"/>
                  <a:gd name="T44" fmla="*/ 175 w 445"/>
                  <a:gd name="T45" fmla="*/ 158 h 290"/>
                  <a:gd name="T46" fmla="*/ 181 w 445"/>
                  <a:gd name="T47" fmla="*/ 187 h 290"/>
                  <a:gd name="T48" fmla="*/ 175 w 445"/>
                  <a:gd name="T49" fmla="*/ 140 h 290"/>
                  <a:gd name="T50" fmla="*/ 146 w 445"/>
                  <a:gd name="T51" fmla="*/ 134 h 290"/>
                  <a:gd name="T52" fmla="*/ 153 w 445"/>
                  <a:gd name="T53" fmla="*/ 105 h 290"/>
                  <a:gd name="T54" fmla="*/ 181 w 445"/>
                  <a:gd name="T55" fmla="*/ 111 h 290"/>
                  <a:gd name="T56" fmla="*/ 240 w 445"/>
                  <a:gd name="T57" fmla="*/ 240 h 290"/>
                  <a:gd name="T58" fmla="*/ 211 w 445"/>
                  <a:gd name="T59" fmla="*/ 246 h 290"/>
                  <a:gd name="T60" fmla="*/ 205 w 445"/>
                  <a:gd name="T61" fmla="*/ 218 h 290"/>
                  <a:gd name="T62" fmla="*/ 234 w 445"/>
                  <a:gd name="T63" fmla="*/ 211 h 290"/>
                  <a:gd name="T64" fmla="*/ 240 w 445"/>
                  <a:gd name="T65" fmla="*/ 240 h 290"/>
                  <a:gd name="T66" fmla="*/ 234 w 445"/>
                  <a:gd name="T67" fmla="*/ 193 h 290"/>
                  <a:gd name="T68" fmla="*/ 205 w 445"/>
                  <a:gd name="T69" fmla="*/ 187 h 290"/>
                  <a:gd name="T70" fmla="*/ 211 w 445"/>
                  <a:gd name="T71" fmla="*/ 158 h 290"/>
                  <a:gd name="T72" fmla="*/ 240 w 445"/>
                  <a:gd name="T73" fmla="*/ 164 h 290"/>
                  <a:gd name="T74" fmla="*/ 240 w 445"/>
                  <a:gd name="T75" fmla="*/ 134 h 290"/>
                  <a:gd name="T76" fmla="*/ 211 w 445"/>
                  <a:gd name="T77" fmla="*/ 140 h 290"/>
                  <a:gd name="T78" fmla="*/ 205 w 445"/>
                  <a:gd name="T79" fmla="*/ 111 h 290"/>
                  <a:gd name="T80" fmla="*/ 234 w 445"/>
                  <a:gd name="T81" fmla="*/ 105 h 290"/>
                  <a:gd name="T82" fmla="*/ 240 w 445"/>
                  <a:gd name="T83" fmla="*/ 134 h 290"/>
                  <a:gd name="T84" fmla="*/ 292 w 445"/>
                  <a:gd name="T85" fmla="*/ 246 h 290"/>
                  <a:gd name="T86" fmla="*/ 263 w 445"/>
                  <a:gd name="T87" fmla="*/ 240 h 290"/>
                  <a:gd name="T88" fmla="*/ 269 w 445"/>
                  <a:gd name="T89" fmla="*/ 211 h 290"/>
                  <a:gd name="T90" fmla="*/ 298 w 445"/>
                  <a:gd name="T91" fmla="*/ 218 h 290"/>
                  <a:gd name="T92" fmla="*/ 298 w 445"/>
                  <a:gd name="T93" fmla="*/ 187 h 290"/>
                  <a:gd name="T94" fmla="*/ 269 w 445"/>
                  <a:gd name="T95" fmla="*/ 193 h 290"/>
                  <a:gd name="T96" fmla="*/ 263 w 445"/>
                  <a:gd name="T97" fmla="*/ 164 h 290"/>
                  <a:gd name="T98" fmla="*/ 292 w 445"/>
                  <a:gd name="T99" fmla="*/ 158 h 290"/>
                  <a:gd name="T100" fmla="*/ 298 w 445"/>
                  <a:gd name="T101" fmla="*/ 187 h 290"/>
                  <a:gd name="T102" fmla="*/ 292 w 445"/>
                  <a:gd name="T103" fmla="*/ 140 h 290"/>
                  <a:gd name="T104" fmla="*/ 263 w 445"/>
                  <a:gd name="T105" fmla="*/ 134 h 290"/>
                  <a:gd name="T106" fmla="*/ 269 w 445"/>
                  <a:gd name="T107" fmla="*/ 105 h 290"/>
                  <a:gd name="T108" fmla="*/ 298 w 445"/>
                  <a:gd name="T109" fmla="*/ 111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45" h="290">
                    <a:moveTo>
                      <a:pt x="445" y="230"/>
                    </a:moveTo>
                    <a:cubicBezTo>
                      <a:pt x="445" y="224"/>
                      <a:pt x="444" y="218"/>
                      <a:pt x="442" y="213"/>
                    </a:cubicBezTo>
                    <a:cubicBezTo>
                      <a:pt x="433" y="184"/>
                      <a:pt x="397" y="165"/>
                      <a:pt x="397" y="165"/>
                    </a:cubicBezTo>
                    <a:cubicBezTo>
                      <a:pt x="325" y="114"/>
                      <a:pt x="314" y="77"/>
                      <a:pt x="313" y="55"/>
                    </a:cubicBezTo>
                    <a:cubicBezTo>
                      <a:pt x="313" y="54"/>
                      <a:pt x="313" y="54"/>
                      <a:pt x="313" y="53"/>
                    </a:cubicBezTo>
                    <a:cubicBezTo>
                      <a:pt x="313" y="26"/>
                      <a:pt x="313" y="26"/>
                      <a:pt x="313" y="26"/>
                    </a:cubicBezTo>
                    <a:cubicBezTo>
                      <a:pt x="313" y="12"/>
                      <a:pt x="302" y="0"/>
                      <a:pt x="288" y="0"/>
                    </a:cubicBezTo>
                    <a:cubicBezTo>
                      <a:pt x="274" y="0"/>
                      <a:pt x="262" y="12"/>
                      <a:pt x="262" y="26"/>
                    </a:cubicBezTo>
                    <a:cubicBezTo>
                      <a:pt x="262" y="29"/>
                      <a:pt x="262" y="29"/>
                      <a:pt x="262" y="29"/>
                    </a:cubicBezTo>
                    <a:cubicBezTo>
                      <a:pt x="220" y="42"/>
                      <a:pt x="193" y="34"/>
                      <a:pt x="183" y="30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83" y="12"/>
                      <a:pt x="172" y="0"/>
                      <a:pt x="157" y="0"/>
                    </a:cubicBezTo>
                    <a:cubicBezTo>
                      <a:pt x="143" y="0"/>
                      <a:pt x="132" y="12"/>
                      <a:pt x="132" y="26"/>
                    </a:cubicBezTo>
                    <a:cubicBezTo>
                      <a:pt x="132" y="46"/>
                      <a:pt x="132" y="46"/>
                      <a:pt x="132" y="46"/>
                    </a:cubicBezTo>
                    <a:cubicBezTo>
                      <a:pt x="131" y="46"/>
                      <a:pt x="131" y="46"/>
                      <a:pt x="131" y="46"/>
                    </a:cubicBezTo>
                    <a:cubicBezTo>
                      <a:pt x="131" y="46"/>
                      <a:pt x="132" y="47"/>
                      <a:pt x="132" y="48"/>
                    </a:cubicBezTo>
                    <a:cubicBezTo>
                      <a:pt x="132" y="53"/>
                      <a:pt x="132" y="53"/>
                      <a:pt x="132" y="53"/>
                    </a:cubicBezTo>
                    <a:cubicBezTo>
                      <a:pt x="132" y="53"/>
                      <a:pt x="132" y="53"/>
                      <a:pt x="132" y="53"/>
                    </a:cubicBezTo>
                    <a:cubicBezTo>
                      <a:pt x="131" y="73"/>
                      <a:pt x="122" y="113"/>
                      <a:pt x="48" y="165"/>
                    </a:cubicBezTo>
                    <a:cubicBezTo>
                      <a:pt x="48" y="165"/>
                      <a:pt x="11" y="184"/>
                      <a:pt x="3" y="213"/>
                    </a:cubicBezTo>
                    <a:cubicBezTo>
                      <a:pt x="1" y="218"/>
                      <a:pt x="0" y="224"/>
                      <a:pt x="0" y="230"/>
                    </a:cubicBezTo>
                    <a:cubicBezTo>
                      <a:pt x="0" y="231"/>
                      <a:pt x="0" y="232"/>
                      <a:pt x="0" y="234"/>
                    </a:cubicBezTo>
                    <a:cubicBezTo>
                      <a:pt x="0" y="234"/>
                      <a:pt x="0" y="234"/>
                      <a:pt x="0" y="234"/>
                    </a:cubicBezTo>
                    <a:cubicBezTo>
                      <a:pt x="0" y="278"/>
                      <a:pt x="0" y="278"/>
                      <a:pt x="0" y="278"/>
                    </a:cubicBezTo>
                    <a:cubicBezTo>
                      <a:pt x="0" y="285"/>
                      <a:pt x="6" y="290"/>
                      <a:pt x="12" y="290"/>
                    </a:cubicBezTo>
                    <a:cubicBezTo>
                      <a:pt x="433" y="290"/>
                      <a:pt x="433" y="290"/>
                      <a:pt x="433" y="290"/>
                    </a:cubicBezTo>
                    <a:cubicBezTo>
                      <a:pt x="439" y="290"/>
                      <a:pt x="445" y="285"/>
                      <a:pt x="445" y="278"/>
                    </a:cubicBezTo>
                    <a:cubicBezTo>
                      <a:pt x="445" y="234"/>
                      <a:pt x="445" y="234"/>
                      <a:pt x="445" y="234"/>
                    </a:cubicBezTo>
                    <a:cubicBezTo>
                      <a:pt x="445" y="234"/>
                      <a:pt x="445" y="234"/>
                      <a:pt x="445" y="234"/>
                    </a:cubicBezTo>
                    <a:cubicBezTo>
                      <a:pt x="445" y="232"/>
                      <a:pt x="445" y="231"/>
                      <a:pt x="445" y="230"/>
                    </a:cubicBezTo>
                    <a:close/>
                    <a:moveTo>
                      <a:pt x="181" y="240"/>
                    </a:moveTo>
                    <a:cubicBezTo>
                      <a:pt x="181" y="244"/>
                      <a:pt x="179" y="246"/>
                      <a:pt x="175" y="246"/>
                    </a:cubicBezTo>
                    <a:cubicBezTo>
                      <a:pt x="153" y="246"/>
                      <a:pt x="153" y="246"/>
                      <a:pt x="153" y="246"/>
                    </a:cubicBezTo>
                    <a:cubicBezTo>
                      <a:pt x="149" y="246"/>
                      <a:pt x="146" y="244"/>
                      <a:pt x="146" y="240"/>
                    </a:cubicBezTo>
                    <a:cubicBezTo>
                      <a:pt x="146" y="218"/>
                      <a:pt x="146" y="218"/>
                      <a:pt x="146" y="218"/>
                    </a:cubicBezTo>
                    <a:cubicBezTo>
                      <a:pt x="146" y="214"/>
                      <a:pt x="149" y="211"/>
                      <a:pt x="153" y="211"/>
                    </a:cubicBezTo>
                    <a:cubicBezTo>
                      <a:pt x="175" y="211"/>
                      <a:pt x="175" y="211"/>
                      <a:pt x="175" y="211"/>
                    </a:cubicBezTo>
                    <a:cubicBezTo>
                      <a:pt x="179" y="211"/>
                      <a:pt x="181" y="214"/>
                      <a:pt x="181" y="218"/>
                    </a:cubicBezTo>
                    <a:lnTo>
                      <a:pt x="181" y="240"/>
                    </a:lnTo>
                    <a:close/>
                    <a:moveTo>
                      <a:pt x="181" y="187"/>
                    </a:moveTo>
                    <a:cubicBezTo>
                      <a:pt x="181" y="190"/>
                      <a:pt x="179" y="193"/>
                      <a:pt x="175" y="193"/>
                    </a:cubicBezTo>
                    <a:cubicBezTo>
                      <a:pt x="153" y="193"/>
                      <a:pt x="153" y="193"/>
                      <a:pt x="153" y="193"/>
                    </a:cubicBezTo>
                    <a:cubicBezTo>
                      <a:pt x="149" y="193"/>
                      <a:pt x="146" y="190"/>
                      <a:pt x="146" y="187"/>
                    </a:cubicBezTo>
                    <a:cubicBezTo>
                      <a:pt x="146" y="164"/>
                      <a:pt x="146" y="164"/>
                      <a:pt x="146" y="164"/>
                    </a:cubicBezTo>
                    <a:cubicBezTo>
                      <a:pt x="146" y="161"/>
                      <a:pt x="149" y="158"/>
                      <a:pt x="153" y="158"/>
                    </a:cubicBezTo>
                    <a:cubicBezTo>
                      <a:pt x="175" y="158"/>
                      <a:pt x="175" y="158"/>
                      <a:pt x="175" y="158"/>
                    </a:cubicBezTo>
                    <a:cubicBezTo>
                      <a:pt x="179" y="158"/>
                      <a:pt x="181" y="161"/>
                      <a:pt x="181" y="164"/>
                    </a:cubicBezTo>
                    <a:lnTo>
                      <a:pt x="181" y="187"/>
                    </a:lnTo>
                    <a:close/>
                    <a:moveTo>
                      <a:pt x="181" y="134"/>
                    </a:moveTo>
                    <a:cubicBezTo>
                      <a:pt x="181" y="137"/>
                      <a:pt x="179" y="140"/>
                      <a:pt x="175" y="140"/>
                    </a:cubicBezTo>
                    <a:cubicBezTo>
                      <a:pt x="153" y="140"/>
                      <a:pt x="153" y="140"/>
                      <a:pt x="153" y="140"/>
                    </a:cubicBezTo>
                    <a:cubicBezTo>
                      <a:pt x="149" y="140"/>
                      <a:pt x="146" y="137"/>
                      <a:pt x="146" y="134"/>
                    </a:cubicBezTo>
                    <a:cubicBezTo>
                      <a:pt x="146" y="111"/>
                      <a:pt x="146" y="111"/>
                      <a:pt x="146" y="111"/>
                    </a:cubicBezTo>
                    <a:cubicBezTo>
                      <a:pt x="146" y="108"/>
                      <a:pt x="149" y="105"/>
                      <a:pt x="153" y="105"/>
                    </a:cubicBezTo>
                    <a:cubicBezTo>
                      <a:pt x="175" y="105"/>
                      <a:pt x="175" y="105"/>
                      <a:pt x="175" y="105"/>
                    </a:cubicBezTo>
                    <a:cubicBezTo>
                      <a:pt x="179" y="105"/>
                      <a:pt x="181" y="108"/>
                      <a:pt x="181" y="111"/>
                    </a:cubicBezTo>
                    <a:lnTo>
                      <a:pt x="181" y="134"/>
                    </a:lnTo>
                    <a:close/>
                    <a:moveTo>
                      <a:pt x="240" y="240"/>
                    </a:moveTo>
                    <a:cubicBezTo>
                      <a:pt x="240" y="244"/>
                      <a:pt x="237" y="246"/>
                      <a:pt x="234" y="246"/>
                    </a:cubicBezTo>
                    <a:cubicBezTo>
                      <a:pt x="211" y="246"/>
                      <a:pt x="211" y="246"/>
                      <a:pt x="211" y="246"/>
                    </a:cubicBezTo>
                    <a:cubicBezTo>
                      <a:pt x="208" y="246"/>
                      <a:pt x="205" y="244"/>
                      <a:pt x="205" y="240"/>
                    </a:cubicBezTo>
                    <a:cubicBezTo>
                      <a:pt x="205" y="218"/>
                      <a:pt x="205" y="218"/>
                      <a:pt x="205" y="218"/>
                    </a:cubicBezTo>
                    <a:cubicBezTo>
                      <a:pt x="205" y="214"/>
                      <a:pt x="208" y="211"/>
                      <a:pt x="211" y="211"/>
                    </a:cubicBezTo>
                    <a:cubicBezTo>
                      <a:pt x="234" y="211"/>
                      <a:pt x="234" y="211"/>
                      <a:pt x="234" y="211"/>
                    </a:cubicBezTo>
                    <a:cubicBezTo>
                      <a:pt x="237" y="211"/>
                      <a:pt x="240" y="214"/>
                      <a:pt x="240" y="218"/>
                    </a:cubicBezTo>
                    <a:lnTo>
                      <a:pt x="240" y="240"/>
                    </a:lnTo>
                    <a:close/>
                    <a:moveTo>
                      <a:pt x="240" y="187"/>
                    </a:moveTo>
                    <a:cubicBezTo>
                      <a:pt x="240" y="190"/>
                      <a:pt x="237" y="193"/>
                      <a:pt x="234" y="193"/>
                    </a:cubicBezTo>
                    <a:cubicBezTo>
                      <a:pt x="211" y="193"/>
                      <a:pt x="211" y="193"/>
                      <a:pt x="211" y="193"/>
                    </a:cubicBezTo>
                    <a:cubicBezTo>
                      <a:pt x="208" y="193"/>
                      <a:pt x="205" y="190"/>
                      <a:pt x="205" y="187"/>
                    </a:cubicBezTo>
                    <a:cubicBezTo>
                      <a:pt x="205" y="164"/>
                      <a:pt x="205" y="164"/>
                      <a:pt x="205" y="164"/>
                    </a:cubicBezTo>
                    <a:cubicBezTo>
                      <a:pt x="205" y="161"/>
                      <a:pt x="208" y="158"/>
                      <a:pt x="211" y="158"/>
                    </a:cubicBezTo>
                    <a:cubicBezTo>
                      <a:pt x="234" y="158"/>
                      <a:pt x="234" y="158"/>
                      <a:pt x="234" y="158"/>
                    </a:cubicBezTo>
                    <a:cubicBezTo>
                      <a:pt x="237" y="158"/>
                      <a:pt x="240" y="161"/>
                      <a:pt x="240" y="164"/>
                    </a:cubicBezTo>
                    <a:lnTo>
                      <a:pt x="240" y="187"/>
                    </a:lnTo>
                    <a:close/>
                    <a:moveTo>
                      <a:pt x="240" y="134"/>
                    </a:moveTo>
                    <a:cubicBezTo>
                      <a:pt x="240" y="137"/>
                      <a:pt x="237" y="140"/>
                      <a:pt x="234" y="140"/>
                    </a:cubicBezTo>
                    <a:cubicBezTo>
                      <a:pt x="211" y="140"/>
                      <a:pt x="211" y="140"/>
                      <a:pt x="211" y="140"/>
                    </a:cubicBezTo>
                    <a:cubicBezTo>
                      <a:pt x="208" y="140"/>
                      <a:pt x="205" y="137"/>
                      <a:pt x="205" y="134"/>
                    </a:cubicBez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05" y="108"/>
                      <a:pt x="208" y="105"/>
                      <a:pt x="211" y="105"/>
                    </a:cubicBezTo>
                    <a:cubicBezTo>
                      <a:pt x="234" y="105"/>
                      <a:pt x="234" y="105"/>
                      <a:pt x="234" y="105"/>
                    </a:cubicBezTo>
                    <a:cubicBezTo>
                      <a:pt x="237" y="105"/>
                      <a:pt x="240" y="108"/>
                      <a:pt x="240" y="111"/>
                    </a:cubicBezTo>
                    <a:lnTo>
                      <a:pt x="240" y="134"/>
                    </a:lnTo>
                    <a:close/>
                    <a:moveTo>
                      <a:pt x="298" y="240"/>
                    </a:moveTo>
                    <a:cubicBezTo>
                      <a:pt x="298" y="244"/>
                      <a:pt x="296" y="246"/>
                      <a:pt x="292" y="246"/>
                    </a:cubicBezTo>
                    <a:cubicBezTo>
                      <a:pt x="269" y="246"/>
                      <a:pt x="269" y="246"/>
                      <a:pt x="269" y="246"/>
                    </a:cubicBezTo>
                    <a:cubicBezTo>
                      <a:pt x="266" y="246"/>
                      <a:pt x="263" y="244"/>
                      <a:pt x="263" y="240"/>
                    </a:cubicBezTo>
                    <a:cubicBezTo>
                      <a:pt x="263" y="218"/>
                      <a:pt x="263" y="218"/>
                      <a:pt x="263" y="218"/>
                    </a:cubicBezTo>
                    <a:cubicBezTo>
                      <a:pt x="263" y="214"/>
                      <a:pt x="266" y="211"/>
                      <a:pt x="269" y="211"/>
                    </a:cubicBezTo>
                    <a:cubicBezTo>
                      <a:pt x="292" y="211"/>
                      <a:pt x="292" y="211"/>
                      <a:pt x="292" y="211"/>
                    </a:cubicBezTo>
                    <a:cubicBezTo>
                      <a:pt x="296" y="211"/>
                      <a:pt x="298" y="214"/>
                      <a:pt x="298" y="218"/>
                    </a:cubicBezTo>
                    <a:lnTo>
                      <a:pt x="298" y="240"/>
                    </a:lnTo>
                    <a:close/>
                    <a:moveTo>
                      <a:pt x="298" y="187"/>
                    </a:moveTo>
                    <a:cubicBezTo>
                      <a:pt x="298" y="190"/>
                      <a:pt x="296" y="193"/>
                      <a:pt x="292" y="193"/>
                    </a:cubicBezTo>
                    <a:cubicBezTo>
                      <a:pt x="269" y="193"/>
                      <a:pt x="269" y="193"/>
                      <a:pt x="269" y="193"/>
                    </a:cubicBezTo>
                    <a:cubicBezTo>
                      <a:pt x="266" y="193"/>
                      <a:pt x="263" y="190"/>
                      <a:pt x="263" y="187"/>
                    </a:cubicBezTo>
                    <a:cubicBezTo>
                      <a:pt x="263" y="164"/>
                      <a:pt x="263" y="164"/>
                      <a:pt x="263" y="164"/>
                    </a:cubicBezTo>
                    <a:cubicBezTo>
                      <a:pt x="263" y="161"/>
                      <a:pt x="266" y="158"/>
                      <a:pt x="269" y="158"/>
                    </a:cubicBezTo>
                    <a:cubicBezTo>
                      <a:pt x="292" y="158"/>
                      <a:pt x="292" y="158"/>
                      <a:pt x="292" y="158"/>
                    </a:cubicBezTo>
                    <a:cubicBezTo>
                      <a:pt x="296" y="158"/>
                      <a:pt x="298" y="161"/>
                      <a:pt x="298" y="164"/>
                    </a:cubicBezTo>
                    <a:lnTo>
                      <a:pt x="298" y="187"/>
                    </a:lnTo>
                    <a:close/>
                    <a:moveTo>
                      <a:pt x="298" y="134"/>
                    </a:moveTo>
                    <a:cubicBezTo>
                      <a:pt x="298" y="137"/>
                      <a:pt x="296" y="140"/>
                      <a:pt x="292" y="140"/>
                    </a:cubicBezTo>
                    <a:cubicBezTo>
                      <a:pt x="269" y="140"/>
                      <a:pt x="269" y="140"/>
                      <a:pt x="269" y="140"/>
                    </a:cubicBezTo>
                    <a:cubicBezTo>
                      <a:pt x="266" y="140"/>
                      <a:pt x="263" y="137"/>
                      <a:pt x="263" y="134"/>
                    </a:cubicBezTo>
                    <a:cubicBezTo>
                      <a:pt x="263" y="111"/>
                      <a:pt x="263" y="111"/>
                      <a:pt x="263" y="111"/>
                    </a:cubicBezTo>
                    <a:cubicBezTo>
                      <a:pt x="263" y="108"/>
                      <a:pt x="266" y="105"/>
                      <a:pt x="269" y="105"/>
                    </a:cubicBezTo>
                    <a:cubicBezTo>
                      <a:pt x="292" y="105"/>
                      <a:pt x="292" y="105"/>
                      <a:pt x="292" y="105"/>
                    </a:cubicBezTo>
                    <a:cubicBezTo>
                      <a:pt x="296" y="105"/>
                      <a:pt x="298" y="108"/>
                      <a:pt x="298" y="111"/>
                    </a:cubicBezTo>
                    <a:lnTo>
                      <a:pt x="298" y="1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30" name="Freeform 8"/>
              <p:cNvSpPr/>
              <p:nvPr/>
            </p:nvSpPr>
            <p:spPr bwMode="auto">
              <a:xfrm>
                <a:off x="1165225" y="1162051"/>
                <a:ext cx="157163" cy="150813"/>
              </a:xfrm>
              <a:custGeom>
                <a:avLst/>
                <a:gdLst>
                  <a:gd name="T0" fmla="*/ 31 w 99"/>
                  <a:gd name="T1" fmla="*/ 95 h 95"/>
                  <a:gd name="T2" fmla="*/ 0 w 99"/>
                  <a:gd name="T3" fmla="*/ 0 h 95"/>
                  <a:gd name="T4" fmla="*/ 99 w 99"/>
                  <a:gd name="T5" fmla="*/ 39 h 95"/>
                  <a:gd name="T6" fmla="*/ 31 w 99"/>
                  <a:gd name="T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9" h="95">
                    <a:moveTo>
                      <a:pt x="31" y="95"/>
                    </a:moveTo>
                    <a:lnTo>
                      <a:pt x="0" y="0"/>
                    </a:lnTo>
                    <a:lnTo>
                      <a:pt x="99" y="39"/>
                    </a:lnTo>
                    <a:lnTo>
                      <a:pt x="31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31" name="Freeform 9"/>
              <p:cNvSpPr>
                <a:spLocks noEditPoints="1"/>
              </p:cNvSpPr>
              <p:nvPr/>
            </p:nvSpPr>
            <p:spPr bwMode="auto">
              <a:xfrm>
                <a:off x="1162050" y="1155701"/>
                <a:ext cx="592138" cy="409575"/>
              </a:xfrm>
              <a:custGeom>
                <a:avLst/>
                <a:gdLst>
                  <a:gd name="T0" fmla="*/ 104 w 207"/>
                  <a:gd name="T1" fmla="*/ 0 h 143"/>
                  <a:gd name="T2" fmla="*/ 0 w 207"/>
                  <a:gd name="T3" fmla="*/ 71 h 143"/>
                  <a:gd name="T4" fmla="*/ 104 w 207"/>
                  <a:gd name="T5" fmla="*/ 143 h 143"/>
                  <a:gd name="T6" fmla="*/ 207 w 207"/>
                  <a:gd name="T7" fmla="*/ 71 h 143"/>
                  <a:gd name="T8" fmla="*/ 104 w 207"/>
                  <a:gd name="T9" fmla="*/ 0 h 143"/>
                  <a:gd name="T10" fmla="*/ 54 w 207"/>
                  <a:gd name="T11" fmla="*/ 85 h 143"/>
                  <a:gd name="T12" fmla="*/ 40 w 207"/>
                  <a:gd name="T13" fmla="*/ 71 h 143"/>
                  <a:gd name="T14" fmla="*/ 54 w 207"/>
                  <a:gd name="T15" fmla="*/ 57 h 143"/>
                  <a:gd name="T16" fmla="*/ 68 w 207"/>
                  <a:gd name="T17" fmla="*/ 71 h 143"/>
                  <a:gd name="T18" fmla="*/ 54 w 207"/>
                  <a:gd name="T19" fmla="*/ 85 h 143"/>
                  <a:gd name="T20" fmla="*/ 104 w 207"/>
                  <a:gd name="T21" fmla="*/ 85 h 143"/>
                  <a:gd name="T22" fmla="*/ 90 w 207"/>
                  <a:gd name="T23" fmla="*/ 71 h 143"/>
                  <a:gd name="T24" fmla="*/ 104 w 207"/>
                  <a:gd name="T25" fmla="*/ 57 h 143"/>
                  <a:gd name="T26" fmla="*/ 118 w 207"/>
                  <a:gd name="T27" fmla="*/ 71 h 143"/>
                  <a:gd name="T28" fmla="*/ 104 w 207"/>
                  <a:gd name="T29" fmla="*/ 85 h 143"/>
                  <a:gd name="T30" fmla="*/ 154 w 207"/>
                  <a:gd name="T31" fmla="*/ 85 h 143"/>
                  <a:gd name="T32" fmla="*/ 140 w 207"/>
                  <a:gd name="T33" fmla="*/ 71 h 143"/>
                  <a:gd name="T34" fmla="*/ 154 w 207"/>
                  <a:gd name="T35" fmla="*/ 57 h 143"/>
                  <a:gd name="T36" fmla="*/ 168 w 207"/>
                  <a:gd name="T37" fmla="*/ 71 h 143"/>
                  <a:gd name="T38" fmla="*/ 154 w 207"/>
                  <a:gd name="T39" fmla="*/ 8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7" h="143">
                    <a:moveTo>
                      <a:pt x="104" y="0"/>
                    </a:moveTo>
                    <a:cubicBezTo>
                      <a:pt x="47" y="0"/>
                      <a:pt x="0" y="32"/>
                      <a:pt x="0" y="71"/>
                    </a:cubicBezTo>
                    <a:cubicBezTo>
                      <a:pt x="0" y="111"/>
                      <a:pt x="47" y="143"/>
                      <a:pt x="104" y="143"/>
                    </a:cubicBezTo>
                    <a:cubicBezTo>
                      <a:pt x="161" y="143"/>
                      <a:pt x="207" y="111"/>
                      <a:pt x="207" y="71"/>
                    </a:cubicBezTo>
                    <a:cubicBezTo>
                      <a:pt x="207" y="32"/>
                      <a:pt x="161" y="0"/>
                      <a:pt x="104" y="0"/>
                    </a:cubicBezTo>
                    <a:close/>
                    <a:moveTo>
                      <a:pt x="54" y="85"/>
                    </a:moveTo>
                    <a:cubicBezTo>
                      <a:pt x="46" y="85"/>
                      <a:pt x="40" y="79"/>
                      <a:pt x="40" y="71"/>
                    </a:cubicBezTo>
                    <a:cubicBezTo>
                      <a:pt x="40" y="64"/>
                      <a:pt x="46" y="57"/>
                      <a:pt x="54" y="57"/>
                    </a:cubicBezTo>
                    <a:cubicBezTo>
                      <a:pt x="62" y="57"/>
                      <a:pt x="68" y="64"/>
                      <a:pt x="68" y="71"/>
                    </a:cubicBezTo>
                    <a:cubicBezTo>
                      <a:pt x="68" y="79"/>
                      <a:pt x="62" y="85"/>
                      <a:pt x="54" y="85"/>
                    </a:cubicBezTo>
                    <a:close/>
                    <a:moveTo>
                      <a:pt x="104" y="85"/>
                    </a:moveTo>
                    <a:cubicBezTo>
                      <a:pt x="96" y="85"/>
                      <a:pt x="90" y="79"/>
                      <a:pt x="90" y="71"/>
                    </a:cubicBezTo>
                    <a:cubicBezTo>
                      <a:pt x="90" y="64"/>
                      <a:pt x="96" y="57"/>
                      <a:pt x="104" y="57"/>
                    </a:cubicBezTo>
                    <a:cubicBezTo>
                      <a:pt x="112" y="57"/>
                      <a:pt x="118" y="64"/>
                      <a:pt x="118" y="71"/>
                    </a:cubicBezTo>
                    <a:cubicBezTo>
                      <a:pt x="118" y="79"/>
                      <a:pt x="112" y="85"/>
                      <a:pt x="104" y="85"/>
                    </a:cubicBezTo>
                    <a:close/>
                    <a:moveTo>
                      <a:pt x="154" y="85"/>
                    </a:moveTo>
                    <a:cubicBezTo>
                      <a:pt x="146" y="85"/>
                      <a:pt x="140" y="79"/>
                      <a:pt x="140" y="71"/>
                    </a:cubicBezTo>
                    <a:cubicBezTo>
                      <a:pt x="140" y="64"/>
                      <a:pt x="146" y="57"/>
                      <a:pt x="154" y="57"/>
                    </a:cubicBezTo>
                    <a:cubicBezTo>
                      <a:pt x="162" y="57"/>
                      <a:pt x="168" y="64"/>
                      <a:pt x="168" y="71"/>
                    </a:cubicBezTo>
                    <a:cubicBezTo>
                      <a:pt x="168" y="79"/>
                      <a:pt x="162" y="85"/>
                      <a:pt x="154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grpSp>
          <p:nvGrpSpPr>
            <p:cNvPr id="16" name="组合 75"/>
            <p:cNvGrpSpPr/>
            <p:nvPr/>
          </p:nvGrpSpPr>
          <p:grpSpPr>
            <a:xfrm>
              <a:off x="6810440" y="4075601"/>
              <a:ext cx="450068" cy="495591"/>
              <a:chOff x="279401" y="2698750"/>
              <a:chExt cx="1473200" cy="1655763"/>
            </a:xfrm>
            <a:solidFill>
              <a:sysClr val="window" lastClr="FFFFFF"/>
            </a:solidFill>
          </p:grpSpPr>
          <p:sp>
            <p:nvSpPr>
              <p:cNvPr id="20" name="Freeform 45"/>
              <p:cNvSpPr>
                <a:spLocks noEditPoints="1"/>
              </p:cNvSpPr>
              <p:nvPr/>
            </p:nvSpPr>
            <p:spPr bwMode="auto">
              <a:xfrm>
                <a:off x="279401" y="2884488"/>
                <a:ext cx="1473200" cy="1470025"/>
              </a:xfrm>
              <a:custGeom>
                <a:avLst/>
                <a:gdLst>
                  <a:gd name="T0" fmla="*/ 250 w 501"/>
                  <a:gd name="T1" fmla="*/ 0 h 501"/>
                  <a:gd name="T2" fmla="*/ 0 w 501"/>
                  <a:gd name="T3" fmla="*/ 251 h 501"/>
                  <a:gd name="T4" fmla="*/ 250 w 501"/>
                  <a:gd name="T5" fmla="*/ 501 h 501"/>
                  <a:gd name="T6" fmla="*/ 501 w 501"/>
                  <a:gd name="T7" fmla="*/ 251 h 501"/>
                  <a:gd name="T8" fmla="*/ 250 w 501"/>
                  <a:gd name="T9" fmla="*/ 0 h 501"/>
                  <a:gd name="T10" fmla="*/ 455 w 501"/>
                  <a:gd name="T11" fmla="*/ 267 h 501"/>
                  <a:gd name="T12" fmla="*/ 446 w 501"/>
                  <a:gd name="T13" fmla="*/ 267 h 501"/>
                  <a:gd name="T14" fmla="*/ 389 w 501"/>
                  <a:gd name="T15" fmla="*/ 390 h 501"/>
                  <a:gd name="T16" fmla="*/ 267 w 501"/>
                  <a:gd name="T17" fmla="*/ 447 h 501"/>
                  <a:gd name="T18" fmla="*/ 267 w 501"/>
                  <a:gd name="T19" fmla="*/ 455 h 501"/>
                  <a:gd name="T20" fmla="*/ 250 w 501"/>
                  <a:gd name="T21" fmla="*/ 471 h 501"/>
                  <a:gd name="T22" fmla="*/ 234 w 501"/>
                  <a:gd name="T23" fmla="*/ 455 h 501"/>
                  <a:gd name="T24" fmla="*/ 234 w 501"/>
                  <a:gd name="T25" fmla="*/ 447 h 501"/>
                  <a:gd name="T26" fmla="*/ 111 w 501"/>
                  <a:gd name="T27" fmla="*/ 390 h 501"/>
                  <a:gd name="T28" fmla="*/ 54 w 501"/>
                  <a:gd name="T29" fmla="*/ 267 h 501"/>
                  <a:gd name="T30" fmla="*/ 46 w 501"/>
                  <a:gd name="T31" fmla="*/ 267 h 501"/>
                  <a:gd name="T32" fmla="*/ 30 w 501"/>
                  <a:gd name="T33" fmla="*/ 251 h 501"/>
                  <a:gd name="T34" fmla="*/ 46 w 501"/>
                  <a:gd name="T35" fmla="*/ 234 h 501"/>
                  <a:gd name="T36" fmla="*/ 54 w 501"/>
                  <a:gd name="T37" fmla="*/ 234 h 501"/>
                  <a:gd name="T38" fmla="*/ 111 w 501"/>
                  <a:gd name="T39" fmla="*/ 111 h 501"/>
                  <a:gd name="T40" fmla="*/ 234 w 501"/>
                  <a:gd name="T41" fmla="*/ 54 h 501"/>
                  <a:gd name="T42" fmla="*/ 234 w 501"/>
                  <a:gd name="T43" fmla="*/ 46 h 501"/>
                  <a:gd name="T44" fmla="*/ 250 w 501"/>
                  <a:gd name="T45" fmla="*/ 30 h 501"/>
                  <a:gd name="T46" fmla="*/ 267 w 501"/>
                  <a:gd name="T47" fmla="*/ 46 h 501"/>
                  <a:gd name="T48" fmla="*/ 267 w 501"/>
                  <a:gd name="T49" fmla="*/ 54 h 501"/>
                  <a:gd name="T50" fmla="*/ 389 w 501"/>
                  <a:gd name="T51" fmla="*/ 111 h 501"/>
                  <a:gd name="T52" fmla="*/ 446 w 501"/>
                  <a:gd name="T53" fmla="*/ 234 h 501"/>
                  <a:gd name="T54" fmla="*/ 455 w 501"/>
                  <a:gd name="T55" fmla="*/ 234 h 501"/>
                  <a:gd name="T56" fmla="*/ 471 w 501"/>
                  <a:gd name="T57" fmla="*/ 251 h 501"/>
                  <a:gd name="T58" fmla="*/ 455 w 501"/>
                  <a:gd name="T59" fmla="*/ 267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01" h="501">
                    <a:moveTo>
                      <a:pt x="250" y="0"/>
                    </a:moveTo>
                    <a:cubicBezTo>
                      <a:pt x="112" y="0"/>
                      <a:pt x="0" y="112"/>
                      <a:pt x="0" y="251"/>
                    </a:cubicBezTo>
                    <a:cubicBezTo>
                      <a:pt x="0" y="389"/>
                      <a:pt x="112" y="501"/>
                      <a:pt x="250" y="501"/>
                    </a:cubicBezTo>
                    <a:cubicBezTo>
                      <a:pt x="389" y="501"/>
                      <a:pt x="501" y="389"/>
                      <a:pt x="501" y="251"/>
                    </a:cubicBezTo>
                    <a:cubicBezTo>
                      <a:pt x="501" y="112"/>
                      <a:pt x="389" y="0"/>
                      <a:pt x="250" y="0"/>
                    </a:cubicBezTo>
                    <a:close/>
                    <a:moveTo>
                      <a:pt x="455" y="267"/>
                    </a:moveTo>
                    <a:cubicBezTo>
                      <a:pt x="446" y="267"/>
                      <a:pt x="446" y="267"/>
                      <a:pt x="446" y="267"/>
                    </a:cubicBezTo>
                    <a:cubicBezTo>
                      <a:pt x="442" y="315"/>
                      <a:pt x="421" y="358"/>
                      <a:pt x="389" y="390"/>
                    </a:cubicBezTo>
                    <a:cubicBezTo>
                      <a:pt x="357" y="422"/>
                      <a:pt x="315" y="443"/>
                      <a:pt x="267" y="447"/>
                    </a:cubicBezTo>
                    <a:cubicBezTo>
                      <a:pt x="267" y="455"/>
                      <a:pt x="267" y="455"/>
                      <a:pt x="267" y="455"/>
                    </a:cubicBezTo>
                    <a:cubicBezTo>
                      <a:pt x="267" y="464"/>
                      <a:pt x="259" y="471"/>
                      <a:pt x="250" y="471"/>
                    </a:cubicBezTo>
                    <a:cubicBezTo>
                      <a:pt x="241" y="471"/>
                      <a:pt x="234" y="464"/>
                      <a:pt x="234" y="455"/>
                    </a:cubicBezTo>
                    <a:cubicBezTo>
                      <a:pt x="234" y="447"/>
                      <a:pt x="234" y="447"/>
                      <a:pt x="234" y="447"/>
                    </a:cubicBezTo>
                    <a:cubicBezTo>
                      <a:pt x="186" y="443"/>
                      <a:pt x="143" y="422"/>
                      <a:pt x="111" y="390"/>
                    </a:cubicBezTo>
                    <a:cubicBezTo>
                      <a:pt x="79" y="358"/>
                      <a:pt x="58" y="315"/>
                      <a:pt x="54" y="267"/>
                    </a:cubicBezTo>
                    <a:cubicBezTo>
                      <a:pt x="46" y="267"/>
                      <a:pt x="46" y="267"/>
                      <a:pt x="46" y="267"/>
                    </a:cubicBezTo>
                    <a:cubicBezTo>
                      <a:pt x="37" y="267"/>
                      <a:pt x="30" y="260"/>
                      <a:pt x="30" y="251"/>
                    </a:cubicBezTo>
                    <a:cubicBezTo>
                      <a:pt x="30" y="241"/>
                      <a:pt x="37" y="234"/>
                      <a:pt x="46" y="234"/>
                    </a:cubicBezTo>
                    <a:cubicBezTo>
                      <a:pt x="54" y="234"/>
                      <a:pt x="54" y="234"/>
                      <a:pt x="54" y="234"/>
                    </a:cubicBezTo>
                    <a:cubicBezTo>
                      <a:pt x="58" y="186"/>
                      <a:pt x="79" y="143"/>
                      <a:pt x="111" y="111"/>
                    </a:cubicBezTo>
                    <a:cubicBezTo>
                      <a:pt x="143" y="79"/>
                      <a:pt x="186" y="58"/>
                      <a:pt x="234" y="54"/>
                    </a:cubicBezTo>
                    <a:cubicBezTo>
                      <a:pt x="234" y="46"/>
                      <a:pt x="234" y="46"/>
                      <a:pt x="234" y="46"/>
                    </a:cubicBezTo>
                    <a:cubicBezTo>
                      <a:pt x="234" y="37"/>
                      <a:pt x="241" y="30"/>
                      <a:pt x="250" y="30"/>
                    </a:cubicBezTo>
                    <a:cubicBezTo>
                      <a:pt x="259" y="30"/>
                      <a:pt x="267" y="37"/>
                      <a:pt x="267" y="46"/>
                    </a:cubicBezTo>
                    <a:cubicBezTo>
                      <a:pt x="267" y="54"/>
                      <a:pt x="267" y="54"/>
                      <a:pt x="267" y="54"/>
                    </a:cubicBezTo>
                    <a:cubicBezTo>
                      <a:pt x="315" y="58"/>
                      <a:pt x="357" y="79"/>
                      <a:pt x="389" y="111"/>
                    </a:cubicBezTo>
                    <a:cubicBezTo>
                      <a:pt x="421" y="143"/>
                      <a:pt x="442" y="186"/>
                      <a:pt x="446" y="234"/>
                    </a:cubicBezTo>
                    <a:cubicBezTo>
                      <a:pt x="455" y="234"/>
                      <a:pt x="455" y="234"/>
                      <a:pt x="455" y="234"/>
                    </a:cubicBezTo>
                    <a:cubicBezTo>
                      <a:pt x="464" y="234"/>
                      <a:pt x="471" y="241"/>
                      <a:pt x="471" y="251"/>
                    </a:cubicBezTo>
                    <a:cubicBezTo>
                      <a:pt x="471" y="260"/>
                      <a:pt x="464" y="267"/>
                      <a:pt x="455" y="2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21" name="Freeform 46"/>
              <p:cNvSpPr/>
              <p:nvPr/>
            </p:nvSpPr>
            <p:spPr bwMode="auto">
              <a:xfrm>
                <a:off x="966788" y="3043238"/>
                <a:ext cx="96838" cy="117475"/>
              </a:xfrm>
              <a:custGeom>
                <a:avLst/>
                <a:gdLst>
                  <a:gd name="T0" fmla="*/ 16 w 33"/>
                  <a:gd name="T1" fmla="*/ 40 h 40"/>
                  <a:gd name="T2" fmla="*/ 33 w 33"/>
                  <a:gd name="T3" fmla="*/ 24 h 40"/>
                  <a:gd name="T4" fmla="*/ 33 w 33"/>
                  <a:gd name="T5" fmla="*/ 0 h 40"/>
                  <a:gd name="T6" fmla="*/ 16 w 33"/>
                  <a:gd name="T7" fmla="*/ 0 h 40"/>
                  <a:gd name="T8" fmla="*/ 0 w 33"/>
                  <a:gd name="T9" fmla="*/ 0 h 40"/>
                  <a:gd name="T10" fmla="*/ 0 w 33"/>
                  <a:gd name="T11" fmla="*/ 24 h 40"/>
                  <a:gd name="T12" fmla="*/ 16 w 33"/>
                  <a:gd name="T13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40">
                    <a:moveTo>
                      <a:pt x="16" y="40"/>
                    </a:moveTo>
                    <a:cubicBezTo>
                      <a:pt x="25" y="40"/>
                      <a:pt x="33" y="33"/>
                      <a:pt x="33" y="24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27" y="0"/>
                      <a:pt x="22" y="0"/>
                      <a:pt x="16" y="0"/>
                    </a:cubicBezTo>
                    <a:cubicBezTo>
                      <a:pt x="11" y="0"/>
                      <a:pt x="5" y="0"/>
                      <a:pt x="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33"/>
                      <a:pt x="7" y="40"/>
                      <a:pt x="16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22" name="Freeform 47"/>
              <p:cNvSpPr/>
              <p:nvPr/>
            </p:nvSpPr>
            <p:spPr bwMode="auto">
              <a:xfrm>
                <a:off x="966788" y="4079875"/>
                <a:ext cx="96838" cy="115888"/>
              </a:xfrm>
              <a:custGeom>
                <a:avLst/>
                <a:gdLst>
                  <a:gd name="T0" fmla="*/ 16 w 33"/>
                  <a:gd name="T1" fmla="*/ 0 h 40"/>
                  <a:gd name="T2" fmla="*/ 0 w 33"/>
                  <a:gd name="T3" fmla="*/ 17 h 40"/>
                  <a:gd name="T4" fmla="*/ 0 w 33"/>
                  <a:gd name="T5" fmla="*/ 40 h 40"/>
                  <a:gd name="T6" fmla="*/ 16 w 33"/>
                  <a:gd name="T7" fmla="*/ 40 h 40"/>
                  <a:gd name="T8" fmla="*/ 33 w 33"/>
                  <a:gd name="T9" fmla="*/ 40 h 40"/>
                  <a:gd name="T10" fmla="*/ 33 w 33"/>
                  <a:gd name="T11" fmla="*/ 17 h 40"/>
                  <a:gd name="T12" fmla="*/ 16 w 33"/>
                  <a:gd name="T1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40">
                    <a:moveTo>
                      <a:pt x="16" y="0"/>
                    </a:moveTo>
                    <a:cubicBezTo>
                      <a:pt x="7" y="0"/>
                      <a:pt x="0" y="7"/>
                      <a:pt x="0" y="17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5" y="40"/>
                      <a:pt x="11" y="40"/>
                      <a:pt x="16" y="40"/>
                    </a:cubicBezTo>
                    <a:cubicBezTo>
                      <a:pt x="22" y="40"/>
                      <a:pt x="27" y="40"/>
                      <a:pt x="33" y="40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7"/>
                      <a:pt x="25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23" name="Freeform 48"/>
              <p:cNvSpPr/>
              <p:nvPr/>
            </p:nvSpPr>
            <p:spPr bwMode="auto">
              <a:xfrm>
                <a:off x="434976" y="3571875"/>
                <a:ext cx="120650" cy="96838"/>
              </a:xfrm>
              <a:custGeom>
                <a:avLst/>
                <a:gdLst>
                  <a:gd name="T0" fmla="*/ 41 w 41"/>
                  <a:gd name="T1" fmla="*/ 17 h 33"/>
                  <a:gd name="T2" fmla="*/ 24 w 41"/>
                  <a:gd name="T3" fmla="*/ 0 h 33"/>
                  <a:gd name="T4" fmla="*/ 1 w 41"/>
                  <a:gd name="T5" fmla="*/ 0 h 33"/>
                  <a:gd name="T6" fmla="*/ 0 w 41"/>
                  <a:gd name="T7" fmla="*/ 17 h 33"/>
                  <a:gd name="T8" fmla="*/ 1 w 41"/>
                  <a:gd name="T9" fmla="*/ 33 h 33"/>
                  <a:gd name="T10" fmla="*/ 24 w 41"/>
                  <a:gd name="T11" fmla="*/ 33 h 33"/>
                  <a:gd name="T12" fmla="*/ 41 w 41"/>
                  <a:gd name="T13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33">
                    <a:moveTo>
                      <a:pt x="41" y="17"/>
                    </a:moveTo>
                    <a:cubicBezTo>
                      <a:pt x="41" y="7"/>
                      <a:pt x="33" y="0"/>
                      <a:pt x="2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6"/>
                      <a:pt x="0" y="11"/>
                      <a:pt x="0" y="17"/>
                    </a:cubicBezTo>
                    <a:cubicBezTo>
                      <a:pt x="0" y="22"/>
                      <a:pt x="1" y="28"/>
                      <a:pt x="1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33" y="33"/>
                      <a:pt x="41" y="26"/>
                      <a:pt x="4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24" name="Freeform 49"/>
              <p:cNvSpPr/>
              <p:nvPr/>
            </p:nvSpPr>
            <p:spPr bwMode="auto">
              <a:xfrm>
                <a:off x="1474788" y="3571875"/>
                <a:ext cx="119063" cy="96838"/>
              </a:xfrm>
              <a:custGeom>
                <a:avLst/>
                <a:gdLst>
                  <a:gd name="T0" fmla="*/ 39 w 40"/>
                  <a:gd name="T1" fmla="*/ 0 h 33"/>
                  <a:gd name="T2" fmla="*/ 16 w 40"/>
                  <a:gd name="T3" fmla="*/ 0 h 33"/>
                  <a:gd name="T4" fmla="*/ 0 w 40"/>
                  <a:gd name="T5" fmla="*/ 17 h 33"/>
                  <a:gd name="T6" fmla="*/ 16 w 40"/>
                  <a:gd name="T7" fmla="*/ 33 h 33"/>
                  <a:gd name="T8" fmla="*/ 39 w 40"/>
                  <a:gd name="T9" fmla="*/ 33 h 33"/>
                  <a:gd name="T10" fmla="*/ 40 w 40"/>
                  <a:gd name="T11" fmla="*/ 17 h 33"/>
                  <a:gd name="T12" fmla="*/ 39 w 40"/>
                  <a:gd name="T1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33">
                    <a:moveTo>
                      <a:pt x="39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7"/>
                    </a:cubicBezTo>
                    <a:cubicBezTo>
                      <a:pt x="0" y="26"/>
                      <a:pt x="7" y="33"/>
                      <a:pt x="16" y="33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40" y="28"/>
                      <a:pt x="40" y="22"/>
                      <a:pt x="40" y="17"/>
                    </a:cubicBezTo>
                    <a:cubicBezTo>
                      <a:pt x="40" y="11"/>
                      <a:pt x="40" y="6"/>
                      <a:pt x="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25" name="Oval 50"/>
              <p:cNvSpPr>
                <a:spLocks noChangeArrowheads="1"/>
              </p:cNvSpPr>
              <p:nvPr/>
            </p:nvSpPr>
            <p:spPr bwMode="auto">
              <a:xfrm>
                <a:off x="925513" y="3532188"/>
                <a:ext cx="176213" cy="1746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26" name="Freeform 51"/>
              <p:cNvSpPr>
                <a:spLocks noEditPoints="1"/>
              </p:cNvSpPr>
              <p:nvPr/>
            </p:nvSpPr>
            <p:spPr bwMode="auto">
              <a:xfrm>
                <a:off x="652463" y="3254375"/>
                <a:ext cx="723900" cy="730250"/>
              </a:xfrm>
              <a:custGeom>
                <a:avLst/>
                <a:gdLst>
                  <a:gd name="T0" fmla="*/ 106 w 246"/>
                  <a:gd name="T1" fmla="*/ 86 h 249"/>
                  <a:gd name="T2" fmla="*/ 109 w 246"/>
                  <a:gd name="T3" fmla="*/ 89 h 249"/>
                  <a:gd name="T4" fmla="*/ 123 w 246"/>
                  <a:gd name="T5" fmla="*/ 86 h 249"/>
                  <a:gd name="T6" fmla="*/ 162 w 246"/>
                  <a:gd name="T7" fmla="*/ 125 h 249"/>
                  <a:gd name="T8" fmla="*/ 159 w 246"/>
                  <a:gd name="T9" fmla="*/ 139 h 249"/>
                  <a:gd name="T10" fmla="*/ 162 w 246"/>
                  <a:gd name="T11" fmla="*/ 142 h 249"/>
                  <a:gd name="T12" fmla="*/ 246 w 246"/>
                  <a:gd name="T13" fmla="*/ 0 h 249"/>
                  <a:gd name="T14" fmla="*/ 106 w 246"/>
                  <a:gd name="T15" fmla="*/ 86 h 249"/>
                  <a:gd name="T16" fmla="*/ 123 w 246"/>
                  <a:gd name="T17" fmla="*/ 163 h 249"/>
                  <a:gd name="T18" fmla="*/ 84 w 246"/>
                  <a:gd name="T19" fmla="*/ 125 h 249"/>
                  <a:gd name="T20" fmla="*/ 87 w 246"/>
                  <a:gd name="T21" fmla="*/ 110 h 249"/>
                  <a:gd name="T22" fmla="*/ 85 w 246"/>
                  <a:gd name="T23" fmla="*/ 107 h 249"/>
                  <a:gd name="T24" fmla="*/ 0 w 246"/>
                  <a:gd name="T25" fmla="*/ 249 h 249"/>
                  <a:gd name="T26" fmla="*/ 140 w 246"/>
                  <a:gd name="T27" fmla="*/ 163 h 249"/>
                  <a:gd name="T28" fmla="*/ 138 w 246"/>
                  <a:gd name="T29" fmla="*/ 160 h 249"/>
                  <a:gd name="T30" fmla="*/ 123 w 246"/>
                  <a:gd name="T31" fmla="*/ 163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6" h="249">
                    <a:moveTo>
                      <a:pt x="106" y="86"/>
                    </a:moveTo>
                    <a:cubicBezTo>
                      <a:pt x="109" y="89"/>
                      <a:pt x="109" y="89"/>
                      <a:pt x="109" y="89"/>
                    </a:cubicBezTo>
                    <a:cubicBezTo>
                      <a:pt x="113" y="87"/>
                      <a:pt x="118" y="86"/>
                      <a:pt x="123" y="86"/>
                    </a:cubicBezTo>
                    <a:cubicBezTo>
                      <a:pt x="145" y="86"/>
                      <a:pt x="162" y="103"/>
                      <a:pt x="162" y="125"/>
                    </a:cubicBezTo>
                    <a:cubicBezTo>
                      <a:pt x="162" y="130"/>
                      <a:pt x="161" y="135"/>
                      <a:pt x="159" y="139"/>
                    </a:cubicBezTo>
                    <a:cubicBezTo>
                      <a:pt x="162" y="142"/>
                      <a:pt x="162" y="142"/>
                      <a:pt x="162" y="142"/>
                    </a:cubicBezTo>
                    <a:cubicBezTo>
                      <a:pt x="246" y="0"/>
                      <a:pt x="246" y="0"/>
                      <a:pt x="246" y="0"/>
                    </a:cubicBezTo>
                    <a:lnTo>
                      <a:pt x="106" y="86"/>
                    </a:lnTo>
                    <a:close/>
                    <a:moveTo>
                      <a:pt x="123" y="163"/>
                    </a:moveTo>
                    <a:cubicBezTo>
                      <a:pt x="102" y="163"/>
                      <a:pt x="84" y="146"/>
                      <a:pt x="84" y="125"/>
                    </a:cubicBezTo>
                    <a:cubicBezTo>
                      <a:pt x="84" y="119"/>
                      <a:pt x="86" y="114"/>
                      <a:pt x="87" y="110"/>
                    </a:cubicBezTo>
                    <a:cubicBezTo>
                      <a:pt x="85" y="107"/>
                      <a:pt x="85" y="107"/>
                      <a:pt x="85" y="107"/>
                    </a:cubicBezTo>
                    <a:cubicBezTo>
                      <a:pt x="0" y="249"/>
                      <a:pt x="0" y="249"/>
                      <a:pt x="0" y="249"/>
                    </a:cubicBezTo>
                    <a:cubicBezTo>
                      <a:pt x="140" y="163"/>
                      <a:pt x="140" y="163"/>
                      <a:pt x="140" y="163"/>
                    </a:cubicBezTo>
                    <a:cubicBezTo>
                      <a:pt x="138" y="160"/>
                      <a:pt x="138" y="160"/>
                      <a:pt x="138" y="160"/>
                    </a:cubicBezTo>
                    <a:cubicBezTo>
                      <a:pt x="133" y="162"/>
                      <a:pt x="128" y="163"/>
                      <a:pt x="123" y="1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27" name="Freeform 52"/>
              <p:cNvSpPr/>
              <p:nvPr/>
            </p:nvSpPr>
            <p:spPr bwMode="auto">
              <a:xfrm>
                <a:off x="935038" y="2698750"/>
                <a:ext cx="158750" cy="158750"/>
              </a:xfrm>
              <a:custGeom>
                <a:avLst/>
                <a:gdLst>
                  <a:gd name="T0" fmla="*/ 27 w 54"/>
                  <a:gd name="T1" fmla="*/ 0 h 54"/>
                  <a:gd name="T2" fmla="*/ 0 w 54"/>
                  <a:gd name="T3" fmla="*/ 27 h 54"/>
                  <a:gd name="T4" fmla="*/ 0 w 54"/>
                  <a:gd name="T5" fmla="*/ 54 h 54"/>
                  <a:gd name="T6" fmla="*/ 29 w 54"/>
                  <a:gd name="T7" fmla="*/ 52 h 54"/>
                  <a:gd name="T8" fmla="*/ 29 w 54"/>
                  <a:gd name="T9" fmla="*/ 52 h 54"/>
                  <a:gd name="T10" fmla="*/ 54 w 54"/>
                  <a:gd name="T11" fmla="*/ 53 h 54"/>
                  <a:gd name="T12" fmla="*/ 54 w 54"/>
                  <a:gd name="T13" fmla="*/ 27 h 54"/>
                  <a:gd name="T14" fmla="*/ 27 w 54"/>
                  <a:gd name="T1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54">
                    <a:moveTo>
                      <a:pt x="27" y="0"/>
                    </a:moveTo>
                    <a:cubicBezTo>
                      <a:pt x="12" y="0"/>
                      <a:pt x="0" y="12"/>
                      <a:pt x="0" y="27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10" y="53"/>
                      <a:pt x="19" y="52"/>
                      <a:pt x="29" y="52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38" y="52"/>
                      <a:pt x="46" y="52"/>
                      <a:pt x="54" y="53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12"/>
                      <a:pt x="42" y="0"/>
                      <a:pt x="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grpSp>
          <p:nvGrpSpPr>
            <p:cNvPr id="17" name="组合 84"/>
            <p:cNvGrpSpPr/>
            <p:nvPr/>
          </p:nvGrpSpPr>
          <p:grpSpPr>
            <a:xfrm>
              <a:off x="6736238" y="2887292"/>
              <a:ext cx="524270" cy="526952"/>
              <a:chOff x="7673976" y="2593975"/>
              <a:chExt cx="1716088" cy="1760538"/>
            </a:xfrm>
            <a:solidFill>
              <a:sysClr val="window" lastClr="FFFFFF"/>
            </a:solidFill>
          </p:grpSpPr>
          <p:sp>
            <p:nvSpPr>
              <p:cNvPr id="18" name="Freeform 60"/>
              <p:cNvSpPr/>
              <p:nvPr/>
            </p:nvSpPr>
            <p:spPr bwMode="auto">
              <a:xfrm>
                <a:off x="7673976" y="2974975"/>
                <a:ext cx="1284288" cy="1379538"/>
              </a:xfrm>
              <a:custGeom>
                <a:avLst/>
                <a:gdLst>
                  <a:gd name="T0" fmla="*/ 415 w 437"/>
                  <a:gd name="T1" fmla="*/ 364 h 470"/>
                  <a:gd name="T2" fmla="*/ 388 w 437"/>
                  <a:gd name="T3" fmla="*/ 335 h 470"/>
                  <a:gd name="T4" fmla="*/ 307 w 437"/>
                  <a:gd name="T5" fmla="*/ 291 h 470"/>
                  <a:gd name="T6" fmla="*/ 273 w 437"/>
                  <a:gd name="T7" fmla="*/ 257 h 470"/>
                  <a:gd name="T8" fmla="*/ 262 w 437"/>
                  <a:gd name="T9" fmla="*/ 240 h 470"/>
                  <a:gd name="T10" fmla="*/ 288 w 437"/>
                  <a:gd name="T11" fmla="*/ 199 h 470"/>
                  <a:gd name="T12" fmla="*/ 294 w 437"/>
                  <a:gd name="T13" fmla="*/ 185 h 470"/>
                  <a:gd name="T14" fmla="*/ 298 w 437"/>
                  <a:gd name="T15" fmla="*/ 147 h 470"/>
                  <a:gd name="T16" fmla="*/ 285 w 437"/>
                  <a:gd name="T17" fmla="*/ 57 h 470"/>
                  <a:gd name="T18" fmla="*/ 280 w 437"/>
                  <a:gd name="T19" fmla="*/ 52 h 470"/>
                  <a:gd name="T20" fmla="*/ 262 w 437"/>
                  <a:gd name="T21" fmla="*/ 37 h 470"/>
                  <a:gd name="T22" fmla="*/ 155 w 437"/>
                  <a:gd name="T23" fmla="*/ 50 h 470"/>
                  <a:gd name="T24" fmla="*/ 140 w 437"/>
                  <a:gd name="T25" fmla="*/ 140 h 470"/>
                  <a:gd name="T26" fmla="*/ 142 w 437"/>
                  <a:gd name="T27" fmla="*/ 179 h 470"/>
                  <a:gd name="T28" fmla="*/ 150 w 437"/>
                  <a:gd name="T29" fmla="*/ 195 h 470"/>
                  <a:gd name="T30" fmla="*/ 153 w 437"/>
                  <a:gd name="T31" fmla="*/ 202 h 470"/>
                  <a:gd name="T32" fmla="*/ 155 w 437"/>
                  <a:gd name="T33" fmla="*/ 201 h 470"/>
                  <a:gd name="T34" fmla="*/ 178 w 437"/>
                  <a:gd name="T35" fmla="*/ 239 h 470"/>
                  <a:gd name="T36" fmla="*/ 159 w 437"/>
                  <a:gd name="T37" fmla="*/ 256 h 470"/>
                  <a:gd name="T38" fmla="*/ 129 w 437"/>
                  <a:gd name="T39" fmla="*/ 291 h 470"/>
                  <a:gd name="T40" fmla="*/ 48 w 437"/>
                  <a:gd name="T41" fmla="*/ 335 h 470"/>
                  <a:gd name="T42" fmla="*/ 21 w 437"/>
                  <a:gd name="T43" fmla="*/ 364 h 470"/>
                  <a:gd name="T44" fmla="*/ 0 w 437"/>
                  <a:gd name="T45" fmla="*/ 451 h 470"/>
                  <a:gd name="T46" fmla="*/ 0 w 437"/>
                  <a:gd name="T47" fmla="*/ 470 h 470"/>
                  <a:gd name="T48" fmla="*/ 437 w 437"/>
                  <a:gd name="T49" fmla="*/ 470 h 470"/>
                  <a:gd name="T50" fmla="*/ 437 w 437"/>
                  <a:gd name="T51" fmla="*/ 451 h 470"/>
                  <a:gd name="T52" fmla="*/ 415 w 437"/>
                  <a:gd name="T53" fmla="*/ 364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37" h="470">
                    <a:moveTo>
                      <a:pt x="415" y="364"/>
                    </a:moveTo>
                    <a:cubicBezTo>
                      <a:pt x="415" y="364"/>
                      <a:pt x="422" y="351"/>
                      <a:pt x="388" y="335"/>
                    </a:cubicBezTo>
                    <a:cubicBezTo>
                      <a:pt x="307" y="291"/>
                      <a:pt x="307" y="291"/>
                      <a:pt x="307" y="291"/>
                    </a:cubicBezTo>
                    <a:cubicBezTo>
                      <a:pt x="273" y="257"/>
                      <a:pt x="273" y="257"/>
                      <a:pt x="273" y="257"/>
                    </a:cubicBezTo>
                    <a:cubicBezTo>
                      <a:pt x="256" y="248"/>
                      <a:pt x="246" y="251"/>
                      <a:pt x="262" y="240"/>
                    </a:cubicBezTo>
                    <a:cubicBezTo>
                      <a:pt x="274" y="230"/>
                      <a:pt x="282" y="216"/>
                      <a:pt x="288" y="199"/>
                    </a:cubicBezTo>
                    <a:cubicBezTo>
                      <a:pt x="289" y="198"/>
                      <a:pt x="292" y="194"/>
                      <a:pt x="294" y="185"/>
                    </a:cubicBezTo>
                    <a:cubicBezTo>
                      <a:pt x="294" y="185"/>
                      <a:pt x="325" y="148"/>
                      <a:pt x="298" y="147"/>
                    </a:cubicBezTo>
                    <a:cubicBezTo>
                      <a:pt x="298" y="147"/>
                      <a:pt x="326" y="96"/>
                      <a:pt x="285" y="57"/>
                    </a:cubicBezTo>
                    <a:cubicBezTo>
                      <a:pt x="285" y="57"/>
                      <a:pt x="283" y="55"/>
                      <a:pt x="280" y="52"/>
                    </a:cubicBezTo>
                    <a:cubicBezTo>
                      <a:pt x="271" y="42"/>
                      <a:pt x="262" y="37"/>
                      <a:pt x="262" y="37"/>
                    </a:cubicBezTo>
                    <a:cubicBezTo>
                      <a:pt x="203" y="0"/>
                      <a:pt x="155" y="50"/>
                      <a:pt x="155" y="50"/>
                    </a:cubicBezTo>
                    <a:cubicBezTo>
                      <a:pt x="113" y="88"/>
                      <a:pt x="140" y="140"/>
                      <a:pt x="140" y="140"/>
                    </a:cubicBezTo>
                    <a:cubicBezTo>
                      <a:pt x="112" y="140"/>
                      <a:pt x="142" y="179"/>
                      <a:pt x="142" y="179"/>
                    </a:cubicBezTo>
                    <a:cubicBezTo>
                      <a:pt x="146" y="197"/>
                      <a:pt x="150" y="195"/>
                      <a:pt x="150" y="195"/>
                    </a:cubicBezTo>
                    <a:cubicBezTo>
                      <a:pt x="152" y="195"/>
                      <a:pt x="152" y="198"/>
                      <a:pt x="153" y="202"/>
                    </a:cubicBezTo>
                    <a:cubicBezTo>
                      <a:pt x="154" y="201"/>
                      <a:pt x="154" y="201"/>
                      <a:pt x="155" y="201"/>
                    </a:cubicBezTo>
                    <a:cubicBezTo>
                      <a:pt x="160" y="216"/>
                      <a:pt x="168" y="229"/>
                      <a:pt x="178" y="239"/>
                    </a:cubicBezTo>
                    <a:cubicBezTo>
                      <a:pt x="187" y="251"/>
                      <a:pt x="163" y="251"/>
                      <a:pt x="159" y="256"/>
                    </a:cubicBezTo>
                    <a:cubicBezTo>
                      <a:pt x="157" y="259"/>
                      <a:pt x="129" y="291"/>
                      <a:pt x="129" y="291"/>
                    </a:cubicBezTo>
                    <a:cubicBezTo>
                      <a:pt x="48" y="335"/>
                      <a:pt x="48" y="335"/>
                      <a:pt x="48" y="335"/>
                    </a:cubicBezTo>
                    <a:cubicBezTo>
                      <a:pt x="15" y="351"/>
                      <a:pt x="21" y="364"/>
                      <a:pt x="21" y="364"/>
                    </a:cubicBezTo>
                    <a:cubicBezTo>
                      <a:pt x="0" y="451"/>
                      <a:pt x="0" y="451"/>
                      <a:pt x="0" y="451"/>
                    </a:cubicBezTo>
                    <a:cubicBezTo>
                      <a:pt x="0" y="470"/>
                      <a:pt x="0" y="470"/>
                      <a:pt x="0" y="470"/>
                    </a:cubicBezTo>
                    <a:cubicBezTo>
                      <a:pt x="437" y="470"/>
                      <a:pt x="437" y="470"/>
                      <a:pt x="437" y="470"/>
                    </a:cubicBezTo>
                    <a:cubicBezTo>
                      <a:pt x="437" y="451"/>
                      <a:pt x="437" y="451"/>
                      <a:pt x="437" y="451"/>
                    </a:cubicBezTo>
                    <a:lnTo>
                      <a:pt x="415" y="3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9" name="Freeform 61"/>
              <p:cNvSpPr>
                <a:spLocks noEditPoints="1"/>
              </p:cNvSpPr>
              <p:nvPr/>
            </p:nvSpPr>
            <p:spPr bwMode="auto">
              <a:xfrm>
                <a:off x="8540751" y="2593975"/>
                <a:ext cx="849313" cy="739775"/>
              </a:xfrm>
              <a:custGeom>
                <a:avLst/>
                <a:gdLst>
                  <a:gd name="T0" fmla="*/ 143 w 289"/>
                  <a:gd name="T1" fmla="*/ 1 h 252"/>
                  <a:gd name="T2" fmla="*/ 0 w 289"/>
                  <a:gd name="T3" fmla="*/ 111 h 252"/>
                  <a:gd name="T4" fmla="*/ 73 w 289"/>
                  <a:gd name="T5" fmla="*/ 203 h 252"/>
                  <a:gd name="T6" fmla="*/ 47 w 289"/>
                  <a:gd name="T7" fmla="*/ 252 h 252"/>
                  <a:gd name="T8" fmla="*/ 121 w 289"/>
                  <a:gd name="T9" fmla="*/ 216 h 252"/>
                  <a:gd name="T10" fmla="*/ 146 w 289"/>
                  <a:gd name="T11" fmla="*/ 217 h 252"/>
                  <a:gd name="T12" fmla="*/ 288 w 289"/>
                  <a:gd name="T13" fmla="*/ 107 h 252"/>
                  <a:gd name="T14" fmla="*/ 143 w 289"/>
                  <a:gd name="T15" fmla="*/ 1 h 252"/>
                  <a:gd name="T16" fmla="*/ 73 w 289"/>
                  <a:gd name="T17" fmla="*/ 131 h 252"/>
                  <a:gd name="T18" fmla="*/ 55 w 289"/>
                  <a:gd name="T19" fmla="*/ 113 h 252"/>
                  <a:gd name="T20" fmla="*/ 73 w 289"/>
                  <a:gd name="T21" fmla="*/ 95 h 252"/>
                  <a:gd name="T22" fmla="*/ 91 w 289"/>
                  <a:gd name="T23" fmla="*/ 113 h 252"/>
                  <a:gd name="T24" fmla="*/ 73 w 289"/>
                  <a:gd name="T25" fmla="*/ 131 h 252"/>
                  <a:gd name="T26" fmla="*/ 144 w 289"/>
                  <a:gd name="T27" fmla="*/ 131 h 252"/>
                  <a:gd name="T28" fmla="*/ 126 w 289"/>
                  <a:gd name="T29" fmla="*/ 113 h 252"/>
                  <a:gd name="T30" fmla="*/ 144 w 289"/>
                  <a:gd name="T31" fmla="*/ 95 h 252"/>
                  <a:gd name="T32" fmla="*/ 162 w 289"/>
                  <a:gd name="T33" fmla="*/ 113 h 252"/>
                  <a:gd name="T34" fmla="*/ 144 w 289"/>
                  <a:gd name="T35" fmla="*/ 131 h 252"/>
                  <a:gd name="T36" fmla="*/ 216 w 289"/>
                  <a:gd name="T37" fmla="*/ 131 h 252"/>
                  <a:gd name="T38" fmla="*/ 198 w 289"/>
                  <a:gd name="T39" fmla="*/ 113 h 252"/>
                  <a:gd name="T40" fmla="*/ 216 w 289"/>
                  <a:gd name="T41" fmla="*/ 95 h 252"/>
                  <a:gd name="T42" fmla="*/ 233 w 289"/>
                  <a:gd name="T43" fmla="*/ 113 h 252"/>
                  <a:gd name="T44" fmla="*/ 216 w 289"/>
                  <a:gd name="T45" fmla="*/ 131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89" h="252">
                    <a:moveTo>
                      <a:pt x="143" y="1"/>
                    </a:moveTo>
                    <a:cubicBezTo>
                      <a:pt x="63" y="2"/>
                      <a:pt x="0" y="51"/>
                      <a:pt x="0" y="111"/>
                    </a:cubicBezTo>
                    <a:cubicBezTo>
                      <a:pt x="1" y="151"/>
                      <a:pt x="30" y="185"/>
                      <a:pt x="73" y="203"/>
                    </a:cubicBezTo>
                    <a:cubicBezTo>
                      <a:pt x="47" y="252"/>
                      <a:pt x="47" y="252"/>
                      <a:pt x="47" y="252"/>
                    </a:cubicBezTo>
                    <a:cubicBezTo>
                      <a:pt x="121" y="216"/>
                      <a:pt x="121" y="216"/>
                      <a:pt x="121" y="216"/>
                    </a:cubicBezTo>
                    <a:cubicBezTo>
                      <a:pt x="129" y="217"/>
                      <a:pt x="137" y="218"/>
                      <a:pt x="146" y="217"/>
                    </a:cubicBezTo>
                    <a:cubicBezTo>
                      <a:pt x="225" y="216"/>
                      <a:pt x="289" y="167"/>
                      <a:pt x="288" y="107"/>
                    </a:cubicBezTo>
                    <a:cubicBezTo>
                      <a:pt x="287" y="47"/>
                      <a:pt x="222" y="0"/>
                      <a:pt x="143" y="1"/>
                    </a:cubicBezTo>
                    <a:close/>
                    <a:moveTo>
                      <a:pt x="73" y="131"/>
                    </a:moveTo>
                    <a:cubicBezTo>
                      <a:pt x="63" y="131"/>
                      <a:pt x="55" y="123"/>
                      <a:pt x="55" y="113"/>
                    </a:cubicBezTo>
                    <a:cubicBezTo>
                      <a:pt x="55" y="103"/>
                      <a:pt x="63" y="95"/>
                      <a:pt x="73" y="95"/>
                    </a:cubicBezTo>
                    <a:cubicBezTo>
                      <a:pt x="83" y="95"/>
                      <a:pt x="91" y="103"/>
                      <a:pt x="91" y="113"/>
                    </a:cubicBezTo>
                    <a:cubicBezTo>
                      <a:pt x="91" y="123"/>
                      <a:pt x="83" y="131"/>
                      <a:pt x="73" y="131"/>
                    </a:cubicBezTo>
                    <a:close/>
                    <a:moveTo>
                      <a:pt x="144" y="131"/>
                    </a:moveTo>
                    <a:cubicBezTo>
                      <a:pt x="134" y="131"/>
                      <a:pt x="126" y="123"/>
                      <a:pt x="126" y="113"/>
                    </a:cubicBezTo>
                    <a:cubicBezTo>
                      <a:pt x="126" y="103"/>
                      <a:pt x="134" y="95"/>
                      <a:pt x="144" y="95"/>
                    </a:cubicBezTo>
                    <a:cubicBezTo>
                      <a:pt x="154" y="95"/>
                      <a:pt x="162" y="103"/>
                      <a:pt x="162" y="113"/>
                    </a:cubicBezTo>
                    <a:cubicBezTo>
                      <a:pt x="162" y="123"/>
                      <a:pt x="154" y="131"/>
                      <a:pt x="144" y="131"/>
                    </a:cubicBezTo>
                    <a:close/>
                    <a:moveTo>
                      <a:pt x="216" y="131"/>
                    </a:moveTo>
                    <a:cubicBezTo>
                      <a:pt x="206" y="131"/>
                      <a:pt x="198" y="123"/>
                      <a:pt x="198" y="113"/>
                    </a:cubicBezTo>
                    <a:cubicBezTo>
                      <a:pt x="198" y="103"/>
                      <a:pt x="206" y="95"/>
                      <a:pt x="216" y="95"/>
                    </a:cubicBezTo>
                    <a:cubicBezTo>
                      <a:pt x="225" y="95"/>
                      <a:pt x="233" y="103"/>
                      <a:pt x="233" y="113"/>
                    </a:cubicBezTo>
                    <a:cubicBezTo>
                      <a:pt x="233" y="123"/>
                      <a:pt x="225" y="131"/>
                      <a:pt x="216" y="1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</p:grpSp>
      <p:sp>
        <p:nvSpPr>
          <p:cNvPr id="64" name="î$ḻïḓe">
            <a:extLst>
              <a:ext uri="{FF2B5EF4-FFF2-40B4-BE49-F238E27FC236}">
                <a16:creationId xmlns:a16="http://schemas.microsoft.com/office/drawing/2014/main" xmlns="" id="{4E3F3CD9-5FB8-4696-8274-81481B7E7414}"/>
              </a:ext>
            </a:extLst>
          </p:cNvPr>
          <p:cNvSpPr/>
          <p:nvPr/>
        </p:nvSpPr>
        <p:spPr bwMode="auto">
          <a:xfrm>
            <a:off x="1049369" y="2534687"/>
            <a:ext cx="2754108" cy="658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marR="0" lvl="0" indent="-17145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Copy paste fonts. Choose the only option to retain text.</a:t>
            </a:r>
          </a:p>
          <a:p>
            <a:pPr marL="171450" marR="0" lvl="0" indent="-17145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……</a:t>
            </a:r>
          </a:p>
        </p:txBody>
      </p:sp>
      <p:sp>
        <p:nvSpPr>
          <p:cNvPr id="65" name="îṩļïďè">
            <a:extLst>
              <a:ext uri="{FF2B5EF4-FFF2-40B4-BE49-F238E27FC236}">
                <a16:creationId xmlns:a16="http://schemas.microsoft.com/office/drawing/2014/main" xmlns="" id="{2266B9C2-CD79-44B3-9755-810BBBF77447}"/>
              </a:ext>
            </a:extLst>
          </p:cNvPr>
          <p:cNvSpPr txBox="1"/>
          <p:nvPr/>
        </p:nvSpPr>
        <p:spPr bwMode="auto">
          <a:xfrm>
            <a:off x="1049369" y="2182515"/>
            <a:ext cx="2754108" cy="352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fontScale="92500"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标题文字添加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66" name="î$ḻïḓe">
            <a:extLst>
              <a:ext uri="{FF2B5EF4-FFF2-40B4-BE49-F238E27FC236}">
                <a16:creationId xmlns:a16="http://schemas.microsoft.com/office/drawing/2014/main" xmlns="" id="{4E3F3CD9-5FB8-4696-8274-81481B7E7414}"/>
              </a:ext>
            </a:extLst>
          </p:cNvPr>
          <p:cNvSpPr/>
          <p:nvPr/>
        </p:nvSpPr>
        <p:spPr bwMode="auto">
          <a:xfrm>
            <a:off x="1049369" y="4122984"/>
            <a:ext cx="2754108" cy="658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marR="0" lvl="0" indent="-17145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Copy paste fonts. Choose the only option to retain text.</a:t>
            </a:r>
          </a:p>
          <a:p>
            <a:pPr marL="171450" marR="0" lvl="0" indent="-17145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……</a:t>
            </a:r>
          </a:p>
        </p:txBody>
      </p:sp>
      <p:sp>
        <p:nvSpPr>
          <p:cNvPr id="67" name="îṩļïďè">
            <a:extLst>
              <a:ext uri="{FF2B5EF4-FFF2-40B4-BE49-F238E27FC236}">
                <a16:creationId xmlns:a16="http://schemas.microsoft.com/office/drawing/2014/main" xmlns="" id="{2266B9C2-CD79-44B3-9755-810BBBF77447}"/>
              </a:ext>
            </a:extLst>
          </p:cNvPr>
          <p:cNvSpPr txBox="1"/>
          <p:nvPr/>
        </p:nvSpPr>
        <p:spPr bwMode="auto">
          <a:xfrm>
            <a:off x="1049369" y="3770812"/>
            <a:ext cx="2754108" cy="352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fontScale="92500"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标题文字添加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68" name="î$ḻïḓe">
            <a:extLst>
              <a:ext uri="{FF2B5EF4-FFF2-40B4-BE49-F238E27FC236}">
                <a16:creationId xmlns:a16="http://schemas.microsoft.com/office/drawing/2014/main" xmlns="" id="{4E3F3CD9-5FB8-4696-8274-81481B7E7414}"/>
              </a:ext>
            </a:extLst>
          </p:cNvPr>
          <p:cNvSpPr/>
          <p:nvPr/>
        </p:nvSpPr>
        <p:spPr bwMode="auto">
          <a:xfrm>
            <a:off x="8839521" y="2534687"/>
            <a:ext cx="2754108" cy="658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marR="0" lvl="0" indent="-17145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Copy paste fonts. Choose the only option to retain text.</a:t>
            </a:r>
          </a:p>
          <a:p>
            <a:pPr marL="171450" marR="0" lvl="0" indent="-17145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……</a:t>
            </a:r>
          </a:p>
        </p:txBody>
      </p:sp>
      <p:sp>
        <p:nvSpPr>
          <p:cNvPr id="69" name="îṩļïďè">
            <a:extLst>
              <a:ext uri="{FF2B5EF4-FFF2-40B4-BE49-F238E27FC236}">
                <a16:creationId xmlns:a16="http://schemas.microsoft.com/office/drawing/2014/main" xmlns="" id="{2266B9C2-CD79-44B3-9755-810BBBF77447}"/>
              </a:ext>
            </a:extLst>
          </p:cNvPr>
          <p:cNvSpPr txBox="1"/>
          <p:nvPr/>
        </p:nvSpPr>
        <p:spPr bwMode="auto">
          <a:xfrm>
            <a:off x="8839521" y="2182515"/>
            <a:ext cx="2754108" cy="352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fontScale="92500"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标题文字添加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70" name="î$ḻïḓe">
            <a:extLst>
              <a:ext uri="{FF2B5EF4-FFF2-40B4-BE49-F238E27FC236}">
                <a16:creationId xmlns:a16="http://schemas.microsoft.com/office/drawing/2014/main" xmlns="" id="{4E3F3CD9-5FB8-4696-8274-81481B7E7414}"/>
              </a:ext>
            </a:extLst>
          </p:cNvPr>
          <p:cNvSpPr/>
          <p:nvPr/>
        </p:nvSpPr>
        <p:spPr bwMode="auto">
          <a:xfrm>
            <a:off x="8839521" y="4122984"/>
            <a:ext cx="2754108" cy="658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marR="0" lvl="0" indent="-17145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Copy paste fonts. Choose the only option to retain text.</a:t>
            </a:r>
          </a:p>
          <a:p>
            <a:pPr marL="171450" marR="0" lvl="0" indent="-17145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……</a:t>
            </a:r>
          </a:p>
        </p:txBody>
      </p:sp>
      <p:sp>
        <p:nvSpPr>
          <p:cNvPr id="71" name="îṩļïďè">
            <a:extLst>
              <a:ext uri="{FF2B5EF4-FFF2-40B4-BE49-F238E27FC236}">
                <a16:creationId xmlns:a16="http://schemas.microsoft.com/office/drawing/2014/main" xmlns="" id="{2266B9C2-CD79-44B3-9755-810BBBF77447}"/>
              </a:ext>
            </a:extLst>
          </p:cNvPr>
          <p:cNvSpPr txBox="1"/>
          <p:nvPr/>
        </p:nvSpPr>
        <p:spPr bwMode="auto">
          <a:xfrm>
            <a:off x="8839521" y="3770812"/>
            <a:ext cx="2754108" cy="352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fontScale="92500"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标题文字添加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487485" y="408161"/>
            <a:ext cx="741937" cy="36000"/>
          </a:xfrm>
          <a:prstGeom prst="rect">
            <a:avLst/>
          </a:prstGeom>
          <a:solidFill>
            <a:srgbClr val="155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382710" y="789279"/>
            <a:ext cx="31587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/>
              <a:t>LOREM IPSUM DOLOR SIT AMET, CONSECTETUR ADIPISICING ELIT</a:t>
            </a:r>
            <a:endParaRPr lang="zh-CN" altLang="en-US" sz="800" dirty="0"/>
          </a:p>
        </p:txBody>
      </p:sp>
      <p:sp>
        <p:nvSpPr>
          <p:cNvPr id="74" name="文本框 73"/>
          <p:cNvSpPr txBox="1"/>
          <p:nvPr/>
        </p:nvSpPr>
        <p:spPr>
          <a:xfrm>
            <a:off x="373185" y="502726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+mj-ea"/>
              </a:rPr>
              <a:t>在这里输入章节标题</a:t>
            </a:r>
            <a:endParaRPr lang="zh-CN" altLang="en-US" b="1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719123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403402" y="1676436"/>
            <a:ext cx="4319978" cy="3371633"/>
            <a:chOff x="6760398" y="1918483"/>
            <a:chExt cx="3868983" cy="3371633"/>
          </a:xfrm>
        </p:grpSpPr>
        <p:sp>
          <p:nvSpPr>
            <p:cNvPr id="3" name="Freeform 9"/>
            <p:cNvSpPr/>
            <p:nvPr/>
          </p:nvSpPr>
          <p:spPr bwMode="auto">
            <a:xfrm>
              <a:off x="8915301" y="1918483"/>
              <a:ext cx="1714080" cy="1684172"/>
            </a:xfrm>
            <a:custGeom>
              <a:avLst/>
              <a:gdLst>
                <a:gd name="T0" fmla="*/ 0 w 1089"/>
                <a:gd name="T1" fmla="*/ 0 h 1023"/>
                <a:gd name="T2" fmla="*/ 561 w 1089"/>
                <a:gd name="T3" fmla="*/ 0 h 1023"/>
                <a:gd name="T4" fmla="*/ 1089 w 1089"/>
                <a:gd name="T5" fmla="*/ 1023 h 1023"/>
                <a:gd name="T6" fmla="*/ 526 w 1089"/>
                <a:gd name="T7" fmla="*/ 1023 h 1023"/>
                <a:gd name="T8" fmla="*/ 0 w 1089"/>
                <a:gd name="T9" fmla="*/ 0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9" h="1023">
                  <a:moveTo>
                    <a:pt x="0" y="0"/>
                  </a:moveTo>
                  <a:lnTo>
                    <a:pt x="561" y="0"/>
                  </a:lnTo>
                  <a:lnTo>
                    <a:pt x="1089" y="1023"/>
                  </a:lnTo>
                  <a:lnTo>
                    <a:pt x="526" y="10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555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4" name="Freeform 10"/>
            <p:cNvSpPr/>
            <p:nvPr/>
          </p:nvSpPr>
          <p:spPr bwMode="auto">
            <a:xfrm>
              <a:off x="8902604" y="1918483"/>
              <a:ext cx="1714080" cy="1684172"/>
            </a:xfrm>
            <a:custGeom>
              <a:avLst/>
              <a:gdLst>
                <a:gd name="T0" fmla="*/ 0 w 1089"/>
                <a:gd name="T1" fmla="*/ 0 h 1023"/>
                <a:gd name="T2" fmla="*/ 561 w 1089"/>
                <a:gd name="T3" fmla="*/ 0 h 1023"/>
                <a:gd name="T4" fmla="*/ 1089 w 1089"/>
                <a:gd name="T5" fmla="*/ 1023 h 1023"/>
                <a:gd name="T6" fmla="*/ 526 w 1089"/>
                <a:gd name="T7" fmla="*/ 1023 h 1023"/>
                <a:gd name="T8" fmla="*/ 0 w 1089"/>
                <a:gd name="T9" fmla="*/ 0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9" h="1023">
                  <a:moveTo>
                    <a:pt x="0" y="0"/>
                  </a:moveTo>
                  <a:lnTo>
                    <a:pt x="561" y="0"/>
                  </a:lnTo>
                  <a:lnTo>
                    <a:pt x="1089" y="1023"/>
                  </a:lnTo>
                  <a:lnTo>
                    <a:pt x="526" y="102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5" name="Freeform 11"/>
            <p:cNvSpPr/>
            <p:nvPr/>
          </p:nvSpPr>
          <p:spPr bwMode="auto">
            <a:xfrm>
              <a:off x="8915301" y="3602652"/>
              <a:ext cx="1714080" cy="1687464"/>
            </a:xfrm>
            <a:custGeom>
              <a:avLst/>
              <a:gdLst>
                <a:gd name="T0" fmla="*/ 0 w 1089"/>
                <a:gd name="T1" fmla="*/ 1025 h 1025"/>
                <a:gd name="T2" fmla="*/ 561 w 1089"/>
                <a:gd name="T3" fmla="*/ 1025 h 1025"/>
                <a:gd name="T4" fmla="*/ 1089 w 1089"/>
                <a:gd name="T5" fmla="*/ 0 h 1025"/>
                <a:gd name="T6" fmla="*/ 526 w 1089"/>
                <a:gd name="T7" fmla="*/ 0 h 1025"/>
                <a:gd name="T8" fmla="*/ 0 w 1089"/>
                <a:gd name="T9" fmla="*/ 1025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9" h="1025">
                  <a:moveTo>
                    <a:pt x="0" y="1025"/>
                  </a:moveTo>
                  <a:lnTo>
                    <a:pt x="561" y="1025"/>
                  </a:lnTo>
                  <a:lnTo>
                    <a:pt x="1089" y="0"/>
                  </a:lnTo>
                  <a:lnTo>
                    <a:pt x="526" y="0"/>
                  </a:lnTo>
                  <a:lnTo>
                    <a:pt x="0" y="1025"/>
                  </a:lnTo>
                  <a:close/>
                </a:path>
              </a:pathLst>
            </a:custGeom>
            <a:solidFill>
              <a:srgbClr val="1555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6" name="Freeform 12"/>
            <p:cNvSpPr/>
            <p:nvPr/>
          </p:nvSpPr>
          <p:spPr bwMode="auto">
            <a:xfrm>
              <a:off x="8192840" y="2249390"/>
              <a:ext cx="1550384" cy="1353263"/>
            </a:xfrm>
            <a:custGeom>
              <a:avLst/>
              <a:gdLst>
                <a:gd name="T0" fmla="*/ 0 w 985"/>
                <a:gd name="T1" fmla="*/ 0 h 822"/>
                <a:gd name="T2" fmla="*/ 561 w 985"/>
                <a:gd name="T3" fmla="*/ 0 h 822"/>
                <a:gd name="T4" fmla="*/ 985 w 985"/>
                <a:gd name="T5" fmla="*/ 822 h 822"/>
                <a:gd name="T6" fmla="*/ 424 w 985"/>
                <a:gd name="T7" fmla="*/ 822 h 822"/>
                <a:gd name="T8" fmla="*/ 0 w 985"/>
                <a:gd name="T9" fmla="*/ 0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5" h="822">
                  <a:moveTo>
                    <a:pt x="0" y="0"/>
                  </a:moveTo>
                  <a:lnTo>
                    <a:pt x="561" y="0"/>
                  </a:lnTo>
                  <a:lnTo>
                    <a:pt x="985" y="822"/>
                  </a:lnTo>
                  <a:lnTo>
                    <a:pt x="424" y="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7E7E7">
                <a:alpha val="8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7" name="Freeform 13"/>
            <p:cNvSpPr/>
            <p:nvPr/>
          </p:nvSpPr>
          <p:spPr bwMode="auto">
            <a:xfrm>
              <a:off x="8180143" y="2249390"/>
              <a:ext cx="1550384" cy="1353263"/>
            </a:xfrm>
            <a:custGeom>
              <a:avLst/>
              <a:gdLst>
                <a:gd name="T0" fmla="*/ 0 w 985"/>
                <a:gd name="T1" fmla="*/ 0 h 822"/>
                <a:gd name="T2" fmla="*/ 561 w 985"/>
                <a:gd name="T3" fmla="*/ 0 h 822"/>
                <a:gd name="T4" fmla="*/ 985 w 985"/>
                <a:gd name="T5" fmla="*/ 822 h 822"/>
                <a:gd name="T6" fmla="*/ 424 w 985"/>
                <a:gd name="T7" fmla="*/ 822 h 822"/>
                <a:gd name="T8" fmla="*/ 0 w 985"/>
                <a:gd name="T9" fmla="*/ 0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5" h="822">
                  <a:moveTo>
                    <a:pt x="0" y="0"/>
                  </a:moveTo>
                  <a:lnTo>
                    <a:pt x="561" y="0"/>
                  </a:lnTo>
                  <a:lnTo>
                    <a:pt x="985" y="822"/>
                  </a:lnTo>
                  <a:lnTo>
                    <a:pt x="424" y="82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8" name="Freeform 14"/>
            <p:cNvSpPr/>
            <p:nvPr/>
          </p:nvSpPr>
          <p:spPr bwMode="auto">
            <a:xfrm>
              <a:off x="8192840" y="3602655"/>
              <a:ext cx="1550384" cy="1356556"/>
            </a:xfrm>
            <a:custGeom>
              <a:avLst/>
              <a:gdLst>
                <a:gd name="T0" fmla="*/ 0 w 985"/>
                <a:gd name="T1" fmla="*/ 824 h 824"/>
                <a:gd name="T2" fmla="*/ 561 w 985"/>
                <a:gd name="T3" fmla="*/ 824 h 824"/>
                <a:gd name="T4" fmla="*/ 985 w 985"/>
                <a:gd name="T5" fmla="*/ 0 h 824"/>
                <a:gd name="T6" fmla="*/ 424 w 985"/>
                <a:gd name="T7" fmla="*/ 0 h 824"/>
                <a:gd name="T8" fmla="*/ 0 w 985"/>
                <a:gd name="T9" fmla="*/ 824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5" h="824">
                  <a:moveTo>
                    <a:pt x="0" y="824"/>
                  </a:moveTo>
                  <a:lnTo>
                    <a:pt x="561" y="824"/>
                  </a:lnTo>
                  <a:lnTo>
                    <a:pt x="985" y="0"/>
                  </a:lnTo>
                  <a:lnTo>
                    <a:pt x="424" y="0"/>
                  </a:lnTo>
                  <a:lnTo>
                    <a:pt x="0" y="824"/>
                  </a:lnTo>
                  <a:close/>
                </a:path>
              </a:pathLst>
            </a:custGeom>
            <a:solidFill>
              <a:srgbClr val="E7E7E7">
                <a:alpha val="8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9" name="Freeform 15"/>
            <p:cNvSpPr/>
            <p:nvPr/>
          </p:nvSpPr>
          <p:spPr bwMode="auto">
            <a:xfrm>
              <a:off x="7463971" y="2593468"/>
              <a:ext cx="1383542" cy="1009185"/>
            </a:xfrm>
            <a:custGeom>
              <a:avLst/>
              <a:gdLst>
                <a:gd name="T0" fmla="*/ 0 w 879"/>
                <a:gd name="T1" fmla="*/ 0 h 613"/>
                <a:gd name="T2" fmla="*/ 564 w 879"/>
                <a:gd name="T3" fmla="*/ 0 h 613"/>
                <a:gd name="T4" fmla="*/ 879 w 879"/>
                <a:gd name="T5" fmla="*/ 613 h 613"/>
                <a:gd name="T6" fmla="*/ 318 w 879"/>
                <a:gd name="T7" fmla="*/ 613 h 613"/>
                <a:gd name="T8" fmla="*/ 0 w 879"/>
                <a:gd name="T9" fmla="*/ 0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9" h="613">
                  <a:moveTo>
                    <a:pt x="0" y="0"/>
                  </a:moveTo>
                  <a:lnTo>
                    <a:pt x="564" y="0"/>
                  </a:lnTo>
                  <a:lnTo>
                    <a:pt x="879" y="613"/>
                  </a:lnTo>
                  <a:lnTo>
                    <a:pt x="318" y="6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555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0" name="Freeform 16"/>
            <p:cNvSpPr/>
            <p:nvPr/>
          </p:nvSpPr>
          <p:spPr bwMode="auto">
            <a:xfrm>
              <a:off x="7463971" y="3602655"/>
              <a:ext cx="1383542" cy="1012478"/>
            </a:xfrm>
            <a:custGeom>
              <a:avLst/>
              <a:gdLst>
                <a:gd name="T0" fmla="*/ 0 w 879"/>
                <a:gd name="T1" fmla="*/ 615 h 615"/>
                <a:gd name="T2" fmla="*/ 564 w 879"/>
                <a:gd name="T3" fmla="*/ 615 h 615"/>
                <a:gd name="T4" fmla="*/ 879 w 879"/>
                <a:gd name="T5" fmla="*/ 0 h 615"/>
                <a:gd name="T6" fmla="*/ 318 w 879"/>
                <a:gd name="T7" fmla="*/ 0 h 615"/>
                <a:gd name="T8" fmla="*/ 0 w 879"/>
                <a:gd name="T9" fmla="*/ 615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9" h="615">
                  <a:moveTo>
                    <a:pt x="0" y="615"/>
                  </a:moveTo>
                  <a:lnTo>
                    <a:pt x="564" y="615"/>
                  </a:lnTo>
                  <a:lnTo>
                    <a:pt x="879" y="0"/>
                  </a:lnTo>
                  <a:lnTo>
                    <a:pt x="318" y="0"/>
                  </a:lnTo>
                  <a:lnTo>
                    <a:pt x="0" y="615"/>
                  </a:lnTo>
                  <a:close/>
                </a:path>
              </a:pathLst>
            </a:custGeom>
            <a:solidFill>
              <a:srgbClr val="1555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1" name="Freeform 17"/>
            <p:cNvSpPr/>
            <p:nvPr/>
          </p:nvSpPr>
          <p:spPr bwMode="auto">
            <a:xfrm>
              <a:off x="6760398" y="2958949"/>
              <a:ext cx="1204106" cy="643707"/>
            </a:xfrm>
            <a:custGeom>
              <a:avLst/>
              <a:gdLst>
                <a:gd name="T0" fmla="*/ 0 w 765"/>
                <a:gd name="T1" fmla="*/ 0 h 391"/>
                <a:gd name="T2" fmla="*/ 561 w 765"/>
                <a:gd name="T3" fmla="*/ 0 h 391"/>
                <a:gd name="T4" fmla="*/ 765 w 765"/>
                <a:gd name="T5" fmla="*/ 391 h 391"/>
                <a:gd name="T6" fmla="*/ 0 w 765"/>
                <a:gd name="T7" fmla="*/ 391 h 391"/>
                <a:gd name="T8" fmla="*/ 0 w 765"/>
                <a:gd name="T9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5" h="391">
                  <a:moveTo>
                    <a:pt x="0" y="0"/>
                  </a:moveTo>
                  <a:lnTo>
                    <a:pt x="561" y="0"/>
                  </a:lnTo>
                  <a:lnTo>
                    <a:pt x="765" y="391"/>
                  </a:lnTo>
                  <a:lnTo>
                    <a:pt x="0" y="3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7E7E7">
                <a:alpha val="8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2" name="Freeform 18"/>
            <p:cNvSpPr/>
            <p:nvPr/>
          </p:nvSpPr>
          <p:spPr bwMode="auto">
            <a:xfrm>
              <a:off x="6760398" y="2958949"/>
              <a:ext cx="1204106" cy="643707"/>
            </a:xfrm>
            <a:custGeom>
              <a:avLst/>
              <a:gdLst>
                <a:gd name="T0" fmla="*/ 0 w 765"/>
                <a:gd name="T1" fmla="*/ 0 h 391"/>
                <a:gd name="T2" fmla="*/ 561 w 765"/>
                <a:gd name="T3" fmla="*/ 0 h 391"/>
                <a:gd name="T4" fmla="*/ 765 w 765"/>
                <a:gd name="T5" fmla="*/ 391 h 391"/>
                <a:gd name="T6" fmla="*/ 0 w 765"/>
                <a:gd name="T7" fmla="*/ 391 h 391"/>
                <a:gd name="T8" fmla="*/ 0 w 765"/>
                <a:gd name="T9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5" h="391">
                  <a:moveTo>
                    <a:pt x="0" y="0"/>
                  </a:moveTo>
                  <a:lnTo>
                    <a:pt x="561" y="0"/>
                  </a:lnTo>
                  <a:lnTo>
                    <a:pt x="765" y="391"/>
                  </a:lnTo>
                  <a:lnTo>
                    <a:pt x="0" y="39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3" name="Freeform 19"/>
            <p:cNvSpPr/>
            <p:nvPr/>
          </p:nvSpPr>
          <p:spPr bwMode="auto">
            <a:xfrm>
              <a:off x="6760398" y="3602655"/>
              <a:ext cx="1204106" cy="646999"/>
            </a:xfrm>
            <a:custGeom>
              <a:avLst/>
              <a:gdLst>
                <a:gd name="T0" fmla="*/ 0 w 765"/>
                <a:gd name="T1" fmla="*/ 393 h 393"/>
                <a:gd name="T2" fmla="*/ 561 w 765"/>
                <a:gd name="T3" fmla="*/ 393 h 393"/>
                <a:gd name="T4" fmla="*/ 765 w 765"/>
                <a:gd name="T5" fmla="*/ 0 h 393"/>
                <a:gd name="T6" fmla="*/ 0 w 765"/>
                <a:gd name="T7" fmla="*/ 0 h 393"/>
                <a:gd name="T8" fmla="*/ 0 w 765"/>
                <a:gd name="T9" fmla="*/ 393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5" h="393">
                  <a:moveTo>
                    <a:pt x="0" y="393"/>
                  </a:moveTo>
                  <a:lnTo>
                    <a:pt x="561" y="393"/>
                  </a:lnTo>
                  <a:lnTo>
                    <a:pt x="765" y="0"/>
                  </a:lnTo>
                  <a:lnTo>
                    <a:pt x="0" y="0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E7E7E7">
                <a:alpha val="8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4" name="Freeform 41"/>
            <p:cNvSpPr>
              <a:spLocks noEditPoints="1"/>
            </p:cNvSpPr>
            <p:nvPr/>
          </p:nvSpPr>
          <p:spPr bwMode="auto">
            <a:xfrm>
              <a:off x="9420449" y="2140735"/>
              <a:ext cx="362019" cy="378651"/>
            </a:xfrm>
            <a:custGeom>
              <a:avLst/>
              <a:gdLst>
                <a:gd name="T0" fmla="*/ 7 w 97"/>
                <a:gd name="T1" fmla="*/ 72 h 97"/>
                <a:gd name="T2" fmla="*/ 7 w 97"/>
                <a:gd name="T3" fmla="*/ 72 h 97"/>
                <a:gd name="T4" fmla="*/ 0 w 97"/>
                <a:gd name="T5" fmla="*/ 73 h 97"/>
                <a:gd name="T6" fmla="*/ 0 w 97"/>
                <a:gd name="T7" fmla="*/ 97 h 97"/>
                <a:gd name="T8" fmla="*/ 24 w 97"/>
                <a:gd name="T9" fmla="*/ 97 h 97"/>
                <a:gd name="T10" fmla="*/ 25 w 97"/>
                <a:gd name="T11" fmla="*/ 90 h 97"/>
                <a:gd name="T12" fmla="*/ 25 w 97"/>
                <a:gd name="T13" fmla="*/ 90 h 97"/>
                <a:gd name="T14" fmla="*/ 7 w 97"/>
                <a:gd name="T15" fmla="*/ 72 h 97"/>
                <a:gd name="T16" fmla="*/ 0 w 97"/>
                <a:gd name="T17" fmla="*/ 36 h 97"/>
                <a:gd name="T18" fmla="*/ 0 w 97"/>
                <a:gd name="T19" fmla="*/ 54 h 97"/>
                <a:gd name="T20" fmla="*/ 43 w 97"/>
                <a:gd name="T21" fmla="*/ 97 h 97"/>
                <a:gd name="T22" fmla="*/ 61 w 97"/>
                <a:gd name="T23" fmla="*/ 97 h 97"/>
                <a:gd name="T24" fmla="*/ 0 w 97"/>
                <a:gd name="T25" fmla="*/ 36 h 97"/>
                <a:gd name="T26" fmla="*/ 0 w 97"/>
                <a:gd name="T27" fmla="*/ 0 h 97"/>
                <a:gd name="T28" fmla="*/ 0 w 97"/>
                <a:gd name="T29" fmla="*/ 18 h 97"/>
                <a:gd name="T30" fmla="*/ 79 w 97"/>
                <a:gd name="T31" fmla="*/ 97 h 97"/>
                <a:gd name="T32" fmla="*/ 97 w 97"/>
                <a:gd name="T33" fmla="*/ 97 h 97"/>
                <a:gd name="T34" fmla="*/ 0 w 97"/>
                <a:gd name="T35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7" h="97">
                  <a:moveTo>
                    <a:pt x="7" y="72"/>
                  </a:moveTo>
                  <a:cubicBezTo>
                    <a:pt x="7" y="72"/>
                    <a:pt x="7" y="72"/>
                    <a:pt x="7" y="72"/>
                  </a:cubicBezTo>
                  <a:cubicBezTo>
                    <a:pt x="4" y="72"/>
                    <a:pt x="2" y="73"/>
                    <a:pt x="0" y="73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4" y="95"/>
                    <a:pt x="25" y="93"/>
                    <a:pt x="25" y="90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80"/>
                    <a:pt x="17" y="72"/>
                    <a:pt x="7" y="72"/>
                  </a:cubicBezTo>
                  <a:moveTo>
                    <a:pt x="0" y="36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24" y="54"/>
                    <a:pt x="43" y="73"/>
                    <a:pt x="43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63"/>
                    <a:pt x="34" y="36"/>
                    <a:pt x="0" y="36"/>
                  </a:cubicBezTo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44" y="18"/>
                    <a:pt x="79" y="53"/>
                    <a:pt x="79" y="97"/>
                  </a:cubicBezTo>
                  <a:cubicBezTo>
                    <a:pt x="97" y="97"/>
                    <a:pt x="97" y="97"/>
                    <a:pt x="97" y="97"/>
                  </a:cubicBezTo>
                  <a:cubicBezTo>
                    <a:pt x="97" y="43"/>
                    <a:pt x="54" y="0"/>
                    <a:pt x="0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5" name="Freeform 42"/>
            <p:cNvSpPr>
              <a:spLocks noEditPoints="1"/>
            </p:cNvSpPr>
            <p:nvPr/>
          </p:nvSpPr>
          <p:spPr bwMode="auto">
            <a:xfrm>
              <a:off x="7910989" y="2753161"/>
              <a:ext cx="388777" cy="408283"/>
            </a:xfrm>
            <a:custGeom>
              <a:avLst/>
              <a:gdLst>
                <a:gd name="T0" fmla="*/ 58 w 104"/>
                <a:gd name="T1" fmla="*/ 46 h 105"/>
                <a:gd name="T2" fmla="*/ 58 w 104"/>
                <a:gd name="T3" fmla="*/ 23 h 105"/>
                <a:gd name="T4" fmla="*/ 45 w 104"/>
                <a:gd name="T5" fmla="*/ 23 h 105"/>
                <a:gd name="T6" fmla="*/ 45 w 104"/>
                <a:gd name="T7" fmla="*/ 46 h 105"/>
                <a:gd name="T8" fmla="*/ 23 w 104"/>
                <a:gd name="T9" fmla="*/ 46 h 105"/>
                <a:gd name="T10" fmla="*/ 23 w 104"/>
                <a:gd name="T11" fmla="*/ 58 h 105"/>
                <a:gd name="T12" fmla="*/ 45 w 104"/>
                <a:gd name="T13" fmla="*/ 58 h 105"/>
                <a:gd name="T14" fmla="*/ 45 w 104"/>
                <a:gd name="T15" fmla="*/ 82 h 105"/>
                <a:gd name="T16" fmla="*/ 58 w 104"/>
                <a:gd name="T17" fmla="*/ 82 h 105"/>
                <a:gd name="T18" fmla="*/ 58 w 104"/>
                <a:gd name="T19" fmla="*/ 58 h 105"/>
                <a:gd name="T20" fmla="*/ 80 w 104"/>
                <a:gd name="T21" fmla="*/ 58 h 105"/>
                <a:gd name="T22" fmla="*/ 80 w 104"/>
                <a:gd name="T23" fmla="*/ 46 h 105"/>
                <a:gd name="T24" fmla="*/ 58 w 104"/>
                <a:gd name="T25" fmla="*/ 46 h 105"/>
                <a:gd name="T26" fmla="*/ 52 w 104"/>
                <a:gd name="T27" fmla="*/ 0 h 105"/>
                <a:gd name="T28" fmla="*/ 0 w 104"/>
                <a:gd name="T29" fmla="*/ 52 h 105"/>
                <a:gd name="T30" fmla="*/ 52 w 104"/>
                <a:gd name="T31" fmla="*/ 105 h 105"/>
                <a:gd name="T32" fmla="*/ 104 w 104"/>
                <a:gd name="T33" fmla="*/ 52 h 105"/>
                <a:gd name="T34" fmla="*/ 52 w 104"/>
                <a:gd name="T35" fmla="*/ 0 h 105"/>
                <a:gd name="T36" fmla="*/ 52 w 104"/>
                <a:gd name="T37" fmla="*/ 93 h 105"/>
                <a:gd name="T38" fmla="*/ 11 w 104"/>
                <a:gd name="T39" fmla="*/ 52 h 105"/>
                <a:gd name="T40" fmla="*/ 52 w 104"/>
                <a:gd name="T41" fmla="*/ 12 h 105"/>
                <a:gd name="T42" fmla="*/ 92 w 104"/>
                <a:gd name="T43" fmla="*/ 52 h 105"/>
                <a:gd name="T44" fmla="*/ 52 w 104"/>
                <a:gd name="T45" fmla="*/ 9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4" h="105">
                  <a:moveTo>
                    <a:pt x="58" y="46"/>
                  </a:moveTo>
                  <a:cubicBezTo>
                    <a:pt x="58" y="23"/>
                    <a:pt x="58" y="23"/>
                    <a:pt x="58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58" y="82"/>
                    <a:pt x="58" y="82"/>
                    <a:pt x="58" y="82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80" y="58"/>
                    <a:pt x="80" y="58"/>
                    <a:pt x="80" y="58"/>
                  </a:cubicBezTo>
                  <a:cubicBezTo>
                    <a:pt x="80" y="46"/>
                    <a:pt x="80" y="46"/>
                    <a:pt x="80" y="46"/>
                  </a:cubicBezTo>
                  <a:lnTo>
                    <a:pt x="58" y="46"/>
                  </a:lnTo>
                  <a:close/>
                  <a:moveTo>
                    <a:pt x="52" y="0"/>
                  </a:moveTo>
                  <a:cubicBezTo>
                    <a:pt x="23" y="0"/>
                    <a:pt x="0" y="24"/>
                    <a:pt x="0" y="52"/>
                  </a:cubicBezTo>
                  <a:cubicBezTo>
                    <a:pt x="0" y="81"/>
                    <a:pt x="23" y="105"/>
                    <a:pt x="52" y="105"/>
                  </a:cubicBezTo>
                  <a:cubicBezTo>
                    <a:pt x="81" y="105"/>
                    <a:pt x="104" y="81"/>
                    <a:pt x="104" y="52"/>
                  </a:cubicBezTo>
                  <a:cubicBezTo>
                    <a:pt x="104" y="24"/>
                    <a:pt x="81" y="0"/>
                    <a:pt x="52" y="0"/>
                  </a:cubicBezTo>
                  <a:close/>
                  <a:moveTo>
                    <a:pt x="52" y="93"/>
                  </a:moveTo>
                  <a:cubicBezTo>
                    <a:pt x="29" y="93"/>
                    <a:pt x="11" y="75"/>
                    <a:pt x="11" y="52"/>
                  </a:cubicBezTo>
                  <a:cubicBezTo>
                    <a:pt x="11" y="30"/>
                    <a:pt x="29" y="12"/>
                    <a:pt x="52" y="12"/>
                  </a:cubicBezTo>
                  <a:cubicBezTo>
                    <a:pt x="74" y="12"/>
                    <a:pt x="92" y="30"/>
                    <a:pt x="92" y="52"/>
                  </a:cubicBezTo>
                  <a:cubicBezTo>
                    <a:pt x="92" y="75"/>
                    <a:pt x="74" y="93"/>
                    <a:pt x="52" y="93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6" name="Freeform 43"/>
            <p:cNvSpPr>
              <a:spLocks noEditPoints="1"/>
            </p:cNvSpPr>
            <p:nvPr/>
          </p:nvSpPr>
          <p:spPr bwMode="auto">
            <a:xfrm>
              <a:off x="7081491" y="3087363"/>
              <a:ext cx="434423" cy="393467"/>
            </a:xfrm>
            <a:custGeom>
              <a:avLst/>
              <a:gdLst>
                <a:gd name="T0" fmla="*/ 139 w 276"/>
                <a:gd name="T1" fmla="*/ 161 h 239"/>
                <a:gd name="T2" fmla="*/ 111 w 276"/>
                <a:gd name="T3" fmla="*/ 161 h 239"/>
                <a:gd name="T4" fmla="*/ 111 w 276"/>
                <a:gd name="T5" fmla="*/ 190 h 239"/>
                <a:gd name="T6" fmla="*/ 139 w 276"/>
                <a:gd name="T7" fmla="*/ 190 h 239"/>
                <a:gd name="T8" fmla="*/ 139 w 276"/>
                <a:gd name="T9" fmla="*/ 161 h 239"/>
                <a:gd name="T10" fmla="*/ 63 w 276"/>
                <a:gd name="T11" fmla="*/ 112 h 239"/>
                <a:gd name="T12" fmla="*/ 137 w 276"/>
                <a:gd name="T13" fmla="*/ 38 h 239"/>
                <a:gd name="T14" fmla="*/ 210 w 276"/>
                <a:gd name="T15" fmla="*/ 112 h 239"/>
                <a:gd name="T16" fmla="*/ 63 w 276"/>
                <a:gd name="T17" fmla="*/ 112 h 239"/>
                <a:gd name="T18" fmla="*/ 137 w 276"/>
                <a:gd name="T19" fmla="*/ 0 h 239"/>
                <a:gd name="T20" fmla="*/ 127 w 276"/>
                <a:gd name="T21" fmla="*/ 10 h 239"/>
                <a:gd name="T22" fmla="*/ 21 w 276"/>
                <a:gd name="T23" fmla="*/ 116 h 239"/>
                <a:gd name="T24" fmla="*/ 0 w 276"/>
                <a:gd name="T25" fmla="*/ 140 h 239"/>
                <a:gd name="T26" fmla="*/ 56 w 276"/>
                <a:gd name="T27" fmla="*/ 140 h 239"/>
                <a:gd name="T28" fmla="*/ 56 w 276"/>
                <a:gd name="T29" fmla="*/ 239 h 239"/>
                <a:gd name="T30" fmla="*/ 85 w 276"/>
                <a:gd name="T31" fmla="*/ 239 h 239"/>
                <a:gd name="T32" fmla="*/ 85 w 276"/>
                <a:gd name="T33" fmla="*/ 140 h 239"/>
                <a:gd name="T34" fmla="*/ 184 w 276"/>
                <a:gd name="T35" fmla="*/ 140 h 239"/>
                <a:gd name="T36" fmla="*/ 184 w 276"/>
                <a:gd name="T37" fmla="*/ 239 h 239"/>
                <a:gd name="T38" fmla="*/ 213 w 276"/>
                <a:gd name="T39" fmla="*/ 239 h 239"/>
                <a:gd name="T40" fmla="*/ 213 w 276"/>
                <a:gd name="T41" fmla="*/ 140 h 239"/>
                <a:gd name="T42" fmla="*/ 276 w 276"/>
                <a:gd name="T43" fmla="*/ 140 h 239"/>
                <a:gd name="T44" fmla="*/ 253 w 276"/>
                <a:gd name="T45" fmla="*/ 116 h 239"/>
                <a:gd name="T46" fmla="*/ 146 w 276"/>
                <a:gd name="T47" fmla="*/ 10 h 239"/>
                <a:gd name="T48" fmla="*/ 137 w 276"/>
                <a:gd name="T49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6" h="239">
                  <a:moveTo>
                    <a:pt x="139" y="161"/>
                  </a:moveTo>
                  <a:lnTo>
                    <a:pt x="111" y="161"/>
                  </a:lnTo>
                  <a:lnTo>
                    <a:pt x="111" y="190"/>
                  </a:lnTo>
                  <a:lnTo>
                    <a:pt x="139" y="190"/>
                  </a:lnTo>
                  <a:lnTo>
                    <a:pt x="139" y="161"/>
                  </a:lnTo>
                  <a:close/>
                  <a:moveTo>
                    <a:pt x="63" y="112"/>
                  </a:moveTo>
                  <a:lnTo>
                    <a:pt x="137" y="38"/>
                  </a:lnTo>
                  <a:lnTo>
                    <a:pt x="210" y="112"/>
                  </a:lnTo>
                  <a:lnTo>
                    <a:pt x="63" y="112"/>
                  </a:lnTo>
                  <a:close/>
                  <a:moveTo>
                    <a:pt x="137" y="0"/>
                  </a:moveTo>
                  <a:lnTo>
                    <a:pt x="127" y="10"/>
                  </a:lnTo>
                  <a:lnTo>
                    <a:pt x="21" y="116"/>
                  </a:lnTo>
                  <a:lnTo>
                    <a:pt x="0" y="140"/>
                  </a:lnTo>
                  <a:lnTo>
                    <a:pt x="56" y="140"/>
                  </a:lnTo>
                  <a:lnTo>
                    <a:pt x="56" y="239"/>
                  </a:lnTo>
                  <a:lnTo>
                    <a:pt x="85" y="239"/>
                  </a:lnTo>
                  <a:lnTo>
                    <a:pt x="85" y="140"/>
                  </a:lnTo>
                  <a:lnTo>
                    <a:pt x="184" y="140"/>
                  </a:lnTo>
                  <a:lnTo>
                    <a:pt x="184" y="239"/>
                  </a:lnTo>
                  <a:lnTo>
                    <a:pt x="213" y="239"/>
                  </a:lnTo>
                  <a:lnTo>
                    <a:pt x="213" y="140"/>
                  </a:lnTo>
                  <a:lnTo>
                    <a:pt x="276" y="140"/>
                  </a:lnTo>
                  <a:lnTo>
                    <a:pt x="253" y="116"/>
                  </a:lnTo>
                  <a:lnTo>
                    <a:pt x="146" y="1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1555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7" name="Freeform 44"/>
            <p:cNvSpPr>
              <a:spLocks noEditPoints="1"/>
            </p:cNvSpPr>
            <p:nvPr/>
          </p:nvSpPr>
          <p:spPr bwMode="auto">
            <a:xfrm>
              <a:off x="7081491" y="3087363"/>
              <a:ext cx="434423" cy="393467"/>
            </a:xfrm>
            <a:custGeom>
              <a:avLst/>
              <a:gdLst>
                <a:gd name="T0" fmla="*/ 139 w 276"/>
                <a:gd name="T1" fmla="*/ 161 h 239"/>
                <a:gd name="T2" fmla="*/ 111 w 276"/>
                <a:gd name="T3" fmla="*/ 161 h 239"/>
                <a:gd name="T4" fmla="*/ 111 w 276"/>
                <a:gd name="T5" fmla="*/ 190 h 239"/>
                <a:gd name="T6" fmla="*/ 139 w 276"/>
                <a:gd name="T7" fmla="*/ 190 h 239"/>
                <a:gd name="T8" fmla="*/ 139 w 276"/>
                <a:gd name="T9" fmla="*/ 161 h 239"/>
                <a:gd name="T10" fmla="*/ 63 w 276"/>
                <a:gd name="T11" fmla="*/ 112 h 239"/>
                <a:gd name="T12" fmla="*/ 137 w 276"/>
                <a:gd name="T13" fmla="*/ 38 h 239"/>
                <a:gd name="T14" fmla="*/ 210 w 276"/>
                <a:gd name="T15" fmla="*/ 112 h 239"/>
                <a:gd name="T16" fmla="*/ 63 w 276"/>
                <a:gd name="T17" fmla="*/ 112 h 239"/>
                <a:gd name="T18" fmla="*/ 137 w 276"/>
                <a:gd name="T19" fmla="*/ 0 h 239"/>
                <a:gd name="T20" fmla="*/ 127 w 276"/>
                <a:gd name="T21" fmla="*/ 10 h 239"/>
                <a:gd name="T22" fmla="*/ 21 w 276"/>
                <a:gd name="T23" fmla="*/ 116 h 239"/>
                <a:gd name="T24" fmla="*/ 0 w 276"/>
                <a:gd name="T25" fmla="*/ 140 h 239"/>
                <a:gd name="T26" fmla="*/ 56 w 276"/>
                <a:gd name="T27" fmla="*/ 140 h 239"/>
                <a:gd name="T28" fmla="*/ 56 w 276"/>
                <a:gd name="T29" fmla="*/ 239 h 239"/>
                <a:gd name="T30" fmla="*/ 85 w 276"/>
                <a:gd name="T31" fmla="*/ 239 h 239"/>
                <a:gd name="T32" fmla="*/ 85 w 276"/>
                <a:gd name="T33" fmla="*/ 140 h 239"/>
                <a:gd name="T34" fmla="*/ 184 w 276"/>
                <a:gd name="T35" fmla="*/ 140 h 239"/>
                <a:gd name="T36" fmla="*/ 184 w 276"/>
                <a:gd name="T37" fmla="*/ 239 h 239"/>
                <a:gd name="T38" fmla="*/ 213 w 276"/>
                <a:gd name="T39" fmla="*/ 239 h 239"/>
                <a:gd name="T40" fmla="*/ 213 w 276"/>
                <a:gd name="T41" fmla="*/ 140 h 239"/>
                <a:gd name="T42" fmla="*/ 276 w 276"/>
                <a:gd name="T43" fmla="*/ 140 h 239"/>
                <a:gd name="T44" fmla="*/ 253 w 276"/>
                <a:gd name="T45" fmla="*/ 116 h 239"/>
                <a:gd name="T46" fmla="*/ 146 w 276"/>
                <a:gd name="T47" fmla="*/ 10 h 239"/>
                <a:gd name="T48" fmla="*/ 137 w 276"/>
                <a:gd name="T49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6" h="239">
                  <a:moveTo>
                    <a:pt x="139" y="161"/>
                  </a:moveTo>
                  <a:lnTo>
                    <a:pt x="111" y="161"/>
                  </a:lnTo>
                  <a:lnTo>
                    <a:pt x="111" y="190"/>
                  </a:lnTo>
                  <a:lnTo>
                    <a:pt x="139" y="190"/>
                  </a:lnTo>
                  <a:lnTo>
                    <a:pt x="139" y="161"/>
                  </a:lnTo>
                  <a:moveTo>
                    <a:pt x="63" y="112"/>
                  </a:moveTo>
                  <a:lnTo>
                    <a:pt x="137" y="38"/>
                  </a:lnTo>
                  <a:lnTo>
                    <a:pt x="210" y="112"/>
                  </a:lnTo>
                  <a:lnTo>
                    <a:pt x="63" y="112"/>
                  </a:lnTo>
                  <a:moveTo>
                    <a:pt x="137" y="0"/>
                  </a:moveTo>
                  <a:lnTo>
                    <a:pt x="127" y="10"/>
                  </a:lnTo>
                  <a:lnTo>
                    <a:pt x="21" y="116"/>
                  </a:lnTo>
                  <a:lnTo>
                    <a:pt x="0" y="140"/>
                  </a:lnTo>
                  <a:lnTo>
                    <a:pt x="56" y="140"/>
                  </a:lnTo>
                  <a:lnTo>
                    <a:pt x="56" y="239"/>
                  </a:lnTo>
                  <a:lnTo>
                    <a:pt x="85" y="239"/>
                  </a:lnTo>
                  <a:lnTo>
                    <a:pt x="85" y="140"/>
                  </a:lnTo>
                  <a:lnTo>
                    <a:pt x="184" y="140"/>
                  </a:lnTo>
                  <a:lnTo>
                    <a:pt x="184" y="239"/>
                  </a:lnTo>
                  <a:lnTo>
                    <a:pt x="213" y="239"/>
                  </a:lnTo>
                  <a:lnTo>
                    <a:pt x="213" y="140"/>
                  </a:lnTo>
                  <a:lnTo>
                    <a:pt x="276" y="140"/>
                  </a:lnTo>
                  <a:lnTo>
                    <a:pt x="253" y="116"/>
                  </a:lnTo>
                  <a:lnTo>
                    <a:pt x="146" y="10"/>
                  </a:lnTo>
                  <a:lnTo>
                    <a:pt x="1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8" name="Freeform 45"/>
            <p:cNvSpPr>
              <a:spLocks noEditPoints="1"/>
            </p:cNvSpPr>
            <p:nvPr/>
          </p:nvSpPr>
          <p:spPr bwMode="auto">
            <a:xfrm>
              <a:off x="8657058" y="2514447"/>
              <a:ext cx="398222" cy="321031"/>
            </a:xfrm>
            <a:custGeom>
              <a:avLst/>
              <a:gdLst>
                <a:gd name="T0" fmla="*/ 253 w 253"/>
                <a:gd name="T1" fmla="*/ 178 h 195"/>
                <a:gd name="T2" fmla="*/ 0 w 253"/>
                <a:gd name="T3" fmla="*/ 178 h 195"/>
                <a:gd name="T4" fmla="*/ 0 w 253"/>
                <a:gd name="T5" fmla="*/ 195 h 195"/>
                <a:gd name="T6" fmla="*/ 253 w 253"/>
                <a:gd name="T7" fmla="*/ 195 h 195"/>
                <a:gd name="T8" fmla="*/ 253 w 253"/>
                <a:gd name="T9" fmla="*/ 178 h 195"/>
                <a:gd name="T10" fmla="*/ 80 w 253"/>
                <a:gd name="T11" fmla="*/ 93 h 195"/>
                <a:gd name="T12" fmla="*/ 16 w 253"/>
                <a:gd name="T13" fmla="*/ 93 h 195"/>
                <a:gd name="T14" fmla="*/ 16 w 253"/>
                <a:gd name="T15" fmla="*/ 168 h 195"/>
                <a:gd name="T16" fmla="*/ 80 w 253"/>
                <a:gd name="T17" fmla="*/ 168 h 195"/>
                <a:gd name="T18" fmla="*/ 80 w 253"/>
                <a:gd name="T19" fmla="*/ 93 h 195"/>
                <a:gd name="T20" fmla="*/ 161 w 253"/>
                <a:gd name="T21" fmla="*/ 60 h 195"/>
                <a:gd name="T22" fmla="*/ 97 w 253"/>
                <a:gd name="T23" fmla="*/ 60 h 195"/>
                <a:gd name="T24" fmla="*/ 97 w 253"/>
                <a:gd name="T25" fmla="*/ 168 h 195"/>
                <a:gd name="T26" fmla="*/ 161 w 253"/>
                <a:gd name="T27" fmla="*/ 168 h 195"/>
                <a:gd name="T28" fmla="*/ 161 w 253"/>
                <a:gd name="T29" fmla="*/ 60 h 195"/>
                <a:gd name="T30" fmla="*/ 241 w 253"/>
                <a:gd name="T31" fmla="*/ 0 h 195"/>
                <a:gd name="T32" fmla="*/ 177 w 253"/>
                <a:gd name="T33" fmla="*/ 0 h 195"/>
                <a:gd name="T34" fmla="*/ 177 w 253"/>
                <a:gd name="T35" fmla="*/ 168 h 195"/>
                <a:gd name="T36" fmla="*/ 241 w 253"/>
                <a:gd name="T37" fmla="*/ 168 h 195"/>
                <a:gd name="T38" fmla="*/ 241 w 253"/>
                <a:gd name="T39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3" h="195">
                  <a:moveTo>
                    <a:pt x="253" y="178"/>
                  </a:moveTo>
                  <a:lnTo>
                    <a:pt x="0" y="178"/>
                  </a:lnTo>
                  <a:lnTo>
                    <a:pt x="0" y="195"/>
                  </a:lnTo>
                  <a:lnTo>
                    <a:pt x="253" y="195"/>
                  </a:lnTo>
                  <a:lnTo>
                    <a:pt x="253" y="178"/>
                  </a:lnTo>
                  <a:close/>
                  <a:moveTo>
                    <a:pt x="80" y="93"/>
                  </a:moveTo>
                  <a:lnTo>
                    <a:pt x="16" y="93"/>
                  </a:lnTo>
                  <a:lnTo>
                    <a:pt x="16" y="168"/>
                  </a:lnTo>
                  <a:lnTo>
                    <a:pt x="80" y="168"/>
                  </a:lnTo>
                  <a:lnTo>
                    <a:pt x="80" y="93"/>
                  </a:lnTo>
                  <a:close/>
                  <a:moveTo>
                    <a:pt x="161" y="60"/>
                  </a:moveTo>
                  <a:lnTo>
                    <a:pt x="97" y="60"/>
                  </a:lnTo>
                  <a:lnTo>
                    <a:pt x="97" y="168"/>
                  </a:lnTo>
                  <a:lnTo>
                    <a:pt x="161" y="168"/>
                  </a:lnTo>
                  <a:lnTo>
                    <a:pt x="161" y="60"/>
                  </a:lnTo>
                  <a:close/>
                  <a:moveTo>
                    <a:pt x="241" y="0"/>
                  </a:moveTo>
                  <a:lnTo>
                    <a:pt x="177" y="0"/>
                  </a:lnTo>
                  <a:lnTo>
                    <a:pt x="177" y="168"/>
                  </a:lnTo>
                  <a:lnTo>
                    <a:pt x="241" y="168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rgbClr val="1555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9" name="Freeform 46"/>
            <p:cNvSpPr>
              <a:spLocks noEditPoints="1"/>
            </p:cNvSpPr>
            <p:nvPr/>
          </p:nvSpPr>
          <p:spPr bwMode="auto">
            <a:xfrm>
              <a:off x="8657058" y="2514447"/>
              <a:ext cx="398222" cy="321031"/>
            </a:xfrm>
            <a:custGeom>
              <a:avLst/>
              <a:gdLst>
                <a:gd name="T0" fmla="*/ 253 w 253"/>
                <a:gd name="T1" fmla="*/ 178 h 195"/>
                <a:gd name="T2" fmla="*/ 0 w 253"/>
                <a:gd name="T3" fmla="*/ 178 h 195"/>
                <a:gd name="T4" fmla="*/ 0 w 253"/>
                <a:gd name="T5" fmla="*/ 195 h 195"/>
                <a:gd name="T6" fmla="*/ 253 w 253"/>
                <a:gd name="T7" fmla="*/ 195 h 195"/>
                <a:gd name="T8" fmla="*/ 253 w 253"/>
                <a:gd name="T9" fmla="*/ 178 h 195"/>
                <a:gd name="T10" fmla="*/ 80 w 253"/>
                <a:gd name="T11" fmla="*/ 93 h 195"/>
                <a:gd name="T12" fmla="*/ 16 w 253"/>
                <a:gd name="T13" fmla="*/ 93 h 195"/>
                <a:gd name="T14" fmla="*/ 16 w 253"/>
                <a:gd name="T15" fmla="*/ 168 h 195"/>
                <a:gd name="T16" fmla="*/ 80 w 253"/>
                <a:gd name="T17" fmla="*/ 168 h 195"/>
                <a:gd name="T18" fmla="*/ 80 w 253"/>
                <a:gd name="T19" fmla="*/ 93 h 195"/>
                <a:gd name="T20" fmla="*/ 161 w 253"/>
                <a:gd name="T21" fmla="*/ 60 h 195"/>
                <a:gd name="T22" fmla="*/ 97 w 253"/>
                <a:gd name="T23" fmla="*/ 60 h 195"/>
                <a:gd name="T24" fmla="*/ 97 w 253"/>
                <a:gd name="T25" fmla="*/ 168 h 195"/>
                <a:gd name="T26" fmla="*/ 161 w 253"/>
                <a:gd name="T27" fmla="*/ 168 h 195"/>
                <a:gd name="T28" fmla="*/ 161 w 253"/>
                <a:gd name="T29" fmla="*/ 60 h 195"/>
                <a:gd name="T30" fmla="*/ 241 w 253"/>
                <a:gd name="T31" fmla="*/ 0 h 195"/>
                <a:gd name="T32" fmla="*/ 177 w 253"/>
                <a:gd name="T33" fmla="*/ 0 h 195"/>
                <a:gd name="T34" fmla="*/ 177 w 253"/>
                <a:gd name="T35" fmla="*/ 168 h 195"/>
                <a:gd name="T36" fmla="*/ 241 w 253"/>
                <a:gd name="T37" fmla="*/ 168 h 195"/>
                <a:gd name="T38" fmla="*/ 241 w 253"/>
                <a:gd name="T39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3" h="195">
                  <a:moveTo>
                    <a:pt x="253" y="178"/>
                  </a:moveTo>
                  <a:lnTo>
                    <a:pt x="0" y="178"/>
                  </a:lnTo>
                  <a:lnTo>
                    <a:pt x="0" y="195"/>
                  </a:lnTo>
                  <a:lnTo>
                    <a:pt x="253" y="195"/>
                  </a:lnTo>
                  <a:lnTo>
                    <a:pt x="253" y="178"/>
                  </a:lnTo>
                  <a:moveTo>
                    <a:pt x="80" y="93"/>
                  </a:moveTo>
                  <a:lnTo>
                    <a:pt x="16" y="93"/>
                  </a:lnTo>
                  <a:lnTo>
                    <a:pt x="16" y="168"/>
                  </a:lnTo>
                  <a:lnTo>
                    <a:pt x="80" y="168"/>
                  </a:lnTo>
                  <a:lnTo>
                    <a:pt x="80" y="93"/>
                  </a:lnTo>
                  <a:moveTo>
                    <a:pt x="161" y="60"/>
                  </a:moveTo>
                  <a:lnTo>
                    <a:pt x="97" y="60"/>
                  </a:lnTo>
                  <a:lnTo>
                    <a:pt x="97" y="168"/>
                  </a:lnTo>
                  <a:lnTo>
                    <a:pt x="161" y="168"/>
                  </a:lnTo>
                  <a:lnTo>
                    <a:pt x="161" y="60"/>
                  </a:lnTo>
                  <a:moveTo>
                    <a:pt x="241" y="0"/>
                  </a:moveTo>
                  <a:lnTo>
                    <a:pt x="177" y="0"/>
                  </a:lnTo>
                  <a:lnTo>
                    <a:pt x="177" y="168"/>
                  </a:lnTo>
                  <a:lnTo>
                    <a:pt x="241" y="168"/>
                  </a:lnTo>
                  <a:lnTo>
                    <a:pt x="24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20" name="TextBox 71"/>
            <p:cNvSpPr txBox="1"/>
            <p:nvPr/>
          </p:nvSpPr>
          <p:spPr>
            <a:xfrm>
              <a:off x="7001523" y="3704228"/>
              <a:ext cx="39222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15559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</a:p>
          </p:txBody>
        </p:sp>
        <p:sp>
          <p:nvSpPr>
            <p:cNvPr id="21" name="TextBox 72"/>
            <p:cNvSpPr txBox="1"/>
            <p:nvPr/>
          </p:nvSpPr>
          <p:spPr>
            <a:xfrm>
              <a:off x="7801466" y="4078164"/>
              <a:ext cx="43794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</a:p>
          </p:txBody>
        </p:sp>
        <p:sp>
          <p:nvSpPr>
            <p:cNvPr id="22" name="TextBox 73"/>
            <p:cNvSpPr txBox="1"/>
            <p:nvPr/>
          </p:nvSpPr>
          <p:spPr>
            <a:xfrm>
              <a:off x="8544286" y="4459986"/>
              <a:ext cx="39222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15559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</a:p>
          </p:txBody>
        </p:sp>
        <p:sp>
          <p:nvSpPr>
            <p:cNvPr id="23" name="TextBox 74"/>
            <p:cNvSpPr txBox="1"/>
            <p:nvPr/>
          </p:nvSpPr>
          <p:spPr>
            <a:xfrm>
              <a:off x="9244924" y="4774592"/>
              <a:ext cx="43794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</a:p>
          </p:txBody>
        </p:sp>
      </p:grpSp>
      <p:sp>
        <p:nvSpPr>
          <p:cNvPr id="25" name="î$ḻïḓe">
            <a:extLst>
              <a:ext uri="{FF2B5EF4-FFF2-40B4-BE49-F238E27FC236}">
                <a16:creationId xmlns:a16="http://schemas.microsoft.com/office/drawing/2014/main" xmlns="" id="{4E3F3CD9-5FB8-4696-8274-81481B7E7414}"/>
              </a:ext>
            </a:extLst>
          </p:cNvPr>
          <p:cNvSpPr/>
          <p:nvPr/>
        </p:nvSpPr>
        <p:spPr bwMode="auto">
          <a:xfrm>
            <a:off x="746130" y="2511115"/>
            <a:ext cx="2754108" cy="658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marR="0" lvl="0" indent="-17145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Copy paste fonts. Choose the only option to retain text.</a:t>
            </a:r>
          </a:p>
          <a:p>
            <a:pPr marL="171450" marR="0" lvl="0" indent="-17145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……</a:t>
            </a:r>
          </a:p>
        </p:txBody>
      </p:sp>
      <p:sp>
        <p:nvSpPr>
          <p:cNvPr id="26" name="îṩļïďè">
            <a:extLst>
              <a:ext uri="{FF2B5EF4-FFF2-40B4-BE49-F238E27FC236}">
                <a16:creationId xmlns:a16="http://schemas.microsoft.com/office/drawing/2014/main" xmlns="" id="{2266B9C2-CD79-44B3-9755-810BBBF77447}"/>
              </a:ext>
            </a:extLst>
          </p:cNvPr>
          <p:cNvSpPr txBox="1"/>
          <p:nvPr/>
        </p:nvSpPr>
        <p:spPr bwMode="auto">
          <a:xfrm>
            <a:off x="746130" y="2158943"/>
            <a:ext cx="2754108" cy="352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fontScale="92500"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标题文字添加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7" name="î$ḻïḓe">
            <a:extLst>
              <a:ext uri="{FF2B5EF4-FFF2-40B4-BE49-F238E27FC236}">
                <a16:creationId xmlns:a16="http://schemas.microsoft.com/office/drawing/2014/main" xmlns="" id="{4E3F3CD9-5FB8-4696-8274-81481B7E7414}"/>
              </a:ext>
            </a:extLst>
          </p:cNvPr>
          <p:cNvSpPr/>
          <p:nvPr/>
        </p:nvSpPr>
        <p:spPr bwMode="auto">
          <a:xfrm>
            <a:off x="3273881" y="2511115"/>
            <a:ext cx="2754108" cy="658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marR="0" lvl="0" indent="-17145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Copy paste fonts. Choose the only option to retain text.</a:t>
            </a:r>
          </a:p>
          <a:p>
            <a:pPr marL="171450" marR="0" lvl="0" indent="-17145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……</a:t>
            </a:r>
          </a:p>
        </p:txBody>
      </p:sp>
      <p:sp>
        <p:nvSpPr>
          <p:cNvPr id="28" name="îṩļïďè">
            <a:extLst>
              <a:ext uri="{FF2B5EF4-FFF2-40B4-BE49-F238E27FC236}">
                <a16:creationId xmlns:a16="http://schemas.microsoft.com/office/drawing/2014/main" xmlns="" id="{2266B9C2-CD79-44B3-9755-810BBBF77447}"/>
              </a:ext>
            </a:extLst>
          </p:cNvPr>
          <p:cNvSpPr txBox="1"/>
          <p:nvPr/>
        </p:nvSpPr>
        <p:spPr bwMode="auto">
          <a:xfrm>
            <a:off x="3273881" y="2158943"/>
            <a:ext cx="2754108" cy="352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fontScale="92500"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标题文字添加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9" name="î$ḻïḓe">
            <a:extLst>
              <a:ext uri="{FF2B5EF4-FFF2-40B4-BE49-F238E27FC236}">
                <a16:creationId xmlns:a16="http://schemas.microsoft.com/office/drawing/2014/main" xmlns="" id="{4E3F3CD9-5FB8-4696-8274-81481B7E7414}"/>
              </a:ext>
            </a:extLst>
          </p:cNvPr>
          <p:cNvSpPr/>
          <p:nvPr/>
        </p:nvSpPr>
        <p:spPr bwMode="auto">
          <a:xfrm>
            <a:off x="746130" y="4007608"/>
            <a:ext cx="2754108" cy="658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marR="0" lvl="0" indent="-17145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Copy paste fonts. Choose the only option to retain text.</a:t>
            </a:r>
          </a:p>
          <a:p>
            <a:pPr marL="171450" marR="0" lvl="0" indent="-17145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……</a:t>
            </a:r>
          </a:p>
        </p:txBody>
      </p:sp>
      <p:sp>
        <p:nvSpPr>
          <p:cNvPr id="30" name="îṩļïďè">
            <a:extLst>
              <a:ext uri="{FF2B5EF4-FFF2-40B4-BE49-F238E27FC236}">
                <a16:creationId xmlns:a16="http://schemas.microsoft.com/office/drawing/2014/main" xmlns="" id="{2266B9C2-CD79-44B3-9755-810BBBF77447}"/>
              </a:ext>
            </a:extLst>
          </p:cNvPr>
          <p:cNvSpPr txBox="1"/>
          <p:nvPr/>
        </p:nvSpPr>
        <p:spPr bwMode="auto">
          <a:xfrm>
            <a:off x="746130" y="3655436"/>
            <a:ext cx="2754108" cy="352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fontScale="92500"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标题文字添加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1" name="î$ḻïḓe">
            <a:extLst>
              <a:ext uri="{FF2B5EF4-FFF2-40B4-BE49-F238E27FC236}">
                <a16:creationId xmlns:a16="http://schemas.microsoft.com/office/drawing/2014/main" xmlns="" id="{4E3F3CD9-5FB8-4696-8274-81481B7E7414}"/>
              </a:ext>
            </a:extLst>
          </p:cNvPr>
          <p:cNvSpPr/>
          <p:nvPr/>
        </p:nvSpPr>
        <p:spPr bwMode="auto">
          <a:xfrm>
            <a:off x="3273881" y="4007608"/>
            <a:ext cx="2754108" cy="658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marR="0" lvl="0" indent="-17145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Copy paste fonts. Choose the only option to retain text.</a:t>
            </a:r>
          </a:p>
          <a:p>
            <a:pPr marL="171450" marR="0" lvl="0" indent="-17145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……</a:t>
            </a:r>
          </a:p>
        </p:txBody>
      </p:sp>
      <p:sp>
        <p:nvSpPr>
          <p:cNvPr id="32" name="îṩļïďè">
            <a:extLst>
              <a:ext uri="{FF2B5EF4-FFF2-40B4-BE49-F238E27FC236}">
                <a16:creationId xmlns:a16="http://schemas.microsoft.com/office/drawing/2014/main" xmlns="" id="{2266B9C2-CD79-44B3-9755-810BBBF77447}"/>
              </a:ext>
            </a:extLst>
          </p:cNvPr>
          <p:cNvSpPr txBox="1"/>
          <p:nvPr/>
        </p:nvSpPr>
        <p:spPr bwMode="auto">
          <a:xfrm>
            <a:off x="3273881" y="3655436"/>
            <a:ext cx="2754108" cy="352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fontScale="92500"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标题文字添加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87485" y="408161"/>
            <a:ext cx="741937" cy="36000"/>
          </a:xfrm>
          <a:prstGeom prst="rect">
            <a:avLst/>
          </a:prstGeom>
          <a:solidFill>
            <a:srgbClr val="155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382710" y="789279"/>
            <a:ext cx="31587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/>
              <a:t>LOREM IPSUM DOLOR SIT AMET, CONSECTETUR ADIPISICING ELIT</a:t>
            </a:r>
            <a:endParaRPr lang="zh-CN" altLang="en-US" sz="800" dirty="0"/>
          </a:p>
        </p:txBody>
      </p:sp>
      <p:sp>
        <p:nvSpPr>
          <p:cNvPr id="35" name="文本框 34"/>
          <p:cNvSpPr txBox="1"/>
          <p:nvPr/>
        </p:nvSpPr>
        <p:spPr>
          <a:xfrm>
            <a:off x="373185" y="502726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+mj-ea"/>
              </a:rPr>
              <a:t>在这里输入章节标题</a:t>
            </a:r>
            <a:endParaRPr lang="zh-CN" altLang="en-US" b="1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869274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c54e799b-5ac5-488d-95a3-39000498114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926E144-0706-483A-9CE9-04313900B47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37877" y="1640706"/>
            <a:ext cx="9819426" cy="3751566"/>
            <a:chOff x="673100" y="1571203"/>
            <a:chExt cx="10847388" cy="4144304"/>
          </a:xfrm>
        </p:grpSpPr>
        <p:sp>
          <p:nvSpPr>
            <p:cNvPr id="3" name="îṥḷiḋé">
              <a:extLst>
                <a:ext uri="{FF2B5EF4-FFF2-40B4-BE49-F238E27FC236}">
                  <a16:creationId xmlns:a16="http://schemas.microsoft.com/office/drawing/2014/main" xmlns="" id="{94A32E8F-40B3-4D1B-AB71-E8AD85C857A4}"/>
                </a:ext>
              </a:extLst>
            </p:cNvPr>
            <p:cNvSpPr/>
            <p:nvPr/>
          </p:nvSpPr>
          <p:spPr>
            <a:xfrm>
              <a:off x="4812123" y="1990232"/>
              <a:ext cx="1261946" cy="1380108"/>
            </a:xfrm>
            <a:custGeom>
              <a:avLst/>
              <a:gdLst>
                <a:gd name="connsiteX0" fmla="*/ 1287192 w 2574384"/>
                <a:gd name="connsiteY0" fmla="*/ 0 h 2815436"/>
                <a:gd name="connsiteX1" fmla="*/ 2574383 w 2574384"/>
                <a:gd name="connsiteY1" fmla="*/ 693056 h 2815436"/>
                <a:gd name="connsiteX2" fmla="*/ 2574384 w 2574384"/>
                <a:gd name="connsiteY2" fmla="*/ 693056 h 2815436"/>
                <a:gd name="connsiteX3" fmla="*/ 2574384 w 2574384"/>
                <a:gd name="connsiteY3" fmla="*/ 1961860 h 2815436"/>
                <a:gd name="connsiteX4" fmla="*/ 2574383 w 2574384"/>
                <a:gd name="connsiteY4" fmla="*/ 1961860 h 2815436"/>
                <a:gd name="connsiteX5" fmla="*/ 2306886 w 2574384"/>
                <a:gd name="connsiteY5" fmla="*/ 2105887 h 2815436"/>
                <a:gd name="connsiteX6" fmla="*/ 2347261 w 2574384"/>
                <a:gd name="connsiteY6" fmla="*/ 2180273 h 2815436"/>
                <a:gd name="connsiteX7" fmla="*/ 2383190 w 2574384"/>
                <a:gd name="connsiteY7" fmla="*/ 2358236 h 2815436"/>
                <a:gd name="connsiteX8" fmla="*/ 1925990 w 2574384"/>
                <a:gd name="connsiteY8" fmla="*/ 2815436 h 2815436"/>
                <a:gd name="connsiteX9" fmla="*/ 1546872 w 2574384"/>
                <a:gd name="connsiteY9" fmla="*/ 2613861 h 2815436"/>
                <a:gd name="connsiteX10" fmla="*/ 1505389 w 2574384"/>
                <a:gd name="connsiteY10" fmla="*/ 2537433 h 2815436"/>
                <a:gd name="connsiteX11" fmla="*/ 1287192 w 2574384"/>
                <a:gd name="connsiteY11" fmla="*/ 2654916 h 2815436"/>
                <a:gd name="connsiteX12" fmla="*/ 0 w 2574384"/>
                <a:gd name="connsiteY12" fmla="*/ 1961860 h 2815436"/>
                <a:gd name="connsiteX13" fmla="*/ 1 w 2574384"/>
                <a:gd name="connsiteY13" fmla="*/ 1961860 h 2815436"/>
                <a:gd name="connsiteX14" fmla="*/ 1 w 2574384"/>
                <a:gd name="connsiteY14" fmla="*/ 693056 h 2815436"/>
                <a:gd name="connsiteX15" fmla="*/ 0 w 2574384"/>
                <a:gd name="connsiteY15" fmla="*/ 693056 h 2815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74384" h="2815436">
                  <a:moveTo>
                    <a:pt x="1287192" y="0"/>
                  </a:moveTo>
                  <a:lnTo>
                    <a:pt x="2574383" y="693056"/>
                  </a:lnTo>
                  <a:lnTo>
                    <a:pt x="2574384" y="693056"/>
                  </a:lnTo>
                  <a:lnTo>
                    <a:pt x="2574384" y="1961860"/>
                  </a:lnTo>
                  <a:lnTo>
                    <a:pt x="2574383" y="1961860"/>
                  </a:lnTo>
                  <a:lnTo>
                    <a:pt x="2306886" y="2105887"/>
                  </a:lnTo>
                  <a:lnTo>
                    <a:pt x="2347261" y="2180273"/>
                  </a:lnTo>
                  <a:cubicBezTo>
                    <a:pt x="2370397" y="2234972"/>
                    <a:pt x="2383190" y="2295110"/>
                    <a:pt x="2383190" y="2358236"/>
                  </a:cubicBezTo>
                  <a:cubicBezTo>
                    <a:pt x="2383190" y="2610741"/>
                    <a:pt x="2178495" y="2815436"/>
                    <a:pt x="1925990" y="2815436"/>
                  </a:cubicBezTo>
                  <a:cubicBezTo>
                    <a:pt x="1768174" y="2815436"/>
                    <a:pt x="1629035" y="2735477"/>
                    <a:pt x="1546872" y="2613861"/>
                  </a:cubicBezTo>
                  <a:lnTo>
                    <a:pt x="1505389" y="2537433"/>
                  </a:lnTo>
                  <a:lnTo>
                    <a:pt x="1287192" y="2654916"/>
                  </a:lnTo>
                  <a:lnTo>
                    <a:pt x="0" y="1961860"/>
                  </a:lnTo>
                  <a:lnTo>
                    <a:pt x="1" y="1961860"/>
                  </a:lnTo>
                  <a:lnTo>
                    <a:pt x="1" y="693056"/>
                  </a:lnTo>
                  <a:lnTo>
                    <a:pt x="0" y="693056"/>
                  </a:lnTo>
                  <a:close/>
                </a:path>
              </a:pathLst>
            </a:custGeom>
            <a:solidFill>
              <a:srgbClr val="15559A"/>
            </a:solidFill>
            <a:ln w="12700" cap="flat" cmpd="sng" algn="ctr">
              <a:noFill/>
              <a:prstDash val="solid"/>
              <a:miter lim="800000"/>
            </a:ln>
            <a:effectLst>
              <a:outerShdw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15559A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4" name="ïşḻîdè">
              <a:extLst>
                <a:ext uri="{FF2B5EF4-FFF2-40B4-BE49-F238E27FC236}">
                  <a16:creationId xmlns:a16="http://schemas.microsoft.com/office/drawing/2014/main" xmlns="" id="{542C6FFC-7C14-46A9-A08E-54FC533D8F9A}"/>
                </a:ext>
              </a:extLst>
            </p:cNvPr>
            <p:cNvSpPr/>
            <p:nvPr/>
          </p:nvSpPr>
          <p:spPr>
            <a:xfrm>
              <a:off x="6116074" y="1990232"/>
              <a:ext cx="1261946" cy="1380108"/>
            </a:xfrm>
            <a:custGeom>
              <a:avLst/>
              <a:gdLst>
                <a:gd name="connsiteX0" fmla="*/ 1287192 w 2574384"/>
                <a:gd name="connsiteY0" fmla="*/ 0 h 2815436"/>
                <a:gd name="connsiteX1" fmla="*/ 2574383 w 2574384"/>
                <a:gd name="connsiteY1" fmla="*/ 693056 h 2815436"/>
                <a:gd name="connsiteX2" fmla="*/ 2574384 w 2574384"/>
                <a:gd name="connsiteY2" fmla="*/ 693056 h 2815436"/>
                <a:gd name="connsiteX3" fmla="*/ 2574384 w 2574384"/>
                <a:gd name="connsiteY3" fmla="*/ 1961860 h 2815436"/>
                <a:gd name="connsiteX4" fmla="*/ 2574383 w 2574384"/>
                <a:gd name="connsiteY4" fmla="*/ 1961860 h 2815436"/>
                <a:gd name="connsiteX5" fmla="*/ 1287192 w 2574384"/>
                <a:gd name="connsiteY5" fmla="*/ 2654916 h 2815436"/>
                <a:gd name="connsiteX6" fmla="*/ 1071715 w 2574384"/>
                <a:gd name="connsiteY6" fmla="*/ 2538898 h 2815436"/>
                <a:gd name="connsiteX7" fmla="*/ 1031027 w 2574384"/>
                <a:gd name="connsiteY7" fmla="*/ 2613861 h 2815436"/>
                <a:gd name="connsiteX8" fmla="*/ 651909 w 2574384"/>
                <a:gd name="connsiteY8" fmla="*/ 2815436 h 2815436"/>
                <a:gd name="connsiteX9" fmla="*/ 194709 w 2574384"/>
                <a:gd name="connsiteY9" fmla="*/ 2358236 h 2815436"/>
                <a:gd name="connsiteX10" fmla="*/ 230638 w 2574384"/>
                <a:gd name="connsiteY10" fmla="*/ 2180273 h 2815436"/>
                <a:gd name="connsiteX11" fmla="*/ 270218 w 2574384"/>
                <a:gd name="connsiteY11" fmla="*/ 2107352 h 2815436"/>
                <a:gd name="connsiteX12" fmla="*/ 0 w 2574384"/>
                <a:gd name="connsiteY12" fmla="*/ 1961860 h 2815436"/>
                <a:gd name="connsiteX13" fmla="*/ 1 w 2574384"/>
                <a:gd name="connsiteY13" fmla="*/ 1961860 h 2815436"/>
                <a:gd name="connsiteX14" fmla="*/ 1 w 2574384"/>
                <a:gd name="connsiteY14" fmla="*/ 693056 h 2815436"/>
                <a:gd name="connsiteX15" fmla="*/ 0 w 2574384"/>
                <a:gd name="connsiteY15" fmla="*/ 693056 h 2815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74384" h="2815436">
                  <a:moveTo>
                    <a:pt x="1287192" y="0"/>
                  </a:moveTo>
                  <a:lnTo>
                    <a:pt x="2574383" y="693056"/>
                  </a:lnTo>
                  <a:lnTo>
                    <a:pt x="2574384" y="693056"/>
                  </a:lnTo>
                  <a:lnTo>
                    <a:pt x="2574384" y="1961860"/>
                  </a:lnTo>
                  <a:lnTo>
                    <a:pt x="2574383" y="1961860"/>
                  </a:lnTo>
                  <a:lnTo>
                    <a:pt x="1287192" y="2654916"/>
                  </a:lnTo>
                  <a:lnTo>
                    <a:pt x="1071715" y="2538898"/>
                  </a:lnTo>
                  <a:lnTo>
                    <a:pt x="1031027" y="2613861"/>
                  </a:lnTo>
                  <a:cubicBezTo>
                    <a:pt x="948865" y="2735477"/>
                    <a:pt x="809725" y="2815436"/>
                    <a:pt x="651909" y="2815436"/>
                  </a:cubicBezTo>
                  <a:cubicBezTo>
                    <a:pt x="399404" y="2815436"/>
                    <a:pt x="194709" y="2610741"/>
                    <a:pt x="194709" y="2358236"/>
                  </a:cubicBezTo>
                  <a:cubicBezTo>
                    <a:pt x="194709" y="2295110"/>
                    <a:pt x="207502" y="2234972"/>
                    <a:pt x="230638" y="2180273"/>
                  </a:cubicBezTo>
                  <a:lnTo>
                    <a:pt x="270218" y="2107352"/>
                  </a:lnTo>
                  <a:lnTo>
                    <a:pt x="0" y="1961860"/>
                  </a:lnTo>
                  <a:lnTo>
                    <a:pt x="1" y="1961860"/>
                  </a:lnTo>
                  <a:lnTo>
                    <a:pt x="1" y="693056"/>
                  </a:lnTo>
                  <a:lnTo>
                    <a:pt x="0" y="693056"/>
                  </a:lnTo>
                  <a:close/>
                </a:path>
              </a:pathLst>
            </a:custGeom>
            <a:solidFill>
              <a:srgbClr val="FFFFFF">
                <a:lumMod val="95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5" name="ïṧliḑe">
              <a:extLst>
                <a:ext uri="{FF2B5EF4-FFF2-40B4-BE49-F238E27FC236}">
                  <a16:creationId xmlns:a16="http://schemas.microsoft.com/office/drawing/2014/main" xmlns="" id="{8ED815F8-C81D-4390-A02E-879A5CB07448}"/>
                </a:ext>
              </a:extLst>
            </p:cNvPr>
            <p:cNvSpPr/>
            <p:nvPr/>
          </p:nvSpPr>
          <p:spPr>
            <a:xfrm>
              <a:off x="6531080" y="2992644"/>
              <a:ext cx="1486062" cy="1301422"/>
            </a:xfrm>
            <a:custGeom>
              <a:avLst/>
              <a:gdLst>
                <a:gd name="connsiteX0" fmla="*/ 1744392 w 3031584"/>
                <a:gd name="connsiteY0" fmla="*/ 0 h 2654916"/>
                <a:gd name="connsiteX1" fmla="*/ 3031583 w 3031584"/>
                <a:gd name="connsiteY1" fmla="*/ 693056 h 2654916"/>
                <a:gd name="connsiteX2" fmla="*/ 3031584 w 3031584"/>
                <a:gd name="connsiteY2" fmla="*/ 693056 h 2654916"/>
                <a:gd name="connsiteX3" fmla="*/ 3031584 w 3031584"/>
                <a:gd name="connsiteY3" fmla="*/ 1961860 h 2654916"/>
                <a:gd name="connsiteX4" fmla="*/ 3031583 w 3031584"/>
                <a:gd name="connsiteY4" fmla="*/ 1961860 h 2654916"/>
                <a:gd name="connsiteX5" fmla="*/ 1744392 w 3031584"/>
                <a:gd name="connsiteY5" fmla="*/ 2654916 h 2654916"/>
                <a:gd name="connsiteX6" fmla="*/ 457200 w 3031584"/>
                <a:gd name="connsiteY6" fmla="*/ 1961860 h 2654916"/>
                <a:gd name="connsiteX7" fmla="*/ 457201 w 3031584"/>
                <a:gd name="connsiteY7" fmla="*/ 1961860 h 2654916"/>
                <a:gd name="connsiteX8" fmla="*/ 457201 w 3031584"/>
                <a:gd name="connsiteY8" fmla="*/ 1784658 h 2654916"/>
                <a:gd name="connsiteX9" fmla="*/ 457200 w 3031584"/>
                <a:gd name="connsiteY9" fmla="*/ 1784658 h 2654916"/>
                <a:gd name="connsiteX10" fmla="*/ 0 w 3031584"/>
                <a:gd name="connsiteY10" fmla="*/ 1327458 h 2654916"/>
                <a:gd name="connsiteX11" fmla="*/ 457200 w 3031584"/>
                <a:gd name="connsiteY11" fmla="*/ 870258 h 2654916"/>
                <a:gd name="connsiteX12" fmla="*/ 457201 w 3031584"/>
                <a:gd name="connsiteY12" fmla="*/ 870258 h 2654916"/>
                <a:gd name="connsiteX13" fmla="*/ 457201 w 3031584"/>
                <a:gd name="connsiteY13" fmla="*/ 693056 h 2654916"/>
                <a:gd name="connsiteX14" fmla="*/ 457200 w 3031584"/>
                <a:gd name="connsiteY14" fmla="*/ 693056 h 2654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31584" h="2654916">
                  <a:moveTo>
                    <a:pt x="1744392" y="0"/>
                  </a:moveTo>
                  <a:lnTo>
                    <a:pt x="3031583" y="693056"/>
                  </a:lnTo>
                  <a:lnTo>
                    <a:pt x="3031584" y="693056"/>
                  </a:lnTo>
                  <a:lnTo>
                    <a:pt x="3031584" y="1961860"/>
                  </a:lnTo>
                  <a:lnTo>
                    <a:pt x="3031583" y="1961860"/>
                  </a:lnTo>
                  <a:lnTo>
                    <a:pt x="1744392" y="2654916"/>
                  </a:lnTo>
                  <a:lnTo>
                    <a:pt x="457200" y="1961860"/>
                  </a:lnTo>
                  <a:lnTo>
                    <a:pt x="457201" y="1961860"/>
                  </a:lnTo>
                  <a:lnTo>
                    <a:pt x="457201" y="1784658"/>
                  </a:lnTo>
                  <a:lnTo>
                    <a:pt x="457200" y="1784658"/>
                  </a:lnTo>
                  <a:cubicBezTo>
                    <a:pt x="204695" y="1784658"/>
                    <a:pt x="0" y="1579963"/>
                    <a:pt x="0" y="1327458"/>
                  </a:cubicBezTo>
                  <a:cubicBezTo>
                    <a:pt x="0" y="1074953"/>
                    <a:pt x="204695" y="870258"/>
                    <a:pt x="457200" y="870258"/>
                  </a:cubicBezTo>
                  <a:lnTo>
                    <a:pt x="457201" y="870258"/>
                  </a:lnTo>
                  <a:lnTo>
                    <a:pt x="457201" y="693056"/>
                  </a:lnTo>
                  <a:lnTo>
                    <a:pt x="457200" y="693056"/>
                  </a:lnTo>
                  <a:close/>
                </a:path>
              </a:pathLst>
            </a:custGeom>
            <a:solidFill>
              <a:srgbClr val="FFFFFF">
                <a:lumMod val="95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6" name="iṩlïḓè">
              <a:extLst>
                <a:ext uri="{FF2B5EF4-FFF2-40B4-BE49-F238E27FC236}">
                  <a16:creationId xmlns:a16="http://schemas.microsoft.com/office/drawing/2014/main" xmlns="" id="{D825D3E4-4706-4937-8BA0-100D342527ED}"/>
                </a:ext>
              </a:extLst>
            </p:cNvPr>
            <p:cNvSpPr/>
            <p:nvPr/>
          </p:nvSpPr>
          <p:spPr>
            <a:xfrm>
              <a:off x="4176447" y="2992644"/>
              <a:ext cx="1472115" cy="1301422"/>
            </a:xfrm>
            <a:custGeom>
              <a:avLst/>
              <a:gdLst>
                <a:gd name="connsiteX0" fmla="*/ 1287192 w 3003132"/>
                <a:gd name="connsiteY0" fmla="*/ 0 h 2654916"/>
                <a:gd name="connsiteX1" fmla="*/ 2574383 w 3003132"/>
                <a:gd name="connsiteY1" fmla="*/ 693056 h 2654916"/>
                <a:gd name="connsiteX2" fmla="*/ 2574384 w 3003132"/>
                <a:gd name="connsiteY2" fmla="*/ 693056 h 2654916"/>
                <a:gd name="connsiteX3" fmla="*/ 2574384 w 3003132"/>
                <a:gd name="connsiteY3" fmla="*/ 853922 h 2654916"/>
                <a:gd name="connsiteX4" fmla="*/ 2638074 w 3003132"/>
                <a:gd name="connsiteY4" fmla="*/ 860343 h 2654916"/>
                <a:gd name="connsiteX5" fmla="*/ 3003132 w 3003132"/>
                <a:gd name="connsiteY5" fmla="*/ 1308254 h 2654916"/>
                <a:gd name="connsiteX6" fmla="*/ 2638074 w 3003132"/>
                <a:gd name="connsiteY6" fmla="*/ 1756166 h 2654916"/>
                <a:gd name="connsiteX7" fmla="*/ 2574384 w 3003132"/>
                <a:gd name="connsiteY7" fmla="*/ 1762586 h 2654916"/>
                <a:gd name="connsiteX8" fmla="*/ 2574384 w 3003132"/>
                <a:gd name="connsiteY8" fmla="*/ 1961860 h 2654916"/>
                <a:gd name="connsiteX9" fmla="*/ 2574383 w 3003132"/>
                <a:gd name="connsiteY9" fmla="*/ 1961860 h 2654916"/>
                <a:gd name="connsiteX10" fmla="*/ 1287192 w 3003132"/>
                <a:gd name="connsiteY10" fmla="*/ 2654916 h 2654916"/>
                <a:gd name="connsiteX11" fmla="*/ 0 w 3003132"/>
                <a:gd name="connsiteY11" fmla="*/ 1961860 h 2654916"/>
                <a:gd name="connsiteX12" fmla="*/ 1 w 3003132"/>
                <a:gd name="connsiteY12" fmla="*/ 1961860 h 2654916"/>
                <a:gd name="connsiteX13" fmla="*/ 1 w 3003132"/>
                <a:gd name="connsiteY13" fmla="*/ 693056 h 2654916"/>
                <a:gd name="connsiteX14" fmla="*/ 0 w 3003132"/>
                <a:gd name="connsiteY14" fmla="*/ 693056 h 2654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03132" h="2654916">
                  <a:moveTo>
                    <a:pt x="1287192" y="0"/>
                  </a:moveTo>
                  <a:lnTo>
                    <a:pt x="2574383" y="693056"/>
                  </a:lnTo>
                  <a:lnTo>
                    <a:pt x="2574384" y="693056"/>
                  </a:lnTo>
                  <a:lnTo>
                    <a:pt x="2574384" y="853922"/>
                  </a:lnTo>
                  <a:lnTo>
                    <a:pt x="2638074" y="860343"/>
                  </a:lnTo>
                  <a:cubicBezTo>
                    <a:pt x="2846412" y="902975"/>
                    <a:pt x="3003132" y="1087312"/>
                    <a:pt x="3003132" y="1308254"/>
                  </a:cubicBezTo>
                  <a:cubicBezTo>
                    <a:pt x="3003132" y="1529196"/>
                    <a:pt x="2846412" y="1713533"/>
                    <a:pt x="2638074" y="1756166"/>
                  </a:cubicBezTo>
                  <a:lnTo>
                    <a:pt x="2574384" y="1762586"/>
                  </a:lnTo>
                  <a:lnTo>
                    <a:pt x="2574384" y="1961860"/>
                  </a:lnTo>
                  <a:lnTo>
                    <a:pt x="2574383" y="1961860"/>
                  </a:lnTo>
                  <a:lnTo>
                    <a:pt x="1287192" y="2654916"/>
                  </a:lnTo>
                  <a:lnTo>
                    <a:pt x="0" y="1961860"/>
                  </a:lnTo>
                  <a:lnTo>
                    <a:pt x="1" y="1961860"/>
                  </a:lnTo>
                  <a:lnTo>
                    <a:pt x="1" y="693056"/>
                  </a:lnTo>
                  <a:lnTo>
                    <a:pt x="0" y="693056"/>
                  </a:lnTo>
                  <a:close/>
                </a:path>
              </a:pathLst>
            </a:custGeom>
            <a:solidFill>
              <a:srgbClr val="15559A"/>
            </a:solidFill>
            <a:ln w="12700" cap="flat" cmpd="sng" algn="ctr">
              <a:noFill/>
              <a:prstDash val="solid"/>
              <a:miter lim="800000"/>
            </a:ln>
            <a:effectLst>
              <a:outerShdw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15559A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7" name="íṡļîḓè">
              <a:extLst>
                <a:ext uri="{FF2B5EF4-FFF2-40B4-BE49-F238E27FC236}">
                  <a16:creationId xmlns:a16="http://schemas.microsoft.com/office/drawing/2014/main" xmlns="" id="{75303A58-8942-41E9-86C7-289CD59CBFCD}"/>
                </a:ext>
              </a:extLst>
            </p:cNvPr>
            <p:cNvSpPr/>
            <p:nvPr/>
          </p:nvSpPr>
          <p:spPr>
            <a:xfrm>
              <a:off x="4812123" y="3897543"/>
              <a:ext cx="1261946" cy="1398936"/>
            </a:xfrm>
            <a:custGeom>
              <a:avLst/>
              <a:gdLst>
                <a:gd name="connsiteX0" fmla="*/ 1920719 w 2574384"/>
                <a:gd name="connsiteY0" fmla="*/ 0 h 2853844"/>
                <a:gd name="connsiteX1" fmla="*/ 2377919 w 2574384"/>
                <a:gd name="connsiteY1" fmla="*/ 457200 h 2853844"/>
                <a:gd name="connsiteX2" fmla="*/ 2299837 w 2574384"/>
                <a:gd name="connsiteY2" fmla="*/ 712825 h 2853844"/>
                <a:gd name="connsiteX3" fmla="*/ 2281934 w 2574384"/>
                <a:gd name="connsiteY3" fmla="*/ 734523 h 2853844"/>
                <a:gd name="connsiteX4" fmla="*/ 2574383 w 2574384"/>
                <a:gd name="connsiteY4" fmla="*/ 891985 h 2853844"/>
                <a:gd name="connsiteX5" fmla="*/ 2574384 w 2574384"/>
                <a:gd name="connsiteY5" fmla="*/ 891985 h 2853844"/>
                <a:gd name="connsiteX6" fmla="*/ 2574384 w 2574384"/>
                <a:gd name="connsiteY6" fmla="*/ 2160788 h 2853844"/>
                <a:gd name="connsiteX7" fmla="*/ 2574383 w 2574384"/>
                <a:gd name="connsiteY7" fmla="*/ 2160788 h 2853844"/>
                <a:gd name="connsiteX8" fmla="*/ 1287192 w 2574384"/>
                <a:gd name="connsiteY8" fmla="*/ 2853844 h 2853844"/>
                <a:gd name="connsiteX9" fmla="*/ 0 w 2574384"/>
                <a:gd name="connsiteY9" fmla="*/ 2160788 h 2853844"/>
                <a:gd name="connsiteX10" fmla="*/ 1 w 2574384"/>
                <a:gd name="connsiteY10" fmla="*/ 2160788 h 2853844"/>
                <a:gd name="connsiteX11" fmla="*/ 1 w 2574384"/>
                <a:gd name="connsiteY11" fmla="*/ 891985 h 2853844"/>
                <a:gd name="connsiteX12" fmla="*/ 0 w 2574384"/>
                <a:gd name="connsiteY12" fmla="*/ 891985 h 2853844"/>
                <a:gd name="connsiteX13" fmla="*/ 1287192 w 2574384"/>
                <a:gd name="connsiteY13" fmla="*/ 198928 h 2853844"/>
                <a:gd name="connsiteX14" fmla="*/ 1490412 w 2574384"/>
                <a:gd name="connsiteY14" fmla="*/ 308347 h 2853844"/>
                <a:gd name="connsiteX15" fmla="*/ 1499448 w 2574384"/>
                <a:gd name="connsiteY15" fmla="*/ 279237 h 2853844"/>
                <a:gd name="connsiteX16" fmla="*/ 1920719 w 2574384"/>
                <a:gd name="connsiteY16" fmla="*/ 0 h 285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74384" h="2853844">
                  <a:moveTo>
                    <a:pt x="1920719" y="0"/>
                  </a:moveTo>
                  <a:cubicBezTo>
                    <a:pt x="2173224" y="0"/>
                    <a:pt x="2377919" y="204695"/>
                    <a:pt x="2377919" y="457200"/>
                  </a:cubicBezTo>
                  <a:cubicBezTo>
                    <a:pt x="2377919" y="551890"/>
                    <a:pt x="2349134" y="639856"/>
                    <a:pt x="2299837" y="712825"/>
                  </a:cubicBezTo>
                  <a:lnTo>
                    <a:pt x="2281934" y="734523"/>
                  </a:lnTo>
                  <a:lnTo>
                    <a:pt x="2574383" y="891985"/>
                  </a:lnTo>
                  <a:lnTo>
                    <a:pt x="2574384" y="891985"/>
                  </a:lnTo>
                  <a:lnTo>
                    <a:pt x="2574384" y="2160788"/>
                  </a:lnTo>
                  <a:lnTo>
                    <a:pt x="2574383" y="2160788"/>
                  </a:lnTo>
                  <a:lnTo>
                    <a:pt x="1287192" y="2853844"/>
                  </a:lnTo>
                  <a:lnTo>
                    <a:pt x="0" y="2160788"/>
                  </a:lnTo>
                  <a:lnTo>
                    <a:pt x="1" y="2160788"/>
                  </a:lnTo>
                  <a:lnTo>
                    <a:pt x="1" y="891985"/>
                  </a:lnTo>
                  <a:lnTo>
                    <a:pt x="0" y="891985"/>
                  </a:lnTo>
                  <a:lnTo>
                    <a:pt x="1287192" y="198928"/>
                  </a:lnTo>
                  <a:lnTo>
                    <a:pt x="1490412" y="308347"/>
                  </a:lnTo>
                  <a:lnTo>
                    <a:pt x="1499448" y="279237"/>
                  </a:lnTo>
                  <a:cubicBezTo>
                    <a:pt x="1568855" y="115141"/>
                    <a:pt x="1731340" y="0"/>
                    <a:pt x="1920719" y="0"/>
                  </a:cubicBezTo>
                  <a:close/>
                </a:path>
              </a:pathLst>
            </a:custGeom>
            <a:solidFill>
              <a:srgbClr val="15559A"/>
            </a:solidFill>
            <a:ln w="12700" cap="flat" cmpd="sng" algn="ctr">
              <a:noFill/>
              <a:prstDash val="solid"/>
              <a:miter lim="800000"/>
            </a:ln>
            <a:effectLst>
              <a:outerShdw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8" name="îṥľíḑé">
              <a:extLst>
                <a:ext uri="{FF2B5EF4-FFF2-40B4-BE49-F238E27FC236}">
                  <a16:creationId xmlns:a16="http://schemas.microsoft.com/office/drawing/2014/main" xmlns="" id="{9DA1CB89-C7C7-4604-8865-11249E1F2F34}"/>
                </a:ext>
              </a:extLst>
            </p:cNvPr>
            <p:cNvSpPr/>
            <p:nvPr/>
          </p:nvSpPr>
          <p:spPr>
            <a:xfrm>
              <a:off x="6116074" y="3897543"/>
              <a:ext cx="1261946" cy="1398936"/>
            </a:xfrm>
            <a:custGeom>
              <a:avLst/>
              <a:gdLst>
                <a:gd name="connsiteX0" fmla="*/ 651909 w 2574384"/>
                <a:gd name="connsiteY0" fmla="*/ 0 h 2853844"/>
                <a:gd name="connsiteX1" fmla="*/ 1073180 w 2574384"/>
                <a:gd name="connsiteY1" fmla="*/ 279237 h 2853844"/>
                <a:gd name="connsiteX2" fmla="*/ 1082468 w 2574384"/>
                <a:gd name="connsiteY2" fmla="*/ 309157 h 2853844"/>
                <a:gd name="connsiteX3" fmla="*/ 1287192 w 2574384"/>
                <a:gd name="connsiteY3" fmla="*/ 198928 h 2853844"/>
                <a:gd name="connsiteX4" fmla="*/ 2574383 w 2574384"/>
                <a:gd name="connsiteY4" fmla="*/ 891985 h 2853844"/>
                <a:gd name="connsiteX5" fmla="*/ 2574384 w 2574384"/>
                <a:gd name="connsiteY5" fmla="*/ 891985 h 2853844"/>
                <a:gd name="connsiteX6" fmla="*/ 2574384 w 2574384"/>
                <a:gd name="connsiteY6" fmla="*/ 2160788 h 2853844"/>
                <a:gd name="connsiteX7" fmla="*/ 2574383 w 2574384"/>
                <a:gd name="connsiteY7" fmla="*/ 2160788 h 2853844"/>
                <a:gd name="connsiteX8" fmla="*/ 1287192 w 2574384"/>
                <a:gd name="connsiteY8" fmla="*/ 2853844 h 2853844"/>
                <a:gd name="connsiteX9" fmla="*/ 0 w 2574384"/>
                <a:gd name="connsiteY9" fmla="*/ 2160788 h 2853844"/>
                <a:gd name="connsiteX10" fmla="*/ 1 w 2574384"/>
                <a:gd name="connsiteY10" fmla="*/ 2160788 h 2853844"/>
                <a:gd name="connsiteX11" fmla="*/ 1 w 2574384"/>
                <a:gd name="connsiteY11" fmla="*/ 891985 h 2853844"/>
                <a:gd name="connsiteX12" fmla="*/ 0 w 2574384"/>
                <a:gd name="connsiteY12" fmla="*/ 891985 h 2853844"/>
                <a:gd name="connsiteX13" fmla="*/ 291234 w 2574384"/>
                <a:gd name="connsiteY13" fmla="*/ 735177 h 2853844"/>
                <a:gd name="connsiteX14" fmla="*/ 272791 w 2574384"/>
                <a:gd name="connsiteY14" fmla="*/ 712825 h 2853844"/>
                <a:gd name="connsiteX15" fmla="*/ 194709 w 2574384"/>
                <a:gd name="connsiteY15" fmla="*/ 457200 h 2853844"/>
                <a:gd name="connsiteX16" fmla="*/ 651909 w 2574384"/>
                <a:gd name="connsiteY16" fmla="*/ 0 h 285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74384" h="2853844">
                  <a:moveTo>
                    <a:pt x="651909" y="0"/>
                  </a:moveTo>
                  <a:cubicBezTo>
                    <a:pt x="841288" y="0"/>
                    <a:pt x="1003773" y="115141"/>
                    <a:pt x="1073180" y="279237"/>
                  </a:cubicBezTo>
                  <a:lnTo>
                    <a:pt x="1082468" y="309157"/>
                  </a:lnTo>
                  <a:lnTo>
                    <a:pt x="1287192" y="198928"/>
                  </a:lnTo>
                  <a:lnTo>
                    <a:pt x="2574383" y="891985"/>
                  </a:lnTo>
                  <a:lnTo>
                    <a:pt x="2574384" y="891985"/>
                  </a:lnTo>
                  <a:lnTo>
                    <a:pt x="2574384" y="2160788"/>
                  </a:lnTo>
                  <a:lnTo>
                    <a:pt x="2574383" y="2160788"/>
                  </a:lnTo>
                  <a:lnTo>
                    <a:pt x="1287192" y="2853844"/>
                  </a:lnTo>
                  <a:lnTo>
                    <a:pt x="0" y="2160788"/>
                  </a:lnTo>
                  <a:lnTo>
                    <a:pt x="1" y="2160788"/>
                  </a:lnTo>
                  <a:lnTo>
                    <a:pt x="1" y="891985"/>
                  </a:lnTo>
                  <a:lnTo>
                    <a:pt x="0" y="891985"/>
                  </a:lnTo>
                  <a:lnTo>
                    <a:pt x="291234" y="735177"/>
                  </a:lnTo>
                  <a:lnTo>
                    <a:pt x="272791" y="712825"/>
                  </a:lnTo>
                  <a:cubicBezTo>
                    <a:pt x="223494" y="639856"/>
                    <a:pt x="194709" y="551890"/>
                    <a:pt x="194709" y="457200"/>
                  </a:cubicBezTo>
                  <a:cubicBezTo>
                    <a:pt x="194709" y="204695"/>
                    <a:pt x="399404" y="0"/>
                    <a:pt x="651909" y="0"/>
                  </a:cubicBezTo>
                  <a:close/>
                </a:path>
              </a:pathLst>
            </a:custGeom>
            <a:solidFill>
              <a:srgbClr val="FFFFFF">
                <a:lumMod val="95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9" name="íṧliďè">
              <a:extLst>
                <a:ext uri="{FF2B5EF4-FFF2-40B4-BE49-F238E27FC236}">
                  <a16:creationId xmlns:a16="http://schemas.microsoft.com/office/drawing/2014/main" xmlns="" id="{3771CF20-364B-448F-B5A3-3C0B4C30B1CF}"/>
                </a:ext>
              </a:extLst>
            </p:cNvPr>
            <p:cNvSpPr/>
            <p:nvPr/>
          </p:nvSpPr>
          <p:spPr>
            <a:xfrm>
              <a:off x="4961318" y="2508853"/>
              <a:ext cx="2270952" cy="2269004"/>
            </a:xfrm>
            <a:custGeom>
              <a:avLst/>
              <a:gdLst>
                <a:gd name="connsiteX0" fmla="*/ 1474317 w 2270952"/>
                <a:gd name="connsiteY0" fmla="*/ 1388690 h 2269004"/>
                <a:gd name="connsiteX1" fmla="*/ 1680821 w 2270952"/>
                <a:gd name="connsiteY1" fmla="*/ 1525570 h 2269004"/>
                <a:gd name="connsiteX2" fmla="*/ 1685374 w 2270952"/>
                <a:gd name="connsiteY2" fmla="*/ 1540237 h 2269004"/>
                <a:gd name="connsiteX3" fmla="*/ 1785728 w 2270952"/>
                <a:gd name="connsiteY3" fmla="*/ 1486203 h 2269004"/>
                <a:gd name="connsiteX4" fmla="*/ 2134696 w 2270952"/>
                <a:gd name="connsiteY4" fmla="*/ 1674096 h 2269004"/>
                <a:gd name="connsiteX5" fmla="*/ 2133906 w 2270952"/>
                <a:gd name="connsiteY5" fmla="*/ 1675737 h 2269004"/>
                <a:gd name="connsiteX6" fmla="*/ 1251571 w 2270952"/>
                <a:gd name="connsiteY6" fmla="*/ 2264116 h 2269004"/>
                <a:gd name="connsiteX7" fmla="*/ 1154756 w 2270952"/>
                <a:gd name="connsiteY7" fmla="*/ 2269004 h 2269004"/>
                <a:gd name="connsiteX8" fmla="*/ 1154756 w 2270952"/>
                <a:gd name="connsiteY8" fmla="*/ 1825935 h 2269004"/>
                <a:gd name="connsiteX9" fmla="*/ 1154755 w 2270952"/>
                <a:gd name="connsiteY9" fmla="*/ 1825935 h 2269004"/>
                <a:gd name="connsiteX10" fmla="*/ 1297516 w 2270952"/>
                <a:gd name="connsiteY10" fmla="*/ 1749069 h 2269004"/>
                <a:gd name="connsiteX11" fmla="*/ 1288476 w 2270952"/>
                <a:gd name="connsiteY11" fmla="*/ 1738112 h 2269004"/>
                <a:gd name="connsiteX12" fmla="*/ 1250200 w 2270952"/>
                <a:gd name="connsiteY12" fmla="*/ 1612806 h 2269004"/>
                <a:gd name="connsiteX13" fmla="*/ 1474317 w 2270952"/>
                <a:gd name="connsiteY13" fmla="*/ 1388690 h 2269004"/>
                <a:gd name="connsiteX14" fmla="*/ 792328 w 2270952"/>
                <a:gd name="connsiteY14" fmla="*/ 1388689 h 2269004"/>
                <a:gd name="connsiteX15" fmla="*/ 1016444 w 2270952"/>
                <a:gd name="connsiteY15" fmla="*/ 1612805 h 2269004"/>
                <a:gd name="connsiteX16" fmla="*/ 978169 w 2270952"/>
                <a:gd name="connsiteY16" fmla="*/ 1738111 h 2269004"/>
                <a:gd name="connsiteX17" fmla="*/ 969393 w 2270952"/>
                <a:gd name="connsiteY17" fmla="*/ 1748747 h 2269004"/>
                <a:gd name="connsiteX18" fmla="*/ 1112749 w 2270952"/>
                <a:gd name="connsiteY18" fmla="*/ 1825934 h 2269004"/>
                <a:gd name="connsiteX19" fmla="*/ 1112750 w 2270952"/>
                <a:gd name="connsiteY19" fmla="*/ 1825934 h 2269004"/>
                <a:gd name="connsiteX20" fmla="*/ 1112750 w 2270952"/>
                <a:gd name="connsiteY20" fmla="*/ 2268829 h 2269004"/>
                <a:gd name="connsiteX21" fmla="*/ 1019379 w 2270952"/>
                <a:gd name="connsiteY21" fmla="*/ 2264115 h 2269004"/>
                <a:gd name="connsiteX22" fmla="*/ 137046 w 2270952"/>
                <a:gd name="connsiteY22" fmla="*/ 1675736 h 2269004"/>
                <a:gd name="connsiteX23" fmla="*/ 135546 w 2270952"/>
                <a:gd name="connsiteY23" fmla="*/ 1672622 h 2269004"/>
                <a:gd name="connsiteX24" fmla="*/ 481777 w 2270952"/>
                <a:gd name="connsiteY24" fmla="*/ 1486202 h 2269004"/>
                <a:gd name="connsiteX25" fmla="*/ 581394 w 2270952"/>
                <a:gd name="connsiteY25" fmla="*/ 1539839 h 2269004"/>
                <a:gd name="connsiteX26" fmla="*/ 585823 w 2270952"/>
                <a:gd name="connsiteY26" fmla="*/ 1525569 h 2269004"/>
                <a:gd name="connsiteX27" fmla="*/ 792328 w 2270952"/>
                <a:gd name="connsiteY27" fmla="*/ 1388689 h 2269004"/>
                <a:gd name="connsiteX28" fmla="*/ 2151952 w 2270952"/>
                <a:gd name="connsiteY28" fmla="*/ 630727 h 2269004"/>
                <a:gd name="connsiteX29" fmla="*/ 2181721 w 2270952"/>
                <a:gd name="connsiteY29" fmla="*/ 692523 h 2269004"/>
                <a:gd name="connsiteX30" fmla="*/ 2270952 w 2270952"/>
                <a:gd name="connsiteY30" fmla="*/ 1134502 h 2269004"/>
                <a:gd name="connsiteX31" fmla="*/ 2181721 w 2270952"/>
                <a:gd name="connsiteY31" fmla="*/ 1576480 h 2269004"/>
                <a:gd name="connsiteX32" fmla="*/ 2151952 w 2270952"/>
                <a:gd name="connsiteY32" fmla="*/ 1638277 h 2269004"/>
                <a:gd name="connsiteX33" fmla="*/ 1793879 w 2270952"/>
                <a:gd name="connsiteY33" fmla="*/ 1445482 h 2269004"/>
                <a:gd name="connsiteX34" fmla="*/ 1793879 w 2270952"/>
                <a:gd name="connsiteY34" fmla="*/ 1445482 h 2269004"/>
                <a:gd name="connsiteX35" fmla="*/ 1793879 w 2270952"/>
                <a:gd name="connsiteY35" fmla="*/ 1358618 h 2269004"/>
                <a:gd name="connsiteX36" fmla="*/ 1793879 w 2270952"/>
                <a:gd name="connsiteY36" fmla="*/ 1358618 h 2269004"/>
                <a:gd name="connsiteX37" fmla="*/ 1569762 w 2270952"/>
                <a:gd name="connsiteY37" fmla="*/ 1134502 h 2269004"/>
                <a:gd name="connsiteX38" fmla="*/ 1793879 w 2270952"/>
                <a:gd name="connsiteY38" fmla="*/ 910385 h 2269004"/>
                <a:gd name="connsiteX39" fmla="*/ 1793879 w 2270952"/>
                <a:gd name="connsiteY39" fmla="*/ 910385 h 2269004"/>
                <a:gd name="connsiteX40" fmla="*/ 1793879 w 2270952"/>
                <a:gd name="connsiteY40" fmla="*/ 823522 h 2269004"/>
                <a:gd name="connsiteX41" fmla="*/ 1793879 w 2270952"/>
                <a:gd name="connsiteY41" fmla="*/ 823522 h 2269004"/>
                <a:gd name="connsiteX42" fmla="*/ 119000 w 2270952"/>
                <a:gd name="connsiteY42" fmla="*/ 630726 h 2269004"/>
                <a:gd name="connsiteX43" fmla="*/ 477073 w 2270952"/>
                <a:gd name="connsiteY43" fmla="*/ 823522 h 2269004"/>
                <a:gd name="connsiteX44" fmla="*/ 477073 w 2270952"/>
                <a:gd name="connsiteY44" fmla="*/ 823522 h 2269004"/>
                <a:gd name="connsiteX45" fmla="*/ 477073 w 2270952"/>
                <a:gd name="connsiteY45" fmla="*/ 902377 h 2269004"/>
                <a:gd name="connsiteX46" fmla="*/ 508294 w 2270952"/>
                <a:gd name="connsiteY46" fmla="*/ 905525 h 2269004"/>
                <a:gd name="connsiteX47" fmla="*/ 687243 w 2270952"/>
                <a:gd name="connsiteY47" fmla="*/ 1125087 h 2269004"/>
                <a:gd name="connsiteX48" fmla="*/ 508294 w 2270952"/>
                <a:gd name="connsiteY48" fmla="*/ 1344651 h 2269004"/>
                <a:gd name="connsiteX49" fmla="*/ 477073 w 2270952"/>
                <a:gd name="connsiteY49" fmla="*/ 1347798 h 2269004"/>
                <a:gd name="connsiteX50" fmla="*/ 477073 w 2270952"/>
                <a:gd name="connsiteY50" fmla="*/ 1445481 h 2269004"/>
                <a:gd name="connsiteX51" fmla="*/ 477073 w 2270952"/>
                <a:gd name="connsiteY51" fmla="*/ 1445481 h 2269004"/>
                <a:gd name="connsiteX52" fmla="*/ 119000 w 2270952"/>
                <a:gd name="connsiteY52" fmla="*/ 1638276 h 2269004"/>
                <a:gd name="connsiteX53" fmla="*/ 89231 w 2270952"/>
                <a:gd name="connsiteY53" fmla="*/ 1576479 h 2269004"/>
                <a:gd name="connsiteX54" fmla="*/ 0 w 2270952"/>
                <a:gd name="connsiteY54" fmla="*/ 1134501 h 2269004"/>
                <a:gd name="connsiteX55" fmla="*/ 89231 w 2270952"/>
                <a:gd name="connsiteY55" fmla="*/ 692523 h 2269004"/>
                <a:gd name="connsiteX56" fmla="*/ 1112750 w 2270952"/>
                <a:gd name="connsiteY56" fmla="*/ 173 h 2269004"/>
                <a:gd name="connsiteX57" fmla="*/ 1112750 w 2270952"/>
                <a:gd name="connsiteY57" fmla="*/ 443069 h 2269004"/>
                <a:gd name="connsiteX58" fmla="*/ 1112749 w 2270952"/>
                <a:gd name="connsiteY58" fmla="*/ 443069 h 2269004"/>
                <a:gd name="connsiteX59" fmla="*/ 981624 w 2270952"/>
                <a:gd name="connsiteY59" fmla="*/ 513670 h 2269004"/>
                <a:gd name="connsiteX60" fmla="*/ 1001416 w 2270952"/>
                <a:gd name="connsiteY60" fmla="*/ 550133 h 2269004"/>
                <a:gd name="connsiteX61" fmla="*/ 1019028 w 2270952"/>
                <a:gd name="connsiteY61" fmla="*/ 637370 h 2269004"/>
                <a:gd name="connsiteX62" fmla="*/ 794911 w 2270952"/>
                <a:gd name="connsiteY62" fmla="*/ 861486 h 2269004"/>
                <a:gd name="connsiteX63" fmla="*/ 609070 w 2270952"/>
                <a:gd name="connsiteY63" fmla="*/ 762675 h 2269004"/>
                <a:gd name="connsiteX64" fmla="*/ 588736 w 2270952"/>
                <a:gd name="connsiteY64" fmla="*/ 725211 h 2269004"/>
                <a:gd name="connsiteX65" fmla="*/ 481777 w 2270952"/>
                <a:gd name="connsiteY65" fmla="*/ 782800 h 2269004"/>
                <a:gd name="connsiteX66" fmla="*/ 135546 w 2270952"/>
                <a:gd name="connsiteY66" fmla="*/ 596381 h 2269004"/>
                <a:gd name="connsiteX67" fmla="*/ 137046 w 2270952"/>
                <a:gd name="connsiteY67" fmla="*/ 593267 h 2269004"/>
                <a:gd name="connsiteX68" fmla="*/ 1019379 w 2270952"/>
                <a:gd name="connsiteY68" fmla="*/ 4888 h 2269004"/>
                <a:gd name="connsiteX69" fmla="*/ 1154756 w 2270952"/>
                <a:gd name="connsiteY69" fmla="*/ 0 h 2269004"/>
                <a:gd name="connsiteX70" fmla="*/ 1251571 w 2270952"/>
                <a:gd name="connsiteY70" fmla="*/ 4889 h 2269004"/>
                <a:gd name="connsiteX71" fmla="*/ 2133906 w 2270952"/>
                <a:gd name="connsiteY71" fmla="*/ 593268 h 2269004"/>
                <a:gd name="connsiteX72" fmla="*/ 2134696 w 2270952"/>
                <a:gd name="connsiteY72" fmla="*/ 594909 h 2269004"/>
                <a:gd name="connsiteX73" fmla="*/ 1785728 w 2270952"/>
                <a:gd name="connsiteY73" fmla="*/ 782801 h 2269004"/>
                <a:gd name="connsiteX74" fmla="*/ 1680103 w 2270952"/>
                <a:gd name="connsiteY74" fmla="*/ 725930 h 2269004"/>
                <a:gd name="connsiteX75" fmla="*/ 1660158 w 2270952"/>
                <a:gd name="connsiteY75" fmla="*/ 762676 h 2269004"/>
                <a:gd name="connsiteX76" fmla="*/ 1474317 w 2270952"/>
                <a:gd name="connsiteY76" fmla="*/ 861487 h 2269004"/>
                <a:gd name="connsiteX77" fmla="*/ 1250200 w 2270952"/>
                <a:gd name="connsiteY77" fmla="*/ 637371 h 2269004"/>
                <a:gd name="connsiteX78" fmla="*/ 1267813 w 2270952"/>
                <a:gd name="connsiteY78" fmla="*/ 550134 h 2269004"/>
                <a:gd name="connsiteX79" fmla="*/ 1287214 w 2270952"/>
                <a:gd name="connsiteY79" fmla="*/ 514389 h 2269004"/>
                <a:gd name="connsiteX80" fmla="*/ 1154755 w 2270952"/>
                <a:gd name="connsiteY80" fmla="*/ 443070 h 2269004"/>
                <a:gd name="connsiteX81" fmla="*/ 1154756 w 2270952"/>
                <a:gd name="connsiteY81" fmla="*/ 443070 h 2269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2270952" h="2269004">
                  <a:moveTo>
                    <a:pt x="1474317" y="1388690"/>
                  </a:moveTo>
                  <a:cubicBezTo>
                    <a:pt x="1567149" y="1388690"/>
                    <a:pt x="1646798" y="1445131"/>
                    <a:pt x="1680821" y="1525570"/>
                  </a:cubicBezTo>
                  <a:lnTo>
                    <a:pt x="1685374" y="1540237"/>
                  </a:lnTo>
                  <a:lnTo>
                    <a:pt x="1785728" y="1486203"/>
                  </a:lnTo>
                  <a:lnTo>
                    <a:pt x="2134696" y="1674096"/>
                  </a:lnTo>
                  <a:lnTo>
                    <a:pt x="2133906" y="1675737"/>
                  </a:lnTo>
                  <a:cubicBezTo>
                    <a:pt x="1959105" y="1997516"/>
                    <a:pt x="1633285" y="2225351"/>
                    <a:pt x="1251571" y="2264116"/>
                  </a:cubicBezTo>
                  <a:lnTo>
                    <a:pt x="1154756" y="2269004"/>
                  </a:lnTo>
                  <a:lnTo>
                    <a:pt x="1154756" y="1825935"/>
                  </a:lnTo>
                  <a:lnTo>
                    <a:pt x="1154755" y="1825935"/>
                  </a:lnTo>
                  <a:lnTo>
                    <a:pt x="1297516" y="1749069"/>
                  </a:lnTo>
                  <a:lnTo>
                    <a:pt x="1288476" y="1738112"/>
                  </a:lnTo>
                  <a:cubicBezTo>
                    <a:pt x="1264311" y="1702343"/>
                    <a:pt x="1250200" y="1659223"/>
                    <a:pt x="1250200" y="1612806"/>
                  </a:cubicBezTo>
                  <a:cubicBezTo>
                    <a:pt x="1250200" y="1489030"/>
                    <a:pt x="1350541" y="1388690"/>
                    <a:pt x="1474317" y="1388690"/>
                  </a:cubicBezTo>
                  <a:close/>
                  <a:moveTo>
                    <a:pt x="792328" y="1388689"/>
                  </a:moveTo>
                  <a:cubicBezTo>
                    <a:pt x="916104" y="1388689"/>
                    <a:pt x="1016444" y="1489029"/>
                    <a:pt x="1016444" y="1612805"/>
                  </a:cubicBezTo>
                  <a:cubicBezTo>
                    <a:pt x="1016444" y="1659222"/>
                    <a:pt x="1002334" y="1702342"/>
                    <a:pt x="978169" y="1738111"/>
                  </a:cubicBezTo>
                  <a:lnTo>
                    <a:pt x="969393" y="1748747"/>
                  </a:lnTo>
                  <a:lnTo>
                    <a:pt x="1112749" y="1825934"/>
                  </a:lnTo>
                  <a:lnTo>
                    <a:pt x="1112750" y="1825934"/>
                  </a:lnTo>
                  <a:lnTo>
                    <a:pt x="1112750" y="2268829"/>
                  </a:lnTo>
                  <a:lnTo>
                    <a:pt x="1019379" y="2264115"/>
                  </a:lnTo>
                  <a:cubicBezTo>
                    <a:pt x="637666" y="2225350"/>
                    <a:pt x="311846" y="1997515"/>
                    <a:pt x="137046" y="1675736"/>
                  </a:cubicBezTo>
                  <a:lnTo>
                    <a:pt x="135546" y="1672622"/>
                  </a:lnTo>
                  <a:lnTo>
                    <a:pt x="481777" y="1486202"/>
                  </a:lnTo>
                  <a:lnTo>
                    <a:pt x="581394" y="1539839"/>
                  </a:lnTo>
                  <a:lnTo>
                    <a:pt x="585823" y="1525569"/>
                  </a:lnTo>
                  <a:cubicBezTo>
                    <a:pt x="619846" y="1445130"/>
                    <a:pt x="699495" y="1388689"/>
                    <a:pt x="792328" y="1388689"/>
                  </a:cubicBezTo>
                  <a:close/>
                  <a:moveTo>
                    <a:pt x="2151952" y="630727"/>
                  </a:moveTo>
                  <a:lnTo>
                    <a:pt x="2181721" y="692523"/>
                  </a:lnTo>
                  <a:cubicBezTo>
                    <a:pt x="2239179" y="828370"/>
                    <a:pt x="2270952" y="977726"/>
                    <a:pt x="2270952" y="1134502"/>
                  </a:cubicBezTo>
                  <a:cubicBezTo>
                    <a:pt x="2270952" y="1291279"/>
                    <a:pt x="2239179" y="1440634"/>
                    <a:pt x="2181721" y="1576480"/>
                  </a:cubicBezTo>
                  <a:lnTo>
                    <a:pt x="2151952" y="1638277"/>
                  </a:lnTo>
                  <a:lnTo>
                    <a:pt x="1793879" y="1445482"/>
                  </a:lnTo>
                  <a:lnTo>
                    <a:pt x="1793879" y="1445482"/>
                  </a:lnTo>
                  <a:lnTo>
                    <a:pt x="1793879" y="1358618"/>
                  </a:lnTo>
                  <a:lnTo>
                    <a:pt x="1793879" y="1358618"/>
                  </a:lnTo>
                  <a:cubicBezTo>
                    <a:pt x="1670102" y="1358618"/>
                    <a:pt x="1569762" y="1258278"/>
                    <a:pt x="1569762" y="1134502"/>
                  </a:cubicBezTo>
                  <a:cubicBezTo>
                    <a:pt x="1569762" y="1010726"/>
                    <a:pt x="1670102" y="910385"/>
                    <a:pt x="1793879" y="910385"/>
                  </a:cubicBezTo>
                  <a:lnTo>
                    <a:pt x="1793879" y="910385"/>
                  </a:lnTo>
                  <a:lnTo>
                    <a:pt x="1793879" y="823522"/>
                  </a:lnTo>
                  <a:lnTo>
                    <a:pt x="1793879" y="823522"/>
                  </a:lnTo>
                  <a:close/>
                  <a:moveTo>
                    <a:pt x="119000" y="630726"/>
                  </a:moveTo>
                  <a:lnTo>
                    <a:pt x="477073" y="823522"/>
                  </a:lnTo>
                  <a:lnTo>
                    <a:pt x="477073" y="823522"/>
                  </a:lnTo>
                  <a:lnTo>
                    <a:pt x="477073" y="902377"/>
                  </a:lnTo>
                  <a:lnTo>
                    <a:pt x="508294" y="905525"/>
                  </a:lnTo>
                  <a:cubicBezTo>
                    <a:pt x="610420" y="926422"/>
                    <a:pt x="687243" y="1016783"/>
                    <a:pt x="687243" y="1125087"/>
                  </a:cubicBezTo>
                  <a:cubicBezTo>
                    <a:pt x="687243" y="1233392"/>
                    <a:pt x="610420" y="1323753"/>
                    <a:pt x="508294" y="1344651"/>
                  </a:cubicBezTo>
                  <a:lnTo>
                    <a:pt x="477073" y="1347798"/>
                  </a:lnTo>
                  <a:lnTo>
                    <a:pt x="477073" y="1445481"/>
                  </a:lnTo>
                  <a:lnTo>
                    <a:pt x="477073" y="1445481"/>
                  </a:lnTo>
                  <a:lnTo>
                    <a:pt x="119000" y="1638276"/>
                  </a:lnTo>
                  <a:lnTo>
                    <a:pt x="89231" y="1576479"/>
                  </a:lnTo>
                  <a:cubicBezTo>
                    <a:pt x="31773" y="1440633"/>
                    <a:pt x="0" y="1291278"/>
                    <a:pt x="0" y="1134501"/>
                  </a:cubicBezTo>
                  <a:cubicBezTo>
                    <a:pt x="0" y="977725"/>
                    <a:pt x="31773" y="828370"/>
                    <a:pt x="89231" y="692523"/>
                  </a:cubicBezTo>
                  <a:close/>
                  <a:moveTo>
                    <a:pt x="1112750" y="173"/>
                  </a:moveTo>
                  <a:lnTo>
                    <a:pt x="1112750" y="443069"/>
                  </a:lnTo>
                  <a:lnTo>
                    <a:pt x="1112749" y="443069"/>
                  </a:lnTo>
                  <a:lnTo>
                    <a:pt x="981624" y="513670"/>
                  </a:lnTo>
                  <a:lnTo>
                    <a:pt x="1001416" y="550133"/>
                  </a:lnTo>
                  <a:cubicBezTo>
                    <a:pt x="1012757" y="576947"/>
                    <a:pt x="1019028" y="606426"/>
                    <a:pt x="1019028" y="637370"/>
                  </a:cubicBezTo>
                  <a:cubicBezTo>
                    <a:pt x="1019028" y="761146"/>
                    <a:pt x="918688" y="861486"/>
                    <a:pt x="794911" y="861486"/>
                  </a:cubicBezTo>
                  <a:cubicBezTo>
                    <a:pt x="717551" y="861486"/>
                    <a:pt x="649346" y="822291"/>
                    <a:pt x="609070" y="762675"/>
                  </a:cubicBezTo>
                  <a:lnTo>
                    <a:pt x="588736" y="725211"/>
                  </a:lnTo>
                  <a:lnTo>
                    <a:pt x="481777" y="782800"/>
                  </a:lnTo>
                  <a:lnTo>
                    <a:pt x="135546" y="596381"/>
                  </a:lnTo>
                  <a:lnTo>
                    <a:pt x="137046" y="593267"/>
                  </a:lnTo>
                  <a:cubicBezTo>
                    <a:pt x="311846" y="271488"/>
                    <a:pt x="637666" y="43653"/>
                    <a:pt x="1019379" y="4888"/>
                  </a:cubicBezTo>
                  <a:close/>
                  <a:moveTo>
                    <a:pt x="1154756" y="0"/>
                  </a:moveTo>
                  <a:lnTo>
                    <a:pt x="1251571" y="4889"/>
                  </a:lnTo>
                  <a:cubicBezTo>
                    <a:pt x="1633285" y="43654"/>
                    <a:pt x="1959105" y="271489"/>
                    <a:pt x="2133906" y="593268"/>
                  </a:cubicBezTo>
                  <a:lnTo>
                    <a:pt x="2134696" y="594909"/>
                  </a:lnTo>
                  <a:lnTo>
                    <a:pt x="1785728" y="782801"/>
                  </a:lnTo>
                  <a:lnTo>
                    <a:pt x="1680103" y="725930"/>
                  </a:lnTo>
                  <a:lnTo>
                    <a:pt x="1660158" y="762676"/>
                  </a:lnTo>
                  <a:cubicBezTo>
                    <a:pt x="1619883" y="822292"/>
                    <a:pt x="1551677" y="861487"/>
                    <a:pt x="1474317" y="861487"/>
                  </a:cubicBezTo>
                  <a:cubicBezTo>
                    <a:pt x="1350541" y="861487"/>
                    <a:pt x="1250200" y="761147"/>
                    <a:pt x="1250200" y="637371"/>
                  </a:cubicBezTo>
                  <a:cubicBezTo>
                    <a:pt x="1250200" y="606427"/>
                    <a:pt x="1256471" y="576948"/>
                    <a:pt x="1267813" y="550134"/>
                  </a:cubicBezTo>
                  <a:lnTo>
                    <a:pt x="1287214" y="514389"/>
                  </a:lnTo>
                  <a:lnTo>
                    <a:pt x="1154755" y="443070"/>
                  </a:lnTo>
                  <a:lnTo>
                    <a:pt x="1154756" y="443070"/>
                  </a:lnTo>
                  <a:close/>
                </a:path>
              </a:pathLst>
            </a:custGeom>
            <a:blipFill>
              <a:blip r:embed="rId3"/>
              <a:srcRect/>
              <a:stretch>
                <a:fillRect l="-25089" r="-24783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txBody>
            <a:bodyPr wrap="square" lIns="91440" tIns="45720" rIns="91440" bIns="4572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0" name="iṣḷíḑé">
              <a:extLst>
                <a:ext uri="{FF2B5EF4-FFF2-40B4-BE49-F238E27FC236}">
                  <a16:creationId xmlns:a16="http://schemas.microsoft.com/office/drawing/2014/main" xmlns="" id="{6776B184-6C2B-46A0-B16B-25366745C45E}"/>
                </a:ext>
              </a:extLst>
            </p:cNvPr>
            <p:cNvSpPr/>
            <p:nvPr/>
          </p:nvSpPr>
          <p:spPr bwMode="auto">
            <a:xfrm>
              <a:off x="7393777" y="3468640"/>
              <a:ext cx="363224" cy="349430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rgbClr val="15559A"/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1" name="îṡḻíḍe">
              <a:extLst>
                <a:ext uri="{FF2B5EF4-FFF2-40B4-BE49-F238E27FC236}">
                  <a16:creationId xmlns:a16="http://schemas.microsoft.com/office/drawing/2014/main" xmlns="" id="{95C649D5-B708-4690-9C82-368A80DC9EEA}"/>
                </a:ext>
              </a:extLst>
            </p:cNvPr>
            <p:cNvSpPr/>
            <p:nvPr/>
          </p:nvSpPr>
          <p:spPr bwMode="auto">
            <a:xfrm>
              <a:off x="5273996" y="4734140"/>
              <a:ext cx="338200" cy="337566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91440" tIns="45720" rIns="91440" bIns="45720">
              <a:normAutofit fontScale="92500" lnSpcReduction="20000"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2" name="îṧḷíḑê">
              <a:extLst>
                <a:ext uri="{FF2B5EF4-FFF2-40B4-BE49-F238E27FC236}">
                  <a16:creationId xmlns:a16="http://schemas.microsoft.com/office/drawing/2014/main" xmlns="" id="{E0E035FA-5849-4B90-BF15-7D00515B88A1}"/>
                </a:ext>
              </a:extLst>
            </p:cNvPr>
            <p:cNvSpPr/>
            <p:nvPr/>
          </p:nvSpPr>
          <p:spPr bwMode="auto">
            <a:xfrm>
              <a:off x="5247249" y="2174398"/>
              <a:ext cx="391694" cy="317040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3" name="ïślîďé">
              <a:extLst>
                <a:ext uri="{FF2B5EF4-FFF2-40B4-BE49-F238E27FC236}">
                  <a16:creationId xmlns:a16="http://schemas.microsoft.com/office/drawing/2014/main" xmlns="" id="{B8708A4E-F046-45F2-A9B5-849688BF8507}"/>
                </a:ext>
              </a:extLst>
            </p:cNvPr>
            <p:cNvSpPr/>
            <p:nvPr/>
          </p:nvSpPr>
          <p:spPr bwMode="auto">
            <a:xfrm>
              <a:off x="6555342" y="4771846"/>
              <a:ext cx="405322" cy="299860"/>
            </a:xfrm>
            <a:custGeom>
              <a:avLst/>
              <a:gdLst>
                <a:gd name="T0" fmla="*/ 278945 h 440259"/>
                <a:gd name="T1" fmla="*/ 278945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278945 h 440259"/>
                <a:gd name="T15" fmla="*/ 278945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278945 h 440259"/>
                <a:gd name="T23" fmla="*/ 278945 h 440259"/>
                <a:gd name="T24" fmla="*/ 278945 h 440259"/>
                <a:gd name="T25" fmla="*/ 278945 h 440259"/>
                <a:gd name="T26" fmla="*/ 278945 h 440259"/>
                <a:gd name="T27" fmla="*/ 278945 h 440259"/>
                <a:gd name="T28" fmla="*/ 278945 h 440259"/>
                <a:gd name="T29" fmla="*/ 278945 h 440259"/>
                <a:gd name="T30" fmla="*/ 88862 h 440259"/>
                <a:gd name="T31" fmla="*/ 88862 h 440259"/>
                <a:gd name="T32" fmla="*/ 278945 h 440259"/>
                <a:gd name="T33" fmla="*/ 278945 h 440259"/>
                <a:gd name="T34" fmla="*/ 278945 h 440259"/>
                <a:gd name="T35" fmla="*/ 278945 h 440259"/>
                <a:gd name="T36" fmla="*/ 278945 h 440259"/>
                <a:gd name="T37" fmla="*/ 278945 h 440259"/>
                <a:gd name="T38" fmla="*/ 278945 h 440259"/>
                <a:gd name="T39" fmla="*/ 278945 h 440259"/>
                <a:gd name="T40" fmla="*/ 278945 h 440259"/>
                <a:gd name="T41" fmla="*/ 278945 h 440259"/>
                <a:gd name="T42" fmla="*/ 278945 h 440259"/>
                <a:gd name="T43" fmla="*/ 278945 h 440259"/>
                <a:gd name="T44" fmla="*/ 278945 h 440259"/>
                <a:gd name="T45" fmla="*/ 278945 h 440259"/>
                <a:gd name="T46" fmla="*/ 278945 h 440259"/>
                <a:gd name="T47" fmla="*/ 278945 h 440259"/>
                <a:gd name="T48" fmla="*/ 278945 h 440259"/>
                <a:gd name="T49" fmla="*/ 278945 h 440259"/>
                <a:gd name="T50" fmla="*/ 278945 h 440259"/>
                <a:gd name="T51" fmla="*/ 278945 h 440259"/>
                <a:gd name="T52" fmla="*/ 278945 h 440259"/>
                <a:gd name="T53" fmla="*/ 278945 h 440259"/>
                <a:gd name="T54" fmla="*/ 278945 h 440259"/>
                <a:gd name="T55" fmla="*/ 278945 h 440259"/>
                <a:gd name="T56" fmla="*/ 278945 h 440259"/>
                <a:gd name="T57" fmla="*/ 278945 h 440259"/>
                <a:gd name="T58" fmla="*/ 278945 h 440259"/>
                <a:gd name="T59" fmla="*/ 278945 h 440259"/>
                <a:gd name="T60" fmla="*/ 278945 h 440259"/>
                <a:gd name="T61" fmla="*/ 278945 h 440259"/>
                <a:gd name="T62" fmla="*/ 278945 h 440259"/>
                <a:gd name="T63" fmla="*/ 278945 h 440259"/>
                <a:gd name="T64" fmla="*/ 278945 h 440259"/>
                <a:gd name="T65" fmla="*/ 278945 h 440259"/>
                <a:gd name="T66" fmla="*/ 278945 h 440259"/>
                <a:gd name="T67" fmla="*/ 278945 h 440259"/>
                <a:gd name="T68" fmla="*/ 278945 h 440259"/>
                <a:gd name="T69" fmla="*/ 278945 h 440259"/>
                <a:gd name="T70" fmla="*/ 278945 h 440259"/>
                <a:gd name="T71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608" h="4896">
                  <a:moveTo>
                    <a:pt x="6608" y="638"/>
                  </a:moveTo>
                  <a:lnTo>
                    <a:pt x="6608" y="2638"/>
                  </a:lnTo>
                  <a:cubicBezTo>
                    <a:pt x="6608" y="2638"/>
                    <a:pt x="6180" y="2723"/>
                    <a:pt x="6092" y="2734"/>
                  </a:cubicBezTo>
                  <a:cubicBezTo>
                    <a:pt x="6004" y="2745"/>
                    <a:pt x="5728" y="2834"/>
                    <a:pt x="5528" y="2642"/>
                  </a:cubicBezTo>
                  <a:cubicBezTo>
                    <a:pt x="5219" y="2346"/>
                    <a:pt x="4122" y="1254"/>
                    <a:pt x="4122" y="1254"/>
                  </a:cubicBezTo>
                  <a:cubicBezTo>
                    <a:pt x="4122" y="1254"/>
                    <a:pt x="3932" y="1069"/>
                    <a:pt x="3629" y="1229"/>
                  </a:cubicBezTo>
                  <a:cubicBezTo>
                    <a:pt x="3350" y="1376"/>
                    <a:pt x="2936" y="1592"/>
                    <a:pt x="2764" y="1675"/>
                  </a:cubicBezTo>
                  <a:cubicBezTo>
                    <a:pt x="2437" y="1849"/>
                    <a:pt x="2167" y="1574"/>
                    <a:pt x="2167" y="1364"/>
                  </a:cubicBezTo>
                  <a:cubicBezTo>
                    <a:pt x="2167" y="1201"/>
                    <a:pt x="2269" y="1090"/>
                    <a:pt x="2414" y="1009"/>
                  </a:cubicBezTo>
                  <a:cubicBezTo>
                    <a:pt x="2808" y="770"/>
                    <a:pt x="3637" y="305"/>
                    <a:pt x="3983" y="121"/>
                  </a:cubicBezTo>
                  <a:cubicBezTo>
                    <a:pt x="4193" y="9"/>
                    <a:pt x="4344" y="0"/>
                    <a:pt x="4633" y="243"/>
                  </a:cubicBezTo>
                  <a:cubicBezTo>
                    <a:pt x="4988" y="541"/>
                    <a:pt x="5304" y="814"/>
                    <a:pt x="5304" y="814"/>
                  </a:cubicBezTo>
                  <a:cubicBezTo>
                    <a:pt x="5304" y="814"/>
                    <a:pt x="5407" y="900"/>
                    <a:pt x="5571" y="865"/>
                  </a:cubicBezTo>
                  <a:cubicBezTo>
                    <a:pt x="5975" y="780"/>
                    <a:pt x="6608" y="638"/>
                    <a:pt x="6608" y="638"/>
                  </a:cubicBezTo>
                  <a:close/>
                  <a:moveTo>
                    <a:pt x="2241" y="4027"/>
                  </a:moveTo>
                  <a:cubicBezTo>
                    <a:pt x="2294" y="3891"/>
                    <a:pt x="2277" y="3738"/>
                    <a:pt x="2175" y="3633"/>
                  </a:cubicBezTo>
                  <a:cubicBezTo>
                    <a:pt x="2083" y="3540"/>
                    <a:pt x="1950" y="3515"/>
                    <a:pt x="1822" y="3544"/>
                  </a:cubicBezTo>
                  <a:cubicBezTo>
                    <a:pt x="1858" y="3418"/>
                    <a:pt x="1838" y="3283"/>
                    <a:pt x="1746" y="3188"/>
                  </a:cubicBezTo>
                  <a:cubicBezTo>
                    <a:pt x="1654" y="3095"/>
                    <a:pt x="1521" y="3070"/>
                    <a:pt x="1394" y="3099"/>
                  </a:cubicBezTo>
                  <a:cubicBezTo>
                    <a:pt x="1429" y="2973"/>
                    <a:pt x="1409" y="2838"/>
                    <a:pt x="1317" y="2744"/>
                  </a:cubicBezTo>
                  <a:cubicBezTo>
                    <a:pt x="1173" y="2596"/>
                    <a:pt x="924" y="2602"/>
                    <a:pt x="760" y="2758"/>
                  </a:cubicBezTo>
                  <a:cubicBezTo>
                    <a:pt x="597" y="2915"/>
                    <a:pt x="492" y="3198"/>
                    <a:pt x="638" y="3365"/>
                  </a:cubicBezTo>
                  <a:cubicBezTo>
                    <a:pt x="783" y="3531"/>
                    <a:pt x="950" y="3430"/>
                    <a:pt x="1077" y="3401"/>
                  </a:cubicBezTo>
                  <a:cubicBezTo>
                    <a:pt x="1042" y="3527"/>
                    <a:pt x="936" y="3645"/>
                    <a:pt x="1066" y="3810"/>
                  </a:cubicBezTo>
                  <a:cubicBezTo>
                    <a:pt x="1197" y="3975"/>
                    <a:pt x="1378" y="3875"/>
                    <a:pt x="1506" y="3846"/>
                  </a:cubicBezTo>
                  <a:cubicBezTo>
                    <a:pt x="1470" y="3972"/>
                    <a:pt x="1369" y="4101"/>
                    <a:pt x="1494" y="4254"/>
                  </a:cubicBezTo>
                  <a:cubicBezTo>
                    <a:pt x="1621" y="4408"/>
                    <a:pt x="1829" y="4326"/>
                    <a:pt x="1966" y="4283"/>
                  </a:cubicBezTo>
                  <a:cubicBezTo>
                    <a:pt x="1913" y="4419"/>
                    <a:pt x="1799" y="4566"/>
                    <a:pt x="1945" y="4730"/>
                  </a:cubicBezTo>
                  <a:cubicBezTo>
                    <a:pt x="2090" y="4896"/>
                    <a:pt x="2426" y="4819"/>
                    <a:pt x="2590" y="4663"/>
                  </a:cubicBezTo>
                  <a:cubicBezTo>
                    <a:pt x="2753" y="4506"/>
                    <a:pt x="2769" y="4258"/>
                    <a:pt x="2625" y="4110"/>
                  </a:cubicBezTo>
                  <a:cubicBezTo>
                    <a:pt x="2526" y="4008"/>
                    <a:pt x="2378" y="3985"/>
                    <a:pt x="2241" y="4027"/>
                  </a:cubicBezTo>
                  <a:close/>
                  <a:moveTo>
                    <a:pt x="5233" y="2987"/>
                  </a:moveTo>
                  <a:cubicBezTo>
                    <a:pt x="4047" y="1802"/>
                    <a:pt x="4605" y="2359"/>
                    <a:pt x="3967" y="1720"/>
                  </a:cubicBezTo>
                  <a:cubicBezTo>
                    <a:pt x="3967" y="1720"/>
                    <a:pt x="3775" y="1529"/>
                    <a:pt x="3523" y="1640"/>
                  </a:cubicBezTo>
                  <a:cubicBezTo>
                    <a:pt x="3346" y="1718"/>
                    <a:pt x="3117" y="1824"/>
                    <a:pt x="2945" y="1905"/>
                  </a:cubicBezTo>
                  <a:cubicBezTo>
                    <a:pt x="2757" y="2004"/>
                    <a:pt x="2621" y="2034"/>
                    <a:pt x="2557" y="2034"/>
                  </a:cubicBezTo>
                  <a:cubicBezTo>
                    <a:pt x="2192" y="2031"/>
                    <a:pt x="1896" y="1738"/>
                    <a:pt x="1896" y="1373"/>
                  </a:cubicBezTo>
                  <a:cubicBezTo>
                    <a:pt x="1896" y="1137"/>
                    <a:pt x="2022" y="931"/>
                    <a:pt x="2209" y="814"/>
                  </a:cubicBezTo>
                  <a:cubicBezTo>
                    <a:pt x="2472" y="632"/>
                    <a:pt x="3078" y="310"/>
                    <a:pt x="3078" y="310"/>
                  </a:cubicBezTo>
                  <a:cubicBezTo>
                    <a:pt x="3078" y="310"/>
                    <a:pt x="2894" y="76"/>
                    <a:pt x="2489" y="76"/>
                  </a:cubicBezTo>
                  <a:cubicBezTo>
                    <a:pt x="2085" y="76"/>
                    <a:pt x="1240" y="629"/>
                    <a:pt x="1240" y="629"/>
                  </a:cubicBezTo>
                  <a:cubicBezTo>
                    <a:pt x="1240" y="629"/>
                    <a:pt x="1000" y="783"/>
                    <a:pt x="659" y="644"/>
                  </a:cubicBezTo>
                  <a:lnTo>
                    <a:pt x="0" y="415"/>
                  </a:lnTo>
                  <a:lnTo>
                    <a:pt x="0" y="2704"/>
                  </a:lnTo>
                  <a:cubicBezTo>
                    <a:pt x="0" y="2704"/>
                    <a:pt x="188" y="2758"/>
                    <a:pt x="357" y="2827"/>
                  </a:cubicBezTo>
                  <a:cubicBezTo>
                    <a:pt x="395" y="2719"/>
                    <a:pt x="457" y="2618"/>
                    <a:pt x="542" y="2535"/>
                  </a:cubicBezTo>
                  <a:cubicBezTo>
                    <a:pt x="822" y="2268"/>
                    <a:pt x="1287" y="2265"/>
                    <a:pt x="1542" y="2528"/>
                  </a:cubicBezTo>
                  <a:cubicBezTo>
                    <a:pt x="1619" y="2608"/>
                    <a:pt x="1673" y="2703"/>
                    <a:pt x="1700" y="2808"/>
                  </a:cubicBezTo>
                  <a:cubicBezTo>
                    <a:pt x="1803" y="2840"/>
                    <a:pt x="1896" y="2896"/>
                    <a:pt x="1971" y="2973"/>
                  </a:cubicBezTo>
                  <a:cubicBezTo>
                    <a:pt x="2048" y="3053"/>
                    <a:pt x="2101" y="3148"/>
                    <a:pt x="2129" y="3253"/>
                  </a:cubicBezTo>
                  <a:cubicBezTo>
                    <a:pt x="2231" y="3285"/>
                    <a:pt x="2324" y="3341"/>
                    <a:pt x="2399" y="3418"/>
                  </a:cubicBezTo>
                  <a:cubicBezTo>
                    <a:pt x="2484" y="3505"/>
                    <a:pt x="2540" y="3611"/>
                    <a:pt x="2566" y="3725"/>
                  </a:cubicBezTo>
                  <a:cubicBezTo>
                    <a:pt x="2674" y="3756"/>
                    <a:pt x="2771" y="3814"/>
                    <a:pt x="2849" y="3894"/>
                  </a:cubicBezTo>
                  <a:cubicBezTo>
                    <a:pt x="3002" y="4051"/>
                    <a:pt x="3056" y="4265"/>
                    <a:pt x="3023" y="4471"/>
                  </a:cubicBezTo>
                  <a:cubicBezTo>
                    <a:pt x="3024" y="4471"/>
                    <a:pt x="3024" y="4471"/>
                    <a:pt x="3024" y="4472"/>
                  </a:cubicBezTo>
                  <a:cubicBezTo>
                    <a:pt x="3027" y="4475"/>
                    <a:pt x="3119" y="4578"/>
                    <a:pt x="3177" y="4636"/>
                  </a:cubicBezTo>
                  <a:cubicBezTo>
                    <a:pt x="3290" y="4749"/>
                    <a:pt x="3475" y="4749"/>
                    <a:pt x="3588" y="4636"/>
                  </a:cubicBezTo>
                  <a:cubicBezTo>
                    <a:pt x="3700" y="4523"/>
                    <a:pt x="3701" y="4339"/>
                    <a:pt x="3588" y="4225"/>
                  </a:cubicBezTo>
                  <a:cubicBezTo>
                    <a:pt x="3584" y="4221"/>
                    <a:pt x="3180" y="3799"/>
                    <a:pt x="3213" y="3766"/>
                  </a:cubicBezTo>
                  <a:cubicBezTo>
                    <a:pt x="3245" y="3734"/>
                    <a:pt x="3759" y="4269"/>
                    <a:pt x="3769" y="4279"/>
                  </a:cubicBezTo>
                  <a:cubicBezTo>
                    <a:pt x="3882" y="4391"/>
                    <a:pt x="4066" y="4391"/>
                    <a:pt x="4179" y="4279"/>
                  </a:cubicBezTo>
                  <a:cubicBezTo>
                    <a:pt x="4292" y="4166"/>
                    <a:pt x="4292" y="3981"/>
                    <a:pt x="4179" y="3868"/>
                  </a:cubicBezTo>
                  <a:cubicBezTo>
                    <a:pt x="4174" y="3863"/>
                    <a:pt x="4151" y="3841"/>
                    <a:pt x="4142" y="3832"/>
                  </a:cubicBezTo>
                  <a:cubicBezTo>
                    <a:pt x="4142" y="3832"/>
                    <a:pt x="3632" y="3378"/>
                    <a:pt x="3671" y="3339"/>
                  </a:cubicBezTo>
                  <a:cubicBezTo>
                    <a:pt x="3710" y="3300"/>
                    <a:pt x="4343" y="3891"/>
                    <a:pt x="4345" y="3891"/>
                  </a:cubicBezTo>
                  <a:cubicBezTo>
                    <a:pt x="4458" y="3993"/>
                    <a:pt x="4634" y="3992"/>
                    <a:pt x="4743" y="3883"/>
                  </a:cubicBezTo>
                  <a:cubicBezTo>
                    <a:pt x="4850" y="3776"/>
                    <a:pt x="4852" y="3608"/>
                    <a:pt x="4758" y="3494"/>
                  </a:cubicBezTo>
                  <a:cubicBezTo>
                    <a:pt x="4756" y="3488"/>
                    <a:pt x="4275" y="2986"/>
                    <a:pt x="4312" y="2948"/>
                  </a:cubicBezTo>
                  <a:cubicBezTo>
                    <a:pt x="4351" y="2910"/>
                    <a:pt x="4826" y="3400"/>
                    <a:pt x="4827" y="3401"/>
                  </a:cubicBezTo>
                  <a:cubicBezTo>
                    <a:pt x="4940" y="3513"/>
                    <a:pt x="5124" y="3513"/>
                    <a:pt x="5238" y="3401"/>
                  </a:cubicBezTo>
                  <a:cubicBezTo>
                    <a:pt x="5350" y="3288"/>
                    <a:pt x="5350" y="3103"/>
                    <a:pt x="5238" y="2990"/>
                  </a:cubicBezTo>
                  <a:cubicBezTo>
                    <a:pt x="5236" y="2989"/>
                    <a:pt x="5234" y="2988"/>
                    <a:pt x="5233" y="2987"/>
                  </a:cubicBezTo>
                  <a:close/>
                </a:path>
              </a:pathLst>
            </a:custGeom>
            <a:solidFill>
              <a:srgbClr val="15559A"/>
            </a:solidFill>
            <a:ln>
              <a:noFill/>
            </a:ln>
          </p:spPr>
          <p:txBody>
            <a:bodyPr wrap="square" lIns="91440" tIns="45720" rIns="91440" bIns="45720">
              <a:normAutofit fontScale="77500" lnSpcReduction="20000"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4" name="iṣlïḓé">
              <a:extLst>
                <a:ext uri="{FF2B5EF4-FFF2-40B4-BE49-F238E27FC236}">
                  <a16:creationId xmlns:a16="http://schemas.microsoft.com/office/drawing/2014/main" xmlns="" id="{C6077EB2-5DF8-4CBF-811D-836838C98B1C}"/>
                </a:ext>
              </a:extLst>
            </p:cNvPr>
            <p:cNvSpPr/>
            <p:nvPr/>
          </p:nvSpPr>
          <p:spPr bwMode="auto">
            <a:xfrm>
              <a:off x="6606044" y="2178136"/>
              <a:ext cx="354620" cy="309564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solidFill>
              <a:srgbClr val="15559A"/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5" name="îSļïḓe">
              <a:extLst>
                <a:ext uri="{FF2B5EF4-FFF2-40B4-BE49-F238E27FC236}">
                  <a16:creationId xmlns:a16="http://schemas.microsoft.com/office/drawing/2014/main" xmlns="" id="{DD97CF1D-C708-4900-90BA-0DE22284F199}"/>
                </a:ext>
              </a:extLst>
            </p:cNvPr>
            <p:cNvSpPr/>
            <p:nvPr/>
          </p:nvSpPr>
          <p:spPr bwMode="auto">
            <a:xfrm>
              <a:off x="4431349" y="3483999"/>
              <a:ext cx="331398" cy="318712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grpSp>
          <p:nvGrpSpPr>
            <p:cNvPr id="16" name="ïṣḷîḑé">
              <a:extLst>
                <a:ext uri="{FF2B5EF4-FFF2-40B4-BE49-F238E27FC236}">
                  <a16:creationId xmlns:a16="http://schemas.microsoft.com/office/drawing/2014/main" xmlns="" id="{993E3198-09D3-476C-8987-E1BA5C7EB6F9}"/>
                </a:ext>
              </a:extLst>
            </p:cNvPr>
            <p:cNvGrpSpPr/>
            <p:nvPr/>
          </p:nvGrpSpPr>
          <p:grpSpPr>
            <a:xfrm>
              <a:off x="8489335" y="3087410"/>
              <a:ext cx="3031153" cy="1111889"/>
              <a:chOff x="673100" y="1237334"/>
              <a:chExt cx="3228944" cy="1111889"/>
            </a:xfrm>
          </p:grpSpPr>
          <p:sp>
            <p:nvSpPr>
              <p:cNvPr id="37" name="îšḷiḋè">
                <a:extLst>
                  <a:ext uri="{FF2B5EF4-FFF2-40B4-BE49-F238E27FC236}">
                    <a16:creationId xmlns:a16="http://schemas.microsoft.com/office/drawing/2014/main" xmlns="" id="{8D7BF9EB-8613-4CE2-8543-A16254A65C93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r" defTabSz="91437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  <a:p>
                <a:pPr marL="171450" marR="0" lvl="0" indent="-171450" algn="r" defTabSz="91437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……</a:t>
                </a:r>
              </a:p>
            </p:txBody>
          </p:sp>
          <p:sp>
            <p:nvSpPr>
              <p:cNvPr id="38" name="î$1iḑé">
                <a:extLst>
                  <a:ext uri="{FF2B5EF4-FFF2-40B4-BE49-F238E27FC236}">
                    <a16:creationId xmlns:a16="http://schemas.microsoft.com/office/drawing/2014/main" xmlns="" id="{240C0E8F-5980-481D-AC15-CC80916A94CA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r" defTabSz="914377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标题文字添加</a:t>
                </a:r>
                <a:endPara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grpSp>
          <p:nvGrpSpPr>
            <p:cNvPr id="17" name="îṣliďè">
              <a:extLst>
                <a:ext uri="{FF2B5EF4-FFF2-40B4-BE49-F238E27FC236}">
                  <a16:creationId xmlns:a16="http://schemas.microsoft.com/office/drawing/2014/main" xmlns="" id="{9422A39F-7718-464B-BD3E-6AEFD6F549D7}"/>
                </a:ext>
              </a:extLst>
            </p:cNvPr>
            <p:cNvGrpSpPr/>
            <p:nvPr/>
          </p:nvGrpSpPr>
          <p:grpSpPr>
            <a:xfrm>
              <a:off x="8489335" y="1571203"/>
              <a:ext cx="3031153" cy="1111889"/>
              <a:chOff x="673100" y="1237334"/>
              <a:chExt cx="3228944" cy="1111889"/>
            </a:xfrm>
          </p:grpSpPr>
          <p:sp>
            <p:nvSpPr>
              <p:cNvPr id="35" name="ïšlídé">
                <a:extLst>
                  <a:ext uri="{FF2B5EF4-FFF2-40B4-BE49-F238E27FC236}">
                    <a16:creationId xmlns:a16="http://schemas.microsoft.com/office/drawing/2014/main" xmlns="" id="{88DBFE88-8443-4450-B287-3255C42C986D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r" defTabSz="91437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  <a:p>
                <a:pPr marL="171450" marR="0" lvl="0" indent="-171450" algn="r" defTabSz="91437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……</a:t>
                </a:r>
              </a:p>
            </p:txBody>
          </p:sp>
          <p:sp>
            <p:nvSpPr>
              <p:cNvPr id="36" name="iṣļiḋê">
                <a:extLst>
                  <a:ext uri="{FF2B5EF4-FFF2-40B4-BE49-F238E27FC236}">
                    <a16:creationId xmlns:a16="http://schemas.microsoft.com/office/drawing/2014/main" xmlns="" id="{BD6D42CA-09C6-4170-8747-9B67FA95154B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r" defTabSz="914377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标题文字添加</a:t>
                </a:r>
                <a:endPara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grpSp>
          <p:nvGrpSpPr>
            <p:cNvPr id="18" name="i$1îdè">
              <a:extLst>
                <a:ext uri="{FF2B5EF4-FFF2-40B4-BE49-F238E27FC236}">
                  <a16:creationId xmlns:a16="http://schemas.microsoft.com/office/drawing/2014/main" xmlns="" id="{F9D6ED89-000D-48E6-837E-98E3EBBBE5CD}"/>
                </a:ext>
              </a:extLst>
            </p:cNvPr>
            <p:cNvGrpSpPr/>
            <p:nvPr/>
          </p:nvGrpSpPr>
          <p:grpSpPr>
            <a:xfrm>
              <a:off x="8489335" y="4603618"/>
              <a:ext cx="3031153" cy="1111889"/>
              <a:chOff x="673100" y="1237334"/>
              <a:chExt cx="3228944" cy="1111889"/>
            </a:xfrm>
          </p:grpSpPr>
          <p:sp>
            <p:nvSpPr>
              <p:cNvPr id="33" name="iṧļiḓè">
                <a:extLst>
                  <a:ext uri="{FF2B5EF4-FFF2-40B4-BE49-F238E27FC236}">
                    <a16:creationId xmlns:a16="http://schemas.microsoft.com/office/drawing/2014/main" xmlns="" id="{136761C3-F9BC-4238-AEC3-6657C804EF19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r" defTabSz="91437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  <a:p>
                <a:pPr marL="171450" marR="0" lvl="0" indent="-171450" algn="r" defTabSz="91437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……</a:t>
                </a:r>
              </a:p>
            </p:txBody>
          </p:sp>
          <p:sp>
            <p:nvSpPr>
              <p:cNvPr id="34" name="îš1îďé">
                <a:extLst>
                  <a:ext uri="{FF2B5EF4-FFF2-40B4-BE49-F238E27FC236}">
                    <a16:creationId xmlns:a16="http://schemas.microsoft.com/office/drawing/2014/main" xmlns="" id="{78CE5ED9-525D-4404-96A0-FC153410C449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r" defTabSz="914377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标题文字添加</a:t>
                </a:r>
                <a:endPara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EF916362-4F99-45EB-A3BA-E06D63420F9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612155" y="2885251"/>
              <a:ext cx="2908333" cy="0"/>
            </a:xfrm>
            <a:prstGeom prst="line">
              <a:avLst/>
            </a:prstGeom>
            <a:noFill/>
            <a:ln w="3175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6B925096-EB5B-4F2B-9C66-276ACD666FC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612155" y="4401458"/>
              <a:ext cx="2908333" cy="0"/>
            </a:xfrm>
            <a:prstGeom prst="line">
              <a:avLst/>
            </a:prstGeom>
            <a:noFill/>
            <a:ln w="3175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21" name="išľídé">
              <a:extLst>
                <a:ext uri="{FF2B5EF4-FFF2-40B4-BE49-F238E27FC236}">
                  <a16:creationId xmlns:a16="http://schemas.microsoft.com/office/drawing/2014/main" xmlns="" id="{06F5C319-E3B5-4638-8552-CC664F58D47C}"/>
                </a:ext>
              </a:extLst>
            </p:cNvPr>
            <p:cNvGrpSpPr/>
            <p:nvPr/>
          </p:nvGrpSpPr>
          <p:grpSpPr>
            <a:xfrm>
              <a:off x="673100" y="3087410"/>
              <a:ext cx="3031153" cy="1111889"/>
              <a:chOff x="673100" y="1237334"/>
              <a:chExt cx="3228944" cy="1111889"/>
            </a:xfrm>
          </p:grpSpPr>
          <p:sp>
            <p:nvSpPr>
              <p:cNvPr id="31" name="iš1ïďé">
                <a:extLst>
                  <a:ext uri="{FF2B5EF4-FFF2-40B4-BE49-F238E27FC236}">
                    <a16:creationId xmlns:a16="http://schemas.microsoft.com/office/drawing/2014/main" xmlns="" id="{8D577C39-AB7C-4776-B444-A5DE9AA97ACB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437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  <a:p>
                <a:pPr marL="171450" marR="0" lvl="0" indent="-171450" algn="l" defTabSz="91437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……</a:t>
                </a:r>
              </a:p>
            </p:txBody>
          </p:sp>
          <p:sp>
            <p:nvSpPr>
              <p:cNvPr id="32" name="îş1îďê">
                <a:extLst>
                  <a:ext uri="{FF2B5EF4-FFF2-40B4-BE49-F238E27FC236}">
                    <a16:creationId xmlns:a16="http://schemas.microsoft.com/office/drawing/2014/main" xmlns="" id="{496B7579-2054-483E-8D60-6629F0AEEBA7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标题文字添加</a:t>
                </a:r>
                <a:endPara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grpSp>
          <p:nvGrpSpPr>
            <p:cNvPr id="22" name="ïsḻîḑè">
              <a:extLst>
                <a:ext uri="{FF2B5EF4-FFF2-40B4-BE49-F238E27FC236}">
                  <a16:creationId xmlns:a16="http://schemas.microsoft.com/office/drawing/2014/main" xmlns="" id="{BF4922B6-E307-44B1-A8E1-DE3C0270377B}"/>
                </a:ext>
              </a:extLst>
            </p:cNvPr>
            <p:cNvGrpSpPr/>
            <p:nvPr/>
          </p:nvGrpSpPr>
          <p:grpSpPr>
            <a:xfrm>
              <a:off x="673100" y="1571203"/>
              <a:ext cx="3031153" cy="1111889"/>
              <a:chOff x="673100" y="1237334"/>
              <a:chExt cx="3228944" cy="1111889"/>
            </a:xfrm>
          </p:grpSpPr>
          <p:sp>
            <p:nvSpPr>
              <p:cNvPr id="29" name="î$ḻïḓe">
                <a:extLst>
                  <a:ext uri="{FF2B5EF4-FFF2-40B4-BE49-F238E27FC236}">
                    <a16:creationId xmlns:a16="http://schemas.microsoft.com/office/drawing/2014/main" xmlns="" id="{4E3F3CD9-5FB8-4696-8274-81481B7E7414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437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  <a:p>
                <a:pPr marL="171450" marR="0" lvl="0" indent="-171450" algn="l" defTabSz="91437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……</a:t>
                </a:r>
              </a:p>
            </p:txBody>
          </p:sp>
          <p:sp>
            <p:nvSpPr>
              <p:cNvPr id="30" name="îṩļïďè">
                <a:extLst>
                  <a:ext uri="{FF2B5EF4-FFF2-40B4-BE49-F238E27FC236}">
                    <a16:creationId xmlns:a16="http://schemas.microsoft.com/office/drawing/2014/main" xmlns="" id="{2266B9C2-CD79-44B3-9755-810BBBF77447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标题文字添加</a:t>
                </a:r>
                <a:endPara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grpSp>
          <p:nvGrpSpPr>
            <p:cNvPr id="23" name="íṣḻiďe">
              <a:extLst>
                <a:ext uri="{FF2B5EF4-FFF2-40B4-BE49-F238E27FC236}">
                  <a16:creationId xmlns:a16="http://schemas.microsoft.com/office/drawing/2014/main" xmlns="" id="{ED126855-D33E-49F8-8016-147A913EF7D4}"/>
                </a:ext>
              </a:extLst>
            </p:cNvPr>
            <p:cNvGrpSpPr/>
            <p:nvPr/>
          </p:nvGrpSpPr>
          <p:grpSpPr>
            <a:xfrm>
              <a:off x="673100" y="4603618"/>
              <a:ext cx="3031153" cy="1111889"/>
              <a:chOff x="673100" y="1237334"/>
              <a:chExt cx="3228944" cy="1111889"/>
            </a:xfrm>
          </p:grpSpPr>
          <p:sp>
            <p:nvSpPr>
              <p:cNvPr id="27" name="ïṩľîḑé">
                <a:extLst>
                  <a:ext uri="{FF2B5EF4-FFF2-40B4-BE49-F238E27FC236}">
                    <a16:creationId xmlns:a16="http://schemas.microsoft.com/office/drawing/2014/main" xmlns="" id="{85D443E4-C31D-4F11-B2CD-BE7178F04DAC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437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  <a:p>
                <a:pPr marL="171450" marR="0" lvl="0" indent="-171450" algn="l" defTabSz="91437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……</a:t>
                </a:r>
              </a:p>
            </p:txBody>
          </p:sp>
          <p:sp>
            <p:nvSpPr>
              <p:cNvPr id="28" name="îśḻíḍè">
                <a:extLst>
                  <a:ext uri="{FF2B5EF4-FFF2-40B4-BE49-F238E27FC236}">
                    <a16:creationId xmlns:a16="http://schemas.microsoft.com/office/drawing/2014/main" xmlns="" id="{DBC81DE0-67C5-434B-ABF3-AE964E9D479E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标题文字添加</a:t>
                </a:r>
                <a:endPara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42F21F93-3D36-45E6-8A77-0D661F308A0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3100" y="2885251"/>
              <a:ext cx="2908333" cy="0"/>
            </a:xfrm>
            <a:prstGeom prst="line">
              <a:avLst/>
            </a:prstGeom>
            <a:noFill/>
            <a:ln w="3175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1B08C1DF-7667-47F5-85CD-F66E58ED195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3100" y="4401458"/>
              <a:ext cx="2908333" cy="0"/>
            </a:xfrm>
            <a:prstGeom prst="line">
              <a:avLst/>
            </a:prstGeom>
            <a:noFill/>
            <a:ln w="3175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26" name="íṡḷïḑè">
              <a:extLst>
                <a:ext uri="{FF2B5EF4-FFF2-40B4-BE49-F238E27FC236}">
                  <a16:creationId xmlns:a16="http://schemas.microsoft.com/office/drawing/2014/main" xmlns="" id="{C863796D-0855-414B-870F-95545084F1EE}"/>
                </a:ext>
              </a:extLst>
            </p:cNvPr>
            <p:cNvSpPr txBox="1"/>
            <p:nvPr/>
          </p:nvSpPr>
          <p:spPr bwMode="auto">
            <a:xfrm>
              <a:off x="5513434" y="3434701"/>
              <a:ext cx="1205279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Text</a:t>
              </a:r>
            </a:p>
          </p:txBody>
        </p:sp>
      </p:grpSp>
      <p:sp>
        <p:nvSpPr>
          <p:cNvPr id="39" name="矩形 38"/>
          <p:cNvSpPr/>
          <p:nvPr/>
        </p:nvSpPr>
        <p:spPr>
          <a:xfrm>
            <a:off x="487485" y="408161"/>
            <a:ext cx="741937" cy="36000"/>
          </a:xfrm>
          <a:prstGeom prst="rect">
            <a:avLst/>
          </a:prstGeom>
          <a:solidFill>
            <a:srgbClr val="155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382710" y="789279"/>
            <a:ext cx="31587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/>
              <a:t>LOREM IPSUM DOLOR SIT AMET, CONSECTETUR ADIPISICING ELIT</a:t>
            </a:r>
            <a:endParaRPr lang="zh-CN" altLang="en-US" sz="800" dirty="0"/>
          </a:p>
        </p:txBody>
      </p:sp>
      <p:sp>
        <p:nvSpPr>
          <p:cNvPr id="41" name="文本框 40"/>
          <p:cNvSpPr txBox="1"/>
          <p:nvPr/>
        </p:nvSpPr>
        <p:spPr>
          <a:xfrm>
            <a:off x="373185" y="502726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+mj-ea"/>
              </a:rPr>
              <a:t>在这里输入章节标题</a:t>
            </a:r>
            <a:endParaRPr lang="zh-CN" altLang="en-US" b="1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326203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ce7b5d9f-3bc0-4dd9-97ae-c84774a81e8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318E480-AC69-4C17-BEB8-4C977C24BAC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03400" y="1665421"/>
            <a:ext cx="10503873" cy="3628975"/>
            <a:chOff x="-3126" y="1592796"/>
            <a:chExt cx="12232033" cy="4226036"/>
          </a:xfrm>
        </p:grpSpPr>
        <p:grpSp>
          <p:nvGrpSpPr>
            <p:cNvPr id="3" name="îśľîďè">
              <a:extLst>
                <a:ext uri="{FF2B5EF4-FFF2-40B4-BE49-F238E27FC236}">
                  <a16:creationId xmlns:a16="http://schemas.microsoft.com/office/drawing/2014/main" xmlns="" id="{02AEA1E0-D67F-40AE-88F6-4C08E0187B24}"/>
                </a:ext>
              </a:extLst>
            </p:cNvPr>
            <p:cNvGrpSpPr/>
            <p:nvPr/>
          </p:nvGrpSpPr>
          <p:grpSpPr>
            <a:xfrm>
              <a:off x="2493131" y="4925693"/>
              <a:ext cx="642242" cy="642242"/>
              <a:chOff x="2521153" y="4925693"/>
              <a:chExt cx="642242" cy="642242"/>
            </a:xfrm>
          </p:grpSpPr>
          <p:sp>
            <p:nvSpPr>
              <p:cNvPr id="51" name="íṡ1îďé">
                <a:extLst>
                  <a:ext uri="{FF2B5EF4-FFF2-40B4-BE49-F238E27FC236}">
                    <a16:creationId xmlns:a16="http://schemas.microsoft.com/office/drawing/2014/main" xmlns="" id="{A2232080-A34C-40FF-B472-AEF19C13A10F}"/>
                  </a:ext>
                </a:extLst>
              </p:cNvPr>
              <p:cNvSpPr/>
              <p:nvPr/>
            </p:nvSpPr>
            <p:spPr>
              <a:xfrm>
                <a:off x="2521153" y="4925693"/>
                <a:ext cx="642242" cy="642242"/>
              </a:xfrm>
              <a:prstGeom prst="ellipse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5559A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52" name="íš1iďè">
                <a:extLst>
                  <a:ext uri="{FF2B5EF4-FFF2-40B4-BE49-F238E27FC236}">
                    <a16:creationId xmlns:a16="http://schemas.microsoft.com/office/drawing/2014/main" xmlns="" id="{B01C4DDC-DFC3-4432-81E2-8AF1B3299690}"/>
                  </a:ext>
                </a:extLst>
              </p:cNvPr>
              <p:cNvSpPr/>
              <p:nvPr/>
            </p:nvSpPr>
            <p:spPr bwMode="auto">
              <a:xfrm>
                <a:off x="2679880" y="5056895"/>
                <a:ext cx="324787" cy="379837"/>
              </a:xfrm>
              <a:custGeom>
                <a:avLst/>
                <a:gdLst>
                  <a:gd name="T0" fmla="*/ 42 w 82"/>
                  <a:gd name="T1" fmla="*/ 0 h 96"/>
                  <a:gd name="T2" fmla="*/ 62 w 82"/>
                  <a:gd name="T3" fmla="*/ 20 h 96"/>
                  <a:gd name="T4" fmla="*/ 67 w 82"/>
                  <a:gd name="T5" fmla="*/ 28 h 96"/>
                  <a:gd name="T6" fmla="*/ 77 w 82"/>
                  <a:gd name="T7" fmla="*/ 20 h 96"/>
                  <a:gd name="T8" fmla="*/ 82 w 82"/>
                  <a:gd name="T9" fmla="*/ 28 h 96"/>
                  <a:gd name="T10" fmla="*/ 77 w 82"/>
                  <a:gd name="T11" fmla="*/ 35 h 96"/>
                  <a:gd name="T12" fmla="*/ 67 w 82"/>
                  <a:gd name="T13" fmla="*/ 67 h 96"/>
                  <a:gd name="T14" fmla="*/ 47 w 82"/>
                  <a:gd name="T15" fmla="*/ 85 h 96"/>
                  <a:gd name="T16" fmla="*/ 67 w 82"/>
                  <a:gd name="T17" fmla="*/ 96 h 96"/>
                  <a:gd name="T18" fmla="*/ 17 w 82"/>
                  <a:gd name="T19" fmla="*/ 85 h 96"/>
                  <a:gd name="T20" fmla="*/ 35 w 82"/>
                  <a:gd name="T21" fmla="*/ 77 h 96"/>
                  <a:gd name="T22" fmla="*/ 6 w 82"/>
                  <a:gd name="T23" fmla="*/ 42 h 96"/>
                  <a:gd name="T24" fmla="*/ 0 w 82"/>
                  <a:gd name="T25" fmla="*/ 35 h 96"/>
                  <a:gd name="T26" fmla="*/ 6 w 82"/>
                  <a:gd name="T27" fmla="*/ 28 h 96"/>
                  <a:gd name="T28" fmla="*/ 16 w 82"/>
                  <a:gd name="T29" fmla="*/ 20 h 96"/>
                  <a:gd name="T30" fmla="*/ 21 w 82"/>
                  <a:gd name="T31" fmla="*/ 28 h 96"/>
                  <a:gd name="T32" fmla="*/ 27 w 82"/>
                  <a:gd name="T33" fmla="*/ 6 h 96"/>
                  <a:gd name="T34" fmla="*/ 50 w 82"/>
                  <a:gd name="T35" fmla="*/ 12 h 96"/>
                  <a:gd name="T36" fmla="*/ 45 w 82"/>
                  <a:gd name="T37" fmla="*/ 12 h 96"/>
                  <a:gd name="T38" fmla="*/ 42 w 82"/>
                  <a:gd name="T39" fmla="*/ 9 h 96"/>
                  <a:gd name="T40" fmla="*/ 36 w 82"/>
                  <a:gd name="T41" fmla="*/ 10 h 96"/>
                  <a:gd name="T42" fmla="*/ 34 w 82"/>
                  <a:gd name="T43" fmla="*/ 15 h 96"/>
                  <a:gd name="T44" fmla="*/ 31 w 82"/>
                  <a:gd name="T45" fmla="*/ 16 h 96"/>
                  <a:gd name="T46" fmla="*/ 34 w 82"/>
                  <a:gd name="T47" fmla="*/ 18 h 96"/>
                  <a:gd name="T48" fmla="*/ 30 w 82"/>
                  <a:gd name="T49" fmla="*/ 21 h 96"/>
                  <a:gd name="T50" fmla="*/ 53 w 82"/>
                  <a:gd name="T51" fmla="*/ 28 h 96"/>
                  <a:gd name="T52" fmla="*/ 51 w 82"/>
                  <a:gd name="T53" fmla="*/ 21 h 96"/>
                  <a:gd name="T54" fmla="*/ 51 w 82"/>
                  <a:gd name="T55" fmla="*/ 16 h 96"/>
                  <a:gd name="T56" fmla="*/ 50 w 82"/>
                  <a:gd name="T57" fmla="*/ 12 h 96"/>
                  <a:gd name="T58" fmla="*/ 38 w 82"/>
                  <a:gd name="T59" fmla="*/ 12 h 96"/>
                  <a:gd name="T60" fmla="*/ 43 w 82"/>
                  <a:gd name="T61" fmla="*/ 12 h 96"/>
                  <a:gd name="T62" fmla="*/ 44 w 82"/>
                  <a:gd name="T63" fmla="*/ 16 h 96"/>
                  <a:gd name="T64" fmla="*/ 44 w 82"/>
                  <a:gd name="T65" fmla="*/ 21 h 96"/>
                  <a:gd name="T66" fmla="*/ 44 w 82"/>
                  <a:gd name="T67" fmla="*/ 16 h 96"/>
                  <a:gd name="T68" fmla="*/ 35 w 82"/>
                  <a:gd name="T69" fmla="*/ 18 h 96"/>
                  <a:gd name="T70" fmla="*/ 40 w 82"/>
                  <a:gd name="T71" fmla="*/ 18 h 96"/>
                  <a:gd name="T72" fmla="*/ 48 w 82"/>
                  <a:gd name="T73" fmla="*/ 22 h 96"/>
                  <a:gd name="T74" fmla="*/ 48 w 82"/>
                  <a:gd name="T75" fmla="*/ 27 h 96"/>
                  <a:gd name="T76" fmla="*/ 48 w 82"/>
                  <a:gd name="T77" fmla="*/ 22 h 96"/>
                  <a:gd name="T78" fmla="*/ 39 w 82"/>
                  <a:gd name="T79" fmla="*/ 24 h 96"/>
                  <a:gd name="T80" fmla="*/ 44 w 82"/>
                  <a:gd name="T81" fmla="*/ 24 h 96"/>
                  <a:gd name="T82" fmla="*/ 34 w 82"/>
                  <a:gd name="T83" fmla="*/ 22 h 96"/>
                  <a:gd name="T84" fmla="*/ 34 w 82"/>
                  <a:gd name="T85" fmla="*/ 27 h 96"/>
                  <a:gd name="T86" fmla="*/ 34 w 82"/>
                  <a:gd name="T87" fmla="*/ 22 h 96"/>
                  <a:gd name="T88" fmla="*/ 62 w 82"/>
                  <a:gd name="T89" fmla="*/ 40 h 96"/>
                  <a:gd name="T90" fmla="*/ 42 w 82"/>
                  <a:gd name="T91" fmla="*/ 61 h 96"/>
                  <a:gd name="T92" fmla="*/ 27 w 82"/>
                  <a:gd name="T93" fmla="*/ 55 h 96"/>
                  <a:gd name="T94" fmla="*/ 21 w 82"/>
                  <a:gd name="T95" fmla="*/ 35 h 96"/>
                  <a:gd name="T96" fmla="*/ 16 w 82"/>
                  <a:gd name="T97" fmla="*/ 42 h 96"/>
                  <a:gd name="T98" fmla="*/ 42 w 82"/>
                  <a:gd name="T99" fmla="*/ 68 h 96"/>
                  <a:gd name="T100" fmla="*/ 60 w 82"/>
                  <a:gd name="T101" fmla="*/ 60 h 96"/>
                  <a:gd name="T102" fmla="*/ 67 w 82"/>
                  <a:gd name="T103" fmla="*/ 3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2" h="96">
                    <a:moveTo>
                      <a:pt x="42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47" y="0"/>
                      <a:pt x="52" y="2"/>
                      <a:pt x="56" y="6"/>
                    </a:cubicBezTo>
                    <a:cubicBezTo>
                      <a:pt x="59" y="9"/>
                      <a:pt x="62" y="14"/>
                      <a:pt x="62" y="20"/>
                    </a:cubicBezTo>
                    <a:cubicBezTo>
                      <a:pt x="62" y="28"/>
                      <a:pt x="62" y="28"/>
                      <a:pt x="62" y="28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67" y="20"/>
                      <a:pt x="67" y="20"/>
                      <a:pt x="67" y="20"/>
                    </a:cubicBezTo>
                    <a:cubicBezTo>
                      <a:pt x="77" y="20"/>
                      <a:pt x="77" y="20"/>
                      <a:pt x="77" y="20"/>
                    </a:cubicBezTo>
                    <a:cubicBezTo>
                      <a:pt x="77" y="28"/>
                      <a:pt x="77" y="28"/>
                      <a:pt x="77" y="28"/>
                    </a:cubicBezTo>
                    <a:cubicBezTo>
                      <a:pt x="82" y="28"/>
                      <a:pt x="82" y="28"/>
                      <a:pt x="82" y="28"/>
                    </a:cubicBezTo>
                    <a:cubicBezTo>
                      <a:pt x="82" y="35"/>
                      <a:pt x="82" y="35"/>
                      <a:pt x="82" y="35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52"/>
                      <a:pt x="73" y="61"/>
                      <a:pt x="67" y="67"/>
                    </a:cubicBezTo>
                    <a:cubicBezTo>
                      <a:pt x="61" y="72"/>
                      <a:pt x="54" y="76"/>
                      <a:pt x="47" y="77"/>
                    </a:cubicBezTo>
                    <a:cubicBezTo>
                      <a:pt x="47" y="85"/>
                      <a:pt x="47" y="85"/>
                      <a:pt x="47" y="85"/>
                    </a:cubicBezTo>
                    <a:cubicBezTo>
                      <a:pt x="67" y="85"/>
                      <a:pt x="67" y="85"/>
                      <a:pt x="67" y="85"/>
                    </a:cubicBezTo>
                    <a:cubicBezTo>
                      <a:pt x="67" y="96"/>
                      <a:pt x="67" y="96"/>
                      <a:pt x="67" y="96"/>
                    </a:cubicBez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85"/>
                      <a:pt x="17" y="85"/>
                      <a:pt x="17" y="85"/>
                    </a:cubicBezTo>
                    <a:cubicBezTo>
                      <a:pt x="35" y="85"/>
                      <a:pt x="35" y="85"/>
                      <a:pt x="35" y="85"/>
                    </a:cubicBezTo>
                    <a:cubicBezTo>
                      <a:pt x="35" y="77"/>
                      <a:pt x="35" y="77"/>
                      <a:pt x="35" y="77"/>
                    </a:cubicBezTo>
                    <a:cubicBezTo>
                      <a:pt x="28" y="76"/>
                      <a:pt x="21" y="72"/>
                      <a:pt x="16" y="67"/>
                    </a:cubicBezTo>
                    <a:cubicBezTo>
                      <a:pt x="10" y="61"/>
                      <a:pt x="6" y="52"/>
                      <a:pt x="6" y="42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14"/>
                      <a:pt x="24" y="9"/>
                      <a:pt x="27" y="6"/>
                    </a:cubicBezTo>
                    <a:cubicBezTo>
                      <a:pt x="31" y="2"/>
                      <a:pt x="36" y="0"/>
                      <a:pt x="42" y="0"/>
                    </a:cubicBezTo>
                    <a:close/>
                    <a:moveTo>
                      <a:pt x="50" y="12"/>
                    </a:moveTo>
                    <a:cubicBezTo>
                      <a:pt x="50" y="14"/>
                      <a:pt x="49" y="15"/>
                      <a:pt x="47" y="15"/>
                    </a:cubicBezTo>
                    <a:cubicBezTo>
                      <a:pt x="46" y="15"/>
                      <a:pt x="45" y="14"/>
                      <a:pt x="45" y="12"/>
                    </a:cubicBezTo>
                    <a:cubicBezTo>
                      <a:pt x="45" y="11"/>
                      <a:pt x="46" y="10"/>
                      <a:pt x="46" y="10"/>
                    </a:cubicBezTo>
                    <a:cubicBezTo>
                      <a:pt x="45" y="9"/>
                      <a:pt x="43" y="9"/>
                      <a:pt x="42" y="9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39" y="9"/>
                      <a:pt x="37" y="9"/>
                      <a:pt x="36" y="10"/>
                    </a:cubicBezTo>
                    <a:cubicBezTo>
                      <a:pt x="36" y="11"/>
                      <a:pt x="36" y="11"/>
                      <a:pt x="36" y="12"/>
                    </a:cubicBezTo>
                    <a:cubicBezTo>
                      <a:pt x="36" y="14"/>
                      <a:pt x="35" y="15"/>
                      <a:pt x="34" y="15"/>
                    </a:cubicBezTo>
                    <a:cubicBezTo>
                      <a:pt x="33" y="15"/>
                      <a:pt x="32" y="14"/>
                      <a:pt x="32" y="14"/>
                    </a:cubicBezTo>
                    <a:cubicBezTo>
                      <a:pt x="32" y="15"/>
                      <a:pt x="31" y="15"/>
                      <a:pt x="31" y="16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3" y="16"/>
                      <a:pt x="34" y="17"/>
                      <a:pt x="34" y="18"/>
                    </a:cubicBezTo>
                    <a:cubicBezTo>
                      <a:pt x="34" y="20"/>
                      <a:pt x="33" y="21"/>
                      <a:pt x="31" y="21"/>
                    </a:cubicBezTo>
                    <a:cubicBezTo>
                      <a:pt x="31" y="21"/>
                      <a:pt x="31" y="21"/>
                      <a:pt x="30" y="21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53" y="28"/>
                      <a:pt x="53" y="28"/>
                      <a:pt x="53" y="28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2" y="21"/>
                      <a:pt x="52" y="21"/>
                      <a:pt x="51" y="21"/>
                    </a:cubicBezTo>
                    <a:cubicBezTo>
                      <a:pt x="50" y="21"/>
                      <a:pt x="49" y="20"/>
                      <a:pt x="49" y="18"/>
                    </a:cubicBezTo>
                    <a:cubicBezTo>
                      <a:pt x="49" y="17"/>
                      <a:pt x="50" y="16"/>
                      <a:pt x="51" y="16"/>
                    </a:cubicBezTo>
                    <a:cubicBezTo>
                      <a:pt x="51" y="16"/>
                      <a:pt x="52" y="16"/>
                      <a:pt x="52" y="16"/>
                    </a:cubicBezTo>
                    <a:cubicBezTo>
                      <a:pt x="52" y="15"/>
                      <a:pt x="51" y="13"/>
                      <a:pt x="50" y="12"/>
                    </a:cubicBezTo>
                    <a:close/>
                    <a:moveTo>
                      <a:pt x="41" y="10"/>
                    </a:moveTo>
                    <a:cubicBezTo>
                      <a:pt x="39" y="10"/>
                      <a:pt x="38" y="11"/>
                      <a:pt x="38" y="12"/>
                    </a:cubicBezTo>
                    <a:cubicBezTo>
                      <a:pt x="38" y="14"/>
                      <a:pt x="39" y="15"/>
                      <a:pt x="41" y="15"/>
                    </a:cubicBezTo>
                    <a:cubicBezTo>
                      <a:pt x="42" y="15"/>
                      <a:pt x="43" y="14"/>
                      <a:pt x="43" y="12"/>
                    </a:cubicBezTo>
                    <a:cubicBezTo>
                      <a:pt x="43" y="11"/>
                      <a:pt x="42" y="10"/>
                      <a:pt x="41" y="10"/>
                    </a:cubicBezTo>
                    <a:close/>
                    <a:moveTo>
                      <a:pt x="44" y="16"/>
                    </a:moveTo>
                    <a:cubicBezTo>
                      <a:pt x="43" y="16"/>
                      <a:pt x="42" y="17"/>
                      <a:pt x="42" y="18"/>
                    </a:cubicBezTo>
                    <a:cubicBezTo>
                      <a:pt x="42" y="20"/>
                      <a:pt x="43" y="21"/>
                      <a:pt x="44" y="21"/>
                    </a:cubicBezTo>
                    <a:cubicBezTo>
                      <a:pt x="46" y="21"/>
                      <a:pt x="47" y="20"/>
                      <a:pt x="47" y="18"/>
                    </a:cubicBezTo>
                    <a:cubicBezTo>
                      <a:pt x="47" y="17"/>
                      <a:pt x="46" y="16"/>
                      <a:pt x="44" y="16"/>
                    </a:cubicBezTo>
                    <a:close/>
                    <a:moveTo>
                      <a:pt x="37" y="16"/>
                    </a:moveTo>
                    <a:cubicBezTo>
                      <a:pt x="36" y="16"/>
                      <a:pt x="35" y="17"/>
                      <a:pt x="35" y="18"/>
                    </a:cubicBezTo>
                    <a:cubicBezTo>
                      <a:pt x="35" y="20"/>
                      <a:pt x="36" y="21"/>
                      <a:pt x="37" y="21"/>
                    </a:cubicBezTo>
                    <a:cubicBezTo>
                      <a:pt x="39" y="21"/>
                      <a:pt x="40" y="20"/>
                      <a:pt x="40" y="18"/>
                    </a:cubicBezTo>
                    <a:cubicBezTo>
                      <a:pt x="40" y="17"/>
                      <a:pt x="39" y="16"/>
                      <a:pt x="37" y="16"/>
                    </a:cubicBezTo>
                    <a:close/>
                    <a:moveTo>
                      <a:pt x="48" y="22"/>
                    </a:moveTo>
                    <a:cubicBezTo>
                      <a:pt x="47" y="22"/>
                      <a:pt x="46" y="23"/>
                      <a:pt x="46" y="24"/>
                    </a:cubicBezTo>
                    <a:cubicBezTo>
                      <a:pt x="46" y="26"/>
                      <a:pt x="47" y="27"/>
                      <a:pt x="48" y="27"/>
                    </a:cubicBezTo>
                    <a:cubicBezTo>
                      <a:pt x="50" y="27"/>
                      <a:pt x="51" y="26"/>
                      <a:pt x="51" y="24"/>
                    </a:cubicBezTo>
                    <a:cubicBezTo>
                      <a:pt x="51" y="23"/>
                      <a:pt x="50" y="22"/>
                      <a:pt x="48" y="22"/>
                    </a:cubicBezTo>
                    <a:close/>
                    <a:moveTo>
                      <a:pt x="41" y="22"/>
                    </a:moveTo>
                    <a:cubicBezTo>
                      <a:pt x="40" y="22"/>
                      <a:pt x="39" y="23"/>
                      <a:pt x="39" y="24"/>
                    </a:cubicBezTo>
                    <a:cubicBezTo>
                      <a:pt x="39" y="26"/>
                      <a:pt x="40" y="27"/>
                      <a:pt x="41" y="27"/>
                    </a:cubicBezTo>
                    <a:cubicBezTo>
                      <a:pt x="43" y="27"/>
                      <a:pt x="44" y="26"/>
                      <a:pt x="44" y="24"/>
                    </a:cubicBezTo>
                    <a:cubicBezTo>
                      <a:pt x="44" y="23"/>
                      <a:pt x="43" y="22"/>
                      <a:pt x="41" y="22"/>
                    </a:cubicBezTo>
                    <a:close/>
                    <a:moveTo>
                      <a:pt x="34" y="22"/>
                    </a:moveTo>
                    <a:cubicBezTo>
                      <a:pt x="33" y="22"/>
                      <a:pt x="32" y="23"/>
                      <a:pt x="32" y="24"/>
                    </a:cubicBezTo>
                    <a:cubicBezTo>
                      <a:pt x="32" y="26"/>
                      <a:pt x="33" y="27"/>
                      <a:pt x="34" y="27"/>
                    </a:cubicBezTo>
                    <a:cubicBezTo>
                      <a:pt x="36" y="27"/>
                      <a:pt x="37" y="26"/>
                      <a:pt x="37" y="24"/>
                    </a:cubicBezTo>
                    <a:cubicBezTo>
                      <a:pt x="37" y="23"/>
                      <a:pt x="36" y="22"/>
                      <a:pt x="34" y="22"/>
                    </a:cubicBezTo>
                    <a:close/>
                    <a:moveTo>
                      <a:pt x="62" y="35"/>
                    </a:moveTo>
                    <a:cubicBezTo>
                      <a:pt x="62" y="40"/>
                      <a:pt x="62" y="40"/>
                      <a:pt x="62" y="40"/>
                    </a:cubicBezTo>
                    <a:cubicBezTo>
                      <a:pt x="62" y="46"/>
                      <a:pt x="59" y="51"/>
                      <a:pt x="56" y="55"/>
                    </a:cubicBezTo>
                    <a:cubicBezTo>
                      <a:pt x="52" y="58"/>
                      <a:pt x="47" y="61"/>
                      <a:pt x="42" y="61"/>
                    </a:cubicBezTo>
                    <a:cubicBezTo>
                      <a:pt x="42" y="61"/>
                      <a:pt x="42" y="61"/>
                      <a:pt x="42" y="61"/>
                    </a:cubicBezTo>
                    <a:cubicBezTo>
                      <a:pt x="36" y="61"/>
                      <a:pt x="31" y="58"/>
                      <a:pt x="27" y="55"/>
                    </a:cubicBezTo>
                    <a:cubicBezTo>
                      <a:pt x="24" y="51"/>
                      <a:pt x="21" y="46"/>
                      <a:pt x="21" y="40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6" y="49"/>
                      <a:pt x="18" y="56"/>
                      <a:pt x="23" y="60"/>
                    </a:cubicBezTo>
                    <a:cubicBezTo>
                      <a:pt x="28" y="65"/>
                      <a:pt x="34" y="68"/>
                      <a:pt x="42" y="68"/>
                    </a:cubicBezTo>
                    <a:cubicBezTo>
                      <a:pt x="42" y="68"/>
                      <a:pt x="42" y="68"/>
                      <a:pt x="42" y="68"/>
                    </a:cubicBezTo>
                    <a:cubicBezTo>
                      <a:pt x="49" y="68"/>
                      <a:pt x="55" y="65"/>
                      <a:pt x="60" y="60"/>
                    </a:cubicBezTo>
                    <a:cubicBezTo>
                      <a:pt x="65" y="56"/>
                      <a:pt x="67" y="49"/>
                      <a:pt x="67" y="42"/>
                    </a:cubicBezTo>
                    <a:cubicBezTo>
                      <a:pt x="67" y="35"/>
                      <a:pt x="67" y="35"/>
                      <a:pt x="67" y="35"/>
                    </a:cubicBezTo>
                    <a:lnTo>
                      <a:pt x="62" y="35"/>
                    </a:lnTo>
                    <a:close/>
                  </a:path>
                </a:pathLst>
              </a:custGeom>
              <a:solidFill>
                <a:srgbClr val="15559A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</p:grpSp>
        <p:grpSp>
          <p:nvGrpSpPr>
            <p:cNvPr id="4" name="ïsḻiḑe">
              <a:extLst>
                <a:ext uri="{FF2B5EF4-FFF2-40B4-BE49-F238E27FC236}">
                  <a16:creationId xmlns:a16="http://schemas.microsoft.com/office/drawing/2014/main" xmlns="" id="{1984B564-2343-4615-85B4-1DC81B72B0C1}"/>
                </a:ext>
              </a:extLst>
            </p:cNvPr>
            <p:cNvGrpSpPr/>
            <p:nvPr/>
          </p:nvGrpSpPr>
          <p:grpSpPr>
            <a:xfrm>
              <a:off x="9177306" y="1998142"/>
              <a:ext cx="642242" cy="642242"/>
              <a:chOff x="9107826" y="1968492"/>
              <a:chExt cx="642242" cy="642242"/>
            </a:xfrm>
          </p:grpSpPr>
          <p:sp>
            <p:nvSpPr>
              <p:cNvPr id="49" name="iS1iḋê">
                <a:extLst>
                  <a:ext uri="{FF2B5EF4-FFF2-40B4-BE49-F238E27FC236}">
                    <a16:creationId xmlns:a16="http://schemas.microsoft.com/office/drawing/2014/main" xmlns="" id="{1B8B798F-A888-4145-A1E9-79305CD6044D}"/>
                  </a:ext>
                </a:extLst>
              </p:cNvPr>
              <p:cNvSpPr/>
              <p:nvPr/>
            </p:nvSpPr>
            <p:spPr>
              <a:xfrm>
                <a:off x="9107826" y="1968492"/>
                <a:ext cx="642242" cy="642242"/>
              </a:xfrm>
              <a:prstGeom prst="ellipse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5559A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50" name="íSlíḑè">
                <a:extLst>
                  <a:ext uri="{FF2B5EF4-FFF2-40B4-BE49-F238E27FC236}">
                    <a16:creationId xmlns:a16="http://schemas.microsoft.com/office/drawing/2014/main" xmlns="" id="{B09645AA-F974-4F2C-88AB-6C2706025C9B}"/>
                  </a:ext>
                </a:extLst>
              </p:cNvPr>
              <p:cNvSpPr/>
              <p:nvPr/>
            </p:nvSpPr>
            <p:spPr bwMode="auto">
              <a:xfrm>
                <a:off x="9276645" y="2084680"/>
                <a:ext cx="304603" cy="368827"/>
              </a:xfrm>
              <a:custGeom>
                <a:avLst/>
                <a:gdLst>
                  <a:gd name="T0" fmla="*/ 0 w 77"/>
                  <a:gd name="T1" fmla="*/ 85 h 93"/>
                  <a:gd name="T2" fmla="*/ 30 w 77"/>
                  <a:gd name="T3" fmla="*/ 20 h 93"/>
                  <a:gd name="T4" fmla="*/ 38 w 77"/>
                  <a:gd name="T5" fmla="*/ 26 h 93"/>
                  <a:gd name="T6" fmla="*/ 39 w 77"/>
                  <a:gd name="T7" fmla="*/ 27 h 93"/>
                  <a:gd name="T8" fmla="*/ 39 w 77"/>
                  <a:gd name="T9" fmla="*/ 27 h 93"/>
                  <a:gd name="T10" fmla="*/ 40 w 77"/>
                  <a:gd name="T11" fmla="*/ 27 h 93"/>
                  <a:gd name="T12" fmla="*/ 40 w 77"/>
                  <a:gd name="T13" fmla="*/ 28 h 93"/>
                  <a:gd name="T14" fmla="*/ 40 w 77"/>
                  <a:gd name="T15" fmla="*/ 28 h 93"/>
                  <a:gd name="T16" fmla="*/ 41 w 77"/>
                  <a:gd name="T17" fmla="*/ 28 h 93"/>
                  <a:gd name="T18" fmla="*/ 41 w 77"/>
                  <a:gd name="T19" fmla="*/ 29 h 93"/>
                  <a:gd name="T20" fmla="*/ 42 w 77"/>
                  <a:gd name="T21" fmla="*/ 29 h 93"/>
                  <a:gd name="T22" fmla="*/ 42 w 77"/>
                  <a:gd name="T23" fmla="*/ 29 h 93"/>
                  <a:gd name="T24" fmla="*/ 43 w 77"/>
                  <a:gd name="T25" fmla="*/ 29 h 93"/>
                  <a:gd name="T26" fmla="*/ 43 w 77"/>
                  <a:gd name="T27" fmla="*/ 30 h 93"/>
                  <a:gd name="T28" fmla="*/ 43 w 77"/>
                  <a:gd name="T29" fmla="*/ 30 h 93"/>
                  <a:gd name="T30" fmla="*/ 48 w 77"/>
                  <a:gd name="T31" fmla="*/ 33 h 93"/>
                  <a:gd name="T32" fmla="*/ 48 w 77"/>
                  <a:gd name="T33" fmla="*/ 33 h 93"/>
                  <a:gd name="T34" fmla="*/ 49 w 77"/>
                  <a:gd name="T35" fmla="*/ 34 h 93"/>
                  <a:gd name="T36" fmla="*/ 49 w 77"/>
                  <a:gd name="T37" fmla="*/ 34 h 93"/>
                  <a:gd name="T38" fmla="*/ 50 w 77"/>
                  <a:gd name="T39" fmla="*/ 34 h 93"/>
                  <a:gd name="T40" fmla="*/ 50 w 77"/>
                  <a:gd name="T41" fmla="*/ 35 h 93"/>
                  <a:gd name="T42" fmla="*/ 50 w 77"/>
                  <a:gd name="T43" fmla="*/ 35 h 93"/>
                  <a:gd name="T44" fmla="*/ 51 w 77"/>
                  <a:gd name="T45" fmla="*/ 35 h 93"/>
                  <a:gd name="T46" fmla="*/ 51 w 77"/>
                  <a:gd name="T47" fmla="*/ 36 h 93"/>
                  <a:gd name="T48" fmla="*/ 52 w 77"/>
                  <a:gd name="T49" fmla="*/ 36 h 93"/>
                  <a:gd name="T50" fmla="*/ 52 w 77"/>
                  <a:gd name="T51" fmla="*/ 36 h 93"/>
                  <a:gd name="T52" fmla="*/ 53 w 77"/>
                  <a:gd name="T53" fmla="*/ 37 h 93"/>
                  <a:gd name="T54" fmla="*/ 53 w 77"/>
                  <a:gd name="T55" fmla="*/ 37 h 93"/>
                  <a:gd name="T56" fmla="*/ 48 w 77"/>
                  <a:gd name="T57" fmla="*/ 79 h 93"/>
                  <a:gd name="T58" fmla="*/ 7 w 77"/>
                  <a:gd name="T59" fmla="*/ 91 h 93"/>
                  <a:gd name="T60" fmla="*/ 35 w 77"/>
                  <a:gd name="T61" fmla="*/ 64 h 93"/>
                  <a:gd name="T62" fmla="*/ 19 w 77"/>
                  <a:gd name="T63" fmla="*/ 53 h 93"/>
                  <a:gd name="T64" fmla="*/ 3 w 77"/>
                  <a:gd name="T65" fmla="*/ 88 h 93"/>
                  <a:gd name="T66" fmla="*/ 73 w 77"/>
                  <a:gd name="T67" fmla="*/ 93 h 93"/>
                  <a:gd name="T68" fmla="*/ 54 w 77"/>
                  <a:gd name="T69" fmla="*/ 83 h 93"/>
                  <a:gd name="T70" fmla="*/ 69 w 77"/>
                  <a:gd name="T71" fmla="*/ 42 h 93"/>
                  <a:gd name="T72" fmla="*/ 34 w 77"/>
                  <a:gd name="T73" fmla="*/ 0 h 93"/>
                  <a:gd name="T74" fmla="*/ 69 w 77"/>
                  <a:gd name="T75" fmla="*/ 4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7" h="93">
                    <a:moveTo>
                      <a:pt x="3" y="88"/>
                    </a:moveTo>
                    <a:cubicBezTo>
                      <a:pt x="2" y="87"/>
                      <a:pt x="1" y="86"/>
                      <a:pt x="0" y="85"/>
                    </a:cubicBezTo>
                    <a:cubicBezTo>
                      <a:pt x="0" y="72"/>
                      <a:pt x="0" y="58"/>
                      <a:pt x="0" y="45"/>
                    </a:cubicBezTo>
                    <a:cubicBezTo>
                      <a:pt x="12" y="40"/>
                      <a:pt x="21" y="32"/>
                      <a:pt x="30" y="20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50" y="34"/>
                      <a:pt x="50" y="34"/>
                      <a:pt x="50" y="34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62" y="43"/>
                      <a:pt x="62" y="43"/>
                      <a:pt x="62" y="43"/>
                    </a:cubicBezTo>
                    <a:cubicBezTo>
                      <a:pt x="53" y="55"/>
                      <a:pt x="49" y="67"/>
                      <a:pt x="48" y="79"/>
                    </a:cubicBezTo>
                    <a:cubicBezTo>
                      <a:pt x="36" y="84"/>
                      <a:pt x="23" y="88"/>
                      <a:pt x="11" y="93"/>
                    </a:cubicBezTo>
                    <a:cubicBezTo>
                      <a:pt x="9" y="92"/>
                      <a:pt x="8" y="91"/>
                      <a:pt x="7" y="91"/>
                    </a:cubicBezTo>
                    <a:cubicBezTo>
                      <a:pt x="23" y="68"/>
                      <a:pt x="23" y="68"/>
                      <a:pt x="23" y="68"/>
                    </a:cubicBezTo>
                    <a:cubicBezTo>
                      <a:pt x="27" y="69"/>
                      <a:pt x="32" y="68"/>
                      <a:pt x="35" y="64"/>
                    </a:cubicBezTo>
                    <a:cubicBezTo>
                      <a:pt x="38" y="60"/>
                      <a:pt x="37" y="54"/>
                      <a:pt x="32" y="51"/>
                    </a:cubicBezTo>
                    <a:cubicBezTo>
                      <a:pt x="28" y="47"/>
                      <a:pt x="22" y="49"/>
                      <a:pt x="19" y="53"/>
                    </a:cubicBezTo>
                    <a:cubicBezTo>
                      <a:pt x="16" y="57"/>
                      <a:pt x="16" y="62"/>
                      <a:pt x="19" y="65"/>
                    </a:cubicBezTo>
                    <a:cubicBezTo>
                      <a:pt x="3" y="88"/>
                      <a:pt x="3" y="88"/>
                      <a:pt x="3" y="88"/>
                    </a:cubicBezTo>
                    <a:close/>
                    <a:moveTo>
                      <a:pt x="27" y="93"/>
                    </a:moveTo>
                    <a:cubicBezTo>
                      <a:pt x="73" y="93"/>
                      <a:pt x="73" y="93"/>
                      <a:pt x="73" y="93"/>
                    </a:cubicBezTo>
                    <a:cubicBezTo>
                      <a:pt x="73" y="83"/>
                      <a:pt x="73" y="83"/>
                      <a:pt x="73" y="83"/>
                    </a:cubicBezTo>
                    <a:cubicBezTo>
                      <a:pt x="54" y="83"/>
                      <a:pt x="54" y="83"/>
                      <a:pt x="54" y="83"/>
                    </a:cubicBezTo>
                    <a:cubicBezTo>
                      <a:pt x="27" y="93"/>
                      <a:pt x="27" y="93"/>
                      <a:pt x="27" y="93"/>
                    </a:cubicBezTo>
                    <a:close/>
                    <a:moveTo>
                      <a:pt x="69" y="42"/>
                    </a:moveTo>
                    <a:cubicBezTo>
                      <a:pt x="77" y="31"/>
                      <a:pt x="77" y="31"/>
                      <a:pt x="77" y="31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6" y="12"/>
                      <a:pt x="26" y="12"/>
                      <a:pt x="26" y="12"/>
                    </a:cubicBezTo>
                    <a:lnTo>
                      <a:pt x="69" y="42"/>
                    </a:lnTo>
                    <a:close/>
                  </a:path>
                </a:pathLst>
              </a:custGeom>
              <a:solidFill>
                <a:srgbClr val="15559A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" name="íṣlïḋê">
              <a:extLst>
                <a:ext uri="{FF2B5EF4-FFF2-40B4-BE49-F238E27FC236}">
                  <a16:creationId xmlns:a16="http://schemas.microsoft.com/office/drawing/2014/main" xmlns="" id="{2FB83132-AB6B-44EB-BA60-39A08B4858A1}"/>
                </a:ext>
              </a:extLst>
            </p:cNvPr>
            <p:cNvGrpSpPr/>
            <p:nvPr/>
          </p:nvGrpSpPr>
          <p:grpSpPr>
            <a:xfrm>
              <a:off x="9177306" y="4925693"/>
              <a:ext cx="642242" cy="642242"/>
              <a:chOff x="9107826" y="4925693"/>
              <a:chExt cx="642242" cy="642242"/>
            </a:xfrm>
          </p:grpSpPr>
          <p:sp>
            <p:nvSpPr>
              <p:cNvPr id="47" name="îṩ1ïḍê">
                <a:extLst>
                  <a:ext uri="{FF2B5EF4-FFF2-40B4-BE49-F238E27FC236}">
                    <a16:creationId xmlns:a16="http://schemas.microsoft.com/office/drawing/2014/main" xmlns="" id="{5C048E2F-9FC1-4027-B172-9CD76760C0C4}"/>
                  </a:ext>
                </a:extLst>
              </p:cNvPr>
              <p:cNvSpPr/>
              <p:nvPr/>
            </p:nvSpPr>
            <p:spPr>
              <a:xfrm>
                <a:off x="9107826" y="4925693"/>
                <a:ext cx="642242" cy="642242"/>
              </a:xfrm>
              <a:prstGeom prst="ellipse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5559A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48" name="ïṧľiďé">
                <a:extLst>
                  <a:ext uri="{FF2B5EF4-FFF2-40B4-BE49-F238E27FC236}">
                    <a16:creationId xmlns:a16="http://schemas.microsoft.com/office/drawing/2014/main" xmlns="" id="{BFB0CB7F-0B54-4ECF-B0D6-66039778215C}"/>
                  </a:ext>
                </a:extLst>
              </p:cNvPr>
              <p:cNvSpPr/>
              <p:nvPr/>
            </p:nvSpPr>
            <p:spPr bwMode="auto">
              <a:xfrm>
                <a:off x="9241539" y="5087172"/>
                <a:ext cx="372496" cy="319283"/>
              </a:xfrm>
              <a:custGeom>
                <a:avLst/>
                <a:gdLst>
                  <a:gd name="T0" fmla="*/ 4 w 94"/>
                  <a:gd name="T1" fmla="*/ 19 h 81"/>
                  <a:gd name="T2" fmla="*/ 46 w 94"/>
                  <a:gd name="T3" fmla="*/ 19 h 81"/>
                  <a:gd name="T4" fmla="*/ 50 w 94"/>
                  <a:gd name="T5" fmla="*/ 16 h 81"/>
                  <a:gd name="T6" fmla="*/ 73 w 94"/>
                  <a:gd name="T7" fmla="*/ 0 h 81"/>
                  <a:gd name="T8" fmla="*/ 73 w 94"/>
                  <a:gd name="T9" fmla="*/ 33 h 81"/>
                  <a:gd name="T10" fmla="*/ 73 w 94"/>
                  <a:gd name="T11" fmla="*/ 66 h 81"/>
                  <a:gd name="T12" fmla="*/ 50 w 94"/>
                  <a:gd name="T13" fmla="*/ 49 h 81"/>
                  <a:gd name="T14" fmla="*/ 46 w 94"/>
                  <a:gd name="T15" fmla="*/ 47 h 81"/>
                  <a:gd name="T16" fmla="*/ 33 w 94"/>
                  <a:gd name="T17" fmla="*/ 47 h 81"/>
                  <a:gd name="T18" fmla="*/ 40 w 94"/>
                  <a:gd name="T19" fmla="*/ 70 h 81"/>
                  <a:gd name="T20" fmla="*/ 45 w 94"/>
                  <a:gd name="T21" fmla="*/ 70 h 81"/>
                  <a:gd name="T22" fmla="*/ 45 w 94"/>
                  <a:gd name="T23" fmla="*/ 81 h 81"/>
                  <a:gd name="T24" fmla="*/ 43 w 94"/>
                  <a:gd name="T25" fmla="*/ 81 h 81"/>
                  <a:gd name="T26" fmla="*/ 21 w 94"/>
                  <a:gd name="T27" fmla="*/ 81 h 81"/>
                  <a:gd name="T28" fmla="*/ 11 w 94"/>
                  <a:gd name="T29" fmla="*/ 47 h 81"/>
                  <a:gd name="T30" fmla="*/ 4 w 94"/>
                  <a:gd name="T31" fmla="*/ 47 h 81"/>
                  <a:gd name="T32" fmla="*/ 4 w 94"/>
                  <a:gd name="T33" fmla="*/ 19 h 81"/>
                  <a:gd name="T34" fmla="*/ 87 w 94"/>
                  <a:gd name="T35" fmla="*/ 23 h 81"/>
                  <a:gd name="T36" fmla="*/ 94 w 94"/>
                  <a:gd name="T37" fmla="*/ 33 h 81"/>
                  <a:gd name="T38" fmla="*/ 87 w 94"/>
                  <a:gd name="T39" fmla="*/ 43 h 81"/>
                  <a:gd name="T40" fmla="*/ 87 w 94"/>
                  <a:gd name="T41" fmla="*/ 66 h 81"/>
                  <a:gd name="T42" fmla="*/ 78 w 94"/>
                  <a:gd name="T43" fmla="*/ 66 h 81"/>
                  <a:gd name="T44" fmla="*/ 78 w 94"/>
                  <a:gd name="T45" fmla="*/ 0 h 81"/>
                  <a:gd name="T46" fmla="*/ 87 w 94"/>
                  <a:gd name="T47" fmla="*/ 0 h 81"/>
                  <a:gd name="T48" fmla="*/ 87 w 94"/>
                  <a:gd name="T49" fmla="*/ 23 h 81"/>
                  <a:gd name="T50" fmla="*/ 46 w 94"/>
                  <a:gd name="T51" fmla="*/ 49 h 81"/>
                  <a:gd name="T52" fmla="*/ 37 w 94"/>
                  <a:gd name="T53" fmla="*/ 49 h 81"/>
                  <a:gd name="T54" fmla="*/ 40 w 94"/>
                  <a:gd name="T55" fmla="*/ 61 h 81"/>
                  <a:gd name="T56" fmla="*/ 43 w 94"/>
                  <a:gd name="T57" fmla="*/ 61 h 81"/>
                  <a:gd name="T58" fmla="*/ 43 w 94"/>
                  <a:gd name="T59" fmla="*/ 57 h 81"/>
                  <a:gd name="T60" fmla="*/ 46 w 94"/>
                  <a:gd name="T61" fmla="*/ 49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4" h="81">
                    <a:moveTo>
                      <a:pt x="4" y="19"/>
                    </a:moveTo>
                    <a:cubicBezTo>
                      <a:pt x="46" y="19"/>
                      <a:pt x="46" y="19"/>
                      <a:pt x="46" y="19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46" y="47"/>
                      <a:pt x="46" y="47"/>
                      <a:pt x="46" y="47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5" y="70"/>
                      <a:pt x="45" y="70"/>
                      <a:pt x="45" y="70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3" y="81"/>
                      <a:pt x="43" y="81"/>
                      <a:pt x="43" y="81"/>
                    </a:cubicBezTo>
                    <a:cubicBezTo>
                      <a:pt x="21" y="81"/>
                      <a:pt x="21" y="81"/>
                      <a:pt x="21" y="81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4" y="47"/>
                      <a:pt x="4" y="47"/>
                      <a:pt x="4" y="47"/>
                    </a:cubicBezTo>
                    <a:cubicBezTo>
                      <a:pt x="0" y="37"/>
                      <a:pt x="0" y="28"/>
                      <a:pt x="4" y="19"/>
                    </a:cubicBezTo>
                    <a:close/>
                    <a:moveTo>
                      <a:pt x="87" y="23"/>
                    </a:moveTo>
                    <a:cubicBezTo>
                      <a:pt x="91" y="24"/>
                      <a:pt x="94" y="28"/>
                      <a:pt x="94" y="33"/>
                    </a:cubicBezTo>
                    <a:cubicBezTo>
                      <a:pt x="94" y="38"/>
                      <a:pt x="91" y="42"/>
                      <a:pt x="87" y="43"/>
                    </a:cubicBezTo>
                    <a:cubicBezTo>
                      <a:pt x="87" y="66"/>
                      <a:pt x="87" y="66"/>
                      <a:pt x="87" y="66"/>
                    </a:cubicBezTo>
                    <a:cubicBezTo>
                      <a:pt x="78" y="66"/>
                      <a:pt x="78" y="66"/>
                      <a:pt x="78" y="66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87" y="23"/>
                      <a:pt x="87" y="23"/>
                      <a:pt x="87" y="23"/>
                    </a:cubicBezTo>
                    <a:close/>
                    <a:moveTo>
                      <a:pt x="46" y="49"/>
                    </a:moveTo>
                    <a:cubicBezTo>
                      <a:pt x="37" y="49"/>
                      <a:pt x="37" y="49"/>
                      <a:pt x="37" y="49"/>
                    </a:cubicBezTo>
                    <a:cubicBezTo>
                      <a:pt x="40" y="61"/>
                      <a:pt x="40" y="61"/>
                      <a:pt x="40" y="61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43" y="57"/>
                      <a:pt x="43" y="57"/>
                      <a:pt x="43" y="57"/>
                    </a:cubicBezTo>
                    <a:lnTo>
                      <a:pt x="46" y="49"/>
                    </a:lnTo>
                    <a:close/>
                  </a:path>
                </a:pathLst>
              </a:custGeom>
              <a:solidFill>
                <a:srgbClr val="15559A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</p:grpSp>
        <p:grpSp>
          <p:nvGrpSpPr>
            <p:cNvPr id="6" name="í$líḓé">
              <a:extLst>
                <a:ext uri="{FF2B5EF4-FFF2-40B4-BE49-F238E27FC236}">
                  <a16:creationId xmlns:a16="http://schemas.microsoft.com/office/drawing/2014/main" xmlns="" id="{EA1F9334-98A5-4994-8C5F-FED67F566C89}"/>
                </a:ext>
              </a:extLst>
            </p:cNvPr>
            <p:cNvGrpSpPr/>
            <p:nvPr/>
          </p:nvGrpSpPr>
          <p:grpSpPr>
            <a:xfrm rot="10800000" flipH="1">
              <a:off x="8752674" y="2686454"/>
              <a:ext cx="750516" cy="704621"/>
              <a:chOff x="2262930" y="2179099"/>
              <a:chExt cx="876560" cy="704621"/>
            </a:xfrm>
          </p:grpSpPr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xmlns="" id="{25550099-EE03-493E-96E7-B820A974994E}"/>
                  </a:ext>
                </a:extLst>
              </p:cNvPr>
              <p:cNvCxnSpPr/>
              <p:nvPr/>
            </p:nvCxnSpPr>
            <p:spPr>
              <a:xfrm>
                <a:off x="2262930" y="2179099"/>
                <a:ext cx="876560" cy="0"/>
              </a:xfrm>
              <a:prstGeom prst="line">
                <a:avLst/>
              </a:prstGeom>
              <a:noFill/>
              <a:ln w="6350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xmlns="" id="{617A1144-FE27-4F15-AAB5-B8803E8E3B44}"/>
                  </a:ext>
                </a:extLst>
              </p:cNvPr>
              <p:cNvCxnSpPr/>
              <p:nvPr/>
            </p:nvCxnSpPr>
            <p:spPr>
              <a:xfrm>
                <a:off x="3133927" y="2179099"/>
                <a:ext cx="0" cy="704621"/>
              </a:xfrm>
              <a:prstGeom prst="line">
                <a:avLst/>
              </a:prstGeom>
              <a:noFill/>
              <a:ln w="6350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  <a:tailEnd type="oval"/>
              </a:ln>
              <a:effectLst/>
            </p:spPr>
          </p:cxnSp>
        </p:grpSp>
        <p:grpSp>
          <p:nvGrpSpPr>
            <p:cNvPr id="7" name="íṧḷíḓé">
              <a:extLst>
                <a:ext uri="{FF2B5EF4-FFF2-40B4-BE49-F238E27FC236}">
                  <a16:creationId xmlns:a16="http://schemas.microsoft.com/office/drawing/2014/main" xmlns="" id="{37CD87E9-97DC-425A-8EF1-1AB3DF3E8156}"/>
                </a:ext>
              </a:extLst>
            </p:cNvPr>
            <p:cNvGrpSpPr/>
            <p:nvPr/>
          </p:nvGrpSpPr>
          <p:grpSpPr>
            <a:xfrm rot="10800000" flipH="1" flipV="1">
              <a:off x="8752674" y="4217069"/>
              <a:ext cx="750516" cy="704621"/>
              <a:chOff x="2262930" y="2179099"/>
              <a:chExt cx="876560" cy="704621"/>
            </a:xfrm>
          </p:grpSpPr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xmlns="" id="{15B4D812-27AA-47D2-903F-252D7175A3FA}"/>
                  </a:ext>
                </a:extLst>
              </p:cNvPr>
              <p:cNvCxnSpPr/>
              <p:nvPr/>
            </p:nvCxnSpPr>
            <p:spPr>
              <a:xfrm>
                <a:off x="2262930" y="2179099"/>
                <a:ext cx="876560" cy="0"/>
              </a:xfrm>
              <a:prstGeom prst="line">
                <a:avLst/>
              </a:prstGeom>
              <a:noFill/>
              <a:ln w="6350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xmlns="" id="{341367FC-D345-4666-A688-C942409473B3}"/>
                  </a:ext>
                </a:extLst>
              </p:cNvPr>
              <p:cNvCxnSpPr/>
              <p:nvPr/>
            </p:nvCxnSpPr>
            <p:spPr>
              <a:xfrm>
                <a:off x="3133927" y="2179099"/>
                <a:ext cx="0" cy="704621"/>
              </a:xfrm>
              <a:prstGeom prst="line">
                <a:avLst/>
              </a:prstGeom>
              <a:noFill/>
              <a:ln w="6350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  <a:tailEnd type="oval"/>
              </a:ln>
              <a:effectLst/>
            </p:spPr>
          </p:cxnSp>
        </p:grpSp>
        <p:grpSp>
          <p:nvGrpSpPr>
            <p:cNvPr id="8" name="ïs1íde">
              <a:extLst>
                <a:ext uri="{FF2B5EF4-FFF2-40B4-BE49-F238E27FC236}">
                  <a16:creationId xmlns:a16="http://schemas.microsoft.com/office/drawing/2014/main" xmlns="" id="{32BBE46F-6591-46EA-B0C1-47E6BCDA281C}"/>
                </a:ext>
              </a:extLst>
            </p:cNvPr>
            <p:cNvGrpSpPr/>
            <p:nvPr/>
          </p:nvGrpSpPr>
          <p:grpSpPr>
            <a:xfrm rot="10800000">
              <a:off x="2812733" y="2686454"/>
              <a:ext cx="750516" cy="704621"/>
              <a:chOff x="2262930" y="2179099"/>
              <a:chExt cx="876560" cy="704621"/>
            </a:xfrm>
          </p:grpSpPr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xmlns="" id="{7E70E8EB-8638-4F24-B6DC-514B0B9A7BD0}"/>
                  </a:ext>
                </a:extLst>
              </p:cNvPr>
              <p:cNvCxnSpPr/>
              <p:nvPr/>
            </p:nvCxnSpPr>
            <p:spPr>
              <a:xfrm>
                <a:off x="2262930" y="2179099"/>
                <a:ext cx="876560" cy="0"/>
              </a:xfrm>
              <a:prstGeom prst="line">
                <a:avLst/>
              </a:prstGeom>
              <a:noFill/>
              <a:ln w="6350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xmlns="" id="{B9AD9ABB-133E-4A81-A996-5DC8B07F6C44}"/>
                  </a:ext>
                </a:extLst>
              </p:cNvPr>
              <p:cNvCxnSpPr/>
              <p:nvPr/>
            </p:nvCxnSpPr>
            <p:spPr>
              <a:xfrm>
                <a:off x="3133927" y="2179099"/>
                <a:ext cx="0" cy="704621"/>
              </a:xfrm>
              <a:prstGeom prst="line">
                <a:avLst/>
              </a:prstGeom>
              <a:noFill/>
              <a:ln w="6350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  <a:tailEnd type="oval"/>
              </a:ln>
              <a:effectLst/>
            </p:spPr>
          </p:cxnSp>
        </p:grpSp>
        <p:grpSp>
          <p:nvGrpSpPr>
            <p:cNvPr id="9" name="îṣľïḋê">
              <a:extLst>
                <a:ext uri="{FF2B5EF4-FFF2-40B4-BE49-F238E27FC236}">
                  <a16:creationId xmlns:a16="http://schemas.microsoft.com/office/drawing/2014/main" xmlns="" id="{A6329238-A843-41E4-9748-21AB3CA4D433}"/>
                </a:ext>
              </a:extLst>
            </p:cNvPr>
            <p:cNvGrpSpPr/>
            <p:nvPr/>
          </p:nvGrpSpPr>
          <p:grpSpPr>
            <a:xfrm rot="10800000" flipV="1">
              <a:off x="2812733" y="4217069"/>
              <a:ext cx="750516" cy="704621"/>
              <a:chOff x="2262930" y="2179099"/>
              <a:chExt cx="876560" cy="704621"/>
            </a:xfrm>
          </p:grpSpPr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xmlns="" id="{8CCF2629-920E-4197-988C-A61322DE624D}"/>
                  </a:ext>
                </a:extLst>
              </p:cNvPr>
              <p:cNvCxnSpPr/>
              <p:nvPr/>
            </p:nvCxnSpPr>
            <p:spPr>
              <a:xfrm>
                <a:off x="2262930" y="2179099"/>
                <a:ext cx="876560" cy="0"/>
              </a:xfrm>
              <a:prstGeom prst="line">
                <a:avLst/>
              </a:prstGeom>
              <a:noFill/>
              <a:ln w="6350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xmlns="" id="{51FC32E3-1BD3-4BD9-A5D7-3ABCA19E86D8}"/>
                  </a:ext>
                </a:extLst>
              </p:cNvPr>
              <p:cNvCxnSpPr/>
              <p:nvPr/>
            </p:nvCxnSpPr>
            <p:spPr>
              <a:xfrm>
                <a:off x="3133927" y="2179099"/>
                <a:ext cx="0" cy="704621"/>
              </a:xfrm>
              <a:prstGeom prst="line">
                <a:avLst/>
              </a:prstGeom>
              <a:noFill/>
              <a:ln w="6350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  <a:tailEnd type="oval"/>
              </a:ln>
              <a:effectLst/>
            </p:spPr>
          </p:cxnSp>
        </p:grpSp>
        <p:sp>
          <p:nvSpPr>
            <p:cNvPr id="10" name="işlîḍe">
              <a:extLst>
                <a:ext uri="{FF2B5EF4-FFF2-40B4-BE49-F238E27FC236}">
                  <a16:creationId xmlns:a16="http://schemas.microsoft.com/office/drawing/2014/main" xmlns="" id="{79F7AC5F-C74B-408F-8074-72179B8D4B08}"/>
                </a:ext>
              </a:extLst>
            </p:cNvPr>
            <p:cNvSpPr/>
            <p:nvPr/>
          </p:nvSpPr>
          <p:spPr>
            <a:xfrm>
              <a:off x="9316261" y="1592796"/>
              <a:ext cx="41744" cy="330855"/>
            </a:xfrm>
            <a:custGeom>
              <a:avLst/>
              <a:gdLst>
                <a:gd name="connsiteX0" fmla="*/ 25255 w 35466"/>
                <a:gd name="connsiteY0" fmla="*/ 164 h 281102"/>
                <a:gd name="connsiteX1" fmla="*/ 34983 w 35466"/>
                <a:gd name="connsiteY1" fmla="*/ 82849 h 281102"/>
                <a:gd name="connsiteX2" fmla="*/ 10664 w 35466"/>
                <a:gd name="connsiteY2" fmla="*/ 243356 h 281102"/>
                <a:gd name="connsiteX3" fmla="*/ 936 w 35466"/>
                <a:gd name="connsiteY3" fmla="*/ 277402 h 281102"/>
                <a:gd name="connsiteX4" fmla="*/ 936 w 35466"/>
                <a:gd name="connsiteY4" fmla="*/ 180126 h 281102"/>
                <a:gd name="connsiteX5" fmla="*/ 5800 w 35466"/>
                <a:gd name="connsiteY5" fmla="*/ 102304 h 281102"/>
                <a:gd name="connsiteX6" fmla="*/ 25255 w 35466"/>
                <a:gd name="connsiteY6" fmla="*/ 164 h 281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466" h="281102">
                  <a:moveTo>
                    <a:pt x="25255" y="164"/>
                  </a:moveTo>
                  <a:cubicBezTo>
                    <a:pt x="30119" y="-3079"/>
                    <a:pt x="37415" y="42317"/>
                    <a:pt x="34983" y="82849"/>
                  </a:cubicBezTo>
                  <a:cubicBezTo>
                    <a:pt x="32551" y="123381"/>
                    <a:pt x="16338" y="210931"/>
                    <a:pt x="10664" y="243356"/>
                  </a:cubicBezTo>
                  <a:cubicBezTo>
                    <a:pt x="4990" y="275781"/>
                    <a:pt x="2557" y="287940"/>
                    <a:pt x="936" y="277402"/>
                  </a:cubicBezTo>
                  <a:cubicBezTo>
                    <a:pt x="-685" y="266864"/>
                    <a:pt x="125" y="209309"/>
                    <a:pt x="936" y="180126"/>
                  </a:cubicBezTo>
                  <a:cubicBezTo>
                    <a:pt x="1747" y="150943"/>
                    <a:pt x="1747" y="130676"/>
                    <a:pt x="5800" y="102304"/>
                  </a:cubicBezTo>
                  <a:cubicBezTo>
                    <a:pt x="9853" y="73932"/>
                    <a:pt x="20391" y="3407"/>
                    <a:pt x="25255" y="164"/>
                  </a:cubicBezTo>
                  <a:close/>
                </a:path>
              </a:pathLst>
            </a:cu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grpSp>
          <p:nvGrpSpPr>
            <p:cNvPr id="11" name="îṧļíde">
              <a:extLst>
                <a:ext uri="{FF2B5EF4-FFF2-40B4-BE49-F238E27FC236}">
                  <a16:creationId xmlns:a16="http://schemas.microsoft.com/office/drawing/2014/main" xmlns="" id="{B096EA66-8006-4767-A73A-558766E0DCE6}"/>
                </a:ext>
              </a:extLst>
            </p:cNvPr>
            <p:cNvGrpSpPr/>
            <p:nvPr/>
          </p:nvGrpSpPr>
          <p:grpSpPr>
            <a:xfrm>
              <a:off x="2493131" y="1998142"/>
              <a:ext cx="642242" cy="642242"/>
              <a:chOff x="2521153" y="1968491"/>
              <a:chExt cx="642242" cy="642242"/>
            </a:xfrm>
          </p:grpSpPr>
          <p:sp>
            <p:nvSpPr>
              <p:cNvPr id="37" name="iṧļiďé">
                <a:extLst>
                  <a:ext uri="{FF2B5EF4-FFF2-40B4-BE49-F238E27FC236}">
                    <a16:creationId xmlns:a16="http://schemas.microsoft.com/office/drawing/2014/main" xmlns="" id="{ECCCF25F-DFD5-4CB3-9012-5AB6EDDDAA9B}"/>
                  </a:ext>
                </a:extLst>
              </p:cNvPr>
              <p:cNvSpPr/>
              <p:nvPr/>
            </p:nvSpPr>
            <p:spPr>
              <a:xfrm>
                <a:off x="2521153" y="1968491"/>
                <a:ext cx="642242" cy="642242"/>
              </a:xfrm>
              <a:prstGeom prst="ellipse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5559A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38" name="ïṥļiḍé">
                <a:extLst>
                  <a:ext uri="{FF2B5EF4-FFF2-40B4-BE49-F238E27FC236}">
                    <a16:creationId xmlns:a16="http://schemas.microsoft.com/office/drawing/2014/main" xmlns="" id="{2C41EE93-3924-4DC9-B88A-CDEB78F88561}"/>
                  </a:ext>
                </a:extLst>
              </p:cNvPr>
              <p:cNvSpPr/>
              <p:nvPr/>
            </p:nvSpPr>
            <p:spPr bwMode="auto">
              <a:xfrm>
                <a:off x="2679880" y="2126603"/>
                <a:ext cx="324787" cy="317449"/>
              </a:xfrm>
              <a:custGeom>
                <a:avLst/>
                <a:gdLst>
                  <a:gd name="T0" fmla="*/ 74 w 82"/>
                  <a:gd name="T1" fmla="*/ 6 h 80"/>
                  <a:gd name="T2" fmla="*/ 67 w 82"/>
                  <a:gd name="T3" fmla="*/ 27 h 80"/>
                  <a:gd name="T4" fmla="*/ 65 w 82"/>
                  <a:gd name="T5" fmla="*/ 30 h 80"/>
                  <a:gd name="T6" fmla="*/ 75 w 82"/>
                  <a:gd name="T7" fmla="*/ 71 h 80"/>
                  <a:gd name="T8" fmla="*/ 66 w 82"/>
                  <a:gd name="T9" fmla="*/ 80 h 80"/>
                  <a:gd name="T10" fmla="*/ 44 w 82"/>
                  <a:gd name="T11" fmla="*/ 50 h 80"/>
                  <a:gd name="T12" fmla="*/ 36 w 82"/>
                  <a:gd name="T13" fmla="*/ 57 h 80"/>
                  <a:gd name="T14" fmla="*/ 39 w 82"/>
                  <a:gd name="T15" fmla="*/ 70 h 80"/>
                  <a:gd name="T16" fmla="*/ 34 w 82"/>
                  <a:gd name="T17" fmla="*/ 75 h 80"/>
                  <a:gd name="T18" fmla="*/ 26 w 82"/>
                  <a:gd name="T19" fmla="*/ 61 h 80"/>
                  <a:gd name="T20" fmla="*/ 21 w 82"/>
                  <a:gd name="T21" fmla="*/ 67 h 80"/>
                  <a:gd name="T22" fmla="*/ 16 w 82"/>
                  <a:gd name="T23" fmla="*/ 62 h 80"/>
                  <a:gd name="T24" fmla="*/ 21 w 82"/>
                  <a:gd name="T25" fmla="*/ 57 h 80"/>
                  <a:gd name="T26" fmla="*/ 7 w 82"/>
                  <a:gd name="T27" fmla="*/ 50 h 80"/>
                  <a:gd name="T28" fmla="*/ 12 w 82"/>
                  <a:gd name="T29" fmla="*/ 44 h 80"/>
                  <a:gd name="T30" fmla="*/ 25 w 82"/>
                  <a:gd name="T31" fmla="*/ 47 h 80"/>
                  <a:gd name="T32" fmla="*/ 32 w 82"/>
                  <a:gd name="T33" fmla="*/ 39 h 80"/>
                  <a:gd name="T34" fmla="*/ 0 w 82"/>
                  <a:gd name="T35" fmla="*/ 18 h 80"/>
                  <a:gd name="T36" fmla="*/ 9 w 82"/>
                  <a:gd name="T37" fmla="*/ 8 h 80"/>
                  <a:gd name="T38" fmla="*/ 51 w 82"/>
                  <a:gd name="T39" fmla="*/ 16 h 80"/>
                  <a:gd name="T40" fmla="*/ 53 w 82"/>
                  <a:gd name="T41" fmla="*/ 13 h 80"/>
                  <a:gd name="T42" fmla="*/ 74 w 82"/>
                  <a:gd name="T43" fmla="*/ 6 h 80"/>
                  <a:gd name="T44" fmla="*/ 82 w 82"/>
                  <a:gd name="T45" fmla="*/ 50 h 80"/>
                  <a:gd name="T46" fmla="*/ 74 w 82"/>
                  <a:gd name="T47" fmla="*/ 42 h 80"/>
                  <a:gd name="T48" fmla="*/ 72 w 82"/>
                  <a:gd name="T49" fmla="*/ 44 h 80"/>
                  <a:gd name="T50" fmla="*/ 76 w 82"/>
                  <a:gd name="T51" fmla="*/ 57 h 80"/>
                  <a:gd name="T52" fmla="*/ 82 w 82"/>
                  <a:gd name="T53" fmla="*/ 50 h 80"/>
                  <a:gd name="T54" fmla="*/ 29 w 82"/>
                  <a:gd name="T55" fmla="*/ 0 h 80"/>
                  <a:gd name="T56" fmla="*/ 23 w 82"/>
                  <a:gd name="T57" fmla="*/ 7 h 80"/>
                  <a:gd name="T58" fmla="*/ 36 w 82"/>
                  <a:gd name="T59" fmla="*/ 10 h 80"/>
                  <a:gd name="T60" fmla="*/ 37 w 82"/>
                  <a:gd name="T61" fmla="*/ 8 h 80"/>
                  <a:gd name="T62" fmla="*/ 29 w 82"/>
                  <a:gd name="T63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2" h="80">
                    <a:moveTo>
                      <a:pt x="74" y="6"/>
                    </a:moveTo>
                    <a:cubicBezTo>
                      <a:pt x="76" y="15"/>
                      <a:pt x="74" y="21"/>
                      <a:pt x="67" y="27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75" y="71"/>
                      <a:pt x="75" y="71"/>
                      <a:pt x="75" y="71"/>
                    </a:cubicBezTo>
                    <a:cubicBezTo>
                      <a:pt x="66" y="80"/>
                      <a:pt x="66" y="80"/>
                      <a:pt x="66" y="80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36" y="57"/>
                      <a:pt x="36" y="57"/>
                      <a:pt x="36" y="57"/>
                    </a:cubicBezTo>
                    <a:cubicBezTo>
                      <a:pt x="39" y="70"/>
                      <a:pt x="39" y="70"/>
                      <a:pt x="39" y="70"/>
                    </a:cubicBezTo>
                    <a:cubicBezTo>
                      <a:pt x="34" y="75"/>
                      <a:pt x="34" y="75"/>
                      <a:pt x="34" y="75"/>
                    </a:cubicBezTo>
                    <a:cubicBezTo>
                      <a:pt x="26" y="61"/>
                      <a:pt x="26" y="61"/>
                      <a:pt x="26" y="61"/>
                    </a:cubicBezTo>
                    <a:cubicBezTo>
                      <a:pt x="21" y="67"/>
                      <a:pt x="21" y="67"/>
                      <a:pt x="21" y="67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21" y="57"/>
                      <a:pt x="21" y="57"/>
                      <a:pt x="21" y="57"/>
                    </a:cubicBezTo>
                    <a:cubicBezTo>
                      <a:pt x="7" y="50"/>
                      <a:pt x="7" y="50"/>
                      <a:pt x="7" y="50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3" y="13"/>
                      <a:pt x="53" y="13"/>
                      <a:pt x="53" y="13"/>
                    </a:cubicBezTo>
                    <a:cubicBezTo>
                      <a:pt x="60" y="5"/>
                      <a:pt x="67" y="4"/>
                      <a:pt x="74" y="6"/>
                    </a:cubicBezTo>
                    <a:close/>
                    <a:moveTo>
                      <a:pt x="82" y="50"/>
                    </a:moveTo>
                    <a:cubicBezTo>
                      <a:pt x="74" y="42"/>
                      <a:pt x="74" y="42"/>
                      <a:pt x="74" y="42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76" y="57"/>
                      <a:pt x="76" y="57"/>
                      <a:pt x="76" y="57"/>
                    </a:cubicBezTo>
                    <a:cubicBezTo>
                      <a:pt x="82" y="50"/>
                      <a:pt x="82" y="50"/>
                      <a:pt x="82" y="50"/>
                    </a:cubicBezTo>
                    <a:close/>
                    <a:moveTo>
                      <a:pt x="29" y="0"/>
                    </a:moveTo>
                    <a:cubicBezTo>
                      <a:pt x="23" y="7"/>
                      <a:pt x="23" y="7"/>
                      <a:pt x="23" y="7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7" y="8"/>
                      <a:pt x="37" y="8"/>
                      <a:pt x="37" y="8"/>
                    </a:cubicBez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15559A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</p:grpSp>
        <p:grpSp>
          <p:nvGrpSpPr>
            <p:cNvPr id="12" name="iṩḻíḑe">
              <a:extLst>
                <a:ext uri="{FF2B5EF4-FFF2-40B4-BE49-F238E27FC236}">
                  <a16:creationId xmlns:a16="http://schemas.microsoft.com/office/drawing/2014/main" xmlns="" id="{B484F8C5-A3EC-4A3D-98C0-EC637426C9B0}"/>
                </a:ext>
              </a:extLst>
            </p:cNvPr>
            <p:cNvGrpSpPr/>
            <p:nvPr/>
          </p:nvGrpSpPr>
          <p:grpSpPr>
            <a:xfrm>
              <a:off x="3384932" y="2272169"/>
              <a:ext cx="5422137" cy="3164251"/>
              <a:chOff x="3441130" y="2272169"/>
              <a:chExt cx="5422137" cy="3164251"/>
            </a:xfrm>
          </p:grpSpPr>
          <p:sp>
            <p:nvSpPr>
              <p:cNvPr id="25" name="îşḻîḓè">
                <a:extLst>
                  <a:ext uri="{FF2B5EF4-FFF2-40B4-BE49-F238E27FC236}">
                    <a16:creationId xmlns:a16="http://schemas.microsoft.com/office/drawing/2014/main" xmlns="" id="{352DE961-3B9C-47B6-B6B3-06D65CA8DC0C}"/>
                  </a:ext>
                </a:extLst>
              </p:cNvPr>
              <p:cNvSpPr/>
              <p:nvPr/>
            </p:nvSpPr>
            <p:spPr>
              <a:xfrm>
                <a:off x="5699019" y="2272171"/>
                <a:ext cx="3164248" cy="3164249"/>
              </a:xfrm>
              <a:prstGeom prst="blockArc">
                <a:avLst>
                  <a:gd name="adj1" fmla="val 10799501"/>
                  <a:gd name="adj2" fmla="val 2383"/>
                  <a:gd name="adj3" fmla="val 28902"/>
                </a:avLst>
              </a:prstGeom>
              <a:solidFill>
                <a:srgbClr val="15559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26" name="îṥľíḍe">
                <a:extLst>
                  <a:ext uri="{FF2B5EF4-FFF2-40B4-BE49-F238E27FC236}">
                    <a16:creationId xmlns:a16="http://schemas.microsoft.com/office/drawing/2014/main" xmlns="" id="{DE95064A-5489-4DA2-9635-AB291484303B}"/>
                  </a:ext>
                </a:extLst>
              </p:cNvPr>
              <p:cNvSpPr/>
              <p:nvPr/>
            </p:nvSpPr>
            <p:spPr>
              <a:xfrm>
                <a:off x="3441130" y="2272171"/>
                <a:ext cx="3164248" cy="3164249"/>
              </a:xfrm>
              <a:prstGeom prst="blockArc">
                <a:avLst>
                  <a:gd name="adj1" fmla="val 10799501"/>
                  <a:gd name="adj2" fmla="val 2383"/>
                  <a:gd name="adj3" fmla="val 28902"/>
                </a:avLst>
              </a:prstGeom>
              <a:solidFill>
                <a:srgbClr val="FFFFFF">
                  <a:lumMod val="8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27" name="ïş1îďè">
                <a:extLst>
                  <a:ext uri="{FF2B5EF4-FFF2-40B4-BE49-F238E27FC236}">
                    <a16:creationId xmlns:a16="http://schemas.microsoft.com/office/drawing/2014/main" xmlns="" id="{2EC8FE4A-E3C5-46AE-9477-95A06EACCC4A}"/>
                  </a:ext>
                </a:extLst>
              </p:cNvPr>
              <p:cNvSpPr/>
              <p:nvPr/>
            </p:nvSpPr>
            <p:spPr>
              <a:xfrm flipV="1">
                <a:off x="3441130" y="2272169"/>
                <a:ext cx="3164248" cy="3164249"/>
              </a:xfrm>
              <a:prstGeom prst="blockArc">
                <a:avLst>
                  <a:gd name="adj1" fmla="val 10799501"/>
                  <a:gd name="adj2" fmla="val 2383"/>
                  <a:gd name="adj3" fmla="val 28902"/>
                </a:avLst>
              </a:prstGeom>
              <a:solidFill>
                <a:srgbClr val="15559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28" name="îṧļiḋê">
                <a:extLst>
                  <a:ext uri="{FF2B5EF4-FFF2-40B4-BE49-F238E27FC236}">
                    <a16:creationId xmlns:a16="http://schemas.microsoft.com/office/drawing/2014/main" xmlns="" id="{5C1A8876-907E-40C9-8D8D-1150337C35B7}"/>
                  </a:ext>
                </a:extLst>
              </p:cNvPr>
              <p:cNvSpPr/>
              <p:nvPr/>
            </p:nvSpPr>
            <p:spPr>
              <a:xfrm flipV="1">
                <a:off x="5699019" y="2272169"/>
                <a:ext cx="3164248" cy="3164249"/>
              </a:xfrm>
              <a:prstGeom prst="blockArc">
                <a:avLst>
                  <a:gd name="adj1" fmla="val 10799501"/>
                  <a:gd name="adj2" fmla="val 2383"/>
                  <a:gd name="adj3" fmla="val 28902"/>
                </a:avLst>
              </a:prstGeom>
              <a:solidFill>
                <a:srgbClr val="FFFFFF">
                  <a:lumMod val="8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29" name="ïŝļîďê">
                <a:extLst>
                  <a:ext uri="{FF2B5EF4-FFF2-40B4-BE49-F238E27FC236}">
                    <a16:creationId xmlns:a16="http://schemas.microsoft.com/office/drawing/2014/main" xmlns="" id="{688AE5D3-5A41-47A8-8E2B-156E67301BB3}"/>
                  </a:ext>
                </a:extLst>
              </p:cNvPr>
              <p:cNvSpPr txBox="1"/>
              <p:nvPr/>
            </p:nvSpPr>
            <p:spPr>
              <a:xfrm>
                <a:off x="3708131" y="3341961"/>
                <a:ext cx="400751" cy="430887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10000"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</a:rPr>
                  <a:t>01</a:t>
                </a:r>
              </a:p>
            </p:txBody>
          </p:sp>
          <p:sp>
            <p:nvSpPr>
              <p:cNvPr id="30" name="íṣlïḍê">
                <a:extLst>
                  <a:ext uri="{FF2B5EF4-FFF2-40B4-BE49-F238E27FC236}">
                    <a16:creationId xmlns:a16="http://schemas.microsoft.com/office/drawing/2014/main" xmlns="" id="{A7D2012A-2159-4E42-9A77-60288E027169}"/>
                  </a:ext>
                </a:extLst>
              </p:cNvPr>
              <p:cNvSpPr txBox="1"/>
              <p:nvPr/>
            </p:nvSpPr>
            <p:spPr>
              <a:xfrm>
                <a:off x="3708131" y="3878480"/>
                <a:ext cx="400751" cy="430887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10000"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</a:rPr>
                  <a:t>04</a:t>
                </a:r>
                <a:endParaRPr kumimoji="0" 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31" name="îṩ1ïďê">
                <a:extLst>
                  <a:ext uri="{FF2B5EF4-FFF2-40B4-BE49-F238E27FC236}">
                    <a16:creationId xmlns:a16="http://schemas.microsoft.com/office/drawing/2014/main" xmlns="" id="{02EA2582-DF6F-4E4E-8B31-FE803DCA6DDC}"/>
                  </a:ext>
                </a:extLst>
              </p:cNvPr>
              <p:cNvSpPr txBox="1"/>
              <p:nvPr/>
            </p:nvSpPr>
            <p:spPr>
              <a:xfrm>
                <a:off x="8177888" y="3341961"/>
                <a:ext cx="400751" cy="430887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10000"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</a:rPr>
                  <a:t>03</a:t>
                </a:r>
                <a:endParaRPr kumimoji="0" 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32" name="ïšľídê">
                <a:extLst>
                  <a:ext uri="{FF2B5EF4-FFF2-40B4-BE49-F238E27FC236}">
                    <a16:creationId xmlns:a16="http://schemas.microsoft.com/office/drawing/2014/main" xmlns="" id="{27459CFC-E46E-403D-A538-A35AE5199990}"/>
                  </a:ext>
                </a:extLst>
              </p:cNvPr>
              <p:cNvSpPr txBox="1"/>
              <p:nvPr/>
            </p:nvSpPr>
            <p:spPr>
              <a:xfrm>
                <a:off x="8177888" y="3878480"/>
                <a:ext cx="400751" cy="430887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10000"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</a:rPr>
                  <a:t>02</a:t>
                </a:r>
                <a:endParaRPr kumimoji="0" 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33" name="í$ļiḑé">
                <a:extLst>
                  <a:ext uri="{FF2B5EF4-FFF2-40B4-BE49-F238E27FC236}">
                    <a16:creationId xmlns:a16="http://schemas.microsoft.com/office/drawing/2014/main" xmlns="" id="{4B0BB16B-9507-490B-A8CD-FE4B6956843B}"/>
                  </a:ext>
                </a:extLst>
              </p:cNvPr>
              <p:cNvSpPr txBox="1"/>
              <p:nvPr/>
            </p:nvSpPr>
            <p:spPr>
              <a:xfrm>
                <a:off x="4251562" y="2540555"/>
                <a:ext cx="1543384" cy="583935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标题文字添加</a:t>
                </a:r>
              </a:p>
            </p:txBody>
          </p:sp>
          <p:sp>
            <p:nvSpPr>
              <p:cNvPr id="34" name="iṣḷiďe">
                <a:extLst>
                  <a:ext uri="{FF2B5EF4-FFF2-40B4-BE49-F238E27FC236}">
                    <a16:creationId xmlns:a16="http://schemas.microsoft.com/office/drawing/2014/main" xmlns="" id="{5D8432E3-AE48-4AC5-A016-838391EFBA40}"/>
                  </a:ext>
                </a:extLst>
              </p:cNvPr>
              <p:cNvSpPr txBox="1"/>
              <p:nvPr/>
            </p:nvSpPr>
            <p:spPr>
              <a:xfrm>
                <a:off x="6514326" y="2540555"/>
                <a:ext cx="1543384" cy="583935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</a:rPr>
                  <a:t>标题文字添加</a:t>
                </a:r>
              </a:p>
            </p:txBody>
          </p:sp>
          <p:sp>
            <p:nvSpPr>
              <p:cNvPr id="35" name="ïsḷîďé">
                <a:extLst>
                  <a:ext uri="{FF2B5EF4-FFF2-40B4-BE49-F238E27FC236}">
                    <a16:creationId xmlns:a16="http://schemas.microsoft.com/office/drawing/2014/main" xmlns="" id="{1B93794D-2EB6-43C8-8005-15A4C791D52A}"/>
                  </a:ext>
                </a:extLst>
              </p:cNvPr>
              <p:cNvSpPr txBox="1"/>
              <p:nvPr/>
            </p:nvSpPr>
            <p:spPr>
              <a:xfrm>
                <a:off x="4251562" y="4569380"/>
                <a:ext cx="1543384" cy="583935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</a:rPr>
                  <a:t>标题文字添加</a:t>
                </a:r>
              </a:p>
            </p:txBody>
          </p:sp>
          <p:sp>
            <p:nvSpPr>
              <p:cNvPr id="36" name="ïsļiďè">
                <a:extLst>
                  <a:ext uri="{FF2B5EF4-FFF2-40B4-BE49-F238E27FC236}">
                    <a16:creationId xmlns:a16="http://schemas.microsoft.com/office/drawing/2014/main" xmlns="" id="{F947B016-62BC-4C85-9571-56F06C5410EF}"/>
                  </a:ext>
                </a:extLst>
              </p:cNvPr>
              <p:cNvSpPr txBox="1"/>
              <p:nvPr/>
            </p:nvSpPr>
            <p:spPr>
              <a:xfrm>
                <a:off x="6514326" y="4569380"/>
                <a:ext cx="1543384" cy="583935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标题文字添加</a:t>
                </a:r>
              </a:p>
            </p:txBody>
          </p:sp>
        </p:grpSp>
        <p:grpSp>
          <p:nvGrpSpPr>
            <p:cNvPr id="13" name="íśľïḋe">
              <a:extLst>
                <a:ext uri="{FF2B5EF4-FFF2-40B4-BE49-F238E27FC236}">
                  <a16:creationId xmlns:a16="http://schemas.microsoft.com/office/drawing/2014/main" xmlns="" id="{675A6A9E-858F-42FB-84D6-5949277ED090}"/>
                </a:ext>
              </a:extLst>
            </p:cNvPr>
            <p:cNvGrpSpPr/>
            <p:nvPr/>
          </p:nvGrpSpPr>
          <p:grpSpPr>
            <a:xfrm>
              <a:off x="-3126" y="1930347"/>
              <a:ext cx="2486164" cy="1144039"/>
              <a:chOff x="7827473" y="1783525"/>
              <a:chExt cx="3064478" cy="1144039"/>
            </a:xfrm>
          </p:grpSpPr>
          <p:sp>
            <p:nvSpPr>
              <p:cNvPr id="23" name="išḻïḋè">
                <a:extLst>
                  <a:ext uri="{FF2B5EF4-FFF2-40B4-BE49-F238E27FC236}">
                    <a16:creationId xmlns:a16="http://schemas.microsoft.com/office/drawing/2014/main" xmlns="" id="{C8D5622B-1DAB-4071-B951-E1D71C6D51B6}"/>
                  </a:ext>
                </a:extLst>
              </p:cNvPr>
              <p:cNvSpPr txBox="1"/>
              <p:nvPr/>
            </p:nvSpPr>
            <p:spPr>
              <a:xfrm>
                <a:off x="7967369" y="1783525"/>
                <a:ext cx="2294999" cy="43941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</a:rPr>
                  <a:t>标题文字添加</a:t>
                </a:r>
                <a:endParaRPr kumimoji="0" lang="de-DE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24" name="íṣḷîdé">
                <a:extLst>
                  <a:ext uri="{FF2B5EF4-FFF2-40B4-BE49-F238E27FC236}">
                    <a16:creationId xmlns:a16="http://schemas.microsoft.com/office/drawing/2014/main" xmlns="" id="{2C63B240-D38B-4311-9020-1549AAE0D615}"/>
                  </a:ext>
                </a:extLst>
              </p:cNvPr>
              <p:cNvSpPr txBox="1"/>
              <p:nvPr/>
            </p:nvSpPr>
            <p:spPr>
              <a:xfrm>
                <a:off x="7827473" y="2222942"/>
                <a:ext cx="3064478" cy="70462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fontScale="92500" lnSpcReduction="10000"/>
              </a:bodyPr>
              <a:lstStyle/>
              <a:p>
                <a:pPr lvl="0" defTabSz="914377">
                  <a:lnSpc>
                    <a:spcPct val="120000"/>
                  </a:lnSpc>
                  <a:defRPr/>
                </a:pPr>
                <a:r>
                  <a:rPr lang="en-US" altLang="zh-CN" sz="1100" dirty="0">
                    <a:solidFill>
                      <a:srgbClr val="000000"/>
                    </a:solidFill>
                    <a:latin typeface="Arial"/>
                  </a:rPr>
                  <a:t>Copy paste fonts. Choose the only option to retain text.</a:t>
                </a:r>
              </a:p>
              <a:p>
                <a:pPr lvl="0" defTabSz="914377">
                  <a:lnSpc>
                    <a:spcPct val="120000"/>
                  </a:lnSpc>
                  <a:defRPr/>
                </a:pPr>
                <a:r>
                  <a:rPr lang="en-US" altLang="zh-CN" sz="1100" dirty="0">
                    <a:solidFill>
                      <a:srgbClr val="000000"/>
                    </a:solidFill>
                    <a:latin typeface="Arial"/>
                  </a:rPr>
                  <a:t>……</a:t>
                </a:r>
              </a:p>
            </p:txBody>
          </p:sp>
        </p:grpSp>
        <p:grpSp>
          <p:nvGrpSpPr>
            <p:cNvPr id="14" name="îṣľiḋé">
              <a:extLst>
                <a:ext uri="{FF2B5EF4-FFF2-40B4-BE49-F238E27FC236}">
                  <a16:creationId xmlns:a16="http://schemas.microsoft.com/office/drawing/2014/main" xmlns="" id="{CA1FBB60-B9C6-4303-B3E9-3135C3425C31}"/>
                </a:ext>
              </a:extLst>
            </p:cNvPr>
            <p:cNvGrpSpPr/>
            <p:nvPr/>
          </p:nvGrpSpPr>
          <p:grpSpPr>
            <a:xfrm>
              <a:off x="129963" y="4617479"/>
              <a:ext cx="2363167" cy="1144038"/>
              <a:chOff x="7991522" y="1677351"/>
              <a:chExt cx="2912871" cy="1144038"/>
            </a:xfrm>
          </p:grpSpPr>
          <p:sp>
            <p:nvSpPr>
              <p:cNvPr id="21" name="í$1îḓê">
                <a:extLst>
                  <a:ext uri="{FF2B5EF4-FFF2-40B4-BE49-F238E27FC236}">
                    <a16:creationId xmlns:a16="http://schemas.microsoft.com/office/drawing/2014/main" xmlns="" id="{9429A872-7BBF-4375-A90A-B3B44F6975C3}"/>
                  </a:ext>
                </a:extLst>
              </p:cNvPr>
              <p:cNvSpPr txBox="1"/>
              <p:nvPr/>
            </p:nvSpPr>
            <p:spPr>
              <a:xfrm>
                <a:off x="7991523" y="1677351"/>
                <a:ext cx="2295000" cy="4394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</a:rPr>
                  <a:t>标题文字添加</a:t>
                </a:r>
                <a:endParaRPr kumimoji="0" lang="de-DE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22" name="iṥļiďê">
                <a:extLst>
                  <a:ext uri="{FF2B5EF4-FFF2-40B4-BE49-F238E27FC236}">
                    <a16:creationId xmlns:a16="http://schemas.microsoft.com/office/drawing/2014/main" xmlns="" id="{5A92A24E-B638-4FD9-A68D-059C7F771644}"/>
                  </a:ext>
                </a:extLst>
              </p:cNvPr>
              <p:cNvSpPr txBox="1"/>
              <p:nvPr/>
            </p:nvSpPr>
            <p:spPr>
              <a:xfrm>
                <a:off x="7991522" y="2116767"/>
                <a:ext cx="2912871" cy="70462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fontScale="92500" lnSpcReduction="10000"/>
              </a:bodyPr>
              <a:lstStyle/>
              <a:p>
                <a:pPr lvl="0" defTabSz="914377">
                  <a:lnSpc>
                    <a:spcPct val="120000"/>
                  </a:lnSpc>
                  <a:defRPr/>
                </a:pPr>
                <a:r>
                  <a:rPr lang="en-US" altLang="zh-CN" sz="1100" dirty="0">
                    <a:solidFill>
                      <a:srgbClr val="000000"/>
                    </a:solidFill>
                    <a:latin typeface="Arial"/>
                  </a:rPr>
                  <a:t>Copy paste fonts. Choose the only option to retain text.</a:t>
                </a:r>
              </a:p>
              <a:p>
                <a:pPr lvl="0" defTabSz="914377">
                  <a:lnSpc>
                    <a:spcPct val="120000"/>
                  </a:lnSpc>
                  <a:defRPr/>
                </a:pPr>
                <a:r>
                  <a:rPr lang="en-US" altLang="zh-CN" sz="1100" dirty="0">
                    <a:solidFill>
                      <a:srgbClr val="000000"/>
                    </a:solidFill>
                    <a:latin typeface="Arial"/>
                  </a:rPr>
                  <a:t>……</a:t>
                </a:r>
              </a:p>
            </p:txBody>
          </p:sp>
        </p:grpSp>
        <p:grpSp>
          <p:nvGrpSpPr>
            <p:cNvPr id="15" name="ïşļiḋé">
              <a:extLst>
                <a:ext uri="{FF2B5EF4-FFF2-40B4-BE49-F238E27FC236}">
                  <a16:creationId xmlns:a16="http://schemas.microsoft.com/office/drawing/2014/main" xmlns="" id="{B63B8C3D-8D2E-4431-B318-54F97425EEA5}"/>
                </a:ext>
              </a:extLst>
            </p:cNvPr>
            <p:cNvGrpSpPr/>
            <p:nvPr/>
          </p:nvGrpSpPr>
          <p:grpSpPr>
            <a:xfrm>
              <a:off x="9896475" y="1881487"/>
              <a:ext cx="2332432" cy="1144039"/>
              <a:chOff x="8661000" y="1734665"/>
              <a:chExt cx="3288536" cy="1144039"/>
            </a:xfrm>
          </p:grpSpPr>
          <p:sp>
            <p:nvSpPr>
              <p:cNvPr id="19" name="iś1îḍê">
                <a:extLst>
                  <a:ext uri="{FF2B5EF4-FFF2-40B4-BE49-F238E27FC236}">
                    <a16:creationId xmlns:a16="http://schemas.microsoft.com/office/drawing/2014/main" xmlns="" id="{70418696-5650-4847-B223-AEC490EAEFB4}"/>
                  </a:ext>
                </a:extLst>
              </p:cNvPr>
              <p:cNvSpPr txBox="1"/>
              <p:nvPr/>
            </p:nvSpPr>
            <p:spPr>
              <a:xfrm>
                <a:off x="8661000" y="1734665"/>
                <a:ext cx="2295000" cy="43941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</a:rPr>
                  <a:t>标题文字添加</a:t>
                </a:r>
                <a:endParaRPr kumimoji="0" lang="de-DE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20" name="íṡliďé">
                <a:extLst>
                  <a:ext uri="{FF2B5EF4-FFF2-40B4-BE49-F238E27FC236}">
                    <a16:creationId xmlns:a16="http://schemas.microsoft.com/office/drawing/2014/main" xmlns="" id="{06541495-2442-470F-82D3-D68499F4DB00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3288536" cy="70462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fontScale="92500" lnSpcReduction="10000"/>
              </a:bodyPr>
              <a:lstStyle/>
              <a:p>
                <a:pPr lvl="0" defTabSz="914377">
                  <a:lnSpc>
                    <a:spcPct val="120000"/>
                  </a:lnSpc>
                  <a:defRPr/>
                </a:pPr>
                <a:r>
                  <a:rPr lang="en-US" altLang="zh-CN" sz="1100" dirty="0">
                    <a:solidFill>
                      <a:srgbClr val="000000"/>
                    </a:solidFill>
                    <a:latin typeface="Arial"/>
                  </a:rPr>
                  <a:t>Copy paste fonts. Choose the only option to retain text.</a:t>
                </a:r>
              </a:p>
              <a:p>
                <a:pPr lvl="0" defTabSz="914377">
                  <a:lnSpc>
                    <a:spcPct val="120000"/>
                  </a:lnSpc>
                  <a:defRPr/>
                </a:pPr>
                <a:r>
                  <a:rPr lang="en-US" altLang="zh-CN" sz="1100" dirty="0">
                    <a:solidFill>
                      <a:srgbClr val="000000"/>
                    </a:solidFill>
                    <a:latin typeface="Arial"/>
                  </a:rPr>
                  <a:t>……</a:t>
                </a:r>
              </a:p>
            </p:txBody>
          </p:sp>
        </p:grpSp>
        <p:grpSp>
          <p:nvGrpSpPr>
            <p:cNvPr id="16" name="íṥ1îḑe">
              <a:extLst>
                <a:ext uri="{FF2B5EF4-FFF2-40B4-BE49-F238E27FC236}">
                  <a16:creationId xmlns:a16="http://schemas.microsoft.com/office/drawing/2014/main" xmlns="" id="{939BDED5-B414-4C2F-90F6-B56B7050EE7B}"/>
                </a:ext>
              </a:extLst>
            </p:cNvPr>
            <p:cNvGrpSpPr/>
            <p:nvPr/>
          </p:nvGrpSpPr>
          <p:grpSpPr>
            <a:xfrm>
              <a:off x="9896474" y="4674793"/>
              <a:ext cx="2332431" cy="1144039"/>
              <a:chOff x="8661000" y="1734665"/>
              <a:chExt cx="3288535" cy="1144039"/>
            </a:xfrm>
          </p:grpSpPr>
          <p:sp>
            <p:nvSpPr>
              <p:cNvPr id="17" name="ï$líḓè">
                <a:extLst>
                  <a:ext uri="{FF2B5EF4-FFF2-40B4-BE49-F238E27FC236}">
                    <a16:creationId xmlns:a16="http://schemas.microsoft.com/office/drawing/2014/main" xmlns="" id="{261A42FC-0894-4600-9ED4-02F939702A46}"/>
                  </a:ext>
                </a:extLst>
              </p:cNvPr>
              <p:cNvSpPr txBox="1"/>
              <p:nvPr/>
            </p:nvSpPr>
            <p:spPr>
              <a:xfrm>
                <a:off x="8661000" y="1734665"/>
                <a:ext cx="2295000" cy="43941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</a:rPr>
                  <a:t>标题文字添加</a:t>
                </a:r>
                <a:endParaRPr kumimoji="0" lang="de-DE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8" name="í$1iḋé">
                <a:extLst>
                  <a:ext uri="{FF2B5EF4-FFF2-40B4-BE49-F238E27FC236}">
                    <a16:creationId xmlns:a16="http://schemas.microsoft.com/office/drawing/2014/main" xmlns="" id="{CDB939C7-1888-4FC0-A4B4-3FB2AD98F743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3288535" cy="70462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fontScale="92500" lnSpcReduction="10000"/>
              </a:bodyPr>
              <a:lstStyle/>
              <a:p>
                <a:pPr lvl="0" defTabSz="914377">
                  <a:lnSpc>
                    <a:spcPct val="120000"/>
                  </a:lnSpc>
                  <a:defRPr/>
                </a:pPr>
                <a:r>
                  <a:rPr lang="en-US" altLang="zh-CN" sz="1100" dirty="0">
                    <a:solidFill>
                      <a:srgbClr val="000000"/>
                    </a:solidFill>
                    <a:latin typeface="Arial"/>
                  </a:rPr>
                  <a:t>Copy paste fonts. Choose the only option to retain text.</a:t>
                </a:r>
              </a:p>
              <a:p>
                <a:pPr lvl="0" defTabSz="914377">
                  <a:lnSpc>
                    <a:spcPct val="120000"/>
                  </a:lnSpc>
                  <a:defRPr/>
                </a:pPr>
                <a:r>
                  <a:rPr lang="en-US" altLang="zh-CN" sz="1100" dirty="0">
                    <a:solidFill>
                      <a:srgbClr val="000000"/>
                    </a:solidFill>
                    <a:latin typeface="Arial"/>
                  </a:rPr>
                  <a:t>……</a:t>
                </a:r>
              </a:p>
            </p:txBody>
          </p:sp>
        </p:grpSp>
      </p:grpSp>
      <p:sp>
        <p:nvSpPr>
          <p:cNvPr id="53" name="矩形 52"/>
          <p:cNvSpPr/>
          <p:nvPr/>
        </p:nvSpPr>
        <p:spPr>
          <a:xfrm>
            <a:off x="487485" y="408161"/>
            <a:ext cx="741937" cy="36000"/>
          </a:xfrm>
          <a:prstGeom prst="rect">
            <a:avLst/>
          </a:prstGeom>
          <a:solidFill>
            <a:srgbClr val="155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382710" y="789279"/>
            <a:ext cx="31587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/>
              <a:t>LOREM IPSUM DOLOR SIT AMET, CONSECTETUR ADIPISICING ELIT</a:t>
            </a:r>
            <a:endParaRPr lang="zh-CN" altLang="en-US" sz="800" dirty="0"/>
          </a:p>
        </p:txBody>
      </p:sp>
      <p:sp>
        <p:nvSpPr>
          <p:cNvPr id="55" name="文本框 54"/>
          <p:cNvSpPr txBox="1"/>
          <p:nvPr/>
        </p:nvSpPr>
        <p:spPr>
          <a:xfrm>
            <a:off x="373185" y="502726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+mj-ea"/>
              </a:rPr>
              <a:t>在这里输入章节标题</a:t>
            </a:r>
            <a:endParaRPr lang="zh-CN" altLang="en-US" b="1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794227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ff344b9-70bb-4312-9f7e-ea122fc6096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1WJbqXVIEKuzluq6Thzv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54e799b-5ac5-488d-95a3-39000498114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e7b5d9f-3bc0-4dd9-97ae-c84774a81e8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1355</Words>
  <Application>Microsoft Office PowerPoint</Application>
  <PresentationFormat>宽屏</PresentationFormat>
  <Paragraphs>245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Arial Unicode MS</vt:lpstr>
      <vt:lpstr>Century Gothic</vt:lpstr>
      <vt:lpstr>맑은 고딕</vt:lpstr>
      <vt:lpstr>微软雅黑</vt:lpstr>
      <vt:lpstr>Arial</vt:lpstr>
      <vt:lpstr>Calibri</vt:lpstr>
      <vt:lpstr>Impact</vt:lpstr>
      <vt:lpstr>Times New Roman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年度工作概述</vt:lpstr>
      <vt:lpstr>工作成果展示 </vt:lpstr>
      <vt:lpstr>工作完成情况</vt:lpstr>
      <vt:lpstr>工作存在不足</vt:lpstr>
      <vt:lpstr>明年工作计划</vt:lpstr>
      <vt:lpstr>PowerPoint 演示文稿</vt:lpstr>
    </vt:vector>
  </TitlesOfParts>
  <Manager>www.5 1ppt moban.com</Manager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——</dc:subject>
  <dc:creator>StephenZhu</dc:creator>
  <cp:keywords>51PP T模板网</cp:keywords>
  <dc:description>www.51ppt mob an.com</dc:description>
  <cp:lastModifiedBy>Microsoft 帐户</cp:lastModifiedBy>
  <cp:revision>16</cp:revision>
  <dcterms:created xsi:type="dcterms:W3CDTF">2019-11-05T12:09:15Z</dcterms:created>
  <dcterms:modified xsi:type="dcterms:W3CDTF">2020-07-30T12:50:29Z</dcterms:modified>
</cp:coreProperties>
</file>