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60" r:id="rId4"/>
    <p:sldId id="259" r:id="rId5"/>
    <p:sldId id="282" r:id="rId6"/>
    <p:sldId id="257" r:id="rId7"/>
    <p:sldId id="291" r:id="rId8"/>
    <p:sldId id="284" r:id="rId9"/>
    <p:sldId id="292" r:id="rId10"/>
    <p:sldId id="293" r:id="rId11"/>
    <p:sldId id="285" r:id="rId12"/>
    <p:sldId id="287" r:id="rId13"/>
    <p:sldId id="288" r:id="rId14"/>
    <p:sldId id="294" r:id="rId15"/>
    <p:sldId id="286" r:id="rId16"/>
    <p:sldId id="289" r:id="rId17"/>
    <p:sldId id="290" r:id="rId18"/>
    <p:sldId id="258" r:id="rId19"/>
    <p:sldId id="271" r:id="rId20"/>
    <p:sldId id="280" r:id="rId21"/>
    <p:sldId id="28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1DB5B6A4-4D51-47B6-8589-A82F7F18E1E1}">
          <p14:sldIdLst>
            <p14:sldId id="256"/>
            <p14:sldId id="260"/>
            <p14:sldId id="259"/>
            <p14:sldId id="282"/>
            <p14:sldId id="257"/>
            <p14:sldId id="291"/>
            <p14:sldId id="284"/>
            <p14:sldId id="292"/>
            <p14:sldId id="293"/>
            <p14:sldId id="285"/>
            <p14:sldId id="287"/>
            <p14:sldId id="288"/>
            <p14:sldId id="294"/>
            <p14:sldId id="286"/>
            <p14:sldId id="289"/>
            <p14:sldId id="290"/>
            <p14:sldId id="258"/>
          </p14:sldIdLst>
        </p14:section>
        <p14:section name="标注页" id="{40625EBC-9C26-4A8A-9251-B34BBDA3333B}">
          <p14:sldIdLst>
            <p14:sldId id="271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2" pos="291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9EAB"/>
    <a:srgbClr val="107BB8"/>
    <a:srgbClr val="0900C0"/>
    <a:srgbClr val="FEBD23"/>
    <a:srgbClr val="141315"/>
    <a:srgbClr val="D3D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2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404" y="624"/>
      </p:cViewPr>
      <p:guideLst>
        <p:guide pos="291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rgbClr val="0900C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四月</c:v>
                </c:pt>
                <c:pt idx="1">
                  <c:v>五月</c:v>
                </c:pt>
                <c:pt idx="2">
                  <c:v>六月</c:v>
                </c:pt>
                <c:pt idx="3">
                  <c:v>七月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452</c:v>
                </c:pt>
                <c:pt idx="2">
                  <c:v>600</c:v>
                </c:pt>
                <c:pt idx="3">
                  <c:v>900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967-486E-9D03-AF5BEAE0940A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662861256"/>
        <c:axId val="662861584"/>
      </c:lineChart>
      <c:catAx>
        <c:axId val="662861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62861584"/>
        <c:crosses val="autoZero"/>
        <c:auto val="1"/>
        <c:lblAlgn val="ctr"/>
        <c:lblOffset val="100"/>
        <c:noMultiLvlLbl val="0"/>
      </c:catAx>
      <c:valAx>
        <c:axId val="6628615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62861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65874-45A5-4D37-9F8D-24CAE8150788}" type="datetimeFigureOut">
              <a:rPr lang="zh-CN" altLang="en-US" smtClean="0"/>
              <a:t>2020/7/29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62379E-930C-4393-8126-2537D7A0E8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09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62379E-930C-4393-8126-2537D7A0E8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754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jp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E07673-05B9-4590-8F06-28A943FF43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fficePLUS-4">
            <a:hlinkClick r:id="rId3"/>
            <a:extLst>
              <a:ext uri="{FF2B5EF4-FFF2-40B4-BE49-F238E27FC236}">
                <a16:creationId xmlns:a16="http://schemas.microsoft.com/office/drawing/2014/main" id="{EB750AD6-E601-43AC-BBAF-66E2D18BB1C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23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1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>
            <a:extLst>
              <a:ext uri="{FF2B5EF4-FFF2-40B4-BE49-F238E27FC236}">
                <a16:creationId xmlns:a16="http://schemas.microsoft.com/office/drawing/2014/main" id="{2C93A5A6-170C-429C-ADC7-10414B48EC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4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  <a:extLst>
              <a:ext uri="{FF2B5EF4-FFF2-40B4-BE49-F238E27FC236}">
                <a16:creationId xmlns:a16="http://schemas.microsoft.com/office/drawing/2014/main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F32EC9-ED26-45EE-9DC4-21C3241FF7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84124-CE71-4190-B92C-B61E496F7B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9B45288-397E-405A-A715-DCD4FE40DC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5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A7573DD-C753-442A-936F-49A60BC3D0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4332724-096F-4729-B59F-AF0BBA74698E}"/>
              </a:ext>
            </a:extLst>
          </p:cNvPr>
          <p:cNvSpPr/>
          <p:nvPr userDrawn="1"/>
        </p:nvSpPr>
        <p:spPr>
          <a:xfrm flipV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30000">
                <a:schemeClr val="bg1">
                  <a:alpha val="64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hlinkClick r:id="rId3"/>
            <a:extLst>
              <a:ext uri="{FF2B5EF4-FFF2-40B4-BE49-F238E27FC236}">
                <a16:creationId xmlns:a16="http://schemas.microsoft.com/office/drawing/2014/main" id="{4B4C9926-AA44-477E-9E4D-498B5BCBA1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93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FDFD692-03A5-40F0-B725-4B94765614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4" b="111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OfficePLUS-4">
            <a:hlinkClick r:id="rId3"/>
            <a:extLst>
              <a:ext uri="{FF2B5EF4-FFF2-40B4-BE49-F238E27FC236}">
                <a16:creationId xmlns:a16="http://schemas.microsoft.com/office/drawing/2014/main" id="{3FEF97EA-37C2-428B-989E-4871A2617D2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87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469" userDrawn="1">
          <p15:clr>
            <a:srgbClr val="FBAE40"/>
          </p15:clr>
        </p15:guide>
        <p15:guide id="4" pos="211" userDrawn="1">
          <p15:clr>
            <a:srgbClr val="FBAE40"/>
          </p15:clr>
        </p15:guide>
        <p15:guide id="5" orient="horz" pos="21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/>
            <a:extLst>
              <a:ext uri="{FF2B5EF4-FFF2-40B4-BE49-F238E27FC236}">
                <a16:creationId xmlns:a16="http://schemas.microsoft.com/office/drawing/2014/main" id="{44DAF220-2758-4E5E-A0C2-E8D0FBC459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36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  <a:extLst>
              <a:ext uri="{FF2B5EF4-FFF2-40B4-BE49-F238E27FC236}">
                <a16:creationId xmlns:a16="http://schemas.microsoft.com/office/drawing/2014/main" id="{B1AEAEB5-E332-439D-AE30-B2BEEAE10C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034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BB3ABCF-9288-4DA4-843F-2E85605A62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73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13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微软雅黑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Light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pexels.com 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969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896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98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3" r:id="rId4"/>
    <p:sldLayoutId id="2147483654" r:id="rId5"/>
    <p:sldLayoutId id="2147483655" r:id="rId6"/>
    <p:sldLayoutId id="214748365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469" userDrawn="1">
          <p15:clr>
            <a:srgbClr val="F26B43"/>
          </p15:clr>
        </p15:guide>
        <p15:guide id="4" pos="211" userDrawn="1">
          <p15:clr>
            <a:srgbClr val="F26B43"/>
          </p15:clr>
        </p15:guide>
        <p15:guide id="5" orient="horz" pos="210" userDrawn="1">
          <p15:clr>
            <a:srgbClr val="F26B43"/>
          </p15:clr>
        </p15:guide>
        <p15:guide id="6" orient="horz" pos="411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43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C9A36A2A-7210-46A8-9EFC-582DBAE872AE}"/>
              </a:ext>
            </a:extLst>
          </p:cNvPr>
          <p:cNvSpPr/>
          <p:nvPr/>
        </p:nvSpPr>
        <p:spPr>
          <a:xfrm>
            <a:off x="0" y="1524000"/>
            <a:ext cx="9085943" cy="3918857"/>
          </a:xfrm>
          <a:prstGeom prst="rect">
            <a:avLst/>
          </a:prstGeom>
          <a:solidFill>
            <a:schemeClr val="bg2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fficePLUS-2">
            <a:extLst>
              <a:ext uri="{FF2B5EF4-FFF2-40B4-BE49-F238E27FC236}">
                <a16:creationId xmlns:a16="http://schemas.microsoft.com/office/drawing/2014/main" id="{D4B7AC65-D287-4F25-BE46-2014C17BB555}"/>
              </a:ext>
            </a:extLst>
          </p:cNvPr>
          <p:cNvSpPr txBox="1">
            <a:spLocks/>
          </p:cNvSpPr>
          <p:nvPr/>
        </p:nvSpPr>
        <p:spPr>
          <a:xfrm>
            <a:off x="228812" y="1895485"/>
            <a:ext cx="3576620" cy="8402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5400" b="1" kern="1200" spc="3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5400" b="1" i="0" u="none" strike="noStrike" kern="1200" cap="none" spc="30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BUSINESS</a:t>
            </a:r>
            <a:endParaRPr kumimoji="0" lang="en-US" altLang="en-US" sz="5400" b="1" i="0" u="none" strike="noStrike" kern="1200" cap="none" spc="300" normalizeH="0" baseline="0" noProof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OfficePLUS-3">
            <a:extLst>
              <a:ext uri="{FF2B5EF4-FFF2-40B4-BE49-F238E27FC236}">
                <a16:creationId xmlns:a16="http://schemas.microsoft.com/office/drawing/2014/main" id="{781DC855-739C-423C-B946-77C1E6641FD0}"/>
              </a:ext>
            </a:extLst>
          </p:cNvPr>
          <p:cNvSpPr txBox="1">
            <a:spLocks/>
          </p:cNvSpPr>
          <p:nvPr/>
        </p:nvSpPr>
        <p:spPr>
          <a:xfrm>
            <a:off x="667597" y="2304842"/>
            <a:ext cx="7387832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5400" b="1" kern="1200" spc="0" dirty="0"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cs typeface="+mn-ea"/>
                <a:sym typeface="+mn-lt"/>
              </a:rPr>
              <a:t>企业商务大气汇报</a:t>
            </a:r>
          </a:p>
        </p:txBody>
      </p:sp>
      <p:sp>
        <p:nvSpPr>
          <p:cNvPr id="22" name="OfficePLUS-4">
            <a:extLst>
              <a:ext uri="{FF2B5EF4-FFF2-40B4-BE49-F238E27FC236}">
                <a16:creationId xmlns:a16="http://schemas.microsoft.com/office/drawing/2014/main" id="{6247AB7B-7212-4CCB-9024-11E465618979}"/>
              </a:ext>
            </a:extLst>
          </p:cNvPr>
          <p:cNvSpPr txBox="1">
            <a:spLocks/>
          </p:cNvSpPr>
          <p:nvPr/>
        </p:nvSpPr>
        <p:spPr>
          <a:xfrm>
            <a:off x="667597" y="3131025"/>
            <a:ext cx="1980029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200" b="1" kern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cs typeface="+mn-ea"/>
                <a:sym typeface="+mn-lt"/>
              </a:rPr>
              <a:t>演示模板</a:t>
            </a:r>
          </a:p>
        </p:txBody>
      </p:sp>
      <p:sp>
        <p:nvSpPr>
          <p:cNvPr id="27" name="OfficePLUS-5">
            <a:extLst>
              <a:ext uri="{FF2B5EF4-FFF2-40B4-BE49-F238E27FC236}">
                <a16:creationId xmlns:a16="http://schemas.microsoft.com/office/drawing/2014/main" id="{0710B8AA-425E-4066-BCE8-7631719B4ACA}"/>
              </a:ext>
            </a:extLst>
          </p:cNvPr>
          <p:cNvSpPr txBox="1"/>
          <p:nvPr/>
        </p:nvSpPr>
        <p:spPr>
          <a:xfrm>
            <a:off x="506186" y="4104865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汇报人：</a:t>
            </a:r>
            <a:r>
              <a:rPr lang="en-US" altLang="zh-CN" sz="2000" dirty="0" err="1">
                <a:cs typeface="+mn-ea"/>
                <a:sym typeface="+mn-lt"/>
              </a:rPr>
              <a:t>OfficePLUS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OfficePLUS-6">
            <a:extLst>
              <a:ext uri="{FF2B5EF4-FFF2-40B4-BE49-F238E27FC236}">
                <a16:creationId xmlns:a16="http://schemas.microsoft.com/office/drawing/2014/main" id="{7CB4CF17-289C-47E8-8285-193B1338E2CB}"/>
              </a:ext>
            </a:extLst>
          </p:cNvPr>
          <p:cNvSpPr txBox="1"/>
          <p:nvPr/>
        </p:nvSpPr>
        <p:spPr>
          <a:xfrm>
            <a:off x="3338286" y="4104865"/>
            <a:ext cx="2527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2020/07/02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44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F8C34439-BA65-42EA-A9BD-A4CE5091B28C}"/>
              </a:ext>
            </a:extLst>
          </p:cNvPr>
          <p:cNvSpPr/>
          <p:nvPr/>
        </p:nvSpPr>
        <p:spPr>
          <a:xfrm>
            <a:off x="0" y="1524000"/>
            <a:ext cx="12192000" cy="3918857"/>
          </a:xfrm>
          <a:prstGeom prst="rect">
            <a:avLst/>
          </a:prstGeom>
          <a:solidFill>
            <a:schemeClr val="bg2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5AAA23DF-9CB2-47F6-AEFA-214C97F13DA8}"/>
              </a:ext>
            </a:extLst>
          </p:cNvPr>
          <p:cNvSpPr txBox="1"/>
          <p:nvPr/>
        </p:nvSpPr>
        <p:spPr>
          <a:xfrm>
            <a:off x="4619625" y="2505670"/>
            <a:ext cx="836295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请输入您的标题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CC1B6D3F-7047-4DAD-B4D0-3666DBE9494A}"/>
              </a:ext>
            </a:extLst>
          </p:cNvPr>
          <p:cNvSpPr txBox="1"/>
          <p:nvPr/>
        </p:nvSpPr>
        <p:spPr>
          <a:xfrm>
            <a:off x="471788" y="2105561"/>
            <a:ext cx="4535642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03</a:t>
            </a: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FA23E351-F028-4353-9F75-B06CAB94F5AC}"/>
              </a:ext>
            </a:extLst>
          </p:cNvPr>
          <p:cNvSpPr txBox="1"/>
          <p:nvPr/>
        </p:nvSpPr>
        <p:spPr>
          <a:xfrm>
            <a:off x="4721225" y="3545286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Please enter your title</a:t>
            </a:r>
            <a:endParaRPr kumimoji="0" lang="zh-CN" altLang="en-US" sz="20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219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OfficePLUS-1">
            <a:extLst>
              <a:ext uri="{FF2B5EF4-FFF2-40B4-BE49-F238E27FC236}">
                <a16:creationId xmlns:a16="http://schemas.microsoft.com/office/drawing/2014/main" id="{14A53EBC-1E82-48FA-A621-6D37B0AAA6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" b="15888"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OfficePLUS-2">
            <a:extLst>
              <a:ext uri="{FF2B5EF4-FFF2-40B4-BE49-F238E27FC236}">
                <a16:creationId xmlns:a16="http://schemas.microsoft.com/office/drawing/2014/main" id="{DA6C2549-F2EB-40CC-9777-8875A134C9A4}"/>
              </a:ext>
            </a:extLst>
          </p:cNvPr>
          <p:cNvSpPr/>
          <p:nvPr/>
        </p:nvSpPr>
        <p:spPr>
          <a:xfrm>
            <a:off x="0" y="-2902"/>
            <a:ext cx="3042744" cy="3421117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u="sng"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3F2B4C87-74FE-4AF7-879F-4418A43B7050}"/>
              </a:ext>
            </a:extLst>
          </p:cNvPr>
          <p:cNvSpPr/>
          <p:nvPr/>
        </p:nvSpPr>
        <p:spPr>
          <a:xfrm>
            <a:off x="769555" y="2694678"/>
            <a:ext cx="1405466" cy="1405466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u="sng">
              <a:cs typeface="+mn-ea"/>
              <a:sym typeface="+mn-lt"/>
            </a:endParaRP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708434D4-9A2F-43CF-ABA4-96A2AB21D874}"/>
              </a:ext>
            </a:extLst>
          </p:cNvPr>
          <p:cNvSpPr/>
          <p:nvPr/>
        </p:nvSpPr>
        <p:spPr>
          <a:xfrm>
            <a:off x="3055451" y="3449583"/>
            <a:ext cx="3053253" cy="3421117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u="sng">
              <a:cs typeface="+mn-ea"/>
              <a:sym typeface="+mn-lt"/>
            </a:endParaRPr>
          </a:p>
        </p:txBody>
      </p:sp>
      <p:sp>
        <p:nvSpPr>
          <p:cNvPr id="6" name="OfficePLUS-5">
            <a:extLst>
              <a:ext uri="{FF2B5EF4-FFF2-40B4-BE49-F238E27FC236}">
                <a16:creationId xmlns:a16="http://schemas.microsoft.com/office/drawing/2014/main" id="{C91946D4-1BAD-49CB-B84D-4021DF3A0C96}"/>
              </a:ext>
            </a:extLst>
          </p:cNvPr>
          <p:cNvSpPr/>
          <p:nvPr/>
        </p:nvSpPr>
        <p:spPr>
          <a:xfrm>
            <a:off x="3871895" y="2726267"/>
            <a:ext cx="1405466" cy="1405466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7" name="OfficePLUS-6">
            <a:extLst>
              <a:ext uri="{FF2B5EF4-FFF2-40B4-BE49-F238E27FC236}">
                <a16:creationId xmlns:a16="http://schemas.microsoft.com/office/drawing/2014/main" id="{AAD104FD-D371-48D8-A9B9-EDF5E3E5D85A}"/>
              </a:ext>
            </a:extLst>
          </p:cNvPr>
          <p:cNvSpPr/>
          <p:nvPr/>
        </p:nvSpPr>
        <p:spPr>
          <a:xfrm>
            <a:off x="6096000" y="0"/>
            <a:ext cx="3042744" cy="3422031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u="sng">
              <a:cs typeface="+mn-ea"/>
              <a:sym typeface="+mn-lt"/>
            </a:endParaRPr>
          </a:p>
        </p:txBody>
      </p:sp>
      <p:sp>
        <p:nvSpPr>
          <p:cNvPr id="8" name="OfficePLUS-7">
            <a:extLst>
              <a:ext uri="{FF2B5EF4-FFF2-40B4-BE49-F238E27FC236}">
                <a16:creationId xmlns:a16="http://schemas.microsoft.com/office/drawing/2014/main" id="{DB535481-B14D-4AE3-91EC-95C88E967D83}"/>
              </a:ext>
            </a:extLst>
          </p:cNvPr>
          <p:cNvSpPr/>
          <p:nvPr/>
        </p:nvSpPr>
        <p:spPr>
          <a:xfrm>
            <a:off x="6919893" y="2726267"/>
            <a:ext cx="1405466" cy="1405466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9" name="OfficePLUS-8">
            <a:extLst>
              <a:ext uri="{FF2B5EF4-FFF2-40B4-BE49-F238E27FC236}">
                <a16:creationId xmlns:a16="http://schemas.microsoft.com/office/drawing/2014/main" id="{0492E6E8-C7D6-48A9-8D1B-318C5D62204B}"/>
              </a:ext>
            </a:extLst>
          </p:cNvPr>
          <p:cNvSpPr/>
          <p:nvPr/>
        </p:nvSpPr>
        <p:spPr>
          <a:xfrm>
            <a:off x="9158100" y="3465513"/>
            <a:ext cx="3053253" cy="3421117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u="sng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OfficePLUS-9">
            <a:extLst>
              <a:ext uri="{FF2B5EF4-FFF2-40B4-BE49-F238E27FC236}">
                <a16:creationId xmlns:a16="http://schemas.microsoft.com/office/drawing/2014/main" id="{72C88BF0-CD08-40B3-90BE-6BE15EE7E6FE}"/>
              </a:ext>
            </a:extLst>
          </p:cNvPr>
          <p:cNvSpPr/>
          <p:nvPr/>
        </p:nvSpPr>
        <p:spPr>
          <a:xfrm>
            <a:off x="9952129" y="2726267"/>
            <a:ext cx="1405466" cy="1405466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05" name="OfficePLUS-10">
            <a:extLst>
              <a:ext uri="{FF2B5EF4-FFF2-40B4-BE49-F238E27FC236}">
                <a16:creationId xmlns:a16="http://schemas.microsoft.com/office/drawing/2014/main" id="{3525C663-7AB9-40A6-B2FC-D416A9853FAF}"/>
              </a:ext>
            </a:extLst>
          </p:cNvPr>
          <p:cNvSpPr txBox="1"/>
          <p:nvPr/>
        </p:nvSpPr>
        <p:spPr>
          <a:xfrm>
            <a:off x="1270219" y="683657"/>
            <a:ext cx="503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01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06" name="OfficePLUS-11">
            <a:extLst>
              <a:ext uri="{FF2B5EF4-FFF2-40B4-BE49-F238E27FC236}">
                <a16:creationId xmlns:a16="http://schemas.microsoft.com/office/drawing/2014/main" id="{0F176F9B-9EAA-4B95-9EEE-1DAFB18AABA0}"/>
              </a:ext>
            </a:extLst>
          </p:cNvPr>
          <p:cNvSpPr txBox="1"/>
          <p:nvPr/>
        </p:nvSpPr>
        <p:spPr>
          <a:xfrm>
            <a:off x="582531" y="10673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07" name="OfficePLUS-12">
            <a:extLst>
              <a:ext uri="{FF2B5EF4-FFF2-40B4-BE49-F238E27FC236}">
                <a16:creationId xmlns:a16="http://schemas.microsoft.com/office/drawing/2014/main" id="{F6954EF1-CEB9-4EEE-92E7-B370660E51B5}"/>
              </a:ext>
            </a:extLst>
          </p:cNvPr>
          <p:cNvSpPr/>
          <p:nvPr/>
        </p:nvSpPr>
        <p:spPr>
          <a:xfrm>
            <a:off x="590553" y="15385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08" name="OfficePLUS-13">
            <a:extLst>
              <a:ext uri="{FF2B5EF4-FFF2-40B4-BE49-F238E27FC236}">
                <a16:creationId xmlns:a16="http://schemas.microsoft.com/office/drawing/2014/main" id="{12D9C0EC-CA29-410E-9B18-ED2BCE773CD7}"/>
              </a:ext>
            </a:extLst>
          </p:cNvPr>
          <p:cNvSpPr txBox="1"/>
          <p:nvPr/>
        </p:nvSpPr>
        <p:spPr>
          <a:xfrm>
            <a:off x="7356607" y="683657"/>
            <a:ext cx="546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02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09" name="OfficePLUS-14">
            <a:extLst>
              <a:ext uri="{FF2B5EF4-FFF2-40B4-BE49-F238E27FC236}">
                <a16:creationId xmlns:a16="http://schemas.microsoft.com/office/drawing/2014/main" id="{9262CA3D-2AF2-4795-B00F-FC16040363E9}"/>
              </a:ext>
            </a:extLst>
          </p:cNvPr>
          <p:cNvSpPr txBox="1"/>
          <p:nvPr/>
        </p:nvSpPr>
        <p:spPr>
          <a:xfrm>
            <a:off x="6668919" y="10673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10" name="OfficePLUS-15">
            <a:extLst>
              <a:ext uri="{FF2B5EF4-FFF2-40B4-BE49-F238E27FC236}">
                <a16:creationId xmlns:a16="http://schemas.microsoft.com/office/drawing/2014/main" id="{A9FE01B3-1744-49FB-B0A9-2D04B5E0DF77}"/>
              </a:ext>
            </a:extLst>
          </p:cNvPr>
          <p:cNvSpPr/>
          <p:nvPr/>
        </p:nvSpPr>
        <p:spPr>
          <a:xfrm>
            <a:off x="6676941" y="15385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11" name="OfficePLUS-16">
            <a:extLst>
              <a:ext uri="{FF2B5EF4-FFF2-40B4-BE49-F238E27FC236}">
                <a16:creationId xmlns:a16="http://schemas.microsoft.com/office/drawing/2014/main" id="{1591B0B5-D075-455B-9DD2-880F5A096747}"/>
              </a:ext>
            </a:extLst>
          </p:cNvPr>
          <p:cNvSpPr txBox="1"/>
          <p:nvPr/>
        </p:nvSpPr>
        <p:spPr>
          <a:xfrm>
            <a:off x="4330919" y="4531757"/>
            <a:ext cx="503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01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12" name="OfficePLUS-17">
            <a:extLst>
              <a:ext uri="{FF2B5EF4-FFF2-40B4-BE49-F238E27FC236}">
                <a16:creationId xmlns:a16="http://schemas.microsoft.com/office/drawing/2014/main" id="{9763A00C-7DE9-4A8A-AFF3-2E35894D9BCA}"/>
              </a:ext>
            </a:extLst>
          </p:cNvPr>
          <p:cNvSpPr txBox="1"/>
          <p:nvPr/>
        </p:nvSpPr>
        <p:spPr>
          <a:xfrm>
            <a:off x="3643231" y="49154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13" name="OfficePLUS-18">
            <a:extLst>
              <a:ext uri="{FF2B5EF4-FFF2-40B4-BE49-F238E27FC236}">
                <a16:creationId xmlns:a16="http://schemas.microsoft.com/office/drawing/2014/main" id="{51389D61-60D6-48A7-9262-CE237970EF84}"/>
              </a:ext>
            </a:extLst>
          </p:cNvPr>
          <p:cNvSpPr/>
          <p:nvPr/>
        </p:nvSpPr>
        <p:spPr>
          <a:xfrm>
            <a:off x="3651253" y="53866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14" name="OfficePLUS-19">
            <a:extLst>
              <a:ext uri="{FF2B5EF4-FFF2-40B4-BE49-F238E27FC236}">
                <a16:creationId xmlns:a16="http://schemas.microsoft.com/office/drawing/2014/main" id="{F4BD5E84-8EB6-4096-949E-FFF4E23C2B8B}"/>
              </a:ext>
            </a:extLst>
          </p:cNvPr>
          <p:cNvSpPr txBox="1"/>
          <p:nvPr/>
        </p:nvSpPr>
        <p:spPr>
          <a:xfrm>
            <a:off x="10417307" y="4531757"/>
            <a:ext cx="546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02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15" name="OfficePLUS-20">
            <a:extLst>
              <a:ext uri="{FF2B5EF4-FFF2-40B4-BE49-F238E27FC236}">
                <a16:creationId xmlns:a16="http://schemas.microsoft.com/office/drawing/2014/main" id="{9636E605-5A22-4E8A-A538-C7A3C50C60B6}"/>
              </a:ext>
            </a:extLst>
          </p:cNvPr>
          <p:cNvSpPr txBox="1"/>
          <p:nvPr/>
        </p:nvSpPr>
        <p:spPr>
          <a:xfrm>
            <a:off x="9729619" y="49154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16" name="OfficePLUS-21">
            <a:extLst>
              <a:ext uri="{FF2B5EF4-FFF2-40B4-BE49-F238E27FC236}">
                <a16:creationId xmlns:a16="http://schemas.microsoft.com/office/drawing/2014/main" id="{47D32E6F-1984-452C-8D8A-0B60E8AC4B3A}"/>
              </a:ext>
            </a:extLst>
          </p:cNvPr>
          <p:cNvSpPr/>
          <p:nvPr/>
        </p:nvSpPr>
        <p:spPr>
          <a:xfrm>
            <a:off x="9737641" y="53866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74" name="OfficePLUS-22">
            <a:extLst>
              <a:ext uri="{FF2B5EF4-FFF2-40B4-BE49-F238E27FC236}">
                <a16:creationId xmlns:a16="http://schemas.microsoft.com/office/drawing/2014/main" id="{E316EA4A-23C8-4A53-B109-ECAEA4B85276}"/>
              </a:ext>
            </a:extLst>
          </p:cNvPr>
          <p:cNvSpPr>
            <a:spLocks noChangeAspect="1"/>
          </p:cNvSpPr>
          <p:nvPr/>
        </p:nvSpPr>
        <p:spPr bwMode="auto">
          <a:xfrm>
            <a:off x="1199986" y="3124157"/>
            <a:ext cx="590879" cy="609685"/>
          </a:xfrm>
          <a:custGeom>
            <a:avLst/>
            <a:gdLst>
              <a:gd name="T0" fmla="*/ 40 w 7790"/>
              <a:gd name="T1" fmla="*/ 0 h 8036"/>
              <a:gd name="T2" fmla="*/ 3458 w 7790"/>
              <a:gd name="T3" fmla="*/ 0 h 8036"/>
              <a:gd name="T4" fmla="*/ 3458 w 7790"/>
              <a:gd name="T5" fmla="*/ 3418 h 8036"/>
              <a:gd name="T6" fmla="*/ 40 w 7790"/>
              <a:gd name="T7" fmla="*/ 3418 h 8036"/>
              <a:gd name="T8" fmla="*/ 40 w 7790"/>
              <a:gd name="T9" fmla="*/ 0 h 8036"/>
              <a:gd name="T10" fmla="*/ 7790 w 7790"/>
              <a:gd name="T11" fmla="*/ 1695 h 8036"/>
              <a:gd name="T12" fmla="*/ 6170 w 7790"/>
              <a:gd name="T13" fmla="*/ 103 h 8036"/>
              <a:gd name="T14" fmla="*/ 4577 w 7790"/>
              <a:gd name="T15" fmla="*/ 1723 h 8036"/>
              <a:gd name="T16" fmla="*/ 6198 w 7790"/>
              <a:gd name="T17" fmla="*/ 3316 h 8036"/>
              <a:gd name="T18" fmla="*/ 7790 w 7790"/>
              <a:gd name="T19" fmla="*/ 1695 h 8036"/>
              <a:gd name="T20" fmla="*/ 0 w 7790"/>
              <a:gd name="T21" fmla="*/ 4618 h 8036"/>
              <a:gd name="T22" fmla="*/ 3417 w 7790"/>
              <a:gd name="T23" fmla="*/ 4618 h 8036"/>
              <a:gd name="T24" fmla="*/ 3417 w 7790"/>
              <a:gd name="T25" fmla="*/ 8036 h 8036"/>
              <a:gd name="T26" fmla="*/ 0 w 7790"/>
              <a:gd name="T27" fmla="*/ 8036 h 8036"/>
              <a:gd name="T28" fmla="*/ 0 w 7790"/>
              <a:gd name="T29" fmla="*/ 4618 h 8036"/>
              <a:gd name="T30" fmla="*/ 4353 w 7790"/>
              <a:gd name="T31" fmla="*/ 4618 h 8036"/>
              <a:gd name="T32" fmla="*/ 7770 w 7790"/>
              <a:gd name="T33" fmla="*/ 4618 h 8036"/>
              <a:gd name="T34" fmla="*/ 7770 w 7790"/>
              <a:gd name="T35" fmla="*/ 8036 h 8036"/>
              <a:gd name="T36" fmla="*/ 4353 w 7790"/>
              <a:gd name="T37" fmla="*/ 8036 h 8036"/>
              <a:gd name="T38" fmla="*/ 4353 w 7790"/>
              <a:gd name="T39" fmla="*/ 4618 h 8036"/>
              <a:gd name="T40" fmla="*/ 4353 w 7790"/>
              <a:gd name="T41" fmla="*/ 4618 h 8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790" h="8036">
                <a:moveTo>
                  <a:pt x="40" y="0"/>
                </a:moveTo>
                <a:lnTo>
                  <a:pt x="3458" y="0"/>
                </a:lnTo>
                <a:lnTo>
                  <a:pt x="3458" y="3418"/>
                </a:lnTo>
                <a:lnTo>
                  <a:pt x="40" y="3418"/>
                </a:lnTo>
                <a:lnTo>
                  <a:pt x="40" y="0"/>
                </a:lnTo>
                <a:close/>
                <a:moveTo>
                  <a:pt x="7790" y="1695"/>
                </a:moveTo>
                <a:lnTo>
                  <a:pt x="6170" y="103"/>
                </a:lnTo>
                <a:lnTo>
                  <a:pt x="4577" y="1723"/>
                </a:lnTo>
                <a:lnTo>
                  <a:pt x="6198" y="3316"/>
                </a:lnTo>
                <a:lnTo>
                  <a:pt x="7790" y="1695"/>
                </a:lnTo>
                <a:close/>
                <a:moveTo>
                  <a:pt x="0" y="4618"/>
                </a:moveTo>
                <a:lnTo>
                  <a:pt x="3417" y="4618"/>
                </a:lnTo>
                <a:lnTo>
                  <a:pt x="3417" y="8036"/>
                </a:lnTo>
                <a:lnTo>
                  <a:pt x="0" y="8036"/>
                </a:lnTo>
                <a:lnTo>
                  <a:pt x="0" y="4618"/>
                </a:lnTo>
                <a:close/>
                <a:moveTo>
                  <a:pt x="4353" y="4618"/>
                </a:moveTo>
                <a:lnTo>
                  <a:pt x="7770" y="4618"/>
                </a:lnTo>
                <a:lnTo>
                  <a:pt x="7770" y="8036"/>
                </a:lnTo>
                <a:lnTo>
                  <a:pt x="4353" y="8036"/>
                </a:lnTo>
                <a:lnTo>
                  <a:pt x="4353" y="4618"/>
                </a:lnTo>
                <a:close/>
                <a:moveTo>
                  <a:pt x="4353" y="4618"/>
                </a:moveTo>
                <a:close/>
              </a:path>
            </a:pathLst>
          </a:custGeom>
          <a:solidFill>
            <a:srgbClr val="139EAB"/>
          </a:solidFill>
          <a:ln>
            <a:noFill/>
          </a:ln>
        </p:spPr>
      </p:sp>
      <p:sp>
        <p:nvSpPr>
          <p:cNvPr id="175" name="OfficePLUS-23">
            <a:extLst>
              <a:ext uri="{FF2B5EF4-FFF2-40B4-BE49-F238E27FC236}">
                <a16:creationId xmlns:a16="http://schemas.microsoft.com/office/drawing/2014/main" id="{91AA9FA3-229B-49F2-A57F-3E39FC7A9615}"/>
              </a:ext>
            </a:extLst>
          </p:cNvPr>
          <p:cNvSpPr>
            <a:spLocks noChangeAspect="1"/>
          </p:cNvSpPr>
          <p:nvPr/>
        </p:nvSpPr>
        <p:spPr bwMode="auto">
          <a:xfrm>
            <a:off x="4382463" y="3124157"/>
            <a:ext cx="474324" cy="609685"/>
          </a:xfrm>
          <a:custGeom>
            <a:avLst/>
            <a:gdLst>
              <a:gd name="T0" fmla="*/ 5989 w 6182"/>
              <a:gd name="T1" fmla="*/ 3179 h 7948"/>
              <a:gd name="T2" fmla="*/ 5023 w 6182"/>
              <a:gd name="T3" fmla="*/ 3179 h 7948"/>
              <a:gd name="T4" fmla="*/ 5023 w 6182"/>
              <a:gd name="T5" fmla="*/ 1987 h 7948"/>
              <a:gd name="T6" fmla="*/ 3091 w 6182"/>
              <a:gd name="T7" fmla="*/ 0 h 7948"/>
              <a:gd name="T8" fmla="*/ 1159 w 6182"/>
              <a:gd name="T9" fmla="*/ 1987 h 7948"/>
              <a:gd name="T10" fmla="*/ 1159 w 6182"/>
              <a:gd name="T11" fmla="*/ 3179 h 7948"/>
              <a:gd name="T12" fmla="*/ 193 w 6182"/>
              <a:gd name="T13" fmla="*/ 3179 h 7948"/>
              <a:gd name="T14" fmla="*/ 0 w 6182"/>
              <a:gd name="T15" fmla="*/ 3378 h 7948"/>
              <a:gd name="T16" fmla="*/ 0 w 6182"/>
              <a:gd name="T17" fmla="*/ 4769 h 7948"/>
              <a:gd name="T18" fmla="*/ 3091 w 6182"/>
              <a:gd name="T19" fmla="*/ 7948 h 7948"/>
              <a:gd name="T20" fmla="*/ 6182 w 6182"/>
              <a:gd name="T21" fmla="*/ 4769 h 7948"/>
              <a:gd name="T22" fmla="*/ 6182 w 6182"/>
              <a:gd name="T23" fmla="*/ 3378 h 7948"/>
              <a:gd name="T24" fmla="*/ 5989 w 6182"/>
              <a:gd name="T25" fmla="*/ 3179 h 7948"/>
              <a:gd name="T26" fmla="*/ 3091 w 6182"/>
              <a:gd name="T27" fmla="*/ 5762 h 7948"/>
              <a:gd name="T28" fmla="*/ 2511 w 6182"/>
              <a:gd name="T29" fmla="*/ 5166 h 7948"/>
              <a:gd name="T30" fmla="*/ 3091 w 6182"/>
              <a:gd name="T31" fmla="*/ 4570 h 7948"/>
              <a:gd name="T32" fmla="*/ 3671 w 6182"/>
              <a:gd name="T33" fmla="*/ 5166 h 7948"/>
              <a:gd name="T34" fmla="*/ 3091 w 6182"/>
              <a:gd name="T35" fmla="*/ 5762 h 7948"/>
              <a:gd name="T36" fmla="*/ 1932 w 6182"/>
              <a:gd name="T37" fmla="*/ 3179 h 7948"/>
              <a:gd name="T38" fmla="*/ 1932 w 6182"/>
              <a:gd name="T39" fmla="*/ 1987 h 7948"/>
              <a:gd name="T40" fmla="*/ 3091 w 6182"/>
              <a:gd name="T41" fmla="*/ 794 h 7948"/>
              <a:gd name="T42" fmla="*/ 4250 w 6182"/>
              <a:gd name="T43" fmla="*/ 1987 h 7948"/>
              <a:gd name="T44" fmla="*/ 4250 w 6182"/>
              <a:gd name="T45" fmla="*/ 3179 h 7948"/>
              <a:gd name="T46" fmla="*/ 1932 w 6182"/>
              <a:gd name="T47" fmla="*/ 3179 h 7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82" h="7948">
                <a:moveTo>
                  <a:pt x="5989" y="3179"/>
                </a:moveTo>
                <a:lnTo>
                  <a:pt x="5023" y="3179"/>
                </a:lnTo>
                <a:lnTo>
                  <a:pt x="5023" y="1987"/>
                </a:lnTo>
                <a:cubicBezTo>
                  <a:pt x="5023" y="891"/>
                  <a:pt x="4156" y="0"/>
                  <a:pt x="3091" y="0"/>
                </a:cubicBezTo>
                <a:cubicBezTo>
                  <a:pt x="2026" y="0"/>
                  <a:pt x="1159" y="891"/>
                  <a:pt x="1159" y="1987"/>
                </a:cubicBezTo>
                <a:lnTo>
                  <a:pt x="1159" y="3179"/>
                </a:lnTo>
                <a:lnTo>
                  <a:pt x="193" y="3179"/>
                </a:lnTo>
                <a:cubicBezTo>
                  <a:pt x="87" y="3179"/>
                  <a:pt x="0" y="3269"/>
                  <a:pt x="0" y="3378"/>
                </a:cubicBezTo>
                <a:lnTo>
                  <a:pt x="0" y="4769"/>
                </a:lnTo>
                <a:cubicBezTo>
                  <a:pt x="0" y="6525"/>
                  <a:pt x="1384" y="7948"/>
                  <a:pt x="3091" y="7948"/>
                </a:cubicBezTo>
                <a:cubicBezTo>
                  <a:pt x="4798" y="7948"/>
                  <a:pt x="6182" y="6525"/>
                  <a:pt x="6182" y="4769"/>
                </a:cubicBezTo>
                <a:lnTo>
                  <a:pt x="6182" y="3378"/>
                </a:lnTo>
                <a:cubicBezTo>
                  <a:pt x="6182" y="3269"/>
                  <a:pt x="6095" y="3179"/>
                  <a:pt x="5989" y="3179"/>
                </a:cubicBezTo>
                <a:close/>
                <a:moveTo>
                  <a:pt x="3091" y="5762"/>
                </a:moveTo>
                <a:cubicBezTo>
                  <a:pt x="2771" y="5762"/>
                  <a:pt x="2511" y="5496"/>
                  <a:pt x="2511" y="5166"/>
                </a:cubicBezTo>
                <a:cubicBezTo>
                  <a:pt x="2511" y="4837"/>
                  <a:pt x="2771" y="4570"/>
                  <a:pt x="3091" y="4570"/>
                </a:cubicBezTo>
                <a:cubicBezTo>
                  <a:pt x="3411" y="4570"/>
                  <a:pt x="3671" y="4837"/>
                  <a:pt x="3671" y="5166"/>
                </a:cubicBezTo>
                <a:cubicBezTo>
                  <a:pt x="3671" y="5496"/>
                  <a:pt x="3411" y="5762"/>
                  <a:pt x="3091" y="5762"/>
                </a:cubicBezTo>
                <a:close/>
                <a:moveTo>
                  <a:pt x="1932" y="3179"/>
                </a:moveTo>
                <a:lnTo>
                  <a:pt x="1932" y="1987"/>
                </a:lnTo>
                <a:cubicBezTo>
                  <a:pt x="1932" y="1329"/>
                  <a:pt x="2452" y="794"/>
                  <a:pt x="3091" y="794"/>
                </a:cubicBezTo>
                <a:cubicBezTo>
                  <a:pt x="3730" y="794"/>
                  <a:pt x="4250" y="1329"/>
                  <a:pt x="4250" y="1987"/>
                </a:cubicBezTo>
                <a:lnTo>
                  <a:pt x="4250" y="3179"/>
                </a:lnTo>
                <a:lnTo>
                  <a:pt x="1932" y="3179"/>
                </a:lnTo>
                <a:close/>
              </a:path>
            </a:pathLst>
          </a:custGeom>
          <a:solidFill>
            <a:srgbClr val="139EAB"/>
          </a:solidFill>
          <a:ln>
            <a:noFill/>
          </a:ln>
        </p:spPr>
      </p:sp>
      <p:sp>
        <p:nvSpPr>
          <p:cNvPr id="176" name="OfficePLUS-24">
            <a:extLst>
              <a:ext uri="{FF2B5EF4-FFF2-40B4-BE49-F238E27FC236}">
                <a16:creationId xmlns:a16="http://schemas.microsoft.com/office/drawing/2014/main" id="{C6B74BB7-EAFC-4073-A6C2-FDB415BFAF15}"/>
              </a:ext>
            </a:extLst>
          </p:cNvPr>
          <p:cNvSpPr>
            <a:spLocks noChangeAspect="1"/>
          </p:cNvSpPr>
          <p:nvPr/>
        </p:nvSpPr>
        <p:spPr bwMode="auto">
          <a:xfrm>
            <a:off x="7324683" y="3124157"/>
            <a:ext cx="609685" cy="609685"/>
          </a:xfrm>
          <a:custGeom>
            <a:avLst/>
            <a:gdLst>
              <a:gd name="T0" fmla="*/ 6981 w 7778"/>
              <a:gd name="T1" fmla="*/ 0 h 7778"/>
              <a:gd name="T2" fmla="*/ 797 w 7778"/>
              <a:gd name="T3" fmla="*/ 0 h 7778"/>
              <a:gd name="T4" fmla="*/ 0 w 7778"/>
              <a:gd name="T5" fmla="*/ 796 h 7778"/>
              <a:gd name="T6" fmla="*/ 0 w 7778"/>
              <a:gd name="T7" fmla="*/ 6982 h 7778"/>
              <a:gd name="T8" fmla="*/ 797 w 7778"/>
              <a:gd name="T9" fmla="*/ 7778 h 7778"/>
              <a:gd name="T10" fmla="*/ 6981 w 7778"/>
              <a:gd name="T11" fmla="*/ 7778 h 7778"/>
              <a:gd name="T12" fmla="*/ 7778 w 7778"/>
              <a:gd name="T13" fmla="*/ 6982 h 7778"/>
              <a:gd name="T14" fmla="*/ 7778 w 7778"/>
              <a:gd name="T15" fmla="*/ 796 h 7778"/>
              <a:gd name="T16" fmla="*/ 6981 w 7778"/>
              <a:gd name="T17" fmla="*/ 0 h 7778"/>
              <a:gd name="T18" fmla="*/ 6981 w 7778"/>
              <a:gd name="T19" fmla="*/ 0 h 7778"/>
              <a:gd name="T20" fmla="*/ 6277 w 7778"/>
              <a:gd name="T21" fmla="*/ 2210 h 7778"/>
              <a:gd name="T22" fmla="*/ 6260 w 7778"/>
              <a:gd name="T23" fmla="*/ 2219 h 7778"/>
              <a:gd name="T24" fmla="*/ 6258 w 7778"/>
              <a:gd name="T25" fmla="*/ 2237 h 7778"/>
              <a:gd name="T26" fmla="*/ 3889 w 7778"/>
              <a:gd name="T27" fmla="*/ 4290 h 7778"/>
              <a:gd name="T28" fmla="*/ 1520 w 7778"/>
              <a:gd name="T29" fmla="*/ 2237 h 7778"/>
              <a:gd name="T30" fmla="*/ 1517 w 7778"/>
              <a:gd name="T31" fmla="*/ 2219 h 7778"/>
              <a:gd name="T32" fmla="*/ 1500 w 7778"/>
              <a:gd name="T33" fmla="*/ 2210 h 7778"/>
              <a:gd name="T34" fmla="*/ 1313 w 7778"/>
              <a:gd name="T35" fmla="*/ 1893 h 7778"/>
              <a:gd name="T36" fmla="*/ 1685 w 7778"/>
              <a:gd name="T37" fmla="*/ 1521 h 7778"/>
              <a:gd name="T38" fmla="*/ 2057 w 7778"/>
              <a:gd name="T39" fmla="*/ 1893 h 7778"/>
              <a:gd name="T40" fmla="*/ 1919 w 7778"/>
              <a:gd name="T41" fmla="*/ 2176 h 7778"/>
              <a:gd name="T42" fmla="*/ 1901 w 7778"/>
              <a:gd name="T43" fmla="*/ 2190 h 7778"/>
              <a:gd name="T44" fmla="*/ 1905 w 7778"/>
              <a:gd name="T45" fmla="*/ 2212 h 7778"/>
              <a:gd name="T46" fmla="*/ 3889 w 7778"/>
              <a:gd name="T47" fmla="*/ 3905 h 7778"/>
              <a:gd name="T48" fmla="*/ 5872 w 7778"/>
              <a:gd name="T49" fmla="*/ 2212 h 7778"/>
              <a:gd name="T50" fmla="*/ 5876 w 7778"/>
              <a:gd name="T51" fmla="*/ 2190 h 7778"/>
              <a:gd name="T52" fmla="*/ 5859 w 7778"/>
              <a:gd name="T53" fmla="*/ 2177 h 7778"/>
              <a:gd name="T54" fmla="*/ 5721 w 7778"/>
              <a:gd name="T55" fmla="*/ 1893 h 7778"/>
              <a:gd name="T56" fmla="*/ 6093 w 7778"/>
              <a:gd name="T57" fmla="*/ 1521 h 7778"/>
              <a:gd name="T58" fmla="*/ 6093 w 7778"/>
              <a:gd name="T59" fmla="*/ 1521 h 7778"/>
              <a:gd name="T60" fmla="*/ 6093 w 7778"/>
              <a:gd name="T61" fmla="*/ 1521 h 7778"/>
              <a:gd name="T62" fmla="*/ 6093 w 7778"/>
              <a:gd name="T63" fmla="*/ 1521 h 7778"/>
              <a:gd name="T64" fmla="*/ 6465 w 7778"/>
              <a:gd name="T65" fmla="*/ 1893 h 7778"/>
              <a:gd name="T66" fmla="*/ 6277 w 7778"/>
              <a:gd name="T67" fmla="*/ 2210 h 7778"/>
              <a:gd name="T68" fmla="*/ 6277 w 7778"/>
              <a:gd name="T69" fmla="*/ 2210 h 7778"/>
              <a:gd name="T70" fmla="*/ 6277 w 7778"/>
              <a:gd name="T71" fmla="*/ 2210 h 7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78" h="7778">
                <a:moveTo>
                  <a:pt x="6981" y="0"/>
                </a:moveTo>
                <a:lnTo>
                  <a:pt x="797" y="0"/>
                </a:lnTo>
                <a:cubicBezTo>
                  <a:pt x="357" y="0"/>
                  <a:pt x="0" y="357"/>
                  <a:pt x="0" y="796"/>
                </a:cubicBezTo>
                <a:lnTo>
                  <a:pt x="0" y="6982"/>
                </a:lnTo>
                <a:cubicBezTo>
                  <a:pt x="0" y="7421"/>
                  <a:pt x="357" y="7778"/>
                  <a:pt x="797" y="7778"/>
                </a:cubicBezTo>
                <a:lnTo>
                  <a:pt x="6981" y="7778"/>
                </a:lnTo>
                <a:cubicBezTo>
                  <a:pt x="7421" y="7778"/>
                  <a:pt x="7778" y="7421"/>
                  <a:pt x="7778" y="6982"/>
                </a:cubicBezTo>
                <a:lnTo>
                  <a:pt x="7778" y="796"/>
                </a:lnTo>
                <a:cubicBezTo>
                  <a:pt x="7777" y="356"/>
                  <a:pt x="7420" y="0"/>
                  <a:pt x="6981" y="0"/>
                </a:cubicBezTo>
                <a:lnTo>
                  <a:pt x="6981" y="0"/>
                </a:lnTo>
                <a:close/>
                <a:moveTo>
                  <a:pt x="6277" y="2210"/>
                </a:moveTo>
                <a:lnTo>
                  <a:pt x="6260" y="2219"/>
                </a:lnTo>
                <a:lnTo>
                  <a:pt x="6258" y="2237"/>
                </a:lnTo>
                <a:cubicBezTo>
                  <a:pt x="6088" y="3407"/>
                  <a:pt x="5070" y="4290"/>
                  <a:pt x="3889" y="4290"/>
                </a:cubicBezTo>
                <a:cubicBezTo>
                  <a:pt x="2708" y="4290"/>
                  <a:pt x="1689" y="3407"/>
                  <a:pt x="1520" y="2237"/>
                </a:cubicBezTo>
                <a:lnTo>
                  <a:pt x="1517" y="2219"/>
                </a:lnTo>
                <a:lnTo>
                  <a:pt x="1500" y="2210"/>
                </a:lnTo>
                <a:cubicBezTo>
                  <a:pt x="1383" y="2140"/>
                  <a:pt x="1313" y="2022"/>
                  <a:pt x="1313" y="1893"/>
                </a:cubicBezTo>
                <a:cubicBezTo>
                  <a:pt x="1313" y="1688"/>
                  <a:pt x="1480" y="1521"/>
                  <a:pt x="1685" y="1521"/>
                </a:cubicBezTo>
                <a:cubicBezTo>
                  <a:pt x="1890" y="1521"/>
                  <a:pt x="2057" y="1688"/>
                  <a:pt x="2057" y="1893"/>
                </a:cubicBezTo>
                <a:cubicBezTo>
                  <a:pt x="2057" y="2001"/>
                  <a:pt x="2008" y="2102"/>
                  <a:pt x="1919" y="2176"/>
                </a:cubicBezTo>
                <a:lnTo>
                  <a:pt x="1901" y="2190"/>
                </a:lnTo>
                <a:lnTo>
                  <a:pt x="1905" y="2212"/>
                </a:lnTo>
                <a:cubicBezTo>
                  <a:pt x="2062" y="3193"/>
                  <a:pt x="2896" y="3905"/>
                  <a:pt x="3889" y="3905"/>
                </a:cubicBezTo>
                <a:cubicBezTo>
                  <a:pt x="4882" y="3905"/>
                  <a:pt x="5716" y="3192"/>
                  <a:pt x="5872" y="2212"/>
                </a:cubicBezTo>
                <a:lnTo>
                  <a:pt x="5876" y="2190"/>
                </a:lnTo>
                <a:lnTo>
                  <a:pt x="5859" y="2177"/>
                </a:lnTo>
                <a:cubicBezTo>
                  <a:pt x="5769" y="2102"/>
                  <a:pt x="5721" y="2002"/>
                  <a:pt x="5721" y="1893"/>
                </a:cubicBezTo>
                <a:cubicBezTo>
                  <a:pt x="5721" y="1688"/>
                  <a:pt x="5888" y="1521"/>
                  <a:pt x="6093" y="1521"/>
                </a:cubicBezTo>
                <a:lnTo>
                  <a:pt x="6093" y="1521"/>
                </a:lnTo>
                <a:lnTo>
                  <a:pt x="6093" y="1521"/>
                </a:lnTo>
                <a:lnTo>
                  <a:pt x="6093" y="1521"/>
                </a:lnTo>
                <a:cubicBezTo>
                  <a:pt x="6299" y="1521"/>
                  <a:pt x="6465" y="1688"/>
                  <a:pt x="6465" y="1893"/>
                </a:cubicBezTo>
                <a:cubicBezTo>
                  <a:pt x="6465" y="2022"/>
                  <a:pt x="6395" y="2140"/>
                  <a:pt x="6277" y="2210"/>
                </a:cubicBezTo>
                <a:lnTo>
                  <a:pt x="6277" y="2210"/>
                </a:lnTo>
                <a:close/>
                <a:moveTo>
                  <a:pt x="6277" y="2210"/>
                </a:moveTo>
                <a:close/>
              </a:path>
            </a:pathLst>
          </a:custGeom>
          <a:solidFill>
            <a:srgbClr val="139EAB"/>
          </a:solidFill>
          <a:ln>
            <a:noFill/>
          </a:ln>
        </p:spPr>
      </p:sp>
      <p:sp>
        <p:nvSpPr>
          <p:cNvPr id="177" name="OfficePLUS-25">
            <a:extLst>
              <a:ext uri="{FF2B5EF4-FFF2-40B4-BE49-F238E27FC236}">
                <a16:creationId xmlns:a16="http://schemas.microsoft.com/office/drawing/2014/main" id="{920B1961-F3E4-4160-9D9B-F98A4760FDAD}"/>
              </a:ext>
            </a:extLst>
          </p:cNvPr>
          <p:cNvSpPr>
            <a:spLocks noChangeAspect="1"/>
          </p:cNvSpPr>
          <p:nvPr/>
        </p:nvSpPr>
        <p:spPr bwMode="auto">
          <a:xfrm>
            <a:off x="10389631" y="3124158"/>
            <a:ext cx="480539" cy="609685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rgbClr val="139EAB"/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211112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fficePLUS-1">
            <a:extLst>
              <a:ext uri="{FF2B5EF4-FFF2-40B4-BE49-F238E27FC236}">
                <a16:creationId xmlns:a16="http://schemas.microsoft.com/office/drawing/2014/main" id="{4785650B-4449-4D05-A5CD-3388996704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25" b="37843"/>
          <a:stretch/>
        </p:blipFill>
        <p:spPr>
          <a:xfrm>
            <a:off x="1866899" y="1803400"/>
            <a:ext cx="9618135" cy="2387600"/>
          </a:xfrm>
          <a:prstGeom prst="wedgeRectCallout">
            <a:avLst>
              <a:gd name="adj1" fmla="val -23209"/>
              <a:gd name="adj2" fmla="val 80397"/>
            </a:avLst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</p:pic>
      <p:sp>
        <p:nvSpPr>
          <p:cNvPr id="8" name="OfficePLUS-2">
            <a:extLst>
              <a:ext uri="{FF2B5EF4-FFF2-40B4-BE49-F238E27FC236}">
                <a16:creationId xmlns:a16="http://schemas.microsoft.com/office/drawing/2014/main" id="{835A6023-916A-4882-A745-27E8F7B13ADC}"/>
              </a:ext>
            </a:extLst>
          </p:cNvPr>
          <p:cNvSpPr/>
          <p:nvPr/>
        </p:nvSpPr>
        <p:spPr>
          <a:xfrm>
            <a:off x="0" y="772629"/>
            <a:ext cx="2484233" cy="198427"/>
          </a:xfrm>
          <a:prstGeom prst="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9" name="OfficePLUS-3">
            <a:extLst>
              <a:ext uri="{FF2B5EF4-FFF2-40B4-BE49-F238E27FC236}">
                <a16:creationId xmlns:a16="http://schemas.microsoft.com/office/drawing/2014/main" id="{7E544709-8FE1-47C3-9872-07A1232D2DFF}"/>
              </a:ext>
            </a:extLst>
          </p:cNvPr>
          <p:cNvSpPr/>
          <p:nvPr/>
        </p:nvSpPr>
        <p:spPr>
          <a:xfrm>
            <a:off x="0" y="1819076"/>
            <a:ext cx="1875633" cy="2375553"/>
          </a:xfrm>
          <a:prstGeom prst="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0" name="OfficePLUS-4">
            <a:extLst>
              <a:ext uri="{FF2B5EF4-FFF2-40B4-BE49-F238E27FC236}">
                <a16:creationId xmlns:a16="http://schemas.microsoft.com/office/drawing/2014/main" id="{76B4E548-5102-44F7-849A-8A03B03BCD54}"/>
              </a:ext>
            </a:extLst>
          </p:cNvPr>
          <p:cNvSpPr txBox="1"/>
          <p:nvPr/>
        </p:nvSpPr>
        <p:spPr>
          <a:xfrm>
            <a:off x="1808163" y="1071063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2" name="OfficePLUS-5">
            <a:extLst>
              <a:ext uri="{FF2B5EF4-FFF2-40B4-BE49-F238E27FC236}">
                <a16:creationId xmlns:a16="http://schemas.microsoft.com/office/drawing/2014/main" id="{D0C8AA91-8F4B-4936-AEBD-18ECF724665B}"/>
              </a:ext>
            </a:extLst>
          </p:cNvPr>
          <p:cNvSpPr txBox="1"/>
          <p:nvPr/>
        </p:nvSpPr>
        <p:spPr>
          <a:xfrm>
            <a:off x="6256228" y="4709557"/>
            <a:ext cx="503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01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3" name="OfficePLUS-6">
            <a:extLst>
              <a:ext uri="{FF2B5EF4-FFF2-40B4-BE49-F238E27FC236}">
                <a16:creationId xmlns:a16="http://schemas.microsoft.com/office/drawing/2014/main" id="{BD52AD06-A650-4A71-868E-495588813379}"/>
              </a:ext>
            </a:extLst>
          </p:cNvPr>
          <p:cNvSpPr txBox="1"/>
          <p:nvPr/>
        </p:nvSpPr>
        <p:spPr>
          <a:xfrm>
            <a:off x="5568540" y="50932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4" name="OfficePLUS-7">
            <a:extLst>
              <a:ext uri="{FF2B5EF4-FFF2-40B4-BE49-F238E27FC236}">
                <a16:creationId xmlns:a16="http://schemas.microsoft.com/office/drawing/2014/main" id="{60A223F9-55A1-45BB-80F1-62D09BFE3B84}"/>
              </a:ext>
            </a:extLst>
          </p:cNvPr>
          <p:cNvSpPr/>
          <p:nvPr/>
        </p:nvSpPr>
        <p:spPr>
          <a:xfrm>
            <a:off x="5576562" y="55644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5" name="OfficePLUS-8">
            <a:extLst>
              <a:ext uri="{FF2B5EF4-FFF2-40B4-BE49-F238E27FC236}">
                <a16:creationId xmlns:a16="http://schemas.microsoft.com/office/drawing/2014/main" id="{F9077FE6-C38F-45E6-A142-18D000771279}"/>
              </a:ext>
            </a:extLst>
          </p:cNvPr>
          <p:cNvSpPr txBox="1"/>
          <p:nvPr/>
        </p:nvSpPr>
        <p:spPr>
          <a:xfrm>
            <a:off x="9942316" y="4709557"/>
            <a:ext cx="546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02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6" name="OfficePLUS-9">
            <a:extLst>
              <a:ext uri="{FF2B5EF4-FFF2-40B4-BE49-F238E27FC236}">
                <a16:creationId xmlns:a16="http://schemas.microsoft.com/office/drawing/2014/main" id="{C6AB7C6F-6E59-43C7-A7A8-DA16DE850E08}"/>
              </a:ext>
            </a:extLst>
          </p:cNvPr>
          <p:cNvSpPr txBox="1"/>
          <p:nvPr/>
        </p:nvSpPr>
        <p:spPr>
          <a:xfrm>
            <a:off x="9254628" y="50932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7" name="OfficePLUS-10">
            <a:extLst>
              <a:ext uri="{FF2B5EF4-FFF2-40B4-BE49-F238E27FC236}">
                <a16:creationId xmlns:a16="http://schemas.microsoft.com/office/drawing/2014/main" id="{73520542-27A5-4378-87B8-98EF64989305}"/>
              </a:ext>
            </a:extLst>
          </p:cNvPr>
          <p:cNvSpPr/>
          <p:nvPr/>
        </p:nvSpPr>
        <p:spPr>
          <a:xfrm>
            <a:off x="9262650" y="55644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8" name="OfficePLUS-11">
            <a:extLst>
              <a:ext uri="{FF2B5EF4-FFF2-40B4-BE49-F238E27FC236}">
                <a16:creationId xmlns:a16="http://schemas.microsoft.com/office/drawing/2014/main" id="{58D12135-0DF4-4925-851E-604115890B4E}"/>
              </a:ext>
            </a:extLst>
          </p:cNvPr>
          <p:cNvSpPr/>
          <p:nvPr/>
        </p:nvSpPr>
        <p:spPr>
          <a:xfrm>
            <a:off x="754063" y="49802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9" name="OfficePLUS-12">
            <a:extLst>
              <a:ext uri="{FF2B5EF4-FFF2-40B4-BE49-F238E27FC236}">
                <a16:creationId xmlns:a16="http://schemas.microsoft.com/office/drawing/2014/main" id="{C21C3DE6-69A9-4C48-83D0-EE45D371BDD4}"/>
              </a:ext>
            </a:extLst>
          </p:cNvPr>
          <p:cNvSpPr/>
          <p:nvPr/>
        </p:nvSpPr>
        <p:spPr>
          <a:xfrm>
            <a:off x="754063" y="5647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OfficePLUS-13">
            <a:extLst>
              <a:ext uri="{FF2B5EF4-FFF2-40B4-BE49-F238E27FC236}">
                <a16:creationId xmlns:a16="http://schemas.microsoft.com/office/drawing/2014/main" id="{5D0E63D0-C4D5-4AAD-83CA-3FCA4A59B9C8}"/>
              </a:ext>
            </a:extLst>
          </p:cNvPr>
          <p:cNvSpPr txBox="1"/>
          <p:nvPr/>
        </p:nvSpPr>
        <p:spPr>
          <a:xfrm>
            <a:off x="754063" y="4411163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621139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fficePLUS-1">
            <a:extLst>
              <a:ext uri="{FF2B5EF4-FFF2-40B4-BE49-F238E27FC236}">
                <a16:creationId xmlns:a16="http://schemas.microsoft.com/office/drawing/2014/main" id="{126D470B-B770-4E3E-BAEF-7FDCC4FCAE0F}"/>
              </a:ext>
            </a:extLst>
          </p:cNvPr>
          <p:cNvSpPr/>
          <p:nvPr/>
        </p:nvSpPr>
        <p:spPr>
          <a:xfrm>
            <a:off x="9019138" y="1304548"/>
            <a:ext cx="25505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OfficePLUS-2">
            <a:extLst>
              <a:ext uri="{FF2B5EF4-FFF2-40B4-BE49-F238E27FC236}">
                <a16:creationId xmlns:a16="http://schemas.microsoft.com/office/drawing/2014/main" id="{E10D5998-2E69-482E-BC3B-B78A9B66B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0" y="1494972"/>
            <a:ext cx="4559300" cy="2684917"/>
          </a:xfrm>
          <a:custGeom>
            <a:avLst/>
            <a:gdLst>
              <a:gd name="connsiteX0" fmla="*/ 0 w 4470400"/>
              <a:gd name="connsiteY0" fmla="*/ 0 h 2684917"/>
              <a:gd name="connsiteX1" fmla="*/ 4470400 w 4470400"/>
              <a:gd name="connsiteY1" fmla="*/ 0 h 2684917"/>
              <a:gd name="connsiteX2" fmla="*/ 4470400 w 4470400"/>
              <a:gd name="connsiteY2" fmla="*/ 2684917 h 2684917"/>
              <a:gd name="connsiteX3" fmla="*/ 0 w 4470400"/>
              <a:gd name="connsiteY3" fmla="*/ 2684917 h 268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0400" h="2684917">
                <a:moveTo>
                  <a:pt x="0" y="0"/>
                </a:moveTo>
                <a:lnTo>
                  <a:pt x="4470400" y="0"/>
                </a:lnTo>
                <a:lnTo>
                  <a:pt x="4470400" y="2684917"/>
                </a:lnTo>
                <a:lnTo>
                  <a:pt x="0" y="2684917"/>
                </a:lnTo>
                <a:close/>
              </a:path>
            </a:pathLst>
          </a:custGeom>
        </p:spPr>
      </p:pic>
      <p:sp>
        <p:nvSpPr>
          <p:cNvPr id="4" name="OfficePLUS-3">
            <a:extLst>
              <a:ext uri="{FF2B5EF4-FFF2-40B4-BE49-F238E27FC236}">
                <a16:creationId xmlns:a16="http://schemas.microsoft.com/office/drawing/2014/main" id="{0845B160-3BBC-4F7F-9C49-D1D9A424341F}"/>
              </a:ext>
            </a:extLst>
          </p:cNvPr>
          <p:cNvSpPr txBox="1"/>
          <p:nvPr/>
        </p:nvSpPr>
        <p:spPr>
          <a:xfrm>
            <a:off x="9069695" y="2624428"/>
            <a:ext cx="2313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1400" b="1" kern="0" spc="30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在此输入内容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– 30%</a:t>
            </a:r>
            <a:endParaRPr lang="id-ID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OfficePLUS-4">
            <a:extLst>
              <a:ext uri="{FF2B5EF4-FFF2-40B4-BE49-F238E27FC236}">
                <a16:creationId xmlns:a16="http://schemas.microsoft.com/office/drawing/2014/main" id="{3A00F35E-9E91-4210-87AF-31752002513F}"/>
              </a:ext>
            </a:extLst>
          </p:cNvPr>
          <p:cNvSpPr txBox="1"/>
          <p:nvPr/>
        </p:nvSpPr>
        <p:spPr>
          <a:xfrm>
            <a:off x="9069695" y="4266051"/>
            <a:ext cx="2313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1400" b="1" kern="0" spc="30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在此输入内容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– 21%</a:t>
            </a:r>
            <a:endParaRPr lang="id-ID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OfficePLUS-5">
            <a:extLst>
              <a:ext uri="{FF2B5EF4-FFF2-40B4-BE49-F238E27FC236}">
                <a16:creationId xmlns:a16="http://schemas.microsoft.com/office/drawing/2014/main" id="{F2F126E3-96F8-4C52-896A-5FCB024E920B}"/>
              </a:ext>
            </a:extLst>
          </p:cNvPr>
          <p:cNvSpPr/>
          <p:nvPr/>
        </p:nvSpPr>
        <p:spPr>
          <a:xfrm>
            <a:off x="9187130" y="3841630"/>
            <a:ext cx="1654629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9" name="OfficePLUS-6">
            <a:extLst>
              <a:ext uri="{FF2B5EF4-FFF2-40B4-BE49-F238E27FC236}">
                <a16:creationId xmlns:a16="http://schemas.microsoft.com/office/drawing/2014/main" id="{4E29AAE3-D6F0-4D5D-BA1C-45D34B44093C}"/>
              </a:ext>
            </a:extLst>
          </p:cNvPr>
          <p:cNvSpPr/>
          <p:nvPr/>
        </p:nvSpPr>
        <p:spPr>
          <a:xfrm>
            <a:off x="10146506" y="3836194"/>
            <a:ext cx="687996" cy="60250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0" name="OfficePLUS-7">
            <a:extLst>
              <a:ext uri="{FF2B5EF4-FFF2-40B4-BE49-F238E27FC236}">
                <a16:creationId xmlns:a16="http://schemas.microsoft.com/office/drawing/2014/main" id="{6F7AFFA6-E755-4F77-8C17-6DBEA824A1DD}"/>
              </a:ext>
            </a:extLst>
          </p:cNvPr>
          <p:cNvSpPr/>
          <p:nvPr/>
        </p:nvSpPr>
        <p:spPr>
          <a:xfrm>
            <a:off x="9187130" y="5450325"/>
            <a:ext cx="1654629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1" name="OfficePLUS-8">
            <a:extLst>
              <a:ext uri="{FF2B5EF4-FFF2-40B4-BE49-F238E27FC236}">
                <a16:creationId xmlns:a16="http://schemas.microsoft.com/office/drawing/2014/main" id="{F9657AC1-530B-4C5C-9593-A4D2D134CFAB}"/>
              </a:ext>
            </a:extLst>
          </p:cNvPr>
          <p:cNvSpPr/>
          <p:nvPr/>
        </p:nvSpPr>
        <p:spPr>
          <a:xfrm>
            <a:off x="10322718" y="5443538"/>
            <a:ext cx="511783" cy="6160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5" name="OfficePLUS-9">
            <a:extLst>
              <a:ext uri="{FF2B5EF4-FFF2-40B4-BE49-F238E27FC236}">
                <a16:creationId xmlns:a16="http://schemas.microsoft.com/office/drawing/2014/main" id="{0FC3D511-6BD7-431C-9DCC-4F4981DD142A}"/>
              </a:ext>
            </a:extLst>
          </p:cNvPr>
          <p:cNvSpPr txBox="1"/>
          <p:nvPr/>
        </p:nvSpPr>
        <p:spPr>
          <a:xfrm>
            <a:off x="8994003" y="1000100"/>
            <a:ext cx="24048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1400" b="1" kern="0" spc="30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在此输入内容 </a:t>
            </a:r>
            <a:r>
              <a:rPr lang="en-US" dirty="0">
                <a:latin typeface="+mn-lt"/>
                <a:ea typeface="+mn-ea"/>
                <a:cs typeface="+mn-ea"/>
                <a:sym typeface="+mn-lt"/>
              </a:rPr>
              <a:t> – 29%</a:t>
            </a:r>
            <a:endParaRPr lang="id-ID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OfficePLUS-10">
            <a:extLst>
              <a:ext uri="{FF2B5EF4-FFF2-40B4-BE49-F238E27FC236}">
                <a16:creationId xmlns:a16="http://schemas.microsoft.com/office/drawing/2014/main" id="{615022DB-DB2F-47FA-AA3D-45AF380D6F3E}"/>
              </a:ext>
            </a:extLst>
          </p:cNvPr>
          <p:cNvSpPr/>
          <p:nvPr/>
        </p:nvSpPr>
        <p:spPr>
          <a:xfrm>
            <a:off x="9183945" y="2198961"/>
            <a:ext cx="1654629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u="sng">
              <a:cs typeface="+mn-ea"/>
              <a:sym typeface="+mn-lt"/>
            </a:endParaRPr>
          </a:p>
        </p:txBody>
      </p:sp>
      <p:sp>
        <p:nvSpPr>
          <p:cNvPr id="18" name="OfficePLUS-11">
            <a:extLst>
              <a:ext uri="{FF2B5EF4-FFF2-40B4-BE49-F238E27FC236}">
                <a16:creationId xmlns:a16="http://schemas.microsoft.com/office/drawing/2014/main" id="{5D7B3F35-F1BE-4FBA-8A29-34CC048EB78B}"/>
              </a:ext>
            </a:extLst>
          </p:cNvPr>
          <p:cNvSpPr/>
          <p:nvPr/>
        </p:nvSpPr>
        <p:spPr>
          <a:xfrm>
            <a:off x="10232231" y="2197894"/>
            <a:ext cx="599085" cy="5588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u="sng">
              <a:cs typeface="+mn-ea"/>
              <a:sym typeface="+mn-lt"/>
            </a:endParaRPr>
          </a:p>
        </p:txBody>
      </p:sp>
      <p:sp>
        <p:nvSpPr>
          <p:cNvPr id="20" name="OfficePLUS-12">
            <a:extLst>
              <a:ext uri="{FF2B5EF4-FFF2-40B4-BE49-F238E27FC236}">
                <a16:creationId xmlns:a16="http://schemas.microsoft.com/office/drawing/2014/main" id="{FBB76BAF-EFBD-4032-8BE3-B13DB73F21C3}"/>
              </a:ext>
            </a:extLst>
          </p:cNvPr>
          <p:cNvSpPr txBox="1"/>
          <p:nvPr/>
        </p:nvSpPr>
        <p:spPr>
          <a:xfrm>
            <a:off x="384461" y="4236627"/>
            <a:ext cx="2313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3200" b="1" kern="0" spc="30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在此输入内容</a:t>
            </a:r>
            <a:r>
              <a:rPr lang="en-US" sz="1400" dirty="0">
                <a:latin typeface="+mn-lt"/>
                <a:ea typeface="+mn-ea"/>
                <a:cs typeface="+mn-ea"/>
                <a:sym typeface="+mn-lt"/>
              </a:rPr>
              <a:t> – 29%</a:t>
            </a:r>
            <a:endParaRPr lang="id-ID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OfficePLUS-13">
            <a:extLst>
              <a:ext uri="{FF2B5EF4-FFF2-40B4-BE49-F238E27FC236}">
                <a16:creationId xmlns:a16="http://schemas.microsoft.com/office/drawing/2014/main" id="{ED6532B6-C463-4A1C-8EBB-C1573EDFDB16}"/>
              </a:ext>
            </a:extLst>
          </p:cNvPr>
          <p:cNvSpPr/>
          <p:nvPr/>
        </p:nvSpPr>
        <p:spPr>
          <a:xfrm>
            <a:off x="574403" y="5435488"/>
            <a:ext cx="1654629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u="sng">
              <a:cs typeface="+mn-ea"/>
              <a:sym typeface="+mn-lt"/>
            </a:endParaRPr>
          </a:p>
        </p:txBody>
      </p:sp>
      <p:sp>
        <p:nvSpPr>
          <p:cNvPr id="23" name="OfficePLUS-14">
            <a:extLst>
              <a:ext uri="{FF2B5EF4-FFF2-40B4-BE49-F238E27FC236}">
                <a16:creationId xmlns:a16="http://schemas.microsoft.com/office/drawing/2014/main" id="{DA10FD34-7352-4166-9E5C-5BCCDF60FD98}"/>
              </a:ext>
            </a:extLst>
          </p:cNvPr>
          <p:cNvSpPr/>
          <p:nvPr/>
        </p:nvSpPr>
        <p:spPr>
          <a:xfrm>
            <a:off x="1619386" y="5436683"/>
            <a:ext cx="633226" cy="54814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pic>
        <p:nvPicPr>
          <p:cNvPr id="3" name="OfficePLUS-15">
            <a:extLst>
              <a:ext uri="{FF2B5EF4-FFF2-40B4-BE49-F238E27FC236}">
                <a16:creationId xmlns:a16="http://schemas.microsoft.com/office/drawing/2014/main" id="{C94CA982-71C1-4269-9857-E7CD26881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441" y="1328284"/>
            <a:ext cx="4815118" cy="4274457"/>
          </a:xfrm>
          <a:prstGeom prst="rect">
            <a:avLst/>
          </a:prstGeom>
        </p:spPr>
      </p:pic>
      <p:sp>
        <p:nvSpPr>
          <p:cNvPr id="24" name="OfficePLUS-16">
            <a:extLst>
              <a:ext uri="{FF2B5EF4-FFF2-40B4-BE49-F238E27FC236}">
                <a16:creationId xmlns:a16="http://schemas.microsoft.com/office/drawing/2014/main" id="{51173F94-936B-4B72-AD13-676B16EFAE2B}"/>
              </a:ext>
            </a:extLst>
          </p:cNvPr>
          <p:cNvSpPr/>
          <p:nvPr/>
        </p:nvSpPr>
        <p:spPr>
          <a:xfrm>
            <a:off x="334963" y="20338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25" name="OfficePLUS-17">
            <a:extLst>
              <a:ext uri="{FF2B5EF4-FFF2-40B4-BE49-F238E27FC236}">
                <a16:creationId xmlns:a16="http://schemas.microsoft.com/office/drawing/2014/main" id="{1BEFAC3B-E8A9-45B2-893D-3774AA878F9B}"/>
              </a:ext>
            </a:extLst>
          </p:cNvPr>
          <p:cNvSpPr/>
          <p:nvPr/>
        </p:nvSpPr>
        <p:spPr>
          <a:xfrm>
            <a:off x="334963" y="27015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OfficePLUS-18">
            <a:extLst>
              <a:ext uri="{FF2B5EF4-FFF2-40B4-BE49-F238E27FC236}">
                <a16:creationId xmlns:a16="http://schemas.microsoft.com/office/drawing/2014/main" id="{F833CF0C-8771-4435-9C4E-CAAB09A560F9}"/>
              </a:ext>
            </a:extLst>
          </p:cNvPr>
          <p:cNvSpPr txBox="1"/>
          <p:nvPr/>
        </p:nvSpPr>
        <p:spPr>
          <a:xfrm>
            <a:off x="334963" y="1464763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OfficePLUS-19">
            <a:extLst>
              <a:ext uri="{FF2B5EF4-FFF2-40B4-BE49-F238E27FC236}">
                <a16:creationId xmlns:a16="http://schemas.microsoft.com/office/drawing/2014/main" id="{6E3534D0-A69A-43B5-A7BB-B39EB60E7326}"/>
              </a:ext>
            </a:extLst>
          </p:cNvPr>
          <p:cNvSpPr/>
          <p:nvPr/>
        </p:nvSpPr>
        <p:spPr>
          <a:xfrm>
            <a:off x="334963" y="45684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OfficePLUS-20">
            <a:extLst>
              <a:ext uri="{FF2B5EF4-FFF2-40B4-BE49-F238E27FC236}">
                <a16:creationId xmlns:a16="http://schemas.microsoft.com/office/drawing/2014/main" id="{874A421A-5444-481E-A800-D040BFB9D02D}"/>
              </a:ext>
            </a:extLst>
          </p:cNvPr>
          <p:cNvSpPr/>
          <p:nvPr/>
        </p:nvSpPr>
        <p:spPr>
          <a:xfrm>
            <a:off x="9019138" y="2955548"/>
            <a:ext cx="26394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OfficePLUS-21">
            <a:extLst>
              <a:ext uri="{FF2B5EF4-FFF2-40B4-BE49-F238E27FC236}">
                <a16:creationId xmlns:a16="http://schemas.microsoft.com/office/drawing/2014/main" id="{F6625A5B-08F1-4C30-A8A7-5DE74E7EB83F}"/>
              </a:ext>
            </a:extLst>
          </p:cNvPr>
          <p:cNvSpPr/>
          <p:nvPr/>
        </p:nvSpPr>
        <p:spPr>
          <a:xfrm>
            <a:off x="9019138" y="4593848"/>
            <a:ext cx="26140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965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F8C34439-BA65-42EA-A9BD-A4CE5091B28C}"/>
              </a:ext>
            </a:extLst>
          </p:cNvPr>
          <p:cNvSpPr/>
          <p:nvPr/>
        </p:nvSpPr>
        <p:spPr>
          <a:xfrm>
            <a:off x="0" y="1524000"/>
            <a:ext cx="12192000" cy="3918857"/>
          </a:xfrm>
          <a:prstGeom prst="rect">
            <a:avLst/>
          </a:prstGeom>
          <a:solidFill>
            <a:schemeClr val="bg2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5AAA23DF-9CB2-47F6-AEFA-214C97F13DA8}"/>
              </a:ext>
            </a:extLst>
          </p:cNvPr>
          <p:cNvSpPr txBox="1"/>
          <p:nvPr/>
        </p:nvSpPr>
        <p:spPr>
          <a:xfrm>
            <a:off x="4619625" y="2505670"/>
            <a:ext cx="836295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请输入您的标题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CC1B6D3F-7047-4DAD-B4D0-3666DBE9494A}"/>
              </a:ext>
            </a:extLst>
          </p:cNvPr>
          <p:cNvSpPr txBox="1"/>
          <p:nvPr/>
        </p:nvSpPr>
        <p:spPr>
          <a:xfrm>
            <a:off x="471788" y="2105561"/>
            <a:ext cx="4535642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04</a:t>
            </a: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FA23E351-F028-4353-9F75-B06CAB94F5AC}"/>
              </a:ext>
            </a:extLst>
          </p:cNvPr>
          <p:cNvSpPr txBox="1"/>
          <p:nvPr/>
        </p:nvSpPr>
        <p:spPr>
          <a:xfrm>
            <a:off x="4721225" y="3545286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Please enter your title</a:t>
            </a:r>
            <a:endParaRPr kumimoji="0" lang="zh-CN" altLang="en-US" sz="20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722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OfficePLUS-1">
            <a:extLst>
              <a:ext uri="{FF2B5EF4-FFF2-40B4-BE49-F238E27FC236}">
                <a16:creationId xmlns:a16="http://schemas.microsoft.com/office/drawing/2014/main" id="{F3BD31D1-9D32-442B-884C-1221D45072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2" r="35055"/>
          <a:stretch/>
        </p:blipFill>
        <p:spPr>
          <a:xfrm>
            <a:off x="4601029" y="701094"/>
            <a:ext cx="2612571" cy="5452963"/>
          </a:xfrm>
          <a:prstGeom prst="roundRect">
            <a:avLst>
              <a:gd name="adj" fmla="val 7223"/>
            </a:avLst>
          </a:prstGeom>
        </p:spPr>
      </p:pic>
      <p:pic>
        <p:nvPicPr>
          <p:cNvPr id="4" name="OfficePLUS-2">
            <a:extLst>
              <a:ext uri="{FF2B5EF4-FFF2-40B4-BE49-F238E27FC236}">
                <a16:creationId xmlns:a16="http://schemas.microsoft.com/office/drawing/2014/main" id="{E2E2C782-5723-4166-AB49-EBDCF5022D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813" y="542950"/>
            <a:ext cx="3881837" cy="5873262"/>
          </a:xfrm>
          <a:prstGeom prst="rect">
            <a:avLst/>
          </a:prstGeom>
        </p:spPr>
      </p:pic>
      <p:sp>
        <p:nvSpPr>
          <p:cNvPr id="2" name="OfficePLUS-3">
            <a:extLst>
              <a:ext uri="{FF2B5EF4-FFF2-40B4-BE49-F238E27FC236}">
                <a16:creationId xmlns:a16="http://schemas.microsoft.com/office/drawing/2014/main" id="{8E63D49D-38DE-4B5F-BBBB-5D011148F3A6}"/>
              </a:ext>
            </a:extLst>
          </p:cNvPr>
          <p:cNvSpPr/>
          <p:nvPr/>
        </p:nvSpPr>
        <p:spPr>
          <a:xfrm>
            <a:off x="4648200" y="781579"/>
            <a:ext cx="2489200" cy="5367868"/>
          </a:xfrm>
          <a:custGeom>
            <a:avLst/>
            <a:gdLst>
              <a:gd name="connsiteX0" fmla="*/ 211682 w 2489200"/>
              <a:gd name="connsiteY0" fmla="*/ 0 h 5367868"/>
              <a:gd name="connsiteX1" fmla="*/ 563810 w 2489200"/>
              <a:gd name="connsiteY1" fmla="*/ 0 h 5367868"/>
              <a:gd name="connsiteX2" fmla="*/ 559380 w 2489200"/>
              <a:gd name="connsiteY2" fmla="*/ 6570 h 5367868"/>
              <a:gd name="connsiteX3" fmla="*/ 549275 w 2489200"/>
              <a:gd name="connsiteY3" fmla="*/ 56622 h 5367868"/>
              <a:gd name="connsiteX4" fmla="*/ 549275 w 2489200"/>
              <a:gd name="connsiteY4" fmla="*/ 56621 h 5367868"/>
              <a:gd name="connsiteX5" fmla="*/ 549275 w 2489200"/>
              <a:gd name="connsiteY5" fmla="*/ 56622 h 5367868"/>
              <a:gd name="connsiteX6" fmla="*/ 549275 w 2489200"/>
              <a:gd name="connsiteY6" fmla="*/ 56622 h 5367868"/>
              <a:gd name="connsiteX7" fmla="*/ 559380 w 2489200"/>
              <a:gd name="connsiteY7" fmla="*/ 106673 h 5367868"/>
              <a:gd name="connsiteX8" fmla="*/ 677863 w 2489200"/>
              <a:gd name="connsiteY8" fmla="*/ 185209 h 5367868"/>
              <a:gd name="connsiteX9" fmla="*/ 1811337 w 2489200"/>
              <a:gd name="connsiteY9" fmla="*/ 185210 h 5367868"/>
              <a:gd name="connsiteX10" fmla="*/ 1939925 w 2489200"/>
              <a:gd name="connsiteY10" fmla="*/ 56622 h 5367868"/>
              <a:gd name="connsiteX11" fmla="*/ 1939926 w 2489200"/>
              <a:gd name="connsiteY11" fmla="*/ 56622 h 5367868"/>
              <a:gd name="connsiteX12" fmla="*/ 1929821 w 2489200"/>
              <a:gd name="connsiteY12" fmla="*/ 6570 h 5367868"/>
              <a:gd name="connsiteX13" fmla="*/ 1925392 w 2489200"/>
              <a:gd name="connsiteY13" fmla="*/ 0 h 5367868"/>
              <a:gd name="connsiteX14" fmla="*/ 2277518 w 2489200"/>
              <a:gd name="connsiteY14" fmla="*/ 0 h 5367868"/>
              <a:gd name="connsiteX15" fmla="*/ 2489200 w 2489200"/>
              <a:gd name="connsiteY15" fmla="*/ 211682 h 5367868"/>
              <a:gd name="connsiteX16" fmla="*/ 2489200 w 2489200"/>
              <a:gd name="connsiteY16" fmla="*/ 5156186 h 5367868"/>
              <a:gd name="connsiteX17" fmla="*/ 2277518 w 2489200"/>
              <a:gd name="connsiteY17" fmla="*/ 5367868 h 5367868"/>
              <a:gd name="connsiteX18" fmla="*/ 211682 w 2489200"/>
              <a:gd name="connsiteY18" fmla="*/ 5367868 h 5367868"/>
              <a:gd name="connsiteX19" fmla="*/ 0 w 2489200"/>
              <a:gd name="connsiteY19" fmla="*/ 5156186 h 5367868"/>
              <a:gd name="connsiteX20" fmla="*/ 0 w 2489200"/>
              <a:gd name="connsiteY20" fmla="*/ 211682 h 5367868"/>
              <a:gd name="connsiteX21" fmla="*/ 211682 w 2489200"/>
              <a:gd name="connsiteY21" fmla="*/ 0 h 5367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89200" h="5367868">
                <a:moveTo>
                  <a:pt x="211682" y="0"/>
                </a:moveTo>
                <a:lnTo>
                  <a:pt x="563810" y="0"/>
                </a:lnTo>
                <a:lnTo>
                  <a:pt x="559380" y="6570"/>
                </a:lnTo>
                <a:lnTo>
                  <a:pt x="549275" y="56622"/>
                </a:lnTo>
                <a:lnTo>
                  <a:pt x="549275" y="56621"/>
                </a:lnTo>
                <a:lnTo>
                  <a:pt x="549275" y="56622"/>
                </a:lnTo>
                <a:lnTo>
                  <a:pt x="549275" y="56622"/>
                </a:lnTo>
                <a:lnTo>
                  <a:pt x="559380" y="106673"/>
                </a:lnTo>
                <a:cubicBezTo>
                  <a:pt x="578901" y="152825"/>
                  <a:pt x="624601" y="185209"/>
                  <a:pt x="677863" y="185209"/>
                </a:cubicBezTo>
                <a:lnTo>
                  <a:pt x="1811337" y="185210"/>
                </a:lnTo>
                <a:cubicBezTo>
                  <a:pt x="1882354" y="185210"/>
                  <a:pt x="1939925" y="127639"/>
                  <a:pt x="1939925" y="56622"/>
                </a:cubicBezTo>
                <a:lnTo>
                  <a:pt x="1939926" y="56622"/>
                </a:lnTo>
                <a:cubicBezTo>
                  <a:pt x="1939926" y="38868"/>
                  <a:pt x="1936328" y="21954"/>
                  <a:pt x="1929821" y="6570"/>
                </a:cubicBezTo>
                <a:lnTo>
                  <a:pt x="1925392" y="0"/>
                </a:lnTo>
                <a:lnTo>
                  <a:pt x="2277518" y="0"/>
                </a:lnTo>
                <a:cubicBezTo>
                  <a:pt x="2394427" y="0"/>
                  <a:pt x="2489200" y="94773"/>
                  <a:pt x="2489200" y="211682"/>
                </a:cubicBezTo>
                <a:lnTo>
                  <a:pt x="2489200" y="5156186"/>
                </a:lnTo>
                <a:cubicBezTo>
                  <a:pt x="2489200" y="5273095"/>
                  <a:pt x="2394427" y="5367868"/>
                  <a:pt x="2277518" y="5367868"/>
                </a:cubicBezTo>
                <a:lnTo>
                  <a:pt x="211682" y="5367868"/>
                </a:lnTo>
                <a:cubicBezTo>
                  <a:pt x="94773" y="5367868"/>
                  <a:pt x="0" y="5273095"/>
                  <a:pt x="0" y="5156186"/>
                </a:cubicBezTo>
                <a:lnTo>
                  <a:pt x="0" y="211682"/>
                </a:lnTo>
                <a:cubicBezTo>
                  <a:pt x="0" y="94773"/>
                  <a:pt x="94773" y="0"/>
                  <a:pt x="21168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9" name="OfficePLUS-4">
            <a:extLst>
              <a:ext uri="{FF2B5EF4-FFF2-40B4-BE49-F238E27FC236}">
                <a16:creationId xmlns:a16="http://schemas.microsoft.com/office/drawing/2014/main" id="{1B255824-6F3E-42B1-97B5-2D1D3F7254A8}"/>
              </a:ext>
            </a:extLst>
          </p:cNvPr>
          <p:cNvSpPr/>
          <p:nvPr/>
        </p:nvSpPr>
        <p:spPr>
          <a:xfrm>
            <a:off x="7875904" y="2295326"/>
            <a:ext cx="914400" cy="914400"/>
          </a:xfrm>
          <a:prstGeom prst="round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grpSp>
        <p:nvGrpSpPr>
          <p:cNvPr id="10" name="OfficePLUS-5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D3B97C18-E426-4D40-893D-CE930BA380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39525" y="2427218"/>
            <a:ext cx="561824" cy="636337"/>
            <a:chOff x="4651376" y="5373688"/>
            <a:chExt cx="598487" cy="677862"/>
          </a:xfrm>
          <a:solidFill>
            <a:schemeClr val="bg1"/>
          </a:solidFill>
        </p:grpSpPr>
        <p:sp>
          <p:nvSpPr>
            <p:cNvPr id="11" name="OfficePLUS-5-1">
              <a:extLst>
                <a:ext uri="{FF2B5EF4-FFF2-40B4-BE49-F238E27FC236}">
                  <a16:creationId xmlns:a16="http://schemas.microsoft.com/office/drawing/2014/main" id="{276DD579-6541-416B-B174-405C81993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8" y="5449888"/>
              <a:ext cx="442913" cy="412750"/>
            </a:xfrm>
            <a:custGeom>
              <a:avLst/>
              <a:gdLst>
                <a:gd name="T0" fmla="*/ 244 w 323"/>
                <a:gd name="T1" fmla="*/ 301 h 301"/>
                <a:gd name="T2" fmla="*/ 236 w 323"/>
                <a:gd name="T3" fmla="*/ 287 h 301"/>
                <a:gd name="T4" fmla="*/ 238 w 323"/>
                <a:gd name="T5" fmla="*/ 286 h 301"/>
                <a:gd name="T6" fmla="*/ 307 w 323"/>
                <a:gd name="T7" fmla="*/ 162 h 301"/>
                <a:gd name="T8" fmla="*/ 162 w 323"/>
                <a:gd name="T9" fmla="*/ 17 h 301"/>
                <a:gd name="T10" fmla="*/ 16 w 323"/>
                <a:gd name="T11" fmla="*/ 162 h 301"/>
                <a:gd name="T12" fmla="*/ 82 w 323"/>
                <a:gd name="T13" fmla="*/ 284 h 301"/>
                <a:gd name="T14" fmla="*/ 73 w 323"/>
                <a:gd name="T15" fmla="*/ 298 h 301"/>
                <a:gd name="T16" fmla="*/ 0 w 323"/>
                <a:gd name="T17" fmla="*/ 162 h 301"/>
                <a:gd name="T18" fmla="*/ 162 w 323"/>
                <a:gd name="T19" fmla="*/ 0 h 301"/>
                <a:gd name="T20" fmla="*/ 323 w 323"/>
                <a:gd name="T21" fmla="*/ 162 h 301"/>
                <a:gd name="T22" fmla="*/ 247 w 323"/>
                <a:gd name="T23" fmla="*/ 300 h 301"/>
                <a:gd name="T24" fmla="*/ 244 w 323"/>
                <a:gd name="T25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01">
                  <a:moveTo>
                    <a:pt x="244" y="301"/>
                  </a:moveTo>
                  <a:lnTo>
                    <a:pt x="236" y="287"/>
                  </a:lnTo>
                  <a:lnTo>
                    <a:pt x="238" y="286"/>
                  </a:lnTo>
                  <a:cubicBezTo>
                    <a:pt x="281" y="259"/>
                    <a:pt x="307" y="213"/>
                    <a:pt x="307" y="162"/>
                  </a:cubicBezTo>
                  <a:cubicBezTo>
                    <a:pt x="307" y="82"/>
                    <a:pt x="242" y="17"/>
                    <a:pt x="162" y="17"/>
                  </a:cubicBezTo>
                  <a:cubicBezTo>
                    <a:pt x="82" y="17"/>
                    <a:pt x="16" y="82"/>
                    <a:pt x="16" y="162"/>
                  </a:cubicBezTo>
                  <a:cubicBezTo>
                    <a:pt x="16" y="211"/>
                    <a:pt x="41" y="257"/>
                    <a:pt x="82" y="284"/>
                  </a:cubicBezTo>
                  <a:lnTo>
                    <a:pt x="73" y="298"/>
                  </a:lnTo>
                  <a:cubicBezTo>
                    <a:pt x="27" y="268"/>
                    <a:pt x="0" y="217"/>
                    <a:pt x="0" y="162"/>
                  </a:cubicBezTo>
                  <a:cubicBezTo>
                    <a:pt x="0" y="73"/>
                    <a:pt x="72" y="0"/>
                    <a:pt x="162" y="0"/>
                  </a:cubicBezTo>
                  <a:cubicBezTo>
                    <a:pt x="251" y="0"/>
                    <a:pt x="323" y="73"/>
                    <a:pt x="323" y="162"/>
                  </a:cubicBezTo>
                  <a:cubicBezTo>
                    <a:pt x="323" y="219"/>
                    <a:pt x="295" y="270"/>
                    <a:pt x="247" y="300"/>
                  </a:cubicBezTo>
                  <a:lnTo>
                    <a:pt x="244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fficePLUS-5-2">
              <a:extLst>
                <a:ext uri="{FF2B5EF4-FFF2-40B4-BE49-F238E27FC236}">
                  <a16:creationId xmlns:a16="http://schemas.microsoft.com/office/drawing/2014/main" id="{10EA90EA-304B-407E-A2D4-B3342DEA9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9176" y="5835650"/>
              <a:ext cx="242888" cy="160338"/>
            </a:xfrm>
            <a:custGeom>
              <a:avLst/>
              <a:gdLst>
                <a:gd name="T0" fmla="*/ 16 w 178"/>
                <a:gd name="T1" fmla="*/ 17 h 117"/>
                <a:gd name="T2" fmla="*/ 16 w 178"/>
                <a:gd name="T3" fmla="*/ 95 h 117"/>
                <a:gd name="T4" fmla="*/ 21 w 178"/>
                <a:gd name="T5" fmla="*/ 100 h 117"/>
                <a:gd name="T6" fmla="*/ 157 w 178"/>
                <a:gd name="T7" fmla="*/ 100 h 117"/>
                <a:gd name="T8" fmla="*/ 161 w 178"/>
                <a:gd name="T9" fmla="*/ 95 h 117"/>
                <a:gd name="T10" fmla="*/ 161 w 178"/>
                <a:gd name="T11" fmla="*/ 17 h 117"/>
                <a:gd name="T12" fmla="*/ 16 w 178"/>
                <a:gd name="T13" fmla="*/ 17 h 117"/>
                <a:gd name="T14" fmla="*/ 157 w 178"/>
                <a:gd name="T15" fmla="*/ 117 h 117"/>
                <a:gd name="T16" fmla="*/ 21 w 178"/>
                <a:gd name="T17" fmla="*/ 117 h 117"/>
                <a:gd name="T18" fmla="*/ 0 w 178"/>
                <a:gd name="T19" fmla="*/ 95 h 117"/>
                <a:gd name="T20" fmla="*/ 0 w 178"/>
                <a:gd name="T21" fmla="*/ 0 h 117"/>
                <a:gd name="T22" fmla="*/ 178 w 178"/>
                <a:gd name="T23" fmla="*/ 0 h 117"/>
                <a:gd name="T24" fmla="*/ 178 w 178"/>
                <a:gd name="T25" fmla="*/ 95 h 117"/>
                <a:gd name="T26" fmla="*/ 157 w 178"/>
                <a:gd name="T2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17">
                  <a:moveTo>
                    <a:pt x="16" y="17"/>
                  </a:moveTo>
                  <a:lnTo>
                    <a:pt x="16" y="95"/>
                  </a:lnTo>
                  <a:cubicBezTo>
                    <a:pt x="16" y="98"/>
                    <a:pt x="18" y="100"/>
                    <a:pt x="21" y="100"/>
                  </a:cubicBezTo>
                  <a:lnTo>
                    <a:pt x="157" y="100"/>
                  </a:lnTo>
                  <a:cubicBezTo>
                    <a:pt x="159" y="100"/>
                    <a:pt x="161" y="98"/>
                    <a:pt x="161" y="95"/>
                  </a:cubicBezTo>
                  <a:lnTo>
                    <a:pt x="161" y="17"/>
                  </a:lnTo>
                  <a:lnTo>
                    <a:pt x="16" y="17"/>
                  </a:lnTo>
                  <a:close/>
                  <a:moveTo>
                    <a:pt x="157" y="117"/>
                  </a:moveTo>
                  <a:lnTo>
                    <a:pt x="21" y="117"/>
                  </a:lnTo>
                  <a:cubicBezTo>
                    <a:pt x="9" y="117"/>
                    <a:pt x="0" y="107"/>
                    <a:pt x="0" y="95"/>
                  </a:cubicBezTo>
                  <a:lnTo>
                    <a:pt x="0" y="0"/>
                  </a:lnTo>
                  <a:lnTo>
                    <a:pt x="178" y="0"/>
                  </a:lnTo>
                  <a:lnTo>
                    <a:pt x="178" y="95"/>
                  </a:lnTo>
                  <a:cubicBezTo>
                    <a:pt x="178" y="107"/>
                    <a:pt x="168" y="117"/>
                    <a:pt x="157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OfficePLUS-5-3">
              <a:extLst>
                <a:ext uri="{FF2B5EF4-FFF2-40B4-BE49-F238E27FC236}">
                  <a16:creationId xmlns:a16="http://schemas.microsoft.com/office/drawing/2014/main" id="{E92EC6D4-C406-435B-AA5D-C5994FDE9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451" y="5646738"/>
              <a:ext cx="53975" cy="158750"/>
            </a:xfrm>
            <a:custGeom>
              <a:avLst/>
              <a:gdLst>
                <a:gd name="T0" fmla="*/ 39 w 39"/>
                <a:gd name="T1" fmla="*/ 116 h 116"/>
                <a:gd name="T2" fmla="*/ 22 w 39"/>
                <a:gd name="T3" fmla="*/ 116 h 116"/>
                <a:gd name="T4" fmla="*/ 0 w 39"/>
                <a:gd name="T5" fmla="*/ 5 h 116"/>
                <a:gd name="T6" fmla="*/ 16 w 39"/>
                <a:gd name="T7" fmla="*/ 0 h 116"/>
                <a:gd name="T8" fmla="*/ 39 w 3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6">
                  <a:moveTo>
                    <a:pt x="39" y="116"/>
                  </a:moveTo>
                  <a:lnTo>
                    <a:pt x="22" y="116"/>
                  </a:lnTo>
                  <a:cubicBezTo>
                    <a:pt x="22" y="77"/>
                    <a:pt x="1" y="6"/>
                    <a:pt x="0" y="5"/>
                  </a:cubicBezTo>
                  <a:lnTo>
                    <a:pt x="16" y="0"/>
                  </a:lnTo>
                  <a:cubicBezTo>
                    <a:pt x="17" y="3"/>
                    <a:pt x="39" y="75"/>
                    <a:pt x="39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OfficePLUS-5-4">
              <a:extLst>
                <a:ext uri="{FF2B5EF4-FFF2-40B4-BE49-F238E27FC236}">
                  <a16:creationId xmlns:a16="http://schemas.microsoft.com/office/drawing/2014/main" id="{C4DE54E7-676C-4F52-8C39-316450253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863" y="5645150"/>
              <a:ext cx="90488" cy="28575"/>
            </a:xfrm>
            <a:custGeom>
              <a:avLst/>
              <a:gdLst>
                <a:gd name="T0" fmla="*/ 33 w 66"/>
                <a:gd name="T1" fmla="*/ 21 h 21"/>
                <a:gd name="T2" fmla="*/ 0 w 66"/>
                <a:gd name="T3" fmla="*/ 1 h 21"/>
                <a:gd name="T4" fmla="*/ 17 w 66"/>
                <a:gd name="T5" fmla="*/ 1 h 21"/>
                <a:gd name="T6" fmla="*/ 17 w 66"/>
                <a:gd name="T7" fmla="*/ 1 h 21"/>
                <a:gd name="T8" fmla="*/ 33 w 66"/>
                <a:gd name="T9" fmla="*/ 4 h 21"/>
                <a:gd name="T10" fmla="*/ 50 w 66"/>
                <a:gd name="T11" fmla="*/ 0 h 21"/>
                <a:gd name="T12" fmla="*/ 66 w 66"/>
                <a:gd name="T13" fmla="*/ 1 h 21"/>
                <a:gd name="T14" fmla="*/ 33 w 66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1">
                  <a:moveTo>
                    <a:pt x="33" y="21"/>
                  </a:moveTo>
                  <a:cubicBezTo>
                    <a:pt x="14" y="21"/>
                    <a:pt x="0" y="13"/>
                    <a:pt x="0" y="1"/>
                  </a:cubicBezTo>
                  <a:lnTo>
                    <a:pt x="17" y="1"/>
                  </a:lnTo>
                  <a:lnTo>
                    <a:pt x="17" y="1"/>
                  </a:lnTo>
                  <a:cubicBezTo>
                    <a:pt x="17" y="1"/>
                    <a:pt x="23" y="4"/>
                    <a:pt x="33" y="4"/>
                  </a:cubicBezTo>
                  <a:cubicBezTo>
                    <a:pt x="44" y="4"/>
                    <a:pt x="49" y="1"/>
                    <a:pt x="50" y="0"/>
                  </a:cubicBezTo>
                  <a:lnTo>
                    <a:pt x="66" y="1"/>
                  </a:lnTo>
                  <a:cubicBezTo>
                    <a:pt x="66" y="13"/>
                    <a:pt x="52" y="21"/>
                    <a:pt x="3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OfficePLUS-5-5">
              <a:extLst>
                <a:ext uri="{FF2B5EF4-FFF2-40B4-BE49-F238E27FC236}">
                  <a16:creationId xmlns:a16="http://schemas.microsoft.com/office/drawing/2014/main" id="{9CC9461A-2377-4A5F-932A-A2435FFA8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638" y="5646738"/>
              <a:ext cx="53975" cy="158750"/>
            </a:xfrm>
            <a:custGeom>
              <a:avLst/>
              <a:gdLst>
                <a:gd name="T0" fmla="*/ 17 w 39"/>
                <a:gd name="T1" fmla="*/ 116 h 116"/>
                <a:gd name="T2" fmla="*/ 0 w 39"/>
                <a:gd name="T3" fmla="*/ 116 h 116"/>
                <a:gd name="T4" fmla="*/ 23 w 39"/>
                <a:gd name="T5" fmla="*/ 0 h 116"/>
                <a:gd name="T6" fmla="*/ 39 w 39"/>
                <a:gd name="T7" fmla="*/ 5 h 116"/>
                <a:gd name="T8" fmla="*/ 17 w 3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6">
                  <a:moveTo>
                    <a:pt x="17" y="116"/>
                  </a:moveTo>
                  <a:lnTo>
                    <a:pt x="0" y="116"/>
                  </a:lnTo>
                  <a:cubicBezTo>
                    <a:pt x="0" y="75"/>
                    <a:pt x="22" y="3"/>
                    <a:pt x="23" y="0"/>
                  </a:cubicBezTo>
                  <a:lnTo>
                    <a:pt x="39" y="5"/>
                  </a:lnTo>
                  <a:cubicBezTo>
                    <a:pt x="38" y="6"/>
                    <a:pt x="17" y="77"/>
                    <a:pt x="17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OfficePLUS-5-6">
              <a:extLst>
                <a:ext uri="{FF2B5EF4-FFF2-40B4-BE49-F238E27FC236}">
                  <a16:creationId xmlns:a16="http://schemas.microsoft.com/office/drawing/2014/main" id="{95D01485-C049-4B28-8B01-E8EE61050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5645150"/>
              <a:ext cx="88900" cy="28575"/>
            </a:xfrm>
            <a:custGeom>
              <a:avLst/>
              <a:gdLst>
                <a:gd name="T0" fmla="*/ 33 w 66"/>
                <a:gd name="T1" fmla="*/ 21 h 21"/>
                <a:gd name="T2" fmla="*/ 0 w 66"/>
                <a:gd name="T3" fmla="*/ 1 h 21"/>
                <a:gd name="T4" fmla="*/ 16 w 66"/>
                <a:gd name="T5" fmla="*/ 1 h 21"/>
                <a:gd name="T6" fmla="*/ 16 w 66"/>
                <a:gd name="T7" fmla="*/ 0 h 21"/>
                <a:gd name="T8" fmla="*/ 33 w 66"/>
                <a:gd name="T9" fmla="*/ 4 h 21"/>
                <a:gd name="T10" fmla="*/ 49 w 66"/>
                <a:gd name="T11" fmla="*/ 0 h 21"/>
                <a:gd name="T12" fmla="*/ 66 w 66"/>
                <a:gd name="T13" fmla="*/ 1 h 21"/>
                <a:gd name="T14" fmla="*/ 33 w 66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1">
                  <a:moveTo>
                    <a:pt x="33" y="21"/>
                  </a:moveTo>
                  <a:cubicBezTo>
                    <a:pt x="14" y="21"/>
                    <a:pt x="0" y="13"/>
                    <a:pt x="0" y="1"/>
                  </a:cubicBezTo>
                  <a:lnTo>
                    <a:pt x="16" y="1"/>
                  </a:lnTo>
                  <a:cubicBezTo>
                    <a:pt x="16" y="0"/>
                    <a:pt x="16" y="0"/>
                    <a:pt x="16" y="0"/>
                  </a:cubicBezTo>
                  <a:cubicBezTo>
                    <a:pt x="17" y="1"/>
                    <a:pt x="22" y="4"/>
                    <a:pt x="33" y="4"/>
                  </a:cubicBezTo>
                  <a:cubicBezTo>
                    <a:pt x="43" y="4"/>
                    <a:pt x="49" y="1"/>
                    <a:pt x="49" y="0"/>
                  </a:cubicBezTo>
                  <a:lnTo>
                    <a:pt x="66" y="1"/>
                  </a:lnTo>
                  <a:cubicBezTo>
                    <a:pt x="66" y="13"/>
                    <a:pt x="52" y="21"/>
                    <a:pt x="3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fficePLUS-5-7">
              <a:extLst>
                <a:ext uri="{FF2B5EF4-FFF2-40B4-BE49-F238E27FC236}">
                  <a16:creationId xmlns:a16="http://schemas.microsoft.com/office/drawing/2014/main" id="{F2A90285-9AA2-45D0-8A29-E7C9F8804D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1088" y="5972175"/>
              <a:ext cx="117475" cy="79375"/>
            </a:xfrm>
            <a:custGeom>
              <a:avLst/>
              <a:gdLst>
                <a:gd name="T0" fmla="*/ 16 w 86"/>
                <a:gd name="T1" fmla="*/ 17 h 57"/>
                <a:gd name="T2" fmla="*/ 16 w 86"/>
                <a:gd name="T3" fmla="*/ 35 h 57"/>
                <a:gd name="T4" fmla="*/ 22 w 86"/>
                <a:gd name="T5" fmla="*/ 41 h 57"/>
                <a:gd name="T6" fmla="*/ 64 w 86"/>
                <a:gd name="T7" fmla="*/ 41 h 57"/>
                <a:gd name="T8" fmla="*/ 69 w 86"/>
                <a:gd name="T9" fmla="*/ 35 h 57"/>
                <a:gd name="T10" fmla="*/ 69 w 86"/>
                <a:gd name="T11" fmla="*/ 17 h 57"/>
                <a:gd name="T12" fmla="*/ 16 w 86"/>
                <a:gd name="T13" fmla="*/ 17 h 57"/>
                <a:gd name="T14" fmla="*/ 64 w 86"/>
                <a:gd name="T15" fmla="*/ 57 h 57"/>
                <a:gd name="T16" fmla="*/ 22 w 86"/>
                <a:gd name="T17" fmla="*/ 57 h 57"/>
                <a:gd name="T18" fmla="*/ 0 w 86"/>
                <a:gd name="T19" fmla="*/ 35 h 57"/>
                <a:gd name="T20" fmla="*/ 0 w 86"/>
                <a:gd name="T21" fmla="*/ 0 h 57"/>
                <a:gd name="T22" fmla="*/ 86 w 86"/>
                <a:gd name="T23" fmla="*/ 0 h 57"/>
                <a:gd name="T24" fmla="*/ 86 w 86"/>
                <a:gd name="T25" fmla="*/ 35 h 57"/>
                <a:gd name="T26" fmla="*/ 64 w 86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57">
                  <a:moveTo>
                    <a:pt x="16" y="17"/>
                  </a:moveTo>
                  <a:lnTo>
                    <a:pt x="16" y="35"/>
                  </a:lnTo>
                  <a:cubicBezTo>
                    <a:pt x="16" y="38"/>
                    <a:pt x="19" y="41"/>
                    <a:pt x="22" y="41"/>
                  </a:cubicBezTo>
                  <a:lnTo>
                    <a:pt x="64" y="41"/>
                  </a:lnTo>
                  <a:cubicBezTo>
                    <a:pt x="67" y="41"/>
                    <a:pt x="69" y="38"/>
                    <a:pt x="69" y="35"/>
                  </a:cubicBezTo>
                  <a:lnTo>
                    <a:pt x="69" y="17"/>
                  </a:lnTo>
                  <a:lnTo>
                    <a:pt x="16" y="17"/>
                  </a:lnTo>
                  <a:close/>
                  <a:moveTo>
                    <a:pt x="64" y="57"/>
                  </a:moveTo>
                  <a:lnTo>
                    <a:pt x="22" y="57"/>
                  </a:lnTo>
                  <a:cubicBezTo>
                    <a:pt x="10" y="57"/>
                    <a:pt x="0" y="47"/>
                    <a:pt x="0" y="35"/>
                  </a:cubicBezTo>
                  <a:lnTo>
                    <a:pt x="0" y="0"/>
                  </a:lnTo>
                  <a:lnTo>
                    <a:pt x="86" y="0"/>
                  </a:lnTo>
                  <a:lnTo>
                    <a:pt x="86" y="35"/>
                  </a:lnTo>
                  <a:cubicBezTo>
                    <a:pt x="86" y="47"/>
                    <a:pt x="76" y="57"/>
                    <a:pt x="64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fficePLUS-5-8">
              <a:extLst>
                <a:ext uri="{FF2B5EF4-FFF2-40B4-BE49-F238E27FC236}">
                  <a16:creationId xmlns:a16="http://schemas.microsoft.com/office/drawing/2014/main" id="{DDFE8D13-0210-4B01-946A-3CB74028C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0288" y="5881688"/>
              <a:ext cx="2222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OfficePLUS-5-9">
              <a:extLst>
                <a:ext uri="{FF2B5EF4-FFF2-40B4-BE49-F238E27FC236}">
                  <a16:creationId xmlns:a16="http://schemas.microsoft.com/office/drawing/2014/main" id="{3552BDA0-53DA-45C6-BE73-974FD60A2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0288" y="5926138"/>
              <a:ext cx="2222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fficePLUS-5-10">
              <a:extLst>
                <a:ext uri="{FF2B5EF4-FFF2-40B4-BE49-F238E27FC236}">
                  <a16:creationId xmlns:a16="http://schemas.microsoft.com/office/drawing/2014/main" id="{5172C89A-DD37-487E-81C5-7F3794A3A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8713" y="5373688"/>
              <a:ext cx="22225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OfficePLUS-5-11">
              <a:extLst>
                <a:ext uri="{FF2B5EF4-FFF2-40B4-BE49-F238E27FC236}">
                  <a16:creationId xmlns:a16="http://schemas.microsoft.com/office/drawing/2014/main" id="{261F9B3F-7C20-40A6-BEB2-E04FC01CF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76" y="5697538"/>
              <a:ext cx="41275" cy="30163"/>
            </a:xfrm>
            <a:custGeom>
              <a:avLst/>
              <a:gdLst>
                <a:gd name="T0" fmla="*/ 3 w 26"/>
                <a:gd name="T1" fmla="*/ 19 h 19"/>
                <a:gd name="T2" fmla="*/ 0 w 26"/>
                <a:gd name="T3" fmla="*/ 5 h 19"/>
                <a:gd name="T4" fmla="*/ 24 w 26"/>
                <a:gd name="T5" fmla="*/ 0 h 19"/>
                <a:gd name="T6" fmla="*/ 26 w 26"/>
                <a:gd name="T7" fmla="*/ 15 h 19"/>
                <a:gd name="T8" fmla="*/ 3 w 2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3" y="19"/>
                  </a:moveTo>
                  <a:lnTo>
                    <a:pt x="0" y="5"/>
                  </a:lnTo>
                  <a:lnTo>
                    <a:pt x="24" y="0"/>
                  </a:lnTo>
                  <a:lnTo>
                    <a:pt x="26" y="15"/>
                  </a:lnTo>
                  <a:lnTo>
                    <a:pt x="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OfficePLUS-5-12">
              <a:extLst>
                <a:ext uri="{FF2B5EF4-FFF2-40B4-BE49-F238E27FC236}">
                  <a16:creationId xmlns:a16="http://schemas.microsoft.com/office/drawing/2014/main" id="{867B6312-D93F-40C9-9CFB-D5BFBD7AE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588" y="5697538"/>
              <a:ext cx="41275" cy="30163"/>
            </a:xfrm>
            <a:custGeom>
              <a:avLst/>
              <a:gdLst>
                <a:gd name="T0" fmla="*/ 23 w 26"/>
                <a:gd name="T1" fmla="*/ 19 h 19"/>
                <a:gd name="T2" fmla="*/ 0 w 26"/>
                <a:gd name="T3" fmla="*/ 15 h 19"/>
                <a:gd name="T4" fmla="*/ 3 w 26"/>
                <a:gd name="T5" fmla="*/ 0 h 19"/>
                <a:gd name="T6" fmla="*/ 26 w 26"/>
                <a:gd name="T7" fmla="*/ 5 h 19"/>
                <a:gd name="T8" fmla="*/ 23 w 2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23" y="19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26" y="5"/>
                  </a:lnTo>
                  <a:lnTo>
                    <a:pt x="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OfficePLUS-5-13">
              <a:extLst>
                <a:ext uri="{FF2B5EF4-FFF2-40B4-BE49-F238E27FC236}">
                  <a16:creationId xmlns:a16="http://schemas.microsoft.com/office/drawing/2014/main" id="{0704EB9F-5948-4BB3-88FB-030DB3249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113" y="5411788"/>
              <a:ext cx="36513" cy="41275"/>
            </a:xfrm>
            <a:custGeom>
              <a:avLst/>
              <a:gdLst>
                <a:gd name="T0" fmla="*/ 12 w 23"/>
                <a:gd name="T1" fmla="*/ 26 h 26"/>
                <a:gd name="T2" fmla="*/ 0 w 23"/>
                <a:gd name="T3" fmla="*/ 20 h 26"/>
                <a:gd name="T4" fmla="*/ 11 w 23"/>
                <a:gd name="T5" fmla="*/ 0 h 26"/>
                <a:gd name="T6" fmla="*/ 23 w 23"/>
                <a:gd name="T7" fmla="*/ 7 h 26"/>
                <a:gd name="T8" fmla="*/ 12 w 2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12" y="26"/>
                  </a:moveTo>
                  <a:lnTo>
                    <a:pt x="0" y="20"/>
                  </a:lnTo>
                  <a:lnTo>
                    <a:pt x="11" y="0"/>
                  </a:lnTo>
                  <a:lnTo>
                    <a:pt x="23" y="7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OfficePLUS-5-14">
              <a:extLst>
                <a:ext uri="{FF2B5EF4-FFF2-40B4-BE49-F238E27FC236}">
                  <a16:creationId xmlns:a16="http://schemas.microsoft.com/office/drawing/2014/main" id="{BBDFC25E-FC4C-4A7D-96F7-D4C19D895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776" y="5535613"/>
              <a:ext cx="49213" cy="41275"/>
            </a:xfrm>
            <a:custGeom>
              <a:avLst/>
              <a:gdLst>
                <a:gd name="T0" fmla="*/ 7 w 31"/>
                <a:gd name="T1" fmla="*/ 26 h 26"/>
                <a:gd name="T2" fmla="*/ 0 w 31"/>
                <a:gd name="T3" fmla="*/ 13 h 26"/>
                <a:gd name="T4" fmla="*/ 23 w 31"/>
                <a:gd name="T5" fmla="*/ 0 h 26"/>
                <a:gd name="T6" fmla="*/ 31 w 31"/>
                <a:gd name="T7" fmla="*/ 13 h 26"/>
                <a:gd name="T8" fmla="*/ 7 w 3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7" y="26"/>
                  </a:moveTo>
                  <a:lnTo>
                    <a:pt x="0" y="13"/>
                  </a:lnTo>
                  <a:lnTo>
                    <a:pt x="23" y="0"/>
                  </a:lnTo>
                  <a:lnTo>
                    <a:pt x="31" y="13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OfficePLUS-5-15">
              <a:extLst>
                <a:ext uri="{FF2B5EF4-FFF2-40B4-BE49-F238E27FC236}">
                  <a16:creationId xmlns:a16="http://schemas.microsoft.com/office/drawing/2014/main" id="{4E36568D-2371-4951-B118-82542FFEF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438" y="5411788"/>
              <a:ext cx="39688" cy="41275"/>
            </a:xfrm>
            <a:custGeom>
              <a:avLst/>
              <a:gdLst>
                <a:gd name="T0" fmla="*/ 12 w 25"/>
                <a:gd name="T1" fmla="*/ 26 h 26"/>
                <a:gd name="T2" fmla="*/ 0 w 25"/>
                <a:gd name="T3" fmla="*/ 7 h 26"/>
                <a:gd name="T4" fmla="*/ 13 w 25"/>
                <a:gd name="T5" fmla="*/ 0 h 26"/>
                <a:gd name="T6" fmla="*/ 25 w 25"/>
                <a:gd name="T7" fmla="*/ 20 h 26"/>
                <a:gd name="T8" fmla="*/ 12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12" y="26"/>
                  </a:moveTo>
                  <a:lnTo>
                    <a:pt x="0" y="7"/>
                  </a:lnTo>
                  <a:lnTo>
                    <a:pt x="13" y="0"/>
                  </a:lnTo>
                  <a:lnTo>
                    <a:pt x="25" y="2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OfficePLUS-5-16">
              <a:extLst>
                <a:ext uri="{FF2B5EF4-FFF2-40B4-BE49-F238E27FC236}">
                  <a16:creationId xmlns:a16="http://schemas.microsoft.com/office/drawing/2014/main" id="{7268600A-7F8B-4919-8D26-0A750624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838" y="5535613"/>
              <a:ext cx="46038" cy="41275"/>
            </a:xfrm>
            <a:custGeom>
              <a:avLst/>
              <a:gdLst>
                <a:gd name="T0" fmla="*/ 22 w 29"/>
                <a:gd name="T1" fmla="*/ 26 h 26"/>
                <a:gd name="T2" fmla="*/ 0 w 29"/>
                <a:gd name="T3" fmla="*/ 13 h 26"/>
                <a:gd name="T4" fmla="*/ 7 w 29"/>
                <a:gd name="T5" fmla="*/ 0 h 26"/>
                <a:gd name="T6" fmla="*/ 29 w 29"/>
                <a:gd name="T7" fmla="*/ 13 h 26"/>
                <a:gd name="T8" fmla="*/ 22 w 2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2" y="26"/>
                  </a:moveTo>
                  <a:lnTo>
                    <a:pt x="0" y="13"/>
                  </a:lnTo>
                  <a:lnTo>
                    <a:pt x="7" y="0"/>
                  </a:lnTo>
                  <a:lnTo>
                    <a:pt x="29" y="13"/>
                  </a:ln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OfficePLUS-5-17">
              <a:extLst>
                <a:ext uri="{FF2B5EF4-FFF2-40B4-BE49-F238E27FC236}">
                  <a16:creationId xmlns:a16="http://schemas.microsoft.com/office/drawing/2014/main" id="{839C0E2F-9A06-42A7-9736-C620C40D9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1563" y="5792788"/>
              <a:ext cx="134938" cy="66675"/>
            </a:xfrm>
            <a:custGeom>
              <a:avLst/>
              <a:gdLst>
                <a:gd name="T0" fmla="*/ 16 w 98"/>
                <a:gd name="T1" fmla="*/ 31 h 48"/>
                <a:gd name="T2" fmla="*/ 82 w 98"/>
                <a:gd name="T3" fmla="*/ 31 h 48"/>
                <a:gd name="T4" fmla="*/ 82 w 98"/>
                <a:gd name="T5" fmla="*/ 17 h 48"/>
                <a:gd name="T6" fmla="*/ 16 w 98"/>
                <a:gd name="T7" fmla="*/ 17 h 48"/>
                <a:gd name="T8" fmla="*/ 16 w 98"/>
                <a:gd name="T9" fmla="*/ 31 h 48"/>
                <a:gd name="T10" fmla="*/ 98 w 98"/>
                <a:gd name="T11" fmla="*/ 48 h 48"/>
                <a:gd name="T12" fmla="*/ 0 w 98"/>
                <a:gd name="T13" fmla="*/ 48 h 48"/>
                <a:gd name="T14" fmla="*/ 0 w 98"/>
                <a:gd name="T15" fmla="*/ 0 h 48"/>
                <a:gd name="T16" fmla="*/ 98 w 98"/>
                <a:gd name="T17" fmla="*/ 0 h 48"/>
                <a:gd name="T18" fmla="*/ 98 w 9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8">
                  <a:moveTo>
                    <a:pt x="16" y="31"/>
                  </a:moveTo>
                  <a:lnTo>
                    <a:pt x="82" y="31"/>
                  </a:lnTo>
                  <a:lnTo>
                    <a:pt x="82" y="17"/>
                  </a:lnTo>
                  <a:lnTo>
                    <a:pt x="16" y="17"/>
                  </a:lnTo>
                  <a:lnTo>
                    <a:pt x="16" y="31"/>
                  </a:lnTo>
                  <a:close/>
                  <a:moveTo>
                    <a:pt x="98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OfficePLUS-6">
            <a:extLst>
              <a:ext uri="{FF2B5EF4-FFF2-40B4-BE49-F238E27FC236}">
                <a16:creationId xmlns:a16="http://schemas.microsoft.com/office/drawing/2014/main" id="{9ECDDA91-3D0E-41D9-BB07-88E957993B25}"/>
              </a:ext>
            </a:extLst>
          </p:cNvPr>
          <p:cNvSpPr/>
          <p:nvPr/>
        </p:nvSpPr>
        <p:spPr>
          <a:xfrm>
            <a:off x="7875904" y="3720014"/>
            <a:ext cx="914400" cy="914400"/>
          </a:xfrm>
          <a:prstGeom prst="round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31" name="OfficePLUS-7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32483F0A-0AFD-4EDC-91BC-0EF3A0F9595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039525" y="3851906"/>
            <a:ext cx="561824" cy="636337"/>
            <a:chOff x="4651376" y="5373688"/>
            <a:chExt cx="598487" cy="677862"/>
          </a:xfrm>
          <a:solidFill>
            <a:schemeClr val="bg1"/>
          </a:solidFill>
        </p:grpSpPr>
        <p:sp>
          <p:nvSpPr>
            <p:cNvPr id="32" name="OfficePLUS-7-1">
              <a:extLst>
                <a:ext uri="{FF2B5EF4-FFF2-40B4-BE49-F238E27FC236}">
                  <a16:creationId xmlns:a16="http://schemas.microsoft.com/office/drawing/2014/main" id="{D8A88853-0719-4896-B4E7-0D53ACC5F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8" y="5449888"/>
              <a:ext cx="442913" cy="412750"/>
            </a:xfrm>
            <a:custGeom>
              <a:avLst/>
              <a:gdLst>
                <a:gd name="T0" fmla="*/ 244 w 323"/>
                <a:gd name="T1" fmla="*/ 301 h 301"/>
                <a:gd name="T2" fmla="*/ 236 w 323"/>
                <a:gd name="T3" fmla="*/ 287 h 301"/>
                <a:gd name="T4" fmla="*/ 238 w 323"/>
                <a:gd name="T5" fmla="*/ 286 h 301"/>
                <a:gd name="T6" fmla="*/ 307 w 323"/>
                <a:gd name="T7" fmla="*/ 162 h 301"/>
                <a:gd name="T8" fmla="*/ 162 w 323"/>
                <a:gd name="T9" fmla="*/ 17 h 301"/>
                <a:gd name="T10" fmla="*/ 16 w 323"/>
                <a:gd name="T11" fmla="*/ 162 h 301"/>
                <a:gd name="T12" fmla="*/ 82 w 323"/>
                <a:gd name="T13" fmla="*/ 284 h 301"/>
                <a:gd name="T14" fmla="*/ 73 w 323"/>
                <a:gd name="T15" fmla="*/ 298 h 301"/>
                <a:gd name="T16" fmla="*/ 0 w 323"/>
                <a:gd name="T17" fmla="*/ 162 h 301"/>
                <a:gd name="T18" fmla="*/ 162 w 323"/>
                <a:gd name="T19" fmla="*/ 0 h 301"/>
                <a:gd name="T20" fmla="*/ 323 w 323"/>
                <a:gd name="T21" fmla="*/ 162 h 301"/>
                <a:gd name="T22" fmla="*/ 247 w 323"/>
                <a:gd name="T23" fmla="*/ 300 h 301"/>
                <a:gd name="T24" fmla="*/ 244 w 323"/>
                <a:gd name="T25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01">
                  <a:moveTo>
                    <a:pt x="244" y="301"/>
                  </a:moveTo>
                  <a:lnTo>
                    <a:pt x="236" y="287"/>
                  </a:lnTo>
                  <a:lnTo>
                    <a:pt x="238" y="286"/>
                  </a:lnTo>
                  <a:cubicBezTo>
                    <a:pt x="281" y="259"/>
                    <a:pt x="307" y="213"/>
                    <a:pt x="307" y="162"/>
                  </a:cubicBezTo>
                  <a:cubicBezTo>
                    <a:pt x="307" y="82"/>
                    <a:pt x="242" y="17"/>
                    <a:pt x="162" y="17"/>
                  </a:cubicBezTo>
                  <a:cubicBezTo>
                    <a:pt x="82" y="17"/>
                    <a:pt x="16" y="82"/>
                    <a:pt x="16" y="162"/>
                  </a:cubicBezTo>
                  <a:cubicBezTo>
                    <a:pt x="16" y="211"/>
                    <a:pt x="41" y="257"/>
                    <a:pt x="82" y="284"/>
                  </a:cubicBezTo>
                  <a:lnTo>
                    <a:pt x="73" y="298"/>
                  </a:lnTo>
                  <a:cubicBezTo>
                    <a:pt x="27" y="268"/>
                    <a:pt x="0" y="217"/>
                    <a:pt x="0" y="162"/>
                  </a:cubicBezTo>
                  <a:cubicBezTo>
                    <a:pt x="0" y="73"/>
                    <a:pt x="72" y="0"/>
                    <a:pt x="162" y="0"/>
                  </a:cubicBezTo>
                  <a:cubicBezTo>
                    <a:pt x="251" y="0"/>
                    <a:pt x="323" y="73"/>
                    <a:pt x="323" y="162"/>
                  </a:cubicBezTo>
                  <a:cubicBezTo>
                    <a:pt x="323" y="219"/>
                    <a:pt x="295" y="270"/>
                    <a:pt x="247" y="300"/>
                  </a:cubicBezTo>
                  <a:lnTo>
                    <a:pt x="244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OfficePLUS-7-2">
              <a:extLst>
                <a:ext uri="{FF2B5EF4-FFF2-40B4-BE49-F238E27FC236}">
                  <a16:creationId xmlns:a16="http://schemas.microsoft.com/office/drawing/2014/main" id="{0B7C597B-F5E6-4782-8961-A256F0BA9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9176" y="5835650"/>
              <a:ext cx="242888" cy="160338"/>
            </a:xfrm>
            <a:custGeom>
              <a:avLst/>
              <a:gdLst>
                <a:gd name="T0" fmla="*/ 16 w 178"/>
                <a:gd name="T1" fmla="*/ 17 h 117"/>
                <a:gd name="T2" fmla="*/ 16 w 178"/>
                <a:gd name="T3" fmla="*/ 95 h 117"/>
                <a:gd name="T4" fmla="*/ 21 w 178"/>
                <a:gd name="T5" fmla="*/ 100 h 117"/>
                <a:gd name="T6" fmla="*/ 157 w 178"/>
                <a:gd name="T7" fmla="*/ 100 h 117"/>
                <a:gd name="T8" fmla="*/ 161 w 178"/>
                <a:gd name="T9" fmla="*/ 95 h 117"/>
                <a:gd name="T10" fmla="*/ 161 w 178"/>
                <a:gd name="T11" fmla="*/ 17 h 117"/>
                <a:gd name="T12" fmla="*/ 16 w 178"/>
                <a:gd name="T13" fmla="*/ 17 h 117"/>
                <a:gd name="T14" fmla="*/ 157 w 178"/>
                <a:gd name="T15" fmla="*/ 117 h 117"/>
                <a:gd name="T16" fmla="*/ 21 w 178"/>
                <a:gd name="T17" fmla="*/ 117 h 117"/>
                <a:gd name="T18" fmla="*/ 0 w 178"/>
                <a:gd name="T19" fmla="*/ 95 h 117"/>
                <a:gd name="T20" fmla="*/ 0 w 178"/>
                <a:gd name="T21" fmla="*/ 0 h 117"/>
                <a:gd name="T22" fmla="*/ 178 w 178"/>
                <a:gd name="T23" fmla="*/ 0 h 117"/>
                <a:gd name="T24" fmla="*/ 178 w 178"/>
                <a:gd name="T25" fmla="*/ 95 h 117"/>
                <a:gd name="T26" fmla="*/ 157 w 178"/>
                <a:gd name="T2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17">
                  <a:moveTo>
                    <a:pt x="16" y="17"/>
                  </a:moveTo>
                  <a:lnTo>
                    <a:pt x="16" y="95"/>
                  </a:lnTo>
                  <a:cubicBezTo>
                    <a:pt x="16" y="98"/>
                    <a:pt x="18" y="100"/>
                    <a:pt x="21" y="100"/>
                  </a:cubicBezTo>
                  <a:lnTo>
                    <a:pt x="157" y="100"/>
                  </a:lnTo>
                  <a:cubicBezTo>
                    <a:pt x="159" y="100"/>
                    <a:pt x="161" y="98"/>
                    <a:pt x="161" y="95"/>
                  </a:cubicBezTo>
                  <a:lnTo>
                    <a:pt x="161" y="17"/>
                  </a:lnTo>
                  <a:lnTo>
                    <a:pt x="16" y="17"/>
                  </a:lnTo>
                  <a:close/>
                  <a:moveTo>
                    <a:pt x="157" y="117"/>
                  </a:moveTo>
                  <a:lnTo>
                    <a:pt x="21" y="117"/>
                  </a:lnTo>
                  <a:cubicBezTo>
                    <a:pt x="9" y="117"/>
                    <a:pt x="0" y="107"/>
                    <a:pt x="0" y="95"/>
                  </a:cubicBezTo>
                  <a:lnTo>
                    <a:pt x="0" y="0"/>
                  </a:lnTo>
                  <a:lnTo>
                    <a:pt x="178" y="0"/>
                  </a:lnTo>
                  <a:lnTo>
                    <a:pt x="178" y="95"/>
                  </a:lnTo>
                  <a:cubicBezTo>
                    <a:pt x="178" y="107"/>
                    <a:pt x="168" y="117"/>
                    <a:pt x="157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OfficePLUS-7-3">
              <a:extLst>
                <a:ext uri="{FF2B5EF4-FFF2-40B4-BE49-F238E27FC236}">
                  <a16:creationId xmlns:a16="http://schemas.microsoft.com/office/drawing/2014/main" id="{991A169D-5A47-4518-877B-096B8752D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451" y="5646738"/>
              <a:ext cx="53975" cy="158750"/>
            </a:xfrm>
            <a:custGeom>
              <a:avLst/>
              <a:gdLst>
                <a:gd name="T0" fmla="*/ 39 w 39"/>
                <a:gd name="T1" fmla="*/ 116 h 116"/>
                <a:gd name="T2" fmla="*/ 22 w 39"/>
                <a:gd name="T3" fmla="*/ 116 h 116"/>
                <a:gd name="T4" fmla="*/ 0 w 39"/>
                <a:gd name="T5" fmla="*/ 5 h 116"/>
                <a:gd name="T6" fmla="*/ 16 w 39"/>
                <a:gd name="T7" fmla="*/ 0 h 116"/>
                <a:gd name="T8" fmla="*/ 39 w 3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6">
                  <a:moveTo>
                    <a:pt x="39" y="116"/>
                  </a:moveTo>
                  <a:lnTo>
                    <a:pt x="22" y="116"/>
                  </a:lnTo>
                  <a:cubicBezTo>
                    <a:pt x="22" y="77"/>
                    <a:pt x="1" y="6"/>
                    <a:pt x="0" y="5"/>
                  </a:cubicBezTo>
                  <a:lnTo>
                    <a:pt x="16" y="0"/>
                  </a:lnTo>
                  <a:cubicBezTo>
                    <a:pt x="17" y="3"/>
                    <a:pt x="39" y="75"/>
                    <a:pt x="39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OfficePLUS-7-4">
              <a:extLst>
                <a:ext uri="{FF2B5EF4-FFF2-40B4-BE49-F238E27FC236}">
                  <a16:creationId xmlns:a16="http://schemas.microsoft.com/office/drawing/2014/main" id="{2355E1FA-42DD-4CCA-A98C-57F5BE988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863" y="5645150"/>
              <a:ext cx="90488" cy="28575"/>
            </a:xfrm>
            <a:custGeom>
              <a:avLst/>
              <a:gdLst>
                <a:gd name="T0" fmla="*/ 33 w 66"/>
                <a:gd name="T1" fmla="*/ 21 h 21"/>
                <a:gd name="T2" fmla="*/ 0 w 66"/>
                <a:gd name="T3" fmla="*/ 1 h 21"/>
                <a:gd name="T4" fmla="*/ 17 w 66"/>
                <a:gd name="T5" fmla="*/ 1 h 21"/>
                <a:gd name="T6" fmla="*/ 17 w 66"/>
                <a:gd name="T7" fmla="*/ 1 h 21"/>
                <a:gd name="T8" fmla="*/ 33 w 66"/>
                <a:gd name="T9" fmla="*/ 4 h 21"/>
                <a:gd name="T10" fmla="*/ 50 w 66"/>
                <a:gd name="T11" fmla="*/ 0 h 21"/>
                <a:gd name="T12" fmla="*/ 66 w 66"/>
                <a:gd name="T13" fmla="*/ 1 h 21"/>
                <a:gd name="T14" fmla="*/ 33 w 66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1">
                  <a:moveTo>
                    <a:pt x="33" y="21"/>
                  </a:moveTo>
                  <a:cubicBezTo>
                    <a:pt x="14" y="21"/>
                    <a:pt x="0" y="13"/>
                    <a:pt x="0" y="1"/>
                  </a:cubicBezTo>
                  <a:lnTo>
                    <a:pt x="17" y="1"/>
                  </a:lnTo>
                  <a:lnTo>
                    <a:pt x="17" y="1"/>
                  </a:lnTo>
                  <a:cubicBezTo>
                    <a:pt x="17" y="1"/>
                    <a:pt x="23" y="4"/>
                    <a:pt x="33" y="4"/>
                  </a:cubicBezTo>
                  <a:cubicBezTo>
                    <a:pt x="44" y="4"/>
                    <a:pt x="49" y="1"/>
                    <a:pt x="50" y="0"/>
                  </a:cubicBezTo>
                  <a:lnTo>
                    <a:pt x="66" y="1"/>
                  </a:lnTo>
                  <a:cubicBezTo>
                    <a:pt x="66" y="13"/>
                    <a:pt x="52" y="21"/>
                    <a:pt x="3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OfficePLUS-7-5">
              <a:extLst>
                <a:ext uri="{FF2B5EF4-FFF2-40B4-BE49-F238E27FC236}">
                  <a16:creationId xmlns:a16="http://schemas.microsoft.com/office/drawing/2014/main" id="{5B17BD4F-860C-45BA-AED2-8EC4AFF00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638" y="5646738"/>
              <a:ext cx="53975" cy="158750"/>
            </a:xfrm>
            <a:custGeom>
              <a:avLst/>
              <a:gdLst>
                <a:gd name="T0" fmla="*/ 17 w 39"/>
                <a:gd name="T1" fmla="*/ 116 h 116"/>
                <a:gd name="T2" fmla="*/ 0 w 39"/>
                <a:gd name="T3" fmla="*/ 116 h 116"/>
                <a:gd name="T4" fmla="*/ 23 w 39"/>
                <a:gd name="T5" fmla="*/ 0 h 116"/>
                <a:gd name="T6" fmla="*/ 39 w 39"/>
                <a:gd name="T7" fmla="*/ 5 h 116"/>
                <a:gd name="T8" fmla="*/ 17 w 3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6">
                  <a:moveTo>
                    <a:pt x="17" y="116"/>
                  </a:moveTo>
                  <a:lnTo>
                    <a:pt x="0" y="116"/>
                  </a:lnTo>
                  <a:cubicBezTo>
                    <a:pt x="0" y="75"/>
                    <a:pt x="22" y="3"/>
                    <a:pt x="23" y="0"/>
                  </a:cubicBezTo>
                  <a:lnTo>
                    <a:pt x="39" y="5"/>
                  </a:lnTo>
                  <a:cubicBezTo>
                    <a:pt x="38" y="6"/>
                    <a:pt x="17" y="77"/>
                    <a:pt x="17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OfficePLUS-7-6">
              <a:extLst>
                <a:ext uri="{FF2B5EF4-FFF2-40B4-BE49-F238E27FC236}">
                  <a16:creationId xmlns:a16="http://schemas.microsoft.com/office/drawing/2014/main" id="{991B86BA-C4AC-474A-8A75-474D5EDC8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5645150"/>
              <a:ext cx="88900" cy="28575"/>
            </a:xfrm>
            <a:custGeom>
              <a:avLst/>
              <a:gdLst>
                <a:gd name="T0" fmla="*/ 33 w 66"/>
                <a:gd name="T1" fmla="*/ 21 h 21"/>
                <a:gd name="T2" fmla="*/ 0 w 66"/>
                <a:gd name="T3" fmla="*/ 1 h 21"/>
                <a:gd name="T4" fmla="*/ 16 w 66"/>
                <a:gd name="T5" fmla="*/ 1 h 21"/>
                <a:gd name="T6" fmla="*/ 16 w 66"/>
                <a:gd name="T7" fmla="*/ 0 h 21"/>
                <a:gd name="T8" fmla="*/ 33 w 66"/>
                <a:gd name="T9" fmla="*/ 4 h 21"/>
                <a:gd name="T10" fmla="*/ 49 w 66"/>
                <a:gd name="T11" fmla="*/ 0 h 21"/>
                <a:gd name="T12" fmla="*/ 66 w 66"/>
                <a:gd name="T13" fmla="*/ 1 h 21"/>
                <a:gd name="T14" fmla="*/ 33 w 66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1">
                  <a:moveTo>
                    <a:pt x="33" y="21"/>
                  </a:moveTo>
                  <a:cubicBezTo>
                    <a:pt x="14" y="21"/>
                    <a:pt x="0" y="13"/>
                    <a:pt x="0" y="1"/>
                  </a:cubicBezTo>
                  <a:lnTo>
                    <a:pt x="16" y="1"/>
                  </a:lnTo>
                  <a:cubicBezTo>
                    <a:pt x="16" y="0"/>
                    <a:pt x="16" y="0"/>
                    <a:pt x="16" y="0"/>
                  </a:cubicBezTo>
                  <a:cubicBezTo>
                    <a:pt x="17" y="1"/>
                    <a:pt x="22" y="4"/>
                    <a:pt x="33" y="4"/>
                  </a:cubicBezTo>
                  <a:cubicBezTo>
                    <a:pt x="43" y="4"/>
                    <a:pt x="49" y="1"/>
                    <a:pt x="49" y="0"/>
                  </a:cubicBezTo>
                  <a:lnTo>
                    <a:pt x="66" y="1"/>
                  </a:lnTo>
                  <a:cubicBezTo>
                    <a:pt x="66" y="13"/>
                    <a:pt x="52" y="21"/>
                    <a:pt x="3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OfficePLUS-7-7">
              <a:extLst>
                <a:ext uri="{FF2B5EF4-FFF2-40B4-BE49-F238E27FC236}">
                  <a16:creationId xmlns:a16="http://schemas.microsoft.com/office/drawing/2014/main" id="{9E387047-EE96-411F-91F9-EE4B515C4D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1088" y="5972175"/>
              <a:ext cx="117475" cy="79375"/>
            </a:xfrm>
            <a:custGeom>
              <a:avLst/>
              <a:gdLst>
                <a:gd name="T0" fmla="*/ 16 w 86"/>
                <a:gd name="T1" fmla="*/ 17 h 57"/>
                <a:gd name="T2" fmla="*/ 16 w 86"/>
                <a:gd name="T3" fmla="*/ 35 h 57"/>
                <a:gd name="T4" fmla="*/ 22 w 86"/>
                <a:gd name="T5" fmla="*/ 41 h 57"/>
                <a:gd name="T6" fmla="*/ 64 w 86"/>
                <a:gd name="T7" fmla="*/ 41 h 57"/>
                <a:gd name="T8" fmla="*/ 69 w 86"/>
                <a:gd name="T9" fmla="*/ 35 h 57"/>
                <a:gd name="T10" fmla="*/ 69 w 86"/>
                <a:gd name="T11" fmla="*/ 17 h 57"/>
                <a:gd name="T12" fmla="*/ 16 w 86"/>
                <a:gd name="T13" fmla="*/ 17 h 57"/>
                <a:gd name="T14" fmla="*/ 64 w 86"/>
                <a:gd name="T15" fmla="*/ 57 h 57"/>
                <a:gd name="T16" fmla="*/ 22 w 86"/>
                <a:gd name="T17" fmla="*/ 57 h 57"/>
                <a:gd name="T18" fmla="*/ 0 w 86"/>
                <a:gd name="T19" fmla="*/ 35 h 57"/>
                <a:gd name="T20" fmla="*/ 0 w 86"/>
                <a:gd name="T21" fmla="*/ 0 h 57"/>
                <a:gd name="T22" fmla="*/ 86 w 86"/>
                <a:gd name="T23" fmla="*/ 0 h 57"/>
                <a:gd name="T24" fmla="*/ 86 w 86"/>
                <a:gd name="T25" fmla="*/ 35 h 57"/>
                <a:gd name="T26" fmla="*/ 64 w 86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57">
                  <a:moveTo>
                    <a:pt x="16" y="17"/>
                  </a:moveTo>
                  <a:lnTo>
                    <a:pt x="16" y="35"/>
                  </a:lnTo>
                  <a:cubicBezTo>
                    <a:pt x="16" y="38"/>
                    <a:pt x="19" y="41"/>
                    <a:pt x="22" y="41"/>
                  </a:cubicBezTo>
                  <a:lnTo>
                    <a:pt x="64" y="41"/>
                  </a:lnTo>
                  <a:cubicBezTo>
                    <a:pt x="67" y="41"/>
                    <a:pt x="69" y="38"/>
                    <a:pt x="69" y="35"/>
                  </a:cubicBezTo>
                  <a:lnTo>
                    <a:pt x="69" y="17"/>
                  </a:lnTo>
                  <a:lnTo>
                    <a:pt x="16" y="17"/>
                  </a:lnTo>
                  <a:close/>
                  <a:moveTo>
                    <a:pt x="64" y="57"/>
                  </a:moveTo>
                  <a:lnTo>
                    <a:pt x="22" y="57"/>
                  </a:lnTo>
                  <a:cubicBezTo>
                    <a:pt x="10" y="57"/>
                    <a:pt x="0" y="47"/>
                    <a:pt x="0" y="35"/>
                  </a:cubicBezTo>
                  <a:lnTo>
                    <a:pt x="0" y="0"/>
                  </a:lnTo>
                  <a:lnTo>
                    <a:pt x="86" y="0"/>
                  </a:lnTo>
                  <a:lnTo>
                    <a:pt x="86" y="35"/>
                  </a:lnTo>
                  <a:cubicBezTo>
                    <a:pt x="86" y="47"/>
                    <a:pt x="76" y="57"/>
                    <a:pt x="64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OfficePLUS-7-8">
              <a:extLst>
                <a:ext uri="{FF2B5EF4-FFF2-40B4-BE49-F238E27FC236}">
                  <a16:creationId xmlns:a16="http://schemas.microsoft.com/office/drawing/2014/main" id="{25BDF92F-844A-48D4-B6DA-B0C325B64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0288" y="5881688"/>
              <a:ext cx="2222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OfficePLUS-7-9">
              <a:extLst>
                <a:ext uri="{FF2B5EF4-FFF2-40B4-BE49-F238E27FC236}">
                  <a16:creationId xmlns:a16="http://schemas.microsoft.com/office/drawing/2014/main" id="{35A76581-6219-4C91-BB38-99FBA07D0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0288" y="5926138"/>
              <a:ext cx="2222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OfficePLUS-7-10">
              <a:extLst>
                <a:ext uri="{FF2B5EF4-FFF2-40B4-BE49-F238E27FC236}">
                  <a16:creationId xmlns:a16="http://schemas.microsoft.com/office/drawing/2014/main" id="{DF29FE16-D6B0-45EB-9391-699688DE6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8713" y="5373688"/>
              <a:ext cx="22225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OfficePLUS-7-11">
              <a:extLst>
                <a:ext uri="{FF2B5EF4-FFF2-40B4-BE49-F238E27FC236}">
                  <a16:creationId xmlns:a16="http://schemas.microsoft.com/office/drawing/2014/main" id="{4B6DDA7E-0583-4E2F-948F-46752341D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76" y="5697538"/>
              <a:ext cx="41275" cy="30163"/>
            </a:xfrm>
            <a:custGeom>
              <a:avLst/>
              <a:gdLst>
                <a:gd name="T0" fmla="*/ 3 w 26"/>
                <a:gd name="T1" fmla="*/ 19 h 19"/>
                <a:gd name="T2" fmla="*/ 0 w 26"/>
                <a:gd name="T3" fmla="*/ 5 h 19"/>
                <a:gd name="T4" fmla="*/ 24 w 26"/>
                <a:gd name="T5" fmla="*/ 0 h 19"/>
                <a:gd name="T6" fmla="*/ 26 w 26"/>
                <a:gd name="T7" fmla="*/ 15 h 19"/>
                <a:gd name="T8" fmla="*/ 3 w 2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3" y="19"/>
                  </a:moveTo>
                  <a:lnTo>
                    <a:pt x="0" y="5"/>
                  </a:lnTo>
                  <a:lnTo>
                    <a:pt x="24" y="0"/>
                  </a:lnTo>
                  <a:lnTo>
                    <a:pt x="26" y="15"/>
                  </a:lnTo>
                  <a:lnTo>
                    <a:pt x="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OfficePLUS-7-12">
              <a:extLst>
                <a:ext uri="{FF2B5EF4-FFF2-40B4-BE49-F238E27FC236}">
                  <a16:creationId xmlns:a16="http://schemas.microsoft.com/office/drawing/2014/main" id="{3197CB15-7776-44C8-9427-27A977AEC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588" y="5697538"/>
              <a:ext cx="41275" cy="30163"/>
            </a:xfrm>
            <a:custGeom>
              <a:avLst/>
              <a:gdLst>
                <a:gd name="T0" fmla="*/ 23 w 26"/>
                <a:gd name="T1" fmla="*/ 19 h 19"/>
                <a:gd name="T2" fmla="*/ 0 w 26"/>
                <a:gd name="T3" fmla="*/ 15 h 19"/>
                <a:gd name="T4" fmla="*/ 3 w 26"/>
                <a:gd name="T5" fmla="*/ 0 h 19"/>
                <a:gd name="T6" fmla="*/ 26 w 26"/>
                <a:gd name="T7" fmla="*/ 5 h 19"/>
                <a:gd name="T8" fmla="*/ 23 w 2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23" y="19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26" y="5"/>
                  </a:lnTo>
                  <a:lnTo>
                    <a:pt x="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OfficePLUS-7-13">
              <a:extLst>
                <a:ext uri="{FF2B5EF4-FFF2-40B4-BE49-F238E27FC236}">
                  <a16:creationId xmlns:a16="http://schemas.microsoft.com/office/drawing/2014/main" id="{622450EC-B799-41C4-ADB4-201D0D258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113" y="5411788"/>
              <a:ext cx="36513" cy="41275"/>
            </a:xfrm>
            <a:custGeom>
              <a:avLst/>
              <a:gdLst>
                <a:gd name="T0" fmla="*/ 12 w 23"/>
                <a:gd name="T1" fmla="*/ 26 h 26"/>
                <a:gd name="T2" fmla="*/ 0 w 23"/>
                <a:gd name="T3" fmla="*/ 20 h 26"/>
                <a:gd name="T4" fmla="*/ 11 w 23"/>
                <a:gd name="T5" fmla="*/ 0 h 26"/>
                <a:gd name="T6" fmla="*/ 23 w 23"/>
                <a:gd name="T7" fmla="*/ 7 h 26"/>
                <a:gd name="T8" fmla="*/ 12 w 2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12" y="26"/>
                  </a:moveTo>
                  <a:lnTo>
                    <a:pt x="0" y="20"/>
                  </a:lnTo>
                  <a:lnTo>
                    <a:pt x="11" y="0"/>
                  </a:lnTo>
                  <a:lnTo>
                    <a:pt x="23" y="7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OfficePLUS-7-14">
              <a:extLst>
                <a:ext uri="{FF2B5EF4-FFF2-40B4-BE49-F238E27FC236}">
                  <a16:creationId xmlns:a16="http://schemas.microsoft.com/office/drawing/2014/main" id="{42BBE4EB-1ED6-4C00-8091-7515783BF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776" y="5535613"/>
              <a:ext cx="49213" cy="41275"/>
            </a:xfrm>
            <a:custGeom>
              <a:avLst/>
              <a:gdLst>
                <a:gd name="T0" fmla="*/ 7 w 31"/>
                <a:gd name="T1" fmla="*/ 26 h 26"/>
                <a:gd name="T2" fmla="*/ 0 w 31"/>
                <a:gd name="T3" fmla="*/ 13 h 26"/>
                <a:gd name="T4" fmla="*/ 23 w 31"/>
                <a:gd name="T5" fmla="*/ 0 h 26"/>
                <a:gd name="T6" fmla="*/ 31 w 31"/>
                <a:gd name="T7" fmla="*/ 13 h 26"/>
                <a:gd name="T8" fmla="*/ 7 w 3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7" y="26"/>
                  </a:moveTo>
                  <a:lnTo>
                    <a:pt x="0" y="13"/>
                  </a:lnTo>
                  <a:lnTo>
                    <a:pt x="23" y="0"/>
                  </a:lnTo>
                  <a:lnTo>
                    <a:pt x="31" y="13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OfficePLUS-7-15">
              <a:extLst>
                <a:ext uri="{FF2B5EF4-FFF2-40B4-BE49-F238E27FC236}">
                  <a16:creationId xmlns:a16="http://schemas.microsoft.com/office/drawing/2014/main" id="{975DE44D-E027-47EE-83F2-5461C3F9B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438" y="5411788"/>
              <a:ext cx="39688" cy="41275"/>
            </a:xfrm>
            <a:custGeom>
              <a:avLst/>
              <a:gdLst>
                <a:gd name="T0" fmla="*/ 12 w 25"/>
                <a:gd name="T1" fmla="*/ 26 h 26"/>
                <a:gd name="T2" fmla="*/ 0 w 25"/>
                <a:gd name="T3" fmla="*/ 7 h 26"/>
                <a:gd name="T4" fmla="*/ 13 w 25"/>
                <a:gd name="T5" fmla="*/ 0 h 26"/>
                <a:gd name="T6" fmla="*/ 25 w 25"/>
                <a:gd name="T7" fmla="*/ 20 h 26"/>
                <a:gd name="T8" fmla="*/ 12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12" y="26"/>
                  </a:moveTo>
                  <a:lnTo>
                    <a:pt x="0" y="7"/>
                  </a:lnTo>
                  <a:lnTo>
                    <a:pt x="13" y="0"/>
                  </a:lnTo>
                  <a:lnTo>
                    <a:pt x="25" y="2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OfficePLUS-7-16">
              <a:extLst>
                <a:ext uri="{FF2B5EF4-FFF2-40B4-BE49-F238E27FC236}">
                  <a16:creationId xmlns:a16="http://schemas.microsoft.com/office/drawing/2014/main" id="{147EAD15-4986-4380-8060-0CC6D09E5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838" y="5535613"/>
              <a:ext cx="46038" cy="41275"/>
            </a:xfrm>
            <a:custGeom>
              <a:avLst/>
              <a:gdLst>
                <a:gd name="T0" fmla="*/ 22 w 29"/>
                <a:gd name="T1" fmla="*/ 26 h 26"/>
                <a:gd name="T2" fmla="*/ 0 w 29"/>
                <a:gd name="T3" fmla="*/ 13 h 26"/>
                <a:gd name="T4" fmla="*/ 7 w 29"/>
                <a:gd name="T5" fmla="*/ 0 h 26"/>
                <a:gd name="T6" fmla="*/ 29 w 29"/>
                <a:gd name="T7" fmla="*/ 13 h 26"/>
                <a:gd name="T8" fmla="*/ 22 w 2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2" y="26"/>
                  </a:moveTo>
                  <a:lnTo>
                    <a:pt x="0" y="13"/>
                  </a:lnTo>
                  <a:lnTo>
                    <a:pt x="7" y="0"/>
                  </a:lnTo>
                  <a:lnTo>
                    <a:pt x="29" y="13"/>
                  </a:ln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OfficePLUS-7-17">
              <a:extLst>
                <a:ext uri="{FF2B5EF4-FFF2-40B4-BE49-F238E27FC236}">
                  <a16:creationId xmlns:a16="http://schemas.microsoft.com/office/drawing/2014/main" id="{CFA60365-DCBF-49FA-95CE-5BAF86A536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1563" y="5792788"/>
              <a:ext cx="134938" cy="66675"/>
            </a:xfrm>
            <a:custGeom>
              <a:avLst/>
              <a:gdLst>
                <a:gd name="T0" fmla="*/ 16 w 98"/>
                <a:gd name="T1" fmla="*/ 31 h 48"/>
                <a:gd name="T2" fmla="*/ 82 w 98"/>
                <a:gd name="T3" fmla="*/ 31 h 48"/>
                <a:gd name="T4" fmla="*/ 82 w 98"/>
                <a:gd name="T5" fmla="*/ 17 h 48"/>
                <a:gd name="T6" fmla="*/ 16 w 98"/>
                <a:gd name="T7" fmla="*/ 17 h 48"/>
                <a:gd name="T8" fmla="*/ 16 w 98"/>
                <a:gd name="T9" fmla="*/ 31 h 48"/>
                <a:gd name="T10" fmla="*/ 98 w 98"/>
                <a:gd name="T11" fmla="*/ 48 h 48"/>
                <a:gd name="T12" fmla="*/ 0 w 98"/>
                <a:gd name="T13" fmla="*/ 48 h 48"/>
                <a:gd name="T14" fmla="*/ 0 w 98"/>
                <a:gd name="T15" fmla="*/ 0 h 48"/>
                <a:gd name="T16" fmla="*/ 98 w 98"/>
                <a:gd name="T17" fmla="*/ 0 h 48"/>
                <a:gd name="T18" fmla="*/ 98 w 9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8">
                  <a:moveTo>
                    <a:pt x="16" y="31"/>
                  </a:moveTo>
                  <a:lnTo>
                    <a:pt x="82" y="31"/>
                  </a:lnTo>
                  <a:lnTo>
                    <a:pt x="82" y="17"/>
                  </a:lnTo>
                  <a:lnTo>
                    <a:pt x="16" y="17"/>
                  </a:lnTo>
                  <a:lnTo>
                    <a:pt x="16" y="31"/>
                  </a:lnTo>
                  <a:close/>
                  <a:moveTo>
                    <a:pt x="98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3" name="OfficePLUS-8">
            <a:extLst>
              <a:ext uri="{FF2B5EF4-FFF2-40B4-BE49-F238E27FC236}">
                <a16:creationId xmlns:a16="http://schemas.microsoft.com/office/drawing/2014/main" id="{311CDF15-8B5D-4849-BFA1-A4BA5A744498}"/>
              </a:ext>
            </a:extLst>
          </p:cNvPr>
          <p:cNvSpPr/>
          <p:nvPr/>
        </p:nvSpPr>
        <p:spPr>
          <a:xfrm>
            <a:off x="781475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74" name="OfficePLUS-9">
            <a:extLst>
              <a:ext uri="{FF2B5EF4-FFF2-40B4-BE49-F238E27FC236}">
                <a16:creationId xmlns:a16="http://schemas.microsoft.com/office/drawing/2014/main" id="{A96033DB-7FBF-4BD2-9FD0-B47A4705B117}"/>
              </a:ext>
            </a:extLst>
          </p:cNvPr>
          <p:cNvSpPr txBox="1"/>
          <p:nvPr/>
        </p:nvSpPr>
        <p:spPr>
          <a:xfrm>
            <a:off x="788534" y="2341063"/>
            <a:ext cx="27478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44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Ta</a:t>
            </a:r>
            <a:r>
              <a:rPr lang="zh-CN" altLang="en-US" sz="44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的名字</a:t>
            </a:r>
          </a:p>
        </p:txBody>
      </p:sp>
      <p:sp>
        <p:nvSpPr>
          <p:cNvPr id="75" name="OfficePLUS-10">
            <a:extLst>
              <a:ext uri="{FF2B5EF4-FFF2-40B4-BE49-F238E27FC236}">
                <a16:creationId xmlns:a16="http://schemas.microsoft.com/office/drawing/2014/main" id="{B5378A27-FD30-48B6-979A-024D4BC94B64}"/>
              </a:ext>
            </a:extLst>
          </p:cNvPr>
          <p:cNvSpPr/>
          <p:nvPr/>
        </p:nvSpPr>
        <p:spPr>
          <a:xfrm>
            <a:off x="781475" y="40966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OfficePLUS-11">
            <a:extLst>
              <a:ext uri="{FF2B5EF4-FFF2-40B4-BE49-F238E27FC236}">
                <a16:creationId xmlns:a16="http://schemas.microsoft.com/office/drawing/2014/main" id="{3211876F-732D-45DD-BCB7-5B3AC2E44848}"/>
              </a:ext>
            </a:extLst>
          </p:cNvPr>
          <p:cNvSpPr/>
          <p:nvPr/>
        </p:nvSpPr>
        <p:spPr>
          <a:xfrm>
            <a:off x="9021859" y="2385842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77" name="OfficePLUS-12">
            <a:extLst>
              <a:ext uri="{FF2B5EF4-FFF2-40B4-BE49-F238E27FC236}">
                <a16:creationId xmlns:a16="http://schemas.microsoft.com/office/drawing/2014/main" id="{E2FEDDEC-8C65-4EF4-8A21-A63BEF858C44}"/>
              </a:ext>
            </a:extLst>
          </p:cNvPr>
          <p:cNvSpPr/>
          <p:nvPr/>
        </p:nvSpPr>
        <p:spPr>
          <a:xfrm>
            <a:off x="9021859" y="3785545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175663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fficePLUS-1">
            <a:extLst>
              <a:ext uri="{FF2B5EF4-FFF2-40B4-BE49-F238E27FC236}">
                <a16:creationId xmlns:a16="http://schemas.microsoft.com/office/drawing/2014/main" id="{48052AFA-1EA6-4F52-A416-E1BB83494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" b="920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OfficePLUS-2">
            <a:extLst>
              <a:ext uri="{FF2B5EF4-FFF2-40B4-BE49-F238E27FC236}">
                <a16:creationId xmlns:a16="http://schemas.microsoft.com/office/drawing/2014/main" id="{DAC5D94B-0010-4C03-B1C4-60C8B5C717D3}"/>
              </a:ext>
            </a:extLst>
          </p:cNvPr>
          <p:cNvSpPr/>
          <p:nvPr/>
        </p:nvSpPr>
        <p:spPr>
          <a:xfrm>
            <a:off x="660400" y="474133"/>
            <a:ext cx="5774267" cy="577426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3" name="OfficePLUS-3">
            <a:extLst>
              <a:ext uri="{FF2B5EF4-FFF2-40B4-BE49-F238E27FC236}">
                <a16:creationId xmlns:a16="http://schemas.microsoft.com/office/drawing/2014/main" id="{6FABAB62-9334-42C5-AFD3-A6822CCCA9F4}"/>
              </a:ext>
            </a:extLst>
          </p:cNvPr>
          <p:cNvSpPr/>
          <p:nvPr/>
        </p:nvSpPr>
        <p:spPr>
          <a:xfrm>
            <a:off x="1473200" y="1286934"/>
            <a:ext cx="4148668" cy="4148666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pic>
        <p:nvPicPr>
          <p:cNvPr id="9" name="OfficePLUS-4">
            <a:hlinkClick r:id="rId3"/>
            <a:extLst>
              <a:ext uri="{FF2B5EF4-FFF2-40B4-BE49-F238E27FC236}">
                <a16:creationId xmlns:a16="http://schemas.microsoft.com/office/drawing/2014/main" id="{ACC59E6F-6FBD-4F0D-9230-11DB26683D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  <p:sp>
        <p:nvSpPr>
          <p:cNvPr id="10" name="OfficePLUS-5">
            <a:extLst>
              <a:ext uri="{FF2B5EF4-FFF2-40B4-BE49-F238E27FC236}">
                <a16:creationId xmlns:a16="http://schemas.microsoft.com/office/drawing/2014/main" id="{2683BDA1-46EF-44A4-B45B-EF6CE1E77EB4}"/>
              </a:ext>
            </a:extLst>
          </p:cNvPr>
          <p:cNvSpPr txBox="1"/>
          <p:nvPr/>
        </p:nvSpPr>
        <p:spPr>
          <a:xfrm>
            <a:off x="6743826" y="1065621"/>
            <a:ext cx="16337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bg1">
                    <a:alpha val="52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9600" dirty="0">
              <a:solidFill>
                <a:schemeClr val="bg1">
                  <a:alpha val="52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fficePLUS-6">
            <a:extLst>
              <a:ext uri="{FF2B5EF4-FFF2-40B4-BE49-F238E27FC236}">
                <a16:creationId xmlns:a16="http://schemas.microsoft.com/office/drawing/2014/main" id="{7490A7CB-A425-4B8C-A88F-D1CC6868B7F3}"/>
              </a:ext>
            </a:extLst>
          </p:cNvPr>
          <p:cNvSpPr/>
          <p:nvPr/>
        </p:nvSpPr>
        <p:spPr>
          <a:xfrm>
            <a:off x="7625767" y="260990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2" name="OfficePLUS-7">
            <a:extLst>
              <a:ext uri="{FF2B5EF4-FFF2-40B4-BE49-F238E27FC236}">
                <a16:creationId xmlns:a16="http://schemas.microsoft.com/office/drawing/2014/main" id="{D004D3E4-3C2A-4512-8E71-6CE8FF4162F1}"/>
              </a:ext>
            </a:extLst>
          </p:cNvPr>
          <p:cNvSpPr txBox="1"/>
          <p:nvPr/>
        </p:nvSpPr>
        <p:spPr>
          <a:xfrm>
            <a:off x="7589283" y="2210434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13" name="OfficePLUS-8">
            <a:extLst>
              <a:ext uri="{FF2B5EF4-FFF2-40B4-BE49-F238E27FC236}">
                <a16:creationId xmlns:a16="http://schemas.microsoft.com/office/drawing/2014/main" id="{0D890182-6927-4B04-AF9B-DC23D6F2BF40}"/>
              </a:ext>
            </a:extLst>
          </p:cNvPr>
          <p:cNvSpPr/>
          <p:nvPr/>
        </p:nvSpPr>
        <p:spPr>
          <a:xfrm>
            <a:off x="7625767" y="3277564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fficePLUS-9">
            <a:extLst>
              <a:ext uri="{FF2B5EF4-FFF2-40B4-BE49-F238E27FC236}">
                <a16:creationId xmlns:a16="http://schemas.microsoft.com/office/drawing/2014/main" id="{B0247720-1E3A-4663-B2E2-C4175E0DC5B2}"/>
              </a:ext>
            </a:extLst>
          </p:cNvPr>
          <p:cNvSpPr/>
          <p:nvPr/>
        </p:nvSpPr>
        <p:spPr>
          <a:xfrm>
            <a:off x="7625767" y="4191964"/>
            <a:ext cx="3172862" cy="1034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cap="all" dirty="0">
                <a:solidFill>
                  <a:schemeClr val="bg1"/>
                </a:solidFill>
                <a:cs typeface="+mn-ea"/>
                <a:sym typeface="+mn-lt"/>
              </a:rPr>
              <a:t>The title number can be changed by clicking and re entering. The font, font size, color and line spacing can be modified in the top "start" panel.</a:t>
            </a:r>
            <a:endParaRPr lang="zh-CN" altLang="en-US" sz="1050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80466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-1">
            <a:extLst>
              <a:ext uri="{FF2B5EF4-FFF2-40B4-BE49-F238E27FC236}">
                <a16:creationId xmlns:a16="http://schemas.microsoft.com/office/drawing/2014/main" id="{5E431956-DD8C-48B4-8AAD-482144E8F09A}"/>
              </a:ext>
            </a:extLst>
          </p:cNvPr>
          <p:cNvSpPr/>
          <p:nvPr/>
        </p:nvSpPr>
        <p:spPr>
          <a:xfrm>
            <a:off x="0" y="1553029"/>
            <a:ext cx="12192000" cy="3730171"/>
          </a:xfrm>
          <a:prstGeom prst="rect">
            <a:avLst/>
          </a:prstGeom>
          <a:solidFill>
            <a:schemeClr val="bg2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OfficePLUS-2">
            <a:extLst>
              <a:ext uri="{FF2B5EF4-FFF2-40B4-BE49-F238E27FC236}">
                <a16:creationId xmlns:a16="http://schemas.microsoft.com/office/drawing/2014/main" id="{B45B22A1-C60F-4774-8C82-9BF5E146637C}"/>
              </a:ext>
            </a:extLst>
          </p:cNvPr>
          <p:cNvSpPr txBox="1"/>
          <p:nvPr/>
        </p:nvSpPr>
        <p:spPr>
          <a:xfrm>
            <a:off x="1987550" y="2572825"/>
            <a:ext cx="8216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乘风破浪，继续前进！</a:t>
            </a:r>
          </a:p>
        </p:txBody>
      </p:sp>
      <p:sp>
        <p:nvSpPr>
          <p:cNvPr id="5" name="OfficePLUS-3">
            <a:extLst>
              <a:ext uri="{FF2B5EF4-FFF2-40B4-BE49-F238E27FC236}">
                <a16:creationId xmlns:a16="http://schemas.microsoft.com/office/drawing/2014/main" id="{350B2F64-036B-4C4C-9C7A-42B60DF73CF7}"/>
              </a:ext>
            </a:extLst>
          </p:cNvPr>
          <p:cNvSpPr txBox="1"/>
          <p:nvPr/>
        </p:nvSpPr>
        <p:spPr>
          <a:xfrm>
            <a:off x="5057321" y="4540125"/>
            <a:ext cx="207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cs typeface="+mn-ea"/>
                <a:sym typeface="+mn-lt"/>
              </a:rPr>
              <a:t>2020/07/02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OfficePLUS-4">
            <a:extLst>
              <a:ext uri="{FF2B5EF4-FFF2-40B4-BE49-F238E27FC236}">
                <a16:creationId xmlns:a16="http://schemas.microsoft.com/office/drawing/2014/main" id="{5DFA6C72-D57E-4728-ADD7-15501ABE2512}"/>
              </a:ext>
            </a:extLst>
          </p:cNvPr>
          <p:cNvSpPr txBox="1"/>
          <p:nvPr/>
        </p:nvSpPr>
        <p:spPr>
          <a:xfrm>
            <a:off x="3048000" y="3603003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cap="all" dirty="0">
                <a:cs typeface="+mn-ea"/>
                <a:sym typeface="+mn-lt"/>
              </a:rPr>
              <a:t>Ride the wind and waves and move on</a:t>
            </a:r>
            <a:endParaRPr lang="zh-CN" altLang="en-US" cap="all" dirty="0">
              <a:cs typeface="+mn-ea"/>
              <a:sym typeface="+mn-lt"/>
            </a:endParaRPr>
          </a:p>
        </p:txBody>
      </p:sp>
      <p:pic>
        <p:nvPicPr>
          <p:cNvPr id="8" name="OfficePLUS-5">
            <a:hlinkClick r:id="rId2"/>
            <a:extLst>
              <a:ext uri="{FF2B5EF4-FFF2-40B4-BE49-F238E27FC236}">
                <a16:creationId xmlns:a16="http://schemas.microsoft.com/office/drawing/2014/main" id="{D3A660C1-D580-4495-9744-504968B20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01703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7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fficePLUS-1">
            <a:extLst>
              <a:ext uri="{FF2B5EF4-FFF2-40B4-BE49-F238E27FC236}">
                <a16:creationId xmlns:a16="http://schemas.microsoft.com/office/drawing/2014/main" id="{AF26ED73-E5FC-41FF-AD60-5A120A46D105}"/>
              </a:ext>
            </a:extLst>
          </p:cNvPr>
          <p:cNvSpPr txBox="1"/>
          <p:nvPr/>
        </p:nvSpPr>
        <p:spPr>
          <a:xfrm>
            <a:off x="4544785" y="673142"/>
            <a:ext cx="3102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>
                  <a:outerShdw blurRad="50800" dist="38100" dir="2700000" algn="tl" rotWithShape="0">
                    <a:prstClr val="black">
                      <a:alpha val="34000"/>
                    </a:prstClr>
                  </a:outerShdw>
                </a:effectLst>
                <a:cs typeface="+mn-ea"/>
                <a:sym typeface="+mn-lt"/>
              </a:rPr>
              <a:t>目录</a:t>
            </a:r>
          </a:p>
        </p:txBody>
      </p:sp>
      <p:sp>
        <p:nvSpPr>
          <p:cNvPr id="7" name="OfficePLUS-2">
            <a:extLst>
              <a:ext uri="{FF2B5EF4-FFF2-40B4-BE49-F238E27FC236}">
                <a16:creationId xmlns:a16="http://schemas.microsoft.com/office/drawing/2014/main" id="{ABE9952D-AC43-47A5-9B3E-0B48B6EBFAEF}"/>
              </a:ext>
            </a:extLst>
          </p:cNvPr>
          <p:cNvSpPr txBox="1"/>
          <p:nvPr/>
        </p:nvSpPr>
        <p:spPr>
          <a:xfrm>
            <a:off x="5048250" y="1522685"/>
            <a:ext cx="20954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1600" cap="all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OfficePLUS-3">
            <a:extLst>
              <a:ext uri="{FF2B5EF4-FFF2-40B4-BE49-F238E27FC236}">
                <a16:creationId xmlns:a16="http://schemas.microsoft.com/office/drawing/2014/main" id="{1DF31EA3-2A4A-4EAF-AB45-F6FCB3134EDF}"/>
              </a:ext>
            </a:extLst>
          </p:cNvPr>
          <p:cNvGrpSpPr/>
          <p:nvPr/>
        </p:nvGrpSpPr>
        <p:grpSpPr>
          <a:xfrm>
            <a:off x="1407887" y="2450344"/>
            <a:ext cx="4368800" cy="811516"/>
            <a:chOff x="6096000" y="2397592"/>
            <a:chExt cx="4368800" cy="811516"/>
          </a:xfrm>
        </p:grpSpPr>
        <p:sp>
          <p:nvSpPr>
            <p:cNvPr id="8" name="OfficePLUS-3-1">
              <a:extLst>
                <a:ext uri="{FF2B5EF4-FFF2-40B4-BE49-F238E27FC236}">
                  <a16:creationId xmlns:a16="http://schemas.microsoft.com/office/drawing/2014/main" id="{D7A451FC-094A-4038-8240-29FF8EACFB73}"/>
                </a:ext>
              </a:extLst>
            </p:cNvPr>
            <p:cNvSpPr txBox="1"/>
            <p:nvPr/>
          </p:nvSpPr>
          <p:spPr>
            <a:xfrm>
              <a:off x="6096000" y="2397592"/>
              <a:ext cx="4368800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8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01.</a:t>
              </a:r>
              <a:r>
                <a:rPr lang="zh-CN" altLang="en-US" sz="3200" b="1" dirty="0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rPr>
                <a:t>请输入您的标题</a:t>
              </a:r>
              <a:endParaRPr lang="en-US" altLang="zh-CN" sz="3200" b="1" dirty="0"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1" name="OfficePLUS-3-2">
              <a:extLst>
                <a:ext uri="{FF2B5EF4-FFF2-40B4-BE49-F238E27FC236}">
                  <a16:creationId xmlns:a16="http://schemas.microsoft.com/office/drawing/2014/main" id="{05354982-31C8-4423-ACE9-25D8864895C3}"/>
                </a:ext>
              </a:extLst>
            </p:cNvPr>
            <p:cNvSpPr txBox="1"/>
            <p:nvPr/>
          </p:nvSpPr>
          <p:spPr>
            <a:xfrm>
              <a:off x="6761480" y="2870554"/>
              <a:ext cx="3167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Please enter your title</a:t>
              </a:r>
              <a:endPara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OfficePLUS-4">
            <a:extLst>
              <a:ext uri="{FF2B5EF4-FFF2-40B4-BE49-F238E27FC236}">
                <a16:creationId xmlns:a16="http://schemas.microsoft.com/office/drawing/2014/main" id="{D8CDCA72-07CC-40B7-AB0C-7D2DDBE8C42A}"/>
              </a:ext>
            </a:extLst>
          </p:cNvPr>
          <p:cNvGrpSpPr/>
          <p:nvPr/>
        </p:nvGrpSpPr>
        <p:grpSpPr>
          <a:xfrm>
            <a:off x="6927397" y="2450344"/>
            <a:ext cx="4368800" cy="805530"/>
            <a:chOff x="6096000" y="3812829"/>
            <a:chExt cx="4368800" cy="805530"/>
          </a:xfrm>
        </p:grpSpPr>
        <p:sp>
          <p:nvSpPr>
            <p:cNvPr id="9" name="OfficePLUS-4-1">
              <a:extLst>
                <a:ext uri="{FF2B5EF4-FFF2-40B4-BE49-F238E27FC236}">
                  <a16:creationId xmlns:a16="http://schemas.microsoft.com/office/drawing/2014/main" id="{C693C209-12ED-43B1-82F2-C04EC36457DE}"/>
                </a:ext>
              </a:extLst>
            </p:cNvPr>
            <p:cNvSpPr txBox="1"/>
            <p:nvPr/>
          </p:nvSpPr>
          <p:spPr>
            <a:xfrm>
              <a:off x="6096000" y="3812829"/>
              <a:ext cx="4368800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8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02.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OfficePLUS-4-2">
              <a:extLst>
                <a:ext uri="{FF2B5EF4-FFF2-40B4-BE49-F238E27FC236}">
                  <a16:creationId xmlns:a16="http://schemas.microsoft.com/office/drawing/2014/main" id="{DA8750EC-2A5D-4D82-B693-C781E32CD89B}"/>
                </a:ext>
              </a:extLst>
            </p:cNvPr>
            <p:cNvSpPr txBox="1"/>
            <p:nvPr/>
          </p:nvSpPr>
          <p:spPr>
            <a:xfrm>
              <a:off x="6761480" y="4279805"/>
              <a:ext cx="3167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Please enter your title</a:t>
              </a:r>
              <a:endPara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OfficePLUS-5">
            <a:extLst>
              <a:ext uri="{FF2B5EF4-FFF2-40B4-BE49-F238E27FC236}">
                <a16:creationId xmlns:a16="http://schemas.microsoft.com/office/drawing/2014/main" id="{7F62AA50-4F12-426E-B0B9-AC7EA0749CD1}"/>
              </a:ext>
            </a:extLst>
          </p:cNvPr>
          <p:cNvGrpSpPr/>
          <p:nvPr/>
        </p:nvGrpSpPr>
        <p:grpSpPr>
          <a:xfrm>
            <a:off x="1378857" y="3744183"/>
            <a:ext cx="4368800" cy="821061"/>
            <a:chOff x="6096000" y="4734579"/>
            <a:chExt cx="4368800" cy="821061"/>
          </a:xfrm>
        </p:grpSpPr>
        <p:sp>
          <p:nvSpPr>
            <p:cNvPr id="10" name="OfficePLUS-5-1">
              <a:extLst>
                <a:ext uri="{FF2B5EF4-FFF2-40B4-BE49-F238E27FC236}">
                  <a16:creationId xmlns:a16="http://schemas.microsoft.com/office/drawing/2014/main" id="{CE2374C8-F17E-4604-B584-3391E2478E56}"/>
                </a:ext>
              </a:extLst>
            </p:cNvPr>
            <p:cNvSpPr txBox="1"/>
            <p:nvPr/>
          </p:nvSpPr>
          <p:spPr>
            <a:xfrm>
              <a:off x="6096000" y="4734579"/>
              <a:ext cx="4368800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8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03.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OfficePLUS-5-2">
              <a:extLst>
                <a:ext uri="{FF2B5EF4-FFF2-40B4-BE49-F238E27FC236}">
                  <a16:creationId xmlns:a16="http://schemas.microsoft.com/office/drawing/2014/main" id="{37EB460C-7E6F-444C-AF03-D44F61ECD67C}"/>
                </a:ext>
              </a:extLst>
            </p:cNvPr>
            <p:cNvSpPr txBox="1"/>
            <p:nvPr/>
          </p:nvSpPr>
          <p:spPr>
            <a:xfrm>
              <a:off x="6761480" y="5217086"/>
              <a:ext cx="3167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Please enter your title</a:t>
              </a:r>
              <a:endPara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OfficePLUS-6">
            <a:extLst>
              <a:ext uri="{FF2B5EF4-FFF2-40B4-BE49-F238E27FC236}">
                <a16:creationId xmlns:a16="http://schemas.microsoft.com/office/drawing/2014/main" id="{B039BCE9-C86D-48C0-B609-4B0C06CFEBBB}"/>
              </a:ext>
            </a:extLst>
          </p:cNvPr>
          <p:cNvGrpSpPr/>
          <p:nvPr/>
        </p:nvGrpSpPr>
        <p:grpSpPr>
          <a:xfrm>
            <a:off x="6937828" y="3744183"/>
            <a:ext cx="4368800" cy="821061"/>
            <a:chOff x="6096000" y="4734579"/>
            <a:chExt cx="4368800" cy="821061"/>
          </a:xfrm>
        </p:grpSpPr>
        <p:sp>
          <p:nvSpPr>
            <p:cNvPr id="15" name="OfficePLUS-6-1">
              <a:extLst>
                <a:ext uri="{FF2B5EF4-FFF2-40B4-BE49-F238E27FC236}">
                  <a16:creationId xmlns:a16="http://schemas.microsoft.com/office/drawing/2014/main" id="{6AC54A99-36BB-430C-B658-3A75353F18A7}"/>
                </a:ext>
              </a:extLst>
            </p:cNvPr>
            <p:cNvSpPr txBox="1"/>
            <p:nvPr/>
          </p:nvSpPr>
          <p:spPr>
            <a:xfrm>
              <a:off x="6096000" y="4734579"/>
              <a:ext cx="4368800" cy="58477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18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tx1"/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04.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OfficePLUS-6-2">
              <a:extLst>
                <a:ext uri="{FF2B5EF4-FFF2-40B4-BE49-F238E27FC236}">
                  <a16:creationId xmlns:a16="http://schemas.microsoft.com/office/drawing/2014/main" id="{AD115CED-BD30-4C79-83A3-D48CA3C11FFE}"/>
                </a:ext>
              </a:extLst>
            </p:cNvPr>
            <p:cNvSpPr txBox="1"/>
            <p:nvPr/>
          </p:nvSpPr>
          <p:spPr>
            <a:xfrm>
              <a:off x="6761480" y="5217086"/>
              <a:ext cx="3167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cap="all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Please enter your title</a:t>
              </a:r>
              <a:endParaRPr lang="zh-CN" altLang="en-US" sz="16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023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F8C34439-BA65-42EA-A9BD-A4CE5091B28C}"/>
              </a:ext>
            </a:extLst>
          </p:cNvPr>
          <p:cNvSpPr/>
          <p:nvPr/>
        </p:nvSpPr>
        <p:spPr>
          <a:xfrm>
            <a:off x="0" y="1524000"/>
            <a:ext cx="12192000" cy="3918857"/>
          </a:xfrm>
          <a:prstGeom prst="rect">
            <a:avLst/>
          </a:prstGeom>
          <a:solidFill>
            <a:schemeClr val="bg2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5AAA23DF-9CB2-47F6-AEFA-214C97F13DA8}"/>
              </a:ext>
            </a:extLst>
          </p:cNvPr>
          <p:cNvSpPr txBox="1"/>
          <p:nvPr/>
        </p:nvSpPr>
        <p:spPr>
          <a:xfrm>
            <a:off x="4619625" y="2505670"/>
            <a:ext cx="836295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请输入您的标题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CC1B6D3F-7047-4DAD-B4D0-3666DBE9494A}"/>
              </a:ext>
            </a:extLst>
          </p:cNvPr>
          <p:cNvSpPr txBox="1"/>
          <p:nvPr/>
        </p:nvSpPr>
        <p:spPr>
          <a:xfrm>
            <a:off x="471788" y="2105561"/>
            <a:ext cx="4535642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01</a:t>
            </a: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FA23E351-F028-4353-9F75-B06CAB94F5AC}"/>
              </a:ext>
            </a:extLst>
          </p:cNvPr>
          <p:cNvSpPr txBox="1"/>
          <p:nvPr/>
        </p:nvSpPr>
        <p:spPr>
          <a:xfrm>
            <a:off x="4721225" y="3545286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Please enter your title</a:t>
            </a:r>
            <a:endParaRPr kumimoji="0" lang="zh-CN" altLang="en-US" sz="20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512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OfficePLUS-1">
            <a:extLst>
              <a:ext uri="{FF2B5EF4-FFF2-40B4-BE49-F238E27FC236}">
                <a16:creationId xmlns:a16="http://schemas.microsoft.com/office/drawing/2014/main" id="{3B961A76-2FF2-4004-A6D4-D341A7A413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78" b="37239"/>
          <a:stretch/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5101773"/>
              <a:gd name="connsiteX1" fmla="*/ 12192000 w 12192000"/>
              <a:gd name="connsiteY1" fmla="*/ 0 h 5101773"/>
              <a:gd name="connsiteX2" fmla="*/ 12192000 w 12192000"/>
              <a:gd name="connsiteY2" fmla="*/ 5101773 h 5101773"/>
              <a:gd name="connsiteX3" fmla="*/ 0 w 12192000"/>
              <a:gd name="connsiteY3" fmla="*/ 5101773 h 5101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01773">
                <a:moveTo>
                  <a:pt x="0" y="0"/>
                </a:moveTo>
                <a:lnTo>
                  <a:pt x="12192000" y="0"/>
                </a:lnTo>
                <a:lnTo>
                  <a:pt x="12192000" y="5101773"/>
                </a:lnTo>
                <a:lnTo>
                  <a:pt x="0" y="5101773"/>
                </a:lnTo>
                <a:close/>
              </a:path>
            </a:pathLst>
          </a:custGeom>
        </p:spPr>
      </p:pic>
      <p:sp>
        <p:nvSpPr>
          <p:cNvPr id="82" name="OfficePLUS-2">
            <a:extLst>
              <a:ext uri="{FF2B5EF4-FFF2-40B4-BE49-F238E27FC236}">
                <a16:creationId xmlns:a16="http://schemas.microsoft.com/office/drawing/2014/main" id="{6794BF37-8DCE-4172-824D-EB04EC81DED5}"/>
              </a:ext>
            </a:extLst>
          </p:cNvPr>
          <p:cNvSpPr txBox="1"/>
          <p:nvPr/>
        </p:nvSpPr>
        <p:spPr>
          <a:xfrm>
            <a:off x="11764438" y="590838"/>
            <a:ext cx="323165" cy="2429511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sz="900" spc="600" dirty="0">
                <a:solidFill>
                  <a:schemeClr val="bg1"/>
                </a:solidFill>
                <a:cs typeface="+mn-ea"/>
                <a:sym typeface="+mn-lt"/>
              </a:rPr>
              <a:t>GREENED TEMPLATE</a:t>
            </a:r>
            <a:endParaRPr lang="id-ID" sz="9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8" name="OfficePLUS-3">
            <a:extLst>
              <a:ext uri="{FF2B5EF4-FFF2-40B4-BE49-F238E27FC236}">
                <a16:creationId xmlns:a16="http://schemas.microsoft.com/office/drawing/2014/main" id="{2EA958F0-B5D4-4932-AEB4-D3369233AA71}"/>
              </a:ext>
            </a:extLst>
          </p:cNvPr>
          <p:cNvSpPr txBox="1"/>
          <p:nvPr/>
        </p:nvSpPr>
        <p:spPr>
          <a:xfrm>
            <a:off x="2128728" y="1200728"/>
            <a:ext cx="503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01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89" name="OfficePLUS-4">
            <a:extLst>
              <a:ext uri="{FF2B5EF4-FFF2-40B4-BE49-F238E27FC236}">
                <a16:creationId xmlns:a16="http://schemas.microsoft.com/office/drawing/2014/main" id="{2B55E853-C531-4931-912C-8AD5425DE9AA}"/>
              </a:ext>
            </a:extLst>
          </p:cNvPr>
          <p:cNvSpPr txBox="1"/>
          <p:nvPr/>
        </p:nvSpPr>
        <p:spPr>
          <a:xfrm>
            <a:off x="1441040" y="1584418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90" name="OfficePLUS-5">
            <a:extLst>
              <a:ext uri="{FF2B5EF4-FFF2-40B4-BE49-F238E27FC236}">
                <a16:creationId xmlns:a16="http://schemas.microsoft.com/office/drawing/2014/main" id="{84AA87AE-D8D2-4B7A-BA09-AF0F717D1801}"/>
              </a:ext>
            </a:extLst>
          </p:cNvPr>
          <p:cNvSpPr/>
          <p:nvPr/>
        </p:nvSpPr>
        <p:spPr>
          <a:xfrm>
            <a:off x="1449062" y="2055586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91" name="OfficePLUS-6">
            <a:extLst>
              <a:ext uri="{FF2B5EF4-FFF2-40B4-BE49-F238E27FC236}">
                <a16:creationId xmlns:a16="http://schemas.microsoft.com/office/drawing/2014/main" id="{D4C1B22D-A27A-4A49-9E15-B45332456CE0}"/>
              </a:ext>
            </a:extLst>
          </p:cNvPr>
          <p:cNvSpPr txBox="1"/>
          <p:nvPr/>
        </p:nvSpPr>
        <p:spPr>
          <a:xfrm>
            <a:off x="5814816" y="1200728"/>
            <a:ext cx="546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02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92" name="OfficePLUS-7">
            <a:extLst>
              <a:ext uri="{FF2B5EF4-FFF2-40B4-BE49-F238E27FC236}">
                <a16:creationId xmlns:a16="http://schemas.microsoft.com/office/drawing/2014/main" id="{6611503D-7F4C-4F4C-ACEB-A1AE3A1F1380}"/>
              </a:ext>
            </a:extLst>
          </p:cNvPr>
          <p:cNvSpPr txBox="1"/>
          <p:nvPr/>
        </p:nvSpPr>
        <p:spPr>
          <a:xfrm>
            <a:off x="5127128" y="1584418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93" name="OfficePLUS-8">
            <a:extLst>
              <a:ext uri="{FF2B5EF4-FFF2-40B4-BE49-F238E27FC236}">
                <a16:creationId xmlns:a16="http://schemas.microsoft.com/office/drawing/2014/main" id="{65506B55-3879-4471-AEA6-4EDA55EEF47D}"/>
              </a:ext>
            </a:extLst>
          </p:cNvPr>
          <p:cNvSpPr/>
          <p:nvPr/>
        </p:nvSpPr>
        <p:spPr>
          <a:xfrm>
            <a:off x="5135150" y="2055586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94" name="OfficePLUS-9">
            <a:extLst>
              <a:ext uri="{FF2B5EF4-FFF2-40B4-BE49-F238E27FC236}">
                <a16:creationId xmlns:a16="http://schemas.microsoft.com/office/drawing/2014/main" id="{6F2E33E6-2BDB-4471-AC98-C5BC9D0B8DD2}"/>
              </a:ext>
            </a:extLst>
          </p:cNvPr>
          <p:cNvSpPr txBox="1"/>
          <p:nvPr/>
        </p:nvSpPr>
        <p:spPr>
          <a:xfrm>
            <a:off x="9099884" y="1200728"/>
            <a:ext cx="546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03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95" name="OfficePLUS-10">
            <a:extLst>
              <a:ext uri="{FF2B5EF4-FFF2-40B4-BE49-F238E27FC236}">
                <a16:creationId xmlns:a16="http://schemas.microsoft.com/office/drawing/2014/main" id="{603B462B-C77C-4BC8-9A77-E75CA6EC9DF5}"/>
              </a:ext>
            </a:extLst>
          </p:cNvPr>
          <p:cNvSpPr txBox="1"/>
          <p:nvPr/>
        </p:nvSpPr>
        <p:spPr>
          <a:xfrm>
            <a:off x="8412196" y="1584418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96" name="OfficePLUS-11">
            <a:extLst>
              <a:ext uri="{FF2B5EF4-FFF2-40B4-BE49-F238E27FC236}">
                <a16:creationId xmlns:a16="http://schemas.microsoft.com/office/drawing/2014/main" id="{9979469D-9EF8-4F6A-8F76-D2AAF884770D}"/>
              </a:ext>
            </a:extLst>
          </p:cNvPr>
          <p:cNvSpPr/>
          <p:nvPr/>
        </p:nvSpPr>
        <p:spPr>
          <a:xfrm>
            <a:off x="8420218" y="2055586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97" name="OfficePLUS-12">
            <a:extLst>
              <a:ext uri="{FF2B5EF4-FFF2-40B4-BE49-F238E27FC236}">
                <a16:creationId xmlns:a16="http://schemas.microsoft.com/office/drawing/2014/main" id="{F4DA594B-1D02-4A15-AAD0-6482159C4374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oundRect">
            <a:avLst>
              <a:gd name="adj" fmla="val 0"/>
            </a:avLst>
          </a:prstGeom>
          <a:solidFill>
            <a:schemeClr val="tx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OfficePLUS-13">
            <a:extLst>
              <a:ext uri="{FF2B5EF4-FFF2-40B4-BE49-F238E27FC236}">
                <a16:creationId xmlns:a16="http://schemas.microsoft.com/office/drawing/2014/main" id="{53217C7C-BFC2-4E22-978D-2A229A37D25E}"/>
              </a:ext>
            </a:extLst>
          </p:cNvPr>
          <p:cNvSpPr/>
          <p:nvPr/>
        </p:nvSpPr>
        <p:spPr>
          <a:xfrm>
            <a:off x="4346028" y="3310413"/>
            <a:ext cx="3499944" cy="221246"/>
          </a:xfrm>
          <a:prstGeom prst="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823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OfficePLUS-1">
            <a:extLst>
              <a:ext uri="{FF2B5EF4-FFF2-40B4-BE49-F238E27FC236}">
                <a16:creationId xmlns:a16="http://schemas.microsoft.com/office/drawing/2014/main" id="{FB72FBF8-15A0-4137-956A-DD2A2D4532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34"/>
          <a:stretch/>
        </p:blipFill>
        <p:spPr>
          <a:xfrm>
            <a:off x="1" y="0"/>
            <a:ext cx="6096000" cy="6858000"/>
          </a:xfrm>
          <a:prstGeom prst="rect">
            <a:avLst/>
          </a:prstGeom>
        </p:spPr>
      </p:pic>
      <p:sp>
        <p:nvSpPr>
          <p:cNvPr id="19" name="OfficePLUS-2">
            <a:extLst>
              <a:ext uri="{FF2B5EF4-FFF2-40B4-BE49-F238E27FC236}">
                <a16:creationId xmlns:a16="http://schemas.microsoft.com/office/drawing/2014/main" id="{153018A8-93E1-4FDF-90DD-F4D85F1FFDD1}"/>
              </a:ext>
            </a:extLst>
          </p:cNvPr>
          <p:cNvSpPr/>
          <p:nvPr/>
        </p:nvSpPr>
        <p:spPr>
          <a:xfrm>
            <a:off x="10080171" y="3713018"/>
            <a:ext cx="914400" cy="914400"/>
          </a:xfrm>
          <a:prstGeom prst="round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0" name="OfficePLUS-3">
            <a:extLst>
              <a:ext uri="{FF2B5EF4-FFF2-40B4-BE49-F238E27FC236}">
                <a16:creationId xmlns:a16="http://schemas.microsoft.com/office/drawing/2014/main" id="{96ED49A8-537C-4C36-8504-66876A531F2D}"/>
              </a:ext>
            </a:extLst>
          </p:cNvPr>
          <p:cNvSpPr/>
          <p:nvPr/>
        </p:nvSpPr>
        <p:spPr>
          <a:xfrm>
            <a:off x="10089886" y="5221454"/>
            <a:ext cx="914400" cy="914400"/>
          </a:xfrm>
          <a:prstGeom prst="round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25" name="OfficePLUS-4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AE27C6CC-122C-42A5-9DA8-CC3C4B857727}"/>
              </a:ext>
            </a:extLst>
          </p:cNvPr>
          <p:cNvGrpSpPr>
            <a:grpSpLocks noChangeAspect="1"/>
          </p:cNvGrpSpPr>
          <p:nvPr/>
        </p:nvGrpSpPr>
        <p:grpSpPr>
          <a:xfrm>
            <a:off x="10287568" y="3929401"/>
            <a:ext cx="499606" cy="481634"/>
            <a:chOff x="8221663" y="4583113"/>
            <a:chExt cx="661988" cy="638175"/>
          </a:xfrm>
          <a:solidFill>
            <a:schemeClr val="bg1"/>
          </a:solidFill>
        </p:grpSpPr>
        <p:sp>
          <p:nvSpPr>
            <p:cNvPr id="26" name="OfficePLUS-4-1">
              <a:extLst>
                <a:ext uri="{FF2B5EF4-FFF2-40B4-BE49-F238E27FC236}">
                  <a16:creationId xmlns:a16="http://schemas.microsoft.com/office/drawing/2014/main" id="{6464856F-BAC2-49D3-8049-57A62A75EC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9138" y="4700588"/>
              <a:ext cx="425450" cy="425450"/>
            </a:xfrm>
            <a:custGeom>
              <a:avLst/>
              <a:gdLst>
                <a:gd name="T0" fmla="*/ 357 w 713"/>
                <a:gd name="T1" fmla="*/ 680 h 713"/>
                <a:gd name="T2" fmla="*/ 33 w 713"/>
                <a:gd name="T3" fmla="*/ 356 h 713"/>
                <a:gd name="T4" fmla="*/ 357 w 713"/>
                <a:gd name="T5" fmla="*/ 33 h 713"/>
                <a:gd name="T6" fmla="*/ 680 w 713"/>
                <a:gd name="T7" fmla="*/ 356 h 713"/>
                <a:gd name="T8" fmla="*/ 357 w 713"/>
                <a:gd name="T9" fmla="*/ 680 h 713"/>
                <a:gd name="T10" fmla="*/ 357 w 713"/>
                <a:gd name="T11" fmla="*/ 0 h 713"/>
                <a:gd name="T12" fmla="*/ 0 w 713"/>
                <a:gd name="T13" fmla="*/ 356 h 713"/>
                <a:gd name="T14" fmla="*/ 357 w 713"/>
                <a:gd name="T15" fmla="*/ 713 h 713"/>
                <a:gd name="T16" fmla="*/ 713 w 713"/>
                <a:gd name="T17" fmla="*/ 356 h 713"/>
                <a:gd name="T18" fmla="*/ 357 w 713"/>
                <a:gd name="T1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3" h="713">
                  <a:moveTo>
                    <a:pt x="357" y="680"/>
                  </a:moveTo>
                  <a:cubicBezTo>
                    <a:pt x="178" y="680"/>
                    <a:pt x="33" y="535"/>
                    <a:pt x="33" y="356"/>
                  </a:cubicBezTo>
                  <a:cubicBezTo>
                    <a:pt x="33" y="178"/>
                    <a:pt x="178" y="33"/>
                    <a:pt x="357" y="33"/>
                  </a:cubicBezTo>
                  <a:cubicBezTo>
                    <a:pt x="535" y="33"/>
                    <a:pt x="680" y="178"/>
                    <a:pt x="680" y="356"/>
                  </a:cubicBezTo>
                  <a:cubicBezTo>
                    <a:pt x="680" y="535"/>
                    <a:pt x="535" y="680"/>
                    <a:pt x="357" y="680"/>
                  </a:cubicBezTo>
                  <a:close/>
                  <a:moveTo>
                    <a:pt x="357" y="0"/>
                  </a:moveTo>
                  <a:cubicBezTo>
                    <a:pt x="160" y="0"/>
                    <a:pt x="0" y="160"/>
                    <a:pt x="0" y="356"/>
                  </a:cubicBezTo>
                  <a:cubicBezTo>
                    <a:pt x="0" y="553"/>
                    <a:pt x="160" y="713"/>
                    <a:pt x="357" y="713"/>
                  </a:cubicBezTo>
                  <a:cubicBezTo>
                    <a:pt x="553" y="713"/>
                    <a:pt x="713" y="553"/>
                    <a:pt x="713" y="356"/>
                  </a:cubicBezTo>
                  <a:cubicBezTo>
                    <a:pt x="713" y="160"/>
                    <a:pt x="553" y="0"/>
                    <a:pt x="35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OfficePLUS-4-2">
              <a:extLst>
                <a:ext uri="{FF2B5EF4-FFF2-40B4-BE49-F238E27FC236}">
                  <a16:creationId xmlns:a16="http://schemas.microsoft.com/office/drawing/2014/main" id="{52AB2294-D19A-4C08-A879-D20D52F574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4688" y="4656138"/>
              <a:ext cx="514350" cy="565150"/>
            </a:xfrm>
            <a:custGeom>
              <a:avLst/>
              <a:gdLst>
                <a:gd name="T0" fmla="*/ 431 w 861"/>
                <a:gd name="T1" fmla="*/ 827 h 946"/>
                <a:gd name="T2" fmla="*/ 34 w 861"/>
                <a:gd name="T3" fmla="*/ 430 h 946"/>
                <a:gd name="T4" fmla="*/ 431 w 861"/>
                <a:gd name="T5" fmla="*/ 34 h 946"/>
                <a:gd name="T6" fmla="*/ 827 w 861"/>
                <a:gd name="T7" fmla="*/ 430 h 946"/>
                <a:gd name="T8" fmla="*/ 431 w 861"/>
                <a:gd name="T9" fmla="*/ 827 h 946"/>
                <a:gd name="T10" fmla="*/ 757 w 861"/>
                <a:gd name="T11" fmla="*/ 862 h 946"/>
                <a:gd name="T12" fmla="*/ 765 w 861"/>
                <a:gd name="T13" fmla="*/ 883 h 946"/>
                <a:gd name="T14" fmla="*/ 757 w 861"/>
                <a:gd name="T15" fmla="*/ 904 h 946"/>
                <a:gd name="T16" fmla="*/ 715 w 861"/>
                <a:gd name="T17" fmla="*/ 904 h 946"/>
                <a:gd name="T18" fmla="*/ 625 w 861"/>
                <a:gd name="T19" fmla="*/ 814 h 946"/>
                <a:gd name="T20" fmla="*/ 677 w 861"/>
                <a:gd name="T21" fmla="*/ 783 h 946"/>
                <a:gd name="T22" fmla="*/ 757 w 861"/>
                <a:gd name="T23" fmla="*/ 862 h 946"/>
                <a:gd name="T24" fmla="*/ 147 w 861"/>
                <a:gd name="T25" fmla="*/ 904 h 946"/>
                <a:gd name="T26" fmla="*/ 105 w 861"/>
                <a:gd name="T27" fmla="*/ 904 h 946"/>
                <a:gd name="T28" fmla="*/ 96 w 861"/>
                <a:gd name="T29" fmla="*/ 883 h 946"/>
                <a:gd name="T30" fmla="*/ 105 w 861"/>
                <a:gd name="T31" fmla="*/ 862 h 946"/>
                <a:gd name="T32" fmla="*/ 184 w 861"/>
                <a:gd name="T33" fmla="*/ 783 h 946"/>
                <a:gd name="T34" fmla="*/ 237 w 861"/>
                <a:gd name="T35" fmla="*/ 814 h 946"/>
                <a:gd name="T36" fmla="*/ 147 w 861"/>
                <a:gd name="T37" fmla="*/ 904 h 946"/>
                <a:gd name="T38" fmla="*/ 861 w 861"/>
                <a:gd name="T39" fmla="*/ 430 h 946"/>
                <a:gd name="T40" fmla="*/ 431 w 861"/>
                <a:gd name="T41" fmla="*/ 0 h 946"/>
                <a:gd name="T42" fmla="*/ 0 w 861"/>
                <a:gd name="T43" fmla="*/ 430 h 946"/>
                <a:gd name="T44" fmla="*/ 157 w 861"/>
                <a:gd name="T45" fmla="*/ 763 h 946"/>
                <a:gd name="T46" fmla="*/ 81 w 861"/>
                <a:gd name="T47" fmla="*/ 839 h 946"/>
                <a:gd name="T48" fmla="*/ 63 w 861"/>
                <a:gd name="T49" fmla="*/ 883 h 946"/>
                <a:gd name="T50" fmla="*/ 81 w 861"/>
                <a:gd name="T51" fmla="*/ 928 h 946"/>
                <a:gd name="T52" fmla="*/ 126 w 861"/>
                <a:gd name="T53" fmla="*/ 946 h 946"/>
                <a:gd name="T54" fmla="*/ 170 w 861"/>
                <a:gd name="T55" fmla="*/ 928 h 946"/>
                <a:gd name="T56" fmla="*/ 268 w 861"/>
                <a:gd name="T57" fmla="*/ 830 h 946"/>
                <a:gd name="T58" fmla="*/ 269 w 861"/>
                <a:gd name="T59" fmla="*/ 829 h 946"/>
                <a:gd name="T60" fmla="*/ 431 w 861"/>
                <a:gd name="T61" fmla="*/ 861 h 946"/>
                <a:gd name="T62" fmla="*/ 593 w 861"/>
                <a:gd name="T63" fmla="*/ 829 h 946"/>
                <a:gd name="T64" fmla="*/ 593 w 861"/>
                <a:gd name="T65" fmla="*/ 830 h 946"/>
                <a:gd name="T66" fmla="*/ 691 w 861"/>
                <a:gd name="T67" fmla="*/ 928 h 946"/>
                <a:gd name="T68" fmla="*/ 736 w 861"/>
                <a:gd name="T69" fmla="*/ 946 h 946"/>
                <a:gd name="T70" fmla="*/ 780 w 861"/>
                <a:gd name="T71" fmla="*/ 928 h 946"/>
                <a:gd name="T72" fmla="*/ 780 w 861"/>
                <a:gd name="T73" fmla="*/ 839 h 946"/>
                <a:gd name="T74" fmla="*/ 704 w 861"/>
                <a:gd name="T75" fmla="*/ 763 h 946"/>
                <a:gd name="T76" fmla="*/ 861 w 861"/>
                <a:gd name="T77" fmla="*/ 43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1" h="946">
                  <a:moveTo>
                    <a:pt x="431" y="827"/>
                  </a:moveTo>
                  <a:cubicBezTo>
                    <a:pt x="212" y="827"/>
                    <a:pt x="34" y="649"/>
                    <a:pt x="34" y="430"/>
                  </a:cubicBezTo>
                  <a:cubicBezTo>
                    <a:pt x="34" y="212"/>
                    <a:pt x="212" y="34"/>
                    <a:pt x="431" y="34"/>
                  </a:cubicBezTo>
                  <a:cubicBezTo>
                    <a:pt x="649" y="34"/>
                    <a:pt x="827" y="212"/>
                    <a:pt x="827" y="430"/>
                  </a:cubicBezTo>
                  <a:cubicBezTo>
                    <a:pt x="827" y="649"/>
                    <a:pt x="649" y="827"/>
                    <a:pt x="431" y="827"/>
                  </a:cubicBezTo>
                  <a:close/>
                  <a:moveTo>
                    <a:pt x="757" y="862"/>
                  </a:moveTo>
                  <a:cubicBezTo>
                    <a:pt x="762" y="868"/>
                    <a:pt x="765" y="875"/>
                    <a:pt x="765" y="883"/>
                  </a:cubicBezTo>
                  <a:cubicBezTo>
                    <a:pt x="765" y="891"/>
                    <a:pt x="762" y="899"/>
                    <a:pt x="757" y="904"/>
                  </a:cubicBezTo>
                  <a:cubicBezTo>
                    <a:pt x="745" y="915"/>
                    <a:pt x="726" y="915"/>
                    <a:pt x="715" y="904"/>
                  </a:cubicBezTo>
                  <a:lnTo>
                    <a:pt x="625" y="814"/>
                  </a:lnTo>
                  <a:cubicBezTo>
                    <a:pt x="643" y="805"/>
                    <a:pt x="660" y="794"/>
                    <a:pt x="677" y="783"/>
                  </a:cubicBezTo>
                  <a:lnTo>
                    <a:pt x="757" y="862"/>
                  </a:lnTo>
                  <a:close/>
                  <a:moveTo>
                    <a:pt x="147" y="904"/>
                  </a:moveTo>
                  <a:cubicBezTo>
                    <a:pt x="135" y="915"/>
                    <a:pt x="116" y="915"/>
                    <a:pt x="105" y="904"/>
                  </a:cubicBezTo>
                  <a:cubicBezTo>
                    <a:pt x="99" y="899"/>
                    <a:pt x="96" y="891"/>
                    <a:pt x="96" y="883"/>
                  </a:cubicBezTo>
                  <a:cubicBezTo>
                    <a:pt x="96" y="875"/>
                    <a:pt x="99" y="868"/>
                    <a:pt x="105" y="862"/>
                  </a:cubicBezTo>
                  <a:lnTo>
                    <a:pt x="184" y="783"/>
                  </a:lnTo>
                  <a:cubicBezTo>
                    <a:pt x="201" y="794"/>
                    <a:pt x="218" y="805"/>
                    <a:pt x="237" y="814"/>
                  </a:cubicBezTo>
                  <a:lnTo>
                    <a:pt x="147" y="904"/>
                  </a:lnTo>
                  <a:close/>
                  <a:moveTo>
                    <a:pt x="861" y="430"/>
                  </a:moveTo>
                  <a:cubicBezTo>
                    <a:pt x="861" y="193"/>
                    <a:pt x="668" y="0"/>
                    <a:pt x="431" y="0"/>
                  </a:cubicBezTo>
                  <a:cubicBezTo>
                    <a:pt x="193" y="0"/>
                    <a:pt x="0" y="193"/>
                    <a:pt x="0" y="430"/>
                  </a:cubicBezTo>
                  <a:cubicBezTo>
                    <a:pt x="0" y="564"/>
                    <a:pt x="62" y="684"/>
                    <a:pt x="157" y="763"/>
                  </a:cubicBezTo>
                  <a:lnTo>
                    <a:pt x="81" y="839"/>
                  </a:lnTo>
                  <a:cubicBezTo>
                    <a:pt x="69" y="851"/>
                    <a:pt x="63" y="866"/>
                    <a:pt x="63" y="883"/>
                  </a:cubicBezTo>
                  <a:cubicBezTo>
                    <a:pt x="63" y="900"/>
                    <a:pt x="69" y="916"/>
                    <a:pt x="81" y="928"/>
                  </a:cubicBezTo>
                  <a:cubicBezTo>
                    <a:pt x="93" y="940"/>
                    <a:pt x="109" y="946"/>
                    <a:pt x="126" y="946"/>
                  </a:cubicBezTo>
                  <a:cubicBezTo>
                    <a:pt x="142" y="946"/>
                    <a:pt x="158" y="940"/>
                    <a:pt x="170" y="928"/>
                  </a:cubicBezTo>
                  <a:lnTo>
                    <a:pt x="268" y="830"/>
                  </a:lnTo>
                  <a:cubicBezTo>
                    <a:pt x="268" y="830"/>
                    <a:pt x="268" y="829"/>
                    <a:pt x="269" y="829"/>
                  </a:cubicBezTo>
                  <a:cubicBezTo>
                    <a:pt x="319" y="849"/>
                    <a:pt x="373" y="861"/>
                    <a:pt x="431" y="861"/>
                  </a:cubicBezTo>
                  <a:cubicBezTo>
                    <a:pt x="488" y="861"/>
                    <a:pt x="543" y="849"/>
                    <a:pt x="593" y="829"/>
                  </a:cubicBezTo>
                  <a:cubicBezTo>
                    <a:pt x="593" y="829"/>
                    <a:pt x="593" y="830"/>
                    <a:pt x="593" y="830"/>
                  </a:cubicBezTo>
                  <a:lnTo>
                    <a:pt x="691" y="928"/>
                  </a:lnTo>
                  <a:cubicBezTo>
                    <a:pt x="703" y="940"/>
                    <a:pt x="719" y="946"/>
                    <a:pt x="736" y="946"/>
                  </a:cubicBezTo>
                  <a:cubicBezTo>
                    <a:pt x="752" y="946"/>
                    <a:pt x="768" y="940"/>
                    <a:pt x="780" y="928"/>
                  </a:cubicBezTo>
                  <a:cubicBezTo>
                    <a:pt x="805" y="903"/>
                    <a:pt x="805" y="863"/>
                    <a:pt x="780" y="839"/>
                  </a:cubicBezTo>
                  <a:lnTo>
                    <a:pt x="704" y="763"/>
                  </a:lnTo>
                  <a:cubicBezTo>
                    <a:pt x="800" y="684"/>
                    <a:pt x="861" y="564"/>
                    <a:pt x="861" y="4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fficePLUS-4-3">
              <a:extLst>
                <a:ext uri="{FF2B5EF4-FFF2-40B4-BE49-F238E27FC236}">
                  <a16:creationId xmlns:a16="http://schemas.microsoft.com/office/drawing/2014/main" id="{9A98ACEE-1966-4092-8DC1-B115160EB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2338" y="4738688"/>
              <a:ext cx="19050" cy="50800"/>
            </a:xfrm>
            <a:custGeom>
              <a:avLst/>
              <a:gdLst>
                <a:gd name="T0" fmla="*/ 17 w 33"/>
                <a:gd name="T1" fmla="*/ 87 h 87"/>
                <a:gd name="T2" fmla="*/ 33 w 33"/>
                <a:gd name="T3" fmla="*/ 71 h 87"/>
                <a:gd name="T4" fmla="*/ 33 w 33"/>
                <a:gd name="T5" fmla="*/ 16 h 87"/>
                <a:gd name="T6" fmla="*/ 17 w 33"/>
                <a:gd name="T7" fmla="*/ 0 h 87"/>
                <a:gd name="T8" fmla="*/ 0 w 33"/>
                <a:gd name="T9" fmla="*/ 16 h 87"/>
                <a:gd name="T10" fmla="*/ 0 w 33"/>
                <a:gd name="T11" fmla="*/ 71 h 87"/>
                <a:gd name="T12" fmla="*/ 17 w 33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7">
                  <a:moveTo>
                    <a:pt x="17" y="87"/>
                  </a:moveTo>
                  <a:cubicBezTo>
                    <a:pt x="26" y="87"/>
                    <a:pt x="33" y="80"/>
                    <a:pt x="33" y="71"/>
                  </a:cubicBezTo>
                  <a:lnTo>
                    <a:pt x="33" y="16"/>
                  </a:lnTo>
                  <a:cubicBezTo>
                    <a:pt x="33" y="7"/>
                    <a:pt x="26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lnTo>
                    <a:pt x="0" y="71"/>
                  </a:lnTo>
                  <a:cubicBezTo>
                    <a:pt x="0" y="80"/>
                    <a:pt x="7" y="87"/>
                    <a:pt x="17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OfficePLUS-4-4">
              <a:extLst>
                <a:ext uri="{FF2B5EF4-FFF2-40B4-BE49-F238E27FC236}">
                  <a16:creationId xmlns:a16="http://schemas.microsoft.com/office/drawing/2014/main" id="{057265C6-28F4-43A3-86E2-C832ECFC3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8200" y="4757738"/>
              <a:ext cx="30163" cy="33338"/>
            </a:xfrm>
            <a:custGeom>
              <a:avLst/>
              <a:gdLst>
                <a:gd name="T0" fmla="*/ 33 w 49"/>
                <a:gd name="T1" fmla="*/ 11 h 55"/>
                <a:gd name="T2" fmla="*/ 10 w 49"/>
                <a:gd name="T3" fmla="*/ 5 h 55"/>
                <a:gd name="T4" fmla="*/ 4 w 49"/>
                <a:gd name="T5" fmla="*/ 28 h 55"/>
                <a:gd name="T6" fmla="*/ 15 w 49"/>
                <a:gd name="T7" fmla="*/ 47 h 55"/>
                <a:gd name="T8" fmla="*/ 30 w 49"/>
                <a:gd name="T9" fmla="*/ 55 h 55"/>
                <a:gd name="T10" fmla="*/ 38 w 49"/>
                <a:gd name="T11" fmla="*/ 53 h 55"/>
                <a:gd name="T12" fmla="*/ 44 w 49"/>
                <a:gd name="T13" fmla="*/ 30 h 55"/>
                <a:gd name="T14" fmla="*/ 33 w 49"/>
                <a:gd name="T15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5">
                  <a:moveTo>
                    <a:pt x="33" y="11"/>
                  </a:moveTo>
                  <a:cubicBezTo>
                    <a:pt x="28" y="3"/>
                    <a:pt x="18" y="0"/>
                    <a:pt x="10" y="5"/>
                  </a:cubicBezTo>
                  <a:cubicBezTo>
                    <a:pt x="2" y="10"/>
                    <a:pt x="0" y="20"/>
                    <a:pt x="4" y="28"/>
                  </a:cubicBezTo>
                  <a:lnTo>
                    <a:pt x="15" y="47"/>
                  </a:lnTo>
                  <a:cubicBezTo>
                    <a:pt x="18" y="52"/>
                    <a:pt x="24" y="55"/>
                    <a:pt x="30" y="55"/>
                  </a:cubicBezTo>
                  <a:cubicBezTo>
                    <a:pt x="33" y="55"/>
                    <a:pt x="35" y="55"/>
                    <a:pt x="38" y="53"/>
                  </a:cubicBezTo>
                  <a:cubicBezTo>
                    <a:pt x="46" y="49"/>
                    <a:pt x="49" y="38"/>
                    <a:pt x="44" y="30"/>
                  </a:cubicBezTo>
                  <a:lnTo>
                    <a:pt x="33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OfficePLUS-4-5">
              <a:extLst>
                <a:ext uri="{FF2B5EF4-FFF2-40B4-BE49-F238E27FC236}">
                  <a16:creationId xmlns:a16="http://schemas.microsoft.com/office/drawing/2014/main" id="{2B10A7FF-C7D2-40BD-98A4-279F1A676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5" y="4819651"/>
              <a:ext cx="34925" cy="26988"/>
            </a:xfrm>
            <a:custGeom>
              <a:avLst/>
              <a:gdLst>
                <a:gd name="T0" fmla="*/ 47 w 58"/>
                <a:gd name="T1" fmla="*/ 16 h 47"/>
                <a:gd name="T2" fmla="*/ 28 w 58"/>
                <a:gd name="T3" fmla="*/ 5 h 47"/>
                <a:gd name="T4" fmla="*/ 5 w 58"/>
                <a:gd name="T5" fmla="*/ 11 h 47"/>
                <a:gd name="T6" fmla="*/ 11 w 58"/>
                <a:gd name="T7" fmla="*/ 34 h 47"/>
                <a:gd name="T8" fmla="*/ 31 w 58"/>
                <a:gd name="T9" fmla="*/ 45 h 47"/>
                <a:gd name="T10" fmla="*/ 39 w 58"/>
                <a:gd name="T11" fmla="*/ 47 h 47"/>
                <a:gd name="T12" fmla="*/ 53 w 58"/>
                <a:gd name="T13" fmla="*/ 39 h 47"/>
                <a:gd name="T14" fmla="*/ 47 w 58"/>
                <a:gd name="T15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7">
                  <a:moveTo>
                    <a:pt x="47" y="16"/>
                  </a:moveTo>
                  <a:lnTo>
                    <a:pt x="28" y="5"/>
                  </a:lnTo>
                  <a:cubicBezTo>
                    <a:pt x="20" y="0"/>
                    <a:pt x="10" y="3"/>
                    <a:pt x="5" y="11"/>
                  </a:cubicBezTo>
                  <a:cubicBezTo>
                    <a:pt x="0" y="19"/>
                    <a:pt x="3" y="29"/>
                    <a:pt x="11" y="34"/>
                  </a:cubicBezTo>
                  <a:lnTo>
                    <a:pt x="31" y="45"/>
                  </a:lnTo>
                  <a:cubicBezTo>
                    <a:pt x="33" y="47"/>
                    <a:pt x="36" y="47"/>
                    <a:pt x="39" y="47"/>
                  </a:cubicBezTo>
                  <a:cubicBezTo>
                    <a:pt x="45" y="47"/>
                    <a:pt x="50" y="44"/>
                    <a:pt x="53" y="39"/>
                  </a:cubicBezTo>
                  <a:cubicBezTo>
                    <a:pt x="58" y="31"/>
                    <a:pt x="55" y="21"/>
                    <a:pt x="47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OfficePLUS-4-6">
              <a:extLst>
                <a:ext uri="{FF2B5EF4-FFF2-40B4-BE49-F238E27FC236}">
                  <a16:creationId xmlns:a16="http://schemas.microsoft.com/office/drawing/2014/main" id="{F2E1D51B-B1C7-466D-8694-900B903C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5" y="4976813"/>
              <a:ext cx="34925" cy="28575"/>
            </a:xfrm>
            <a:custGeom>
              <a:avLst/>
              <a:gdLst>
                <a:gd name="T0" fmla="*/ 31 w 58"/>
                <a:gd name="T1" fmla="*/ 5 h 47"/>
                <a:gd name="T2" fmla="*/ 11 w 58"/>
                <a:gd name="T3" fmla="*/ 16 h 47"/>
                <a:gd name="T4" fmla="*/ 5 w 58"/>
                <a:gd name="T5" fmla="*/ 39 h 47"/>
                <a:gd name="T6" fmla="*/ 20 w 58"/>
                <a:gd name="T7" fmla="*/ 47 h 47"/>
                <a:gd name="T8" fmla="*/ 28 w 58"/>
                <a:gd name="T9" fmla="*/ 45 h 47"/>
                <a:gd name="T10" fmla="*/ 47 w 58"/>
                <a:gd name="T11" fmla="*/ 34 h 47"/>
                <a:gd name="T12" fmla="*/ 53 w 58"/>
                <a:gd name="T13" fmla="*/ 11 h 47"/>
                <a:gd name="T14" fmla="*/ 31 w 58"/>
                <a:gd name="T15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7">
                  <a:moveTo>
                    <a:pt x="31" y="5"/>
                  </a:moveTo>
                  <a:lnTo>
                    <a:pt x="11" y="16"/>
                  </a:lnTo>
                  <a:cubicBezTo>
                    <a:pt x="3" y="21"/>
                    <a:pt x="0" y="31"/>
                    <a:pt x="5" y="39"/>
                  </a:cubicBezTo>
                  <a:cubicBezTo>
                    <a:pt x="8" y="44"/>
                    <a:pt x="14" y="47"/>
                    <a:pt x="20" y="47"/>
                  </a:cubicBezTo>
                  <a:cubicBezTo>
                    <a:pt x="22" y="47"/>
                    <a:pt x="25" y="46"/>
                    <a:pt x="28" y="45"/>
                  </a:cubicBezTo>
                  <a:lnTo>
                    <a:pt x="47" y="34"/>
                  </a:lnTo>
                  <a:cubicBezTo>
                    <a:pt x="55" y="29"/>
                    <a:pt x="58" y="19"/>
                    <a:pt x="53" y="11"/>
                  </a:cubicBezTo>
                  <a:cubicBezTo>
                    <a:pt x="49" y="3"/>
                    <a:pt x="38" y="0"/>
                    <a:pt x="31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OfficePLUS-4-7">
              <a:extLst>
                <a:ext uri="{FF2B5EF4-FFF2-40B4-BE49-F238E27FC236}">
                  <a16:creationId xmlns:a16="http://schemas.microsoft.com/office/drawing/2014/main" id="{880E84CD-3308-40B5-8CCF-55EF205C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8200" y="5033963"/>
              <a:ext cx="30163" cy="31750"/>
            </a:xfrm>
            <a:custGeom>
              <a:avLst/>
              <a:gdLst>
                <a:gd name="T0" fmla="*/ 38 w 49"/>
                <a:gd name="T1" fmla="*/ 5 h 55"/>
                <a:gd name="T2" fmla="*/ 15 w 49"/>
                <a:gd name="T3" fmla="*/ 11 h 55"/>
                <a:gd name="T4" fmla="*/ 4 w 49"/>
                <a:gd name="T5" fmla="*/ 30 h 55"/>
                <a:gd name="T6" fmla="*/ 10 w 49"/>
                <a:gd name="T7" fmla="*/ 53 h 55"/>
                <a:gd name="T8" fmla="*/ 19 w 49"/>
                <a:gd name="T9" fmla="*/ 55 h 55"/>
                <a:gd name="T10" fmla="*/ 33 w 49"/>
                <a:gd name="T11" fmla="*/ 47 h 55"/>
                <a:gd name="T12" fmla="*/ 44 w 49"/>
                <a:gd name="T13" fmla="*/ 28 h 55"/>
                <a:gd name="T14" fmla="*/ 38 w 49"/>
                <a:gd name="T15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5">
                  <a:moveTo>
                    <a:pt x="38" y="5"/>
                  </a:moveTo>
                  <a:cubicBezTo>
                    <a:pt x="30" y="0"/>
                    <a:pt x="20" y="3"/>
                    <a:pt x="15" y="11"/>
                  </a:cubicBezTo>
                  <a:lnTo>
                    <a:pt x="4" y="30"/>
                  </a:lnTo>
                  <a:cubicBezTo>
                    <a:pt x="0" y="38"/>
                    <a:pt x="2" y="48"/>
                    <a:pt x="10" y="53"/>
                  </a:cubicBezTo>
                  <a:cubicBezTo>
                    <a:pt x="13" y="55"/>
                    <a:pt x="16" y="55"/>
                    <a:pt x="19" y="55"/>
                  </a:cubicBezTo>
                  <a:cubicBezTo>
                    <a:pt x="24" y="55"/>
                    <a:pt x="30" y="52"/>
                    <a:pt x="33" y="47"/>
                  </a:cubicBezTo>
                  <a:lnTo>
                    <a:pt x="44" y="28"/>
                  </a:lnTo>
                  <a:cubicBezTo>
                    <a:pt x="49" y="20"/>
                    <a:pt x="46" y="9"/>
                    <a:pt x="38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OfficePLUS-4-8">
              <a:extLst>
                <a:ext uri="{FF2B5EF4-FFF2-40B4-BE49-F238E27FC236}">
                  <a16:creationId xmlns:a16="http://schemas.microsoft.com/office/drawing/2014/main" id="{2923DED2-6825-4DEC-8C64-43A86FCC8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6950" y="5033963"/>
              <a:ext cx="30163" cy="31750"/>
            </a:xfrm>
            <a:custGeom>
              <a:avLst/>
              <a:gdLst>
                <a:gd name="T0" fmla="*/ 33 w 49"/>
                <a:gd name="T1" fmla="*/ 11 h 55"/>
                <a:gd name="T2" fmla="*/ 10 w 49"/>
                <a:gd name="T3" fmla="*/ 5 h 55"/>
                <a:gd name="T4" fmla="*/ 4 w 49"/>
                <a:gd name="T5" fmla="*/ 28 h 55"/>
                <a:gd name="T6" fmla="*/ 15 w 49"/>
                <a:gd name="T7" fmla="*/ 47 h 55"/>
                <a:gd name="T8" fmla="*/ 30 w 49"/>
                <a:gd name="T9" fmla="*/ 55 h 55"/>
                <a:gd name="T10" fmla="*/ 38 w 49"/>
                <a:gd name="T11" fmla="*/ 53 h 55"/>
                <a:gd name="T12" fmla="*/ 44 w 49"/>
                <a:gd name="T13" fmla="*/ 30 h 55"/>
                <a:gd name="T14" fmla="*/ 33 w 49"/>
                <a:gd name="T15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5">
                  <a:moveTo>
                    <a:pt x="33" y="11"/>
                  </a:moveTo>
                  <a:cubicBezTo>
                    <a:pt x="28" y="3"/>
                    <a:pt x="18" y="0"/>
                    <a:pt x="10" y="5"/>
                  </a:cubicBezTo>
                  <a:cubicBezTo>
                    <a:pt x="2" y="9"/>
                    <a:pt x="0" y="20"/>
                    <a:pt x="4" y="28"/>
                  </a:cubicBezTo>
                  <a:lnTo>
                    <a:pt x="15" y="47"/>
                  </a:lnTo>
                  <a:cubicBezTo>
                    <a:pt x="18" y="52"/>
                    <a:pt x="24" y="55"/>
                    <a:pt x="30" y="55"/>
                  </a:cubicBezTo>
                  <a:cubicBezTo>
                    <a:pt x="33" y="55"/>
                    <a:pt x="35" y="55"/>
                    <a:pt x="38" y="53"/>
                  </a:cubicBezTo>
                  <a:cubicBezTo>
                    <a:pt x="46" y="48"/>
                    <a:pt x="49" y="38"/>
                    <a:pt x="44" y="30"/>
                  </a:cubicBezTo>
                  <a:lnTo>
                    <a:pt x="33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OfficePLUS-4-9">
              <a:extLst>
                <a:ext uri="{FF2B5EF4-FFF2-40B4-BE49-F238E27FC236}">
                  <a16:creationId xmlns:a16="http://schemas.microsoft.com/office/drawing/2014/main" id="{58335E39-9B59-43FC-9F76-31F1D37EC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4976813"/>
              <a:ext cx="34925" cy="28575"/>
            </a:xfrm>
            <a:custGeom>
              <a:avLst/>
              <a:gdLst>
                <a:gd name="T0" fmla="*/ 47 w 58"/>
                <a:gd name="T1" fmla="*/ 16 h 47"/>
                <a:gd name="T2" fmla="*/ 28 w 58"/>
                <a:gd name="T3" fmla="*/ 5 h 47"/>
                <a:gd name="T4" fmla="*/ 5 w 58"/>
                <a:gd name="T5" fmla="*/ 11 h 47"/>
                <a:gd name="T6" fmla="*/ 11 w 58"/>
                <a:gd name="T7" fmla="*/ 34 h 47"/>
                <a:gd name="T8" fmla="*/ 30 w 58"/>
                <a:gd name="T9" fmla="*/ 45 h 47"/>
                <a:gd name="T10" fmla="*/ 39 w 58"/>
                <a:gd name="T11" fmla="*/ 47 h 47"/>
                <a:gd name="T12" fmla="*/ 53 w 58"/>
                <a:gd name="T13" fmla="*/ 39 h 47"/>
                <a:gd name="T14" fmla="*/ 47 w 58"/>
                <a:gd name="T15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7">
                  <a:moveTo>
                    <a:pt x="47" y="16"/>
                  </a:moveTo>
                  <a:lnTo>
                    <a:pt x="28" y="5"/>
                  </a:lnTo>
                  <a:cubicBezTo>
                    <a:pt x="20" y="0"/>
                    <a:pt x="10" y="3"/>
                    <a:pt x="5" y="11"/>
                  </a:cubicBezTo>
                  <a:cubicBezTo>
                    <a:pt x="0" y="19"/>
                    <a:pt x="3" y="29"/>
                    <a:pt x="11" y="34"/>
                  </a:cubicBezTo>
                  <a:lnTo>
                    <a:pt x="30" y="45"/>
                  </a:lnTo>
                  <a:cubicBezTo>
                    <a:pt x="33" y="46"/>
                    <a:pt x="36" y="47"/>
                    <a:pt x="39" y="47"/>
                  </a:cubicBezTo>
                  <a:cubicBezTo>
                    <a:pt x="45" y="47"/>
                    <a:pt x="50" y="44"/>
                    <a:pt x="53" y="39"/>
                  </a:cubicBezTo>
                  <a:cubicBezTo>
                    <a:pt x="58" y="31"/>
                    <a:pt x="55" y="21"/>
                    <a:pt x="47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OfficePLUS-4-10">
              <a:extLst>
                <a:ext uri="{FF2B5EF4-FFF2-40B4-BE49-F238E27FC236}">
                  <a16:creationId xmlns:a16="http://schemas.microsoft.com/office/drawing/2014/main" id="{7FF8CA3F-9BF7-4852-B6F6-AB2A83B50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4819651"/>
              <a:ext cx="34925" cy="26988"/>
            </a:xfrm>
            <a:custGeom>
              <a:avLst/>
              <a:gdLst>
                <a:gd name="T0" fmla="*/ 19 w 58"/>
                <a:gd name="T1" fmla="*/ 47 h 47"/>
                <a:gd name="T2" fmla="*/ 28 w 58"/>
                <a:gd name="T3" fmla="*/ 45 h 47"/>
                <a:gd name="T4" fmla="*/ 47 w 58"/>
                <a:gd name="T5" fmla="*/ 34 h 47"/>
                <a:gd name="T6" fmla="*/ 53 w 58"/>
                <a:gd name="T7" fmla="*/ 11 h 47"/>
                <a:gd name="T8" fmla="*/ 30 w 58"/>
                <a:gd name="T9" fmla="*/ 5 h 47"/>
                <a:gd name="T10" fmla="*/ 11 w 58"/>
                <a:gd name="T11" fmla="*/ 16 h 47"/>
                <a:gd name="T12" fmla="*/ 5 w 58"/>
                <a:gd name="T13" fmla="*/ 39 h 47"/>
                <a:gd name="T14" fmla="*/ 19 w 58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7">
                  <a:moveTo>
                    <a:pt x="19" y="47"/>
                  </a:moveTo>
                  <a:cubicBezTo>
                    <a:pt x="22" y="47"/>
                    <a:pt x="25" y="47"/>
                    <a:pt x="28" y="45"/>
                  </a:cubicBezTo>
                  <a:lnTo>
                    <a:pt x="47" y="34"/>
                  </a:lnTo>
                  <a:cubicBezTo>
                    <a:pt x="55" y="29"/>
                    <a:pt x="58" y="19"/>
                    <a:pt x="53" y="11"/>
                  </a:cubicBezTo>
                  <a:cubicBezTo>
                    <a:pt x="49" y="3"/>
                    <a:pt x="38" y="0"/>
                    <a:pt x="30" y="5"/>
                  </a:cubicBezTo>
                  <a:lnTo>
                    <a:pt x="11" y="16"/>
                  </a:lnTo>
                  <a:cubicBezTo>
                    <a:pt x="3" y="21"/>
                    <a:pt x="0" y="31"/>
                    <a:pt x="5" y="39"/>
                  </a:cubicBezTo>
                  <a:cubicBezTo>
                    <a:pt x="8" y="44"/>
                    <a:pt x="14" y="47"/>
                    <a:pt x="19" y="4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OfficePLUS-4-11">
              <a:extLst>
                <a:ext uri="{FF2B5EF4-FFF2-40B4-BE49-F238E27FC236}">
                  <a16:creationId xmlns:a16="http://schemas.microsoft.com/office/drawing/2014/main" id="{3365E1C7-B390-4A99-B03E-6D8395CB2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6950" y="4757738"/>
              <a:ext cx="30163" cy="33338"/>
            </a:xfrm>
            <a:custGeom>
              <a:avLst/>
              <a:gdLst>
                <a:gd name="T0" fmla="*/ 10 w 49"/>
                <a:gd name="T1" fmla="*/ 53 h 55"/>
                <a:gd name="T2" fmla="*/ 19 w 49"/>
                <a:gd name="T3" fmla="*/ 55 h 55"/>
                <a:gd name="T4" fmla="*/ 33 w 49"/>
                <a:gd name="T5" fmla="*/ 47 h 55"/>
                <a:gd name="T6" fmla="*/ 44 w 49"/>
                <a:gd name="T7" fmla="*/ 28 h 55"/>
                <a:gd name="T8" fmla="*/ 38 w 49"/>
                <a:gd name="T9" fmla="*/ 5 h 55"/>
                <a:gd name="T10" fmla="*/ 15 w 49"/>
                <a:gd name="T11" fmla="*/ 11 h 55"/>
                <a:gd name="T12" fmla="*/ 4 w 49"/>
                <a:gd name="T13" fmla="*/ 30 h 55"/>
                <a:gd name="T14" fmla="*/ 10 w 49"/>
                <a:gd name="T15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5">
                  <a:moveTo>
                    <a:pt x="10" y="53"/>
                  </a:moveTo>
                  <a:cubicBezTo>
                    <a:pt x="13" y="55"/>
                    <a:pt x="16" y="55"/>
                    <a:pt x="19" y="55"/>
                  </a:cubicBezTo>
                  <a:cubicBezTo>
                    <a:pt x="24" y="55"/>
                    <a:pt x="30" y="52"/>
                    <a:pt x="33" y="47"/>
                  </a:cubicBezTo>
                  <a:lnTo>
                    <a:pt x="44" y="28"/>
                  </a:lnTo>
                  <a:cubicBezTo>
                    <a:pt x="49" y="20"/>
                    <a:pt x="46" y="10"/>
                    <a:pt x="38" y="5"/>
                  </a:cubicBezTo>
                  <a:cubicBezTo>
                    <a:pt x="30" y="0"/>
                    <a:pt x="20" y="3"/>
                    <a:pt x="15" y="11"/>
                  </a:cubicBezTo>
                  <a:lnTo>
                    <a:pt x="4" y="30"/>
                  </a:lnTo>
                  <a:cubicBezTo>
                    <a:pt x="0" y="38"/>
                    <a:pt x="2" y="49"/>
                    <a:pt x="10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OfficePLUS-4-12">
              <a:extLst>
                <a:ext uri="{FF2B5EF4-FFF2-40B4-BE49-F238E27FC236}">
                  <a16:creationId xmlns:a16="http://schemas.microsoft.com/office/drawing/2014/main" id="{D80C8BE4-97F0-4A05-8B79-9642C1C5F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7238" y="4903788"/>
              <a:ext cx="52388" cy="19050"/>
            </a:xfrm>
            <a:custGeom>
              <a:avLst/>
              <a:gdLst>
                <a:gd name="T0" fmla="*/ 88 w 88"/>
                <a:gd name="T1" fmla="*/ 16 h 33"/>
                <a:gd name="T2" fmla="*/ 71 w 88"/>
                <a:gd name="T3" fmla="*/ 0 h 33"/>
                <a:gd name="T4" fmla="*/ 17 w 88"/>
                <a:gd name="T5" fmla="*/ 0 h 33"/>
                <a:gd name="T6" fmla="*/ 0 w 88"/>
                <a:gd name="T7" fmla="*/ 16 h 33"/>
                <a:gd name="T8" fmla="*/ 17 w 88"/>
                <a:gd name="T9" fmla="*/ 33 h 33"/>
                <a:gd name="T10" fmla="*/ 71 w 88"/>
                <a:gd name="T11" fmla="*/ 33 h 33"/>
                <a:gd name="T12" fmla="*/ 88 w 8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3">
                  <a:moveTo>
                    <a:pt x="88" y="16"/>
                  </a:moveTo>
                  <a:cubicBezTo>
                    <a:pt x="88" y="7"/>
                    <a:pt x="80" y="0"/>
                    <a:pt x="71" y="0"/>
                  </a:cubicBezTo>
                  <a:lnTo>
                    <a:pt x="17" y="0"/>
                  </a:lnTo>
                  <a:cubicBezTo>
                    <a:pt x="7" y="0"/>
                    <a:pt x="0" y="7"/>
                    <a:pt x="0" y="16"/>
                  </a:cubicBezTo>
                  <a:cubicBezTo>
                    <a:pt x="0" y="26"/>
                    <a:pt x="7" y="33"/>
                    <a:pt x="17" y="33"/>
                  </a:cubicBezTo>
                  <a:lnTo>
                    <a:pt x="71" y="33"/>
                  </a:lnTo>
                  <a:cubicBezTo>
                    <a:pt x="80" y="33"/>
                    <a:pt x="88" y="26"/>
                    <a:pt x="8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OfficePLUS-4-13">
              <a:extLst>
                <a:ext uri="{FF2B5EF4-FFF2-40B4-BE49-F238E27FC236}">
                  <a16:creationId xmlns:a16="http://schemas.microsoft.com/office/drawing/2014/main" id="{3A06088D-8ADD-4EBF-9C26-EDEBE4A4E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2338" y="5035551"/>
              <a:ext cx="19050" cy="52388"/>
            </a:xfrm>
            <a:custGeom>
              <a:avLst/>
              <a:gdLst>
                <a:gd name="T0" fmla="*/ 17 w 33"/>
                <a:gd name="T1" fmla="*/ 0 h 87"/>
                <a:gd name="T2" fmla="*/ 0 w 33"/>
                <a:gd name="T3" fmla="*/ 16 h 87"/>
                <a:gd name="T4" fmla="*/ 0 w 33"/>
                <a:gd name="T5" fmla="*/ 71 h 87"/>
                <a:gd name="T6" fmla="*/ 17 w 33"/>
                <a:gd name="T7" fmla="*/ 87 h 87"/>
                <a:gd name="T8" fmla="*/ 33 w 33"/>
                <a:gd name="T9" fmla="*/ 71 h 87"/>
                <a:gd name="T10" fmla="*/ 33 w 33"/>
                <a:gd name="T11" fmla="*/ 16 h 87"/>
                <a:gd name="T12" fmla="*/ 17 w 33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7">
                  <a:moveTo>
                    <a:pt x="17" y="0"/>
                  </a:moveTo>
                  <a:cubicBezTo>
                    <a:pt x="7" y="0"/>
                    <a:pt x="0" y="7"/>
                    <a:pt x="0" y="16"/>
                  </a:cubicBezTo>
                  <a:lnTo>
                    <a:pt x="0" y="71"/>
                  </a:lnTo>
                  <a:cubicBezTo>
                    <a:pt x="0" y="80"/>
                    <a:pt x="7" y="87"/>
                    <a:pt x="17" y="87"/>
                  </a:cubicBezTo>
                  <a:cubicBezTo>
                    <a:pt x="26" y="87"/>
                    <a:pt x="33" y="80"/>
                    <a:pt x="33" y="71"/>
                  </a:cubicBezTo>
                  <a:lnTo>
                    <a:pt x="33" y="16"/>
                  </a:lnTo>
                  <a:cubicBezTo>
                    <a:pt x="33" y="7"/>
                    <a:pt x="26" y="0"/>
                    <a:pt x="1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OfficePLUS-4-14">
              <a:extLst>
                <a:ext uri="{FF2B5EF4-FFF2-40B4-BE49-F238E27FC236}">
                  <a16:creationId xmlns:a16="http://schemas.microsoft.com/office/drawing/2014/main" id="{A2396561-A0D2-48B1-913F-3653A17EC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5688" y="4903788"/>
              <a:ext cx="50800" cy="19050"/>
            </a:xfrm>
            <a:custGeom>
              <a:avLst/>
              <a:gdLst>
                <a:gd name="T0" fmla="*/ 71 w 87"/>
                <a:gd name="T1" fmla="*/ 0 h 33"/>
                <a:gd name="T2" fmla="*/ 16 w 87"/>
                <a:gd name="T3" fmla="*/ 0 h 33"/>
                <a:gd name="T4" fmla="*/ 0 w 87"/>
                <a:gd name="T5" fmla="*/ 16 h 33"/>
                <a:gd name="T6" fmla="*/ 16 w 87"/>
                <a:gd name="T7" fmla="*/ 33 h 33"/>
                <a:gd name="T8" fmla="*/ 71 w 87"/>
                <a:gd name="T9" fmla="*/ 33 h 33"/>
                <a:gd name="T10" fmla="*/ 87 w 87"/>
                <a:gd name="T11" fmla="*/ 16 h 33"/>
                <a:gd name="T12" fmla="*/ 71 w 8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3">
                  <a:moveTo>
                    <a:pt x="71" y="0"/>
                  </a:move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cubicBezTo>
                    <a:pt x="0" y="26"/>
                    <a:pt x="7" y="33"/>
                    <a:pt x="16" y="33"/>
                  </a:cubicBezTo>
                  <a:lnTo>
                    <a:pt x="71" y="33"/>
                  </a:lnTo>
                  <a:cubicBezTo>
                    <a:pt x="80" y="33"/>
                    <a:pt x="87" y="26"/>
                    <a:pt x="87" y="16"/>
                  </a:cubicBezTo>
                  <a:cubicBezTo>
                    <a:pt x="87" y="7"/>
                    <a:pt x="80" y="0"/>
                    <a:pt x="7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OfficePLUS-4-15">
              <a:extLst>
                <a:ext uri="{FF2B5EF4-FFF2-40B4-BE49-F238E27FC236}">
                  <a16:creationId xmlns:a16="http://schemas.microsoft.com/office/drawing/2014/main" id="{7FD1A57E-F187-4D97-8125-942808E03E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8050" y="4889501"/>
              <a:ext cx="127000" cy="100013"/>
            </a:xfrm>
            <a:custGeom>
              <a:avLst/>
              <a:gdLst>
                <a:gd name="T0" fmla="*/ 197 w 213"/>
                <a:gd name="T1" fmla="*/ 24 h 169"/>
                <a:gd name="T2" fmla="*/ 78 w 213"/>
                <a:gd name="T3" fmla="*/ 24 h 169"/>
                <a:gd name="T4" fmla="*/ 41 w 213"/>
                <a:gd name="T5" fmla="*/ 0 h 169"/>
                <a:gd name="T6" fmla="*/ 0 w 213"/>
                <a:gd name="T7" fmla="*/ 40 h 169"/>
                <a:gd name="T8" fmla="*/ 24 w 213"/>
                <a:gd name="T9" fmla="*/ 77 h 169"/>
                <a:gd name="T10" fmla="*/ 24 w 213"/>
                <a:gd name="T11" fmla="*/ 153 h 169"/>
                <a:gd name="T12" fmla="*/ 41 w 213"/>
                <a:gd name="T13" fmla="*/ 169 h 169"/>
                <a:gd name="T14" fmla="*/ 57 w 213"/>
                <a:gd name="T15" fmla="*/ 153 h 169"/>
                <a:gd name="T16" fmla="*/ 57 w 213"/>
                <a:gd name="T17" fmla="*/ 77 h 169"/>
                <a:gd name="T18" fmla="*/ 78 w 213"/>
                <a:gd name="T19" fmla="*/ 57 h 169"/>
                <a:gd name="T20" fmla="*/ 197 w 213"/>
                <a:gd name="T21" fmla="*/ 57 h 169"/>
                <a:gd name="T22" fmla="*/ 213 w 213"/>
                <a:gd name="T23" fmla="*/ 40 h 169"/>
                <a:gd name="T24" fmla="*/ 197 w 213"/>
                <a:gd name="T25" fmla="*/ 2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169">
                  <a:moveTo>
                    <a:pt x="197" y="24"/>
                  </a:moveTo>
                  <a:lnTo>
                    <a:pt x="78" y="24"/>
                  </a:lnTo>
                  <a:cubicBezTo>
                    <a:pt x="71" y="10"/>
                    <a:pt x="57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57"/>
                    <a:pt x="10" y="71"/>
                    <a:pt x="24" y="77"/>
                  </a:cubicBezTo>
                  <a:lnTo>
                    <a:pt x="24" y="153"/>
                  </a:lnTo>
                  <a:cubicBezTo>
                    <a:pt x="24" y="162"/>
                    <a:pt x="31" y="169"/>
                    <a:pt x="41" y="169"/>
                  </a:cubicBezTo>
                  <a:cubicBezTo>
                    <a:pt x="50" y="169"/>
                    <a:pt x="57" y="162"/>
                    <a:pt x="57" y="153"/>
                  </a:cubicBezTo>
                  <a:lnTo>
                    <a:pt x="57" y="77"/>
                  </a:lnTo>
                  <a:cubicBezTo>
                    <a:pt x="66" y="73"/>
                    <a:pt x="74" y="66"/>
                    <a:pt x="78" y="57"/>
                  </a:cubicBezTo>
                  <a:lnTo>
                    <a:pt x="197" y="57"/>
                  </a:lnTo>
                  <a:cubicBezTo>
                    <a:pt x="206" y="57"/>
                    <a:pt x="213" y="50"/>
                    <a:pt x="213" y="40"/>
                  </a:cubicBezTo>
                  <a:cubicBezTo>
                    <a:pt x="213" y="31"/>
                    <a:pt x="206" y="24"/>
                    <a:pt x="197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OfficePLUS-4-16">
              <a:extLst>
                <a:ext uri="{FF2B5EF4-FFF2-40B4-BE49-F238E27FC236}">
                  <a16:creationId xmlns:a16="http://schemas.microsoft.com/office/drawing/2014/main" id="{48BDE9E1-3FB7-48AC-9FC4-CF6B7E911E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6638" y="4583113"/>
              <a:ext cx="227013" cy="227013"/>
            </a:xfrm>
            <a:custGeom>
              <a:avLst/>
              <a:gdLst>
                <a:gd name="T0" fmla="*/ 307 w 380"/>
                <a:gd name="T1" fmla="*/ 336 h 380"/>
                <a:gd name="T2" fmla="*/ 45 w 380"/>
                <a:gd name="T3" fmla="*/ 73 h 380"/>
                <a:gd name="T4" fmla="*/ 267 w 380"/>
                <a:gd name="T5" fmla="*/ 114 h 380"/>
                <a:gd name="T6" fmla="*/ 307 w 380"/>
                <a:gd name="T7" fmla="*/ 336 h 380"/>
                <a:gd name="T8" fmla="*/ 290 w 380"/>
                <a:gd name="T9" fmla="*/ 90 h 380"/>
                <a:gd name="T10" fmla="*/ 8 w 380"/>
                <a:gd name="T11" fmla="*/ 54 h 380"/>
                <a:gd name="T12" fmla="*/ 0 w 380"/>
                <a:gd name="T13" fmla="*/ 67 h 380"/>
                <a:gd name="T14" fmla="*/ 5 w 380"/>
                <a:gd name="T15" fmla="*/ 80 h 380"/>
                <a:gd name="T16" fmla="*/ 300 w 380"/>
                <a:gd name="T17" fmla="*/ 375 h 380"/>
                <a:gd name="T18" fmla="*/ 311 w 380"/>
                <a:gd name="T19" fmla="*/ 380 h 380"/>
                <a:gd name="T20" fmla="*/ 314 w 380"/>
                <a:gd name="T21" fmla="*/ 380 h 380"/>
                <a:gd name="T22" fmla="*/ 326 w 380"/>
                <a:gd name="T23" fmla="*/ 372 h 380"/>
                <a:gd name="T24" fmla="*/ 290 w 380"/>
                <a:gd name="T25" fmla="*/ 9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0" h="380">
                  <a:moveTo>
                    <a:pt x="307" y="336"/>
                  </a:moveTo>
                  <a:lnTo>
                    <a:pt x="45" y="73"/>
                  </a:lnTo>
                  <a:cubicBezTo>
                    <a:pt x="119" y="39"/>
                    <a:pt x="208" y="55"/>
                    <a:pt x="267" y="114"/>
                  </a:cubicBezTo>
                  <a:cubicBezTo>
                    <a:pt x="326" y="172"/>
                    <a:pt x="341" y="261"/>
                    <a:pt x="307" y="336"/>
                  </a:cubicBezTo>
                  <a:close/>
                  <a:moveTo>
                    <a:pt x="290" y="90"/>
                  </a:moveTo>
                  <a:cubicBezTo>
                    <a:pt x="215" y="15"/>
                    <a:pt x="99" y="0"/>
                    <a:pt x="8" y="54"/>
                  </a:cubicBezTo>
                  <a:cubicBezTo>
                    <a:pt x="4" y="57"/>
                    <a:pt x="1" y="62"/>
                    <a:pt x="0" y="67"/>
                  </a:cubicBezTo>
                  <a:cubicBezTo>
                    <a:pt x="0" y="72"/>
                    <a:pt x="1" y="77"/>
                    <a:pt x="5" y="80"/>
                  </a:cubicBezTo>
                  <a:lnTo>
                    <a:pt x="300" y="375"/>
                  </a:lnTo>
                  <a:cubicBezTo>
                    <a:pt x="303" y="378"/>
                    <a:pt x="307" y="380"/>
                    <a:pt x="311" y="380"/>
                  </a:cubicBezTo>
                  <a:cubicBezTo>
                    <a:pt x="312" y="380"/>
                    <a:pt x="313" y="380"/>
                    <a:pt x="314" y="380"/>
                  </a:cubicBezTo>
                  <a:cubicBezTo>
                    <a:pt x="319" y="379"/>
                    <a:pt x="323" y="376"/>
                    <a:pt x="326" y="372"/>
                  </a:cubicBezTo>
                  <a:cubicBezTo>
                    <a:pt x="380" y="281"/>
                    <a:pt x="365" y="165"/>
                    <a:pt x="290" y="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OfficePLUS-4-17">
              <a:extLst>
                <a:ext uri="{FF2B5EF4-FFF2-40B4-BE49-F238E27FC236}">
                  <a16:creationId xmlns:a16="http://schemas.microsoft.com/office/drawing/2014/main" id="{B55C9007-92B4-4663-8089-8896F005CB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1663" y="4583113"/>
              <a:ext cx="227013" cy="228600"/>
            </a:xfrm>
            <a:custGeom>
              <a:avLst/>
              <a:gdLst>
                <a:gd name="T0" fmla="*/ 72 w 380"/>
                <a:gd name="T1" fmla="*/ 336 h 380"/>
                <a:gd name="T2" fmla="*/ 113 w 380"/>
                <a:gd name="T3" fmla="*/ 114 h 380"/>
                <a:gd name="T4" fmla="*/ 253 w 380"/>
                <a:gd name="T5" fmla="*/ 55 h 380"/>
                <a:gd name="T6" fmla="*/ 335 w 380"/>
                <a:gd name="T7" fmla="*/ 73 h 380"/>
                <a:gd name="T8" fmla="*/ 72 w 380"/>
                <a:gd name="T9" fmla="*/ 336 h 380"/>
                <a:gd name="T10" fmla="*/ 379 w 380"/>
                <a:gd name="T11" fmla="*/ 67 h 380"/>
                <a:gd name="T12" fmla="*/ 371 w 380"/>
                <a:gd name="T13" fmla="*/ 54 h 380"/>
                <a:gd name="T14" fmla="*/ 89 w 380"/>
                <a:gd name="T15" fmla="*/ 90 h 380"/>
                <a:gd name="T16" fmla="*/ 54 w 380"/>
                <a:gd name="T17" fmla="*/ 372 h 380"/>
                <a:gd name="T18" fmla="*/ 66 w 380"/>
                <a:gd name="T19" fmla="*/ 380 h 380"/>
                <a:gd name="T20" fmla="*/ 68 w 380"/>
                <a:gd name="T21" fmla="*/ 380 h 380"/>
                <a:gd name="T22" fmla="*/ 80 w 380"/>
                <a:gd name="T23" fmla="*/ 375 h 380"/>
                <a:gd name="T24" fmla="*/ 374 w 380"/>
                <a:gd name="T25" fmla="*/ 81 h 380"/>
                <a:gd name="T26" fmla="*/ 379 w 380"/>
                <a:gd name="T27" fmla="*/ 6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0" h="380">
                  <a:moveTo>
                    <a:pt x="72" y="336"/>
                  </a:moveTo>
                  <a:cubicBezTo>
                    <a:pt x="38" y="261"/>
                    <a:pt x="54" y="173"/>
                    <a:pt x="113" y="114"/>
                  </a:cubicBezTo>
                  <a:cubicBezTo>
                    <a:pt x="151" y="75"/>
                    <a:pt x="202" y="55"/>
                    <a:pt x="253" y="55"/>
                  </a:cubicBezTo>
                  <a:cubicBezTo>
                    <a:pt x="281" y="55"/>
                    <a:pt x="309" y="61"/>
                    <a:pt x="335" y="73"/>
                  </a:cubicBezTo>
                  <a:lnTo>
                    <a:pt x="72" y="336"/>
                  </a:lnTo>
                  <a:close/>
                  <a:moveTo>
                    <a:pt x="379" y="67"/>
                  </a:moveTo>
                  <a:cubicBezTo>
                    <a:pt x="378" y="62"/>
                    <a:pt x="376" y="57"/>
                    <a:pt x="371" y="54"/>
                  </a:cubicBezTo>
                  <a:cubicBezTo>
                    <a:pt x="280" y="0"/>
                    <a:pt x="164" y="15"/>
                    <a:pt x="89" y="90"/>
                  </a:cubicBezTo>
                  <a:cubicBezTo>
                    <a:pt x="14" y="165"/>
                    <a:pt x="0" y="281"/>
                    <a:pt x="54" y="372"/>
                  </a:cubicBezTo>
                  <a:cubicBezTo>
                    <a:pt x="56" y="376"/>
                    <a:pt x="61" y="379"/>
                    <a:pt x="66" y="380"/>
                  </a:cubicBezTo>
                  <a:cubicBezTo>
                    <a:pt x="66" y="380"/>
                    <a:pt x="67" y="380"/>
                    <a:pt x="68" y="380"/>
                  </a:cubicBezTo>
                  <a:cubicBezTo>
                    <a:pt x="72" y="380"/>
                    <a:pt x="76" y="378"/>
                    <a:pt x="80" y="375"/>
                  </a:cubicBezTo>
                  <a:lnTo>
                    <a:pt x="374" y="81"/>
                  </a:lnTo>
                  <a:cubicBezTo>
                    <a:pt x="378" y="77"/>
                    <a:pt x="380" y="72"/>
                    <a:pt x="379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OfficePLUS-5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BABAC08A-E6D2-435A-8E74-257A1AD82D6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253309" y="5495885"/>
            <a:ext cx="587554" cy="365538"/>
            <a:chOff x="390525" y="744539"/>
            <a:chExt cx="415925" cy="258762"/>
          </a:xfrm>
          <a:solidFill>
            <a:schemeClr val="bg1"/>
          </a:solidFill>
        </p:grpSpPr>
        <p:sp>
          <p:nvSpPr>
            <p:cNvPr id="44" name="OfficePLUS-5-1">
              <a:extLst>
                <a:ext uri="{FF2B5EF4-FFF2-40B4-BE49-F238E27FC236}">
                  <a16:creationId xmlns:a16="http://schemas.microsoft.com/office/drawing/2014/main" id="{B9B8C1BE-3B8A-49DC-9B2B-7EAB5E2A4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12" y="760414"/>
              <a:ext cx="195263" cy="107950"/>
            </a:xfrm>
            <a:custGeom>
              <a:avLst/>
              <a:gdLst>
                <a:gd name="T0" fmla="*/ 226 w 321"/>
                <a:gd name="T1" fmla="*/ 176 h 176"/>
                <a:gd name="T2" fmla="*/ 199 w 321"/>
                <a:gd name="T3" fmla="*/ 173 h 176"/>
                <a:gd name="T4" fmla="*/ 149 w 321"/>
                <a:gd name="T5" fmla="*/ 141 h 176"/>
                <a:gd name="T6" fmla="*/ 109 w 321"/>
                <a:gd name="T7" fmla="*/ 124 h 176"/>
                <a:gd name="T8" fmla="*/ 26 w 321"/>
                <a:gd name="T9" fmla="*/ 115 h 176"/>
                <a:gd name="T10" fmla="*/ 0 w 321"/>
                <a:gd name="T11" fmla="*/ 62 h 176"/>
                <a:gd name="T12" fmla="*/ 0 w 321"/>
                <a:gd name="T13" fmla="*/ 54 h 176"/>
                <a:gd name="T14" fmla="*/ 8 w 321"/>
                <a:gd name="T15" fmla="*/ 54 h 176"/>
                <a:gd name="T16" fmla="*/ 143 w 321"/>
                <a:gd name="T17" fmla="*/ 17 h 176"/>
                <a:gd name="T18" fmla="*/ 258 w 321"/>
                <a:gd name="T19" fmla="*/ 33 h 176"/>
                <a:gd name="T20" fmla="*/ 262 w 321"/>
                <a:gd name="T21" fmla="*/ 36 h 176"/>
                <a:gd name="T22" fmla="*/ 280 w 321"/>
                <a:gd name="T23" fmla="*/ 40 h 176"/>
                <a:gd name="T24" fmla="*/ 315 w 321"/>
                <a:gd name="T25" fmla="*/ 26 h 176"/>
                <a:gd name="T26" fmla="*/ 321 w 321"/>
                <a:gd name="T27" fmla="*/ 41 h 176"/>
                <a:gd name="T28" fmla="*/ 287 w 321"/>
                <a:gd name="T29" fmla="*/ 55 h 176"/>
                <a:gd name="T30" fmla="*/ 250 w 321"/>
                <a:gd name="T31" fmla="*/ 48 h 176"/>
                <a:gd name="T32" fmla="*/ 247 w 321"/>
                <a:gd name="T33" fmla="*/ 45 h 176"/>
                <a:gd name="T34" fmla="*/ 150 w 321"/>
                <a:gd name="T35" fmla="*/ 32 h 176"/>
                <a:gd name="T36" fmla="*/ 18 w 321"/>
                <a:gd name="T37" fmla="*/ 70 h 176"/>
                <a:gd name="T38" fmla="*/ 36 w 321"/>
                <a:gd name="T39" fmla="*/ 102 h 176"/>
                <a:gd name="T40" fmla="*/ 105 w 321"/>
                <a:gd name="T41" fmla="*/ 107 h 176"/>
                <a:gd name="T42" fmla="*/ 165 w 321"/>
                <a:gd name="T43" fmla="*/ 134 h 176"/>
                <a:gd name="T44" fmla="*/ 202 w 321"/>
                <a:gd name="T45" fmla="*/ 157 h 176"/>
                <a:gd name="T46" fmla="*/ 275 w 321"/>
                <a:gd name="T47" fmla="*/ 145 h 176"/>
                <a:gd name="T48" fmla="*/ 287 w 321"/>
                <a:gd name="T49" fmla="*/ 157 h 176"/>
                <a:gd name="T50" fmla="*/ 226 w 321"/>
                <a:gd name="T5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1" h="176">
                  <a:moveTo>
                    <a:pt x="226" y="176"/>
                  </a:moveTo>
                  <a:cubicBezTo>
                    <a:pt x="217" y="176"/>
                    <a:pt x="207" y="175"/>
                    <a:pt x="199" y="173"/>
                  </a:cubicBezTo>
                  <a:cubicBezTo>
                    <a:pt x="173" y="168"/>
                    <a:pt x="156" y="157"/>
                    <a:pt x="149" y="141"/>
                  </a:cubicBezTo>
                  <a:cubicBezTo>
                    <a:pt x="139" y="115"/>
                    <a:pt x="110" y="123"/>
                    <a:pt x="109" y="124"/>
                  </a:cubicBezTo>
                  <a:cubicBezTo>
                    <a:pt x="73" y="133"/>
                    <a:pt x="45" y="130"/>
                    <a:pt x="26" y="115"/>
                  </a:cubicBezTo>
                  <a:cubicBezTo>
                    <a:pt x="1" y="96"/>
                    <a:pt x="0" y="64"/>
                    <a:pt x="0" y="62"/>
                  </a:cubicBezTo>
                  <a:lnTo>
                    <a:pt x="0" y="54"/>
                  </a:lnTo>
                  <a:lnTo>
                    <a:pt x="8" y="54"/>
                  </a:lnTo>
                  <a:cubicBezTo>
                    <a:pt x="9" y="54"/>
                    <a:pt x="58" y="53"/>
                    <a:pt x="143" y="17"/>
                  </a:cubicBezTo>
                  <a:cubicBezTo>
                    <a:pt x="183" y="0"/>
                    <a:pt x="228" y="6"/>
                    <a:pt x="258" y="33"/>
                  </a:cubicBezTo>
                  <a:cubicBezTo>
                    <a:pt x="259" y="34"/>
                    <a:pt x="261" y="35"/>
                    <a:pt x="262" y="36"/>
                  </a:cubicBezTo>
                  <a:cubicBezTo>
                    <a:pt x="266" y="40"/>
                    <a:pt x="275" y="42"/>
                    <a:pt x="280" y="40"/>
                  </a:cubicBezTo>
                  <a:lnTo>
                    <a:pt x="315" y="26"/>
                  </a:lnTo>
                  <a:lnTo>
                    <a:pt x="321" y="41"/>
                  </a:lnTo>
                  <a:lnTo>
                    <a:pt x="287" y="55"/>
                  </a:lnTo>
                  <a:cubicBezTo>
                    <a:pt x="275" y="60"/>
                    <a:pt x="259" y="57"/>
                    <a:pt x="250" y="48"/>
                  </a:cubicBezTo>
                  <a:cubicBezTo>
                    <a:pt x="249" y="47"/>
                    <a:pt x="248" y="46"/>
                    <a:pt x="247" y="45"/>
                  </a:cubicBezTo>
                  <a:cubicBezTo>
                    <a:pt x="222" y="23"/>
                    <a:pt x="184" y="17"/>
                    <a:pt x="150" y="32"/>
                  </a:cubicBezTo>
                  <a:cubicBezTo>
                    <a:pt x="82" y="61"/>
                    <a:pt x="36" y="68"/>
                    <a:pt x="18" y="70"/>
                  </a:cubicBezTo>
                  <a:cubicBezTo>
                    <a:pt x="19" y="79"/>
                    <a:pt x="24" y="93"/>
                    <a:pt x="36" y="102"/>
                  </a:cubicBezTo>
                  <a:cubicBezTo>
                    <a:pt x="51" y="113"/>
                    <a:pt x="74" y="115"/>
                    <a:pt x="105" y="107"/>
                  </a:cubicBezTo>
                  <a:cubicBezTo>
                    <a:pt x="120" y="103"/>
                    <a:pt x="152" y="103"/>
                    <a:pt x="165" y="134"/>
                  </a:cubicBezTo>
                  <a:cubicBezTo>
                    <a:pt x="169" y="145"/>
                    <a:pt x="183" y="153"/>
                    <a:pt x="202" y="157"/>
                  </a:cubicBezTo>
                  <a:cubicBezTo>
                    <a:pt x="231" y="163"/>
                    <a:pt x="263" y="158"/>
                    <a:pt x="275" y="145"/>
                  </a:cubicBezTo>
                  <a:lnTo>
                    <a:pt x="287" y="157"/>
                  </a:lnTo>
                  <a:cubicBezTo>
                    <a:pt x="273" y="170"/>
                    <a:pt x="249" y="176"/>
                    <a:pt x="226" y="1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OfficePLUS-5-2">
              <a:extLst>
                <a:ext uri="{FF2B5EF4-FFF2-40B4-BE49-F238E27FC236}">
                  <a16:creationId xmlns:a16="http://schemas.microsoft.com/office/drawing/2014/main" id="{9331DE17-7C9A-497F-9911-7FC348ABD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725" y="869951"/>
              <a:ext cx="39688" cy="39688"/>
            </a:xfrm>
            <a:custGeom>
              <a:avLst/>
              <a:gdLst>
                <a:gd name="T0" fmla="*/ 16 w 65"/>
                <a:gd name="T1" fmla="*/ 64 h 64"/>
                <a:gd name="T2" fmla="*/ 0 w 65"/>
                <a:gd name="T3" fmla="*/ 61 h 64"/>
                <a:gd name="T4" fmla="*/ 59 w 65"/>
                <a:gd name="T5" fmla="*/ 0 h 64"/>
                <a:gd name="T6" fmla="*/ 65 w 65"/>
                <a:gd name="T7" fmla="*/ 16 h 64"/>
                <a:gd name="T8" fmla="*/ 16 w 6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16" y="64"/>
                  </a:moveTo>
                  <a:lnTo>
                    <a:pt x="0" y="61"/>
                  </a:lnTo>
                  <a:cubicBezTo>
                    <a:pt x="7" y="18"/>
                    <a:pt x="57" y="1"/>
                    <a:pt x="59" y="0"/>
                  </a:cubicBezTo>
                  <a:lnTo>
                    <a:pt x="65" y="16"/>
                  </a:lnTo>
                  <a:cubicBezTo>
                    <a:pt x="64" y="16"/>
                    <a:pt x="22" y="31"/>
                    <a:pt x="16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OfficePLUS-5-3">
              <a:extLst>
                <a:ext uri="{FF2B5EF4-FFF2-40B4-BE49-F238E27FC236}">
                  <a16:creationId xmlns:a16="http://schemas.microsoft.com/office/drawing/2014/main" id="{1FCF2564-65B3-4809-8F73-C79F31377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2" y="869951"/>
              <a:ext cx="41275" cy="49213"/>
            </a:xfrm>
            <a:custGeom>
              <a:avLst/>
              <a:gdLst>
                <a:gd name="T0" fmla="*/ 59 w 68"/>
                <a:gd name="T1" fmla="*/ 80 h 80"/>
                <a:gd name="T2" fmla="*/ 36 w 68"/>
                <a:gd name="T3" fmla="*/ 46 h 80"/>
                <a:gd name="T4" fmla="*/ 0 w 68"/>
                <a:gd name="T5" fmla="*/ 16 h 80"/>
                <a:gd name="T6" fmla="*/ 6 w 68"/>
                <a:gd name="T7" fmla="*/ 0 h 80"/>
                <a:gd name="T8" fmla="*/ 51 w 68"/>
                <a:gd name="T9" fmla="*/ 40 h 80"/>
                <a:gd name="T10" fmla="*/ 68 w 68"/>
                <a:gd name="T11" fmla="*/ 66 h 80"/>
                <a:gd name="T12" fmla="*/ 59 w 68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0">
                  <a:moveTo>
                    <a:pt x="59" y="80"/>
                  </a:moveTo>
                  <a:cubicBezTo>
                    <a:pt x="58" y="79"/>
                    <a:pt x="46" y="71"/>
                    <a:pt x="36" y="46"/>
                  </a:cubicBezTo>
                  <a:cubicBezTo>
                    <a:pt x="28" y="26"/>
                    <a:pt x="1" y="16"/>
                    <a:pt x="0" y="16"/>
                  </a:cubicBezTo>
                  <a:lnTo>
                    <a:pt x="6" y="0"/>
                  </a:lnTo>
                  <a:cubicBezTo>
                    <a:pt x="8" y="1"/>
                    <a:pt x="41" y="13"/>
                    <a:pt x="51" y="40"/>
                  </a:cubicBezTo>
                  <a:cubicBezTo>
                    <a:pt x="59" y="60"/>
                    <a:pt x="68" y="66"/>
                    <a:pt x="68" y="66"/>
                  </a:cubicBezTo>
                  <a:lnTo>
                    <a:pt x="59" y="8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OfficePLUS-5-4">
              <a:extLst>
                <a:ext uri="{FF2B5EF4-FFF2-40B4-BE49-F238E27FC236}">
                  <a16:creationId xmlns:a16="http://schemas.microsoft.com/office/drawing/2014/main" id="{4408A801-BEFD-4D6F-B924-95FF478237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537" y="904876"/>
              <a:ext cx="57150" cy="60325"/>
            </a:xfrm>
            <a:custGeom>
              <a:avLst/>
              <a:gdLst>
                <a:gd name="T0" fmla="*/ 57 w 96"/>
                <a:gd name="T1" fmla="*/ 21 h 97"/>
                <a:gd name="T2" fmla="*/ 54 w 96"/>
                <a:gd name="T3" fmla="*/ 21 h 97"/>
                <a:gd name="T4" fmla="*/ 42 w 96"/>
                <a:gd name="T5" fmla="*/ 28 h 97"/>
                <a:gd name="T6" fmla="*/ 25 w 96"/>
                <a:gd name="T7" fmla="*/ 52 h 97"/>
                <a:gd name="T8" fmla="*/ 29 w 96"/>
                <a:gd name="T9" fmla="*/ 77 h 97"/>
                <a:gd name="T10" fmla="*/ 54 w 96"/>
                <a:gd name="T11" fmla="*/ 73 h 97"/>
                <a:gd name="T12" fmla="*/ 71 w 96"/>
                <a:gd name="T13" fmla="*/ 49 h 97"/>
                <a:gd name="T14" fmla="*/ 67 w 96"/>
                <a:gd name="T15" fmla="*/ 24 h 97"/>
                <a:gd name="T16" fmla="*/ 57 w 96"/>
                <a:gd name="T17" fmla="*/ 21 h 97"/>
                <a:gd name="T18" fmla="*/ 39 w 96"/>
                <a:gd name="T19" fmla="*/ 97 h 97"/>
                <a:gd name="T20" fmla="*/ 19 w 96"/>
                <a:gd name="T21" fmla="*/ 91 h 97"/>
                <a:gd name="T22" fmla="*/ 11 w 96"/>
                <a:gd name="T23" fmla="*/ 43 h 97"/>
                <a:gd name="T24" fmla="*/ 28 w 96"/>
                <a:gd name="T25" fmla="*/ 19 h 97"/>
                <a:gd name="T26" fmla="*/ 77 w 96"/>
                <a:gd name="T27" fmla="*/ 11 h 97"/>
                <a:gd name="T28" fmla="*/ 85 w 96"/>
                <a:gd name="T29" fmla="*/ 59 h 97"/>
                <a:gd name="T30" fmla="*/ 68 w 96"/>
                <a:gd name="T31" fmla="*/ 83 h 97"/>
                <a:gd name="T32" fmla="*/ 39 w 96"/>
                <a:gd name="T3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7">
                  <a:moveTo>
                    <a:pt x="57" y="21"/>
                  </a:moveTo>
                  <a:cubicBezTo>
                    <a:pt x="56" y="21"/>
                    <a:pt x="55" y="21"/>
                    <a:pt x="54" y="21"/>
                  </a:cubicBezTo>
                  <a:cubicBezTo>
                    <a:pt x="49" y="22"/>
                    <a:pt x="45" y="25"/>
                    <a:pt x="42" y="28"/>
                  </a:cubicBezTo>
                  <a:lnTo>
                    <a:pt x="25" y="52"/>
                  </a:lnTo>
                  <a:cubicBezTo>
                    <a:pt x="19" y="60"/>
                    <a:pt x="21" y="72"/>
                    <a:pt x="29" y="77"/>
                  </a:cubicBezTo>
                  <a:cubicBezTo>
                    <a:pt x="37" y="83"/>
                    <a:pt x="48" y="81"/>
                    <a:pt x="54" y="73"/>
                  </a:cubicBezTo>
                  <a:lnTo>
                    <a:pt x="71" y="49"/>
                  </a:lnTo>
                  <a:cubicBezTo>
                    <a:pt x="77" y="41"/>
                    <a:pt x="75" y="30"/>
                    <a:pt x="67" y="24"/>
                  </a:cubicBezTo>
                  <a:cubicBezTo>
                    <a:pt x="64" y="22"/>
                    <a:pt x="60" y="21"/>
                    <a:pt x="57" y="21"/>
                  </a:cubicBezTo>
                  <a:close/>
                  <a:moveTo>
                    <a:pt x="39" y="97"/>
                  </a:moveTo>
                  <a:cubicBezTo>
                    <a:pt x="32" y="97"/>
                    <a:pt x="25" y="95"/>
                    <a:pt x="19" y="91"/>
                  </a:cubicBezTo>
                  <a:cubicBezTo>
                    <a:pt x="4" y="80"/>
                    <a:pt x="0" y="58"/>
                    <a:pt x="11" y="43"/>
                  </a:cubicBezTo>
                  <a:lnTo>
                    <a:pt x="28" y="19"/>
                  </a:lnTo>
                  <a:cubicBezTo>
                    <a:pt x="40" y="3"/>
                    <a:pt x="61" y="0"/>
                    <a:pt x="77" y="11"/>
                  </a:cubicBezTo>
                  <a:cubicBezTo>
                    <a:pt x="92" y="22"/>
                    <a:pt x="96" y="44"/>
                    <a:pt x="85" y="59"/>
                  </a:cubicBezTo>
                  <a:lnTo>
                    <a:pt x="68" y="83"/>
                  </a:lnTo>
                  <a:cubicBezTo>
                    <a:pt x="61" y="92"/>
                    <a:pt x="50" y="97"/>
                    <a:pt x="39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OfficePLUS-5-5">
              <a:extLst>
                <a:ext uri="{FF2B5EF4-FFF2-40B4-BE49-F238E27FC236}">
                  <a16:creationId xmlns:a16="http://schemas.microsoft.com/office/drawing/2014/main" id="{8915D6A6-99AF-4252-81F3-6E4FFD428C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112" y="925514"/>
              <a:ext cx="55563" cy="58738"/>
            </a:xfrm>
            <a:custGeom>
              <a:avLst/>
              <a:gdLst>
                <a:gd name="T0" fmla="*/ 52 w 92"/>
                <a:gd name="T1" fmla="*/ 18 h 94"/>
                <a:gd name="T2" fmla="*/ 50 w 92"/>
                <a:gd name="T3" fmla="*/ 18 h 94"/>
                <a:gd name="T4" fmla="*/ 38 w 92"/>
                <a:gd name="T5" fmla="*/ 25 h 94"/>
                <a:gd name="T6" fmla="*/ 21 w 92"/>
                <a:gd name="T7" fmla="*/ 49 h 94"/>
                <a:gd name="T8" fmla="*/ 18 w 92"/>
                <a:gd name="T9" fmla="*/ 62 h 94"/>
                <a:gd name="T10" fmla="*/ 25 w 92"/>
                <a:gd name="T11" fmla="*/ 74 h 94"/>
                <a:gd name="T12" fmla="*/ 38 w 92"/>
                <a:gd name="T13" fmla="*/ 77 h 94"/>
                <a:gd name="T14" fmla="*/ 50 w 92"/>
                <a:gd name="T15" fmla="*/ 70 h 94"/>
                <a:gd name="T16" fmla="*/ 67 w 92"/>
                <a:gd name="T17" fmla="*/ 46 h 94"/>
                <a:gd name="T18" fmla="*/ 70 w 92"/>
                <a:gd name="T19" fmla="*/ 33 h 94"/>
                <a:gd name="T20" fmla="*/ 63 w 92"/>
                <a:gd name="T21" fmla="*/ 21 h 94"/>
                <a:gd name="T22" fmla="*/ 52 w 92"/>
                <a:gd name="T23" fmla="*/ 18 h 94"/>
                <a:gd name="T24" fmla="*/ 35 w 92"/>
                <a:gd name="T25" fmla="*/ 94 h 94"/>
                <a:gd name="T26" fmla="*/ 15 w 92"/>
                <a:gd name="T27" fmla="*/ 88 h 94"/>
                <a:gd name="T28" fmla="*/ 1 w 92"/>
                <a:gd name="T29" fmla="*/ 65 h 94"/>
                <a:gd name="T30" fmla="*/ 7 w 92"/>
                <a:gd name="T31" fmla="*/ 39 h 94"/>
                <a:gd name="T32" fmla="*/ 24 w 92"/>
                <a:gd name="T33" fmla="*/ 15 h 94"/>
                <a:gd name="T34" fmla="*/ 47 w 92"/>
                <a:gd name="T35" fmla="*/ 1 h 94"/>
                <a:gd name="T36" fmla="*/ 73 w 92"/>
                <a:gd name="T37" fmla="*/ 8 h 94"/>
                <a:gd name="T38" fmla="*/ 81 w 92"/>
                <a:gd name="T39" fmla="*/ 56 h 94"/>
                <a:gd name="T40" fmla="*/ 63 w 92"/>
                <a:gd name="T41" fmla="*/ 80 h 94"/>
                <a:gd name="T42" fmla="*/ 41 w 92"/>
                <a:gd name="T43" fmla="*/ 94 h 94"/>
                <a:gd name="T44" fmla="*/ 35 w 92"/>
                <a:gd name="T4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94">
                  <a:moveTo>
                    <a:pt x="52" y="18"/>
                  </a:moveTo>
                  <a:cubicBezTo>
                    <a:pt x="51" y="18"/>
                    <a:pt x="50" y="18"/>
                    <a:pt x="50" y="18"/>
                  </a:cubicBezTo>
                  <a:cubicBezTo>
                    <a:pt x="45" y="19"/>
                    <a:pt x="41" y="21"/>
                    <a:pt x="38" y="25"/>
                  </a:cubicBezTo>
                  <a:lnTo>
                    <a:pt x="21" y="49"/>
                  </a:lnTo>
                  <a:cubicBezTo>
                    <a:pt x="18" y="53"/>
                    <a:pt x="17" y="58"/>
                    <a:pt x="18" y="62"/>
                  </a:cubicBezTo>
                  <a:cubicBezTo>
                    <a:pt x="18" y="67"/>
                    <a:pt x="21" y="71"/>
                    <a:pt x="25" y="74"/>
                  </a:cubicBezTo>
                  <a:cubicBezTo>
                    <a:pt x="29" y="77"/>
                    <a:pt x="33" y="78"/>
                    <a:pt x="38" y="77"/>
                  </a:cubicBezTo>
                  <a:cubicBezTo>
                    <a:pt x="43" y="77"/>
                    <a:pt x="47" y="74"/>
                    <a:pt x="50" y="70"/>
                  </a:cubicBezTo>
                  <a:lnTo>
                    <a:pt x="67" y="46"/>
                  </a:lnTo>
                  <a:cubicBezTo>
                    <a:pt x="70" y="42"/>
                    <a:pt x="71" y="38"/>
                    <a:pt x="70" y="33"/>
                  </a:cubicBezTo>
                  <a:cubicBezTo>
                    <a:pt x="69" y="28"/>
                    <a:pt x="67" y="24"/>
                    <a:pt x="63" y="21"/>
                  </a:cubicBezTo>
                  <a:cubicBezTo>
                    <a:pt x="60" y="19"/>
                    <a:pt x="56" y="18"/>
                    <a:pt x="52" y="18"/>
                  </a:cubicBezTo>
                  <a:close/>
                  <a:moveTo>
                    <a:pt x="35" y="94"/>
                  </a:moveTo>
                  <a:cubicBezTo>
                    <a:pt x="28" y="94"/>
                    <a:pt x="21" y="92"/>
                    <a:pt x="15" y="88"/>
                  </a:cubicBezTo>
                  <a:cubicBezTo>
                    <a:pt x="8" y="82"/>
                    <a:pt x="3" y="74"/>
                    <a:pt x="1" y="65"/>
                  </a:cubicBezTo>
                  <a:cubicBezTo>
                    <a:pt x="0" y="56"/>
                    <a:pt x="2" y="47"/>
                    <a:pt x="7" y="39"/>
                  </a:cubicBezTo>
                  <a:lnTo>
                    <a:pt x="24" y="15"/>
                  </a:lnTo>
                  <a:cubicBezTo>
                    <a:pt x="30" y="8"/>
                    <a:pt x="38" y="3"/>
                    <a:pt x="47" y="1"/>
                  </a:cubicBezTo>
                  <a:cubicBezTo>
                    <a:pt x="56" y="0"/>
                    <a:pt x="65" y="2"/>
                    <a:pt x="73" y="8"/>
                  </a:cubicBezTo>
                  <a:cubicBezTo>
                    <a:pt x="88" y="19"/>
                    <a:pt x="92" y="40"/>
                    <a:pt x="81" y="56"/>
                  </a:cubicBezTo>
                  <a:lnTo>
                    <a:pt x="63" y="80"/>
                  </a:lnTo>
                  <a:cubicBezTo>
                    <a:pt x="58" y="87"/>
                    <a:pt x="50" y="92"/>
                    <a:pt x="41" y="94"/>
                  </a:cubicBezTo>
                  <a:cubicBezTo>
                    <a:pt x="39" y="94"/>
                    <a:pt x="37" y="94"/>
                    <a:pt x="35" y="9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OfficePLUS-5-6">
              <a:extLst>
                <a:ext uri="{FF2B5EF4-FFF2-40B4-BE49-F238E27FC236}">
                  <a16:creationId xmlns:a16="http://schemas.microsoft.com/office/drawing/2014/main" id="{89438D79-F1CD-4E0B-ACFC-B64283E167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512" y="950914"/>
              <a:ext cx="49213" cy="50800"/>
            </a:xfrm>
            <a:custGeom>
              <a:avLst/>
              <a:gdLst>
                <a:gd name="T0" fmla="*/ 31 w 82"/>
                <a:gd name="T1" fmla="*/ 25 h 84"/>
                <a:gd name="T2" fmla="*/ 21 w 82"/>
                <a:gd name="T3" fmla="*/ 39 h 84"/>
                <a:gd name="T4" fmla="*/ 18 w 82"/>
                <a:gd name="T5" fmla="*/ 52 h 84"/>
                <a:gd name="T6" fmla="*/ 26 w 82"/>
                <a:gd name="T7" fmla="*/ 64 h 84"/>
                <a:gd name="T8" fmla="*/ 39 w 82"/>
                <a:gd name="T9" fmla="*/ 67 h 84"/>
                <a:gd name="T10" fmla="*/ 51 w 82"/>
                <a:gd name="T11" fmla="*/ 60 h 84"/>
                <a:gd name="T12" fmla="*/ 60 w 82"/>
                <a:gd name="T13" fmla="*/ 46 h 84"/>
                <a:gd name="T14" fmla="*/ 64 w 82"/>
                <a:gd name="T15" fmla="*/ 33 h 84"/>
                <a:gd name="T16" fmla="*/ 56 w 82"/>
                <a:gd name="T17" fmla="*/ 21 h 84"/>
                <a:gd name="T18" fmla="*/ 43 w 82"/>
                <a:gd name="T19" fmla="*/ 18 h 84"/>
                <a:gd name="T20" fmla="*/ 31 w 82"/>
                <a:gd name="T21" fmla="*/ 25 h 84"/>
                <a:gd name="T22" fmla="*/ 36 w 82"/>
                <a:gd name="T23" fmla="*/ 84 h 84"/>
                <a:gd name="T24" fmla="*/ 16 w 82"/>
                <a:gd name="T25" fmla="*/ 77 h 84"/>
                <a:gd name="T26" fmla="*/ 2 w 82"/>
                <a:gd name="T27" fmla="*/ 55 h 84"/>
                <a:gd name="T28" fmla="*/ 8 w 82"/>
                <a:gd name="T29" fmla="*/ 29 h 84"/>
                <a:gd name="T30" fmla="*/ 18 w 82"/>
                <a:gd name="T31" fmla="*/ 16 h 84"/>
                <a:gd name="T32" fmla="*/ 40 w 82"/>
                <a:gd name="T33" fmla="*/ 2 h 84"/>
                <a:gd name="T34" fmla="*/ 66 w 82"/>
                <a:gd name="T35" fmla="*/ 8 h 84"/>
                <a:gd name="T36" fmla="*/ 80 w 82"/>
                <a:gd name="T37" fmla="*/ 30 h 84"/>
                <a:gd name="T38" fmla="*/ 74 w 82"/>
                <a:gd name="T39" fmla="*/ 56 h 84"/>
                <a:gd name="T40" fmla="*/ 64 w 82"/>
                <a:gd name="T41" fmla="*/ 70 h 84"/>
                <a:gd name="T42" fmla="*/ 42 w 82"/>
                <a:gd name="T43" fmla="*/ 84 h 84"/>
                <a:gd name="T44" fmla="*/ 36 w 82"/>
                <a:gd name="T4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84">
                  <a:moveTo>
                    <a:pt x="31" y="25"/>
                  </a:moveTo>
                  <a:lnTo>
                    <a:pt x="21" y="39"/>
                  </a:lnTo>
                  <a:cubicBezTo>
                    <a:pt x="19" y="43"/>
                    <a:pt x="18" y="47"/>
                    <a:pt x="18" y="52"/>
                  </a:cubicBezTo>
                  <a:cubicBezTo>
                    <a:pt x="19" y="57"/>
                    <a:pt x="22" y="61"/>
                    <a:pt x="26" y="64"/>
                  </a:cubicBezTo>
                  <a:cubicBezTo>
                    <a:pt x="30" y="67"/>
                    <a:pt x="34" y="68"/>
                    <a:pt x="39" y="67"/>
                  </a:cubicBezTo>
                  <a:cubicBezTo>
                    <a:pt x="44" y="66"/>
                    <a:pt x="48" y="64"/>
                    <a:pt x="51" y="60"/>
                  </a:cubicBezTo>
                  <a:lnTo>
                    <a:pt x="60" y="46"/>
                  </a:lnTo>
                  <a:cubicBezTo>
                    <a:pt x="63" y="42"/>
                    <a:pt x="64" y="38"/>
                    <a:pt x="64" y="33"/>
                  </a:cubicBezTo>
                  <a:cubicBezTo>
                    <a:pt x="63" y="28"/>
                    <a:pt x="60" y="24"/>
                    <a:pt x="56" y="21"/>
                  </a:cubicBezTo>
                  <a:cubicBezTo>
                    <a:pt x="52" y="18"/>
                    <a:pt x="48" y="17"/>
                    <a:pt x="43" y="18"/>
                  </a:cubicBezTo>
                  <a:cubicBezTo>
                    <a:pt x="38" y="19"/>
                    <a:pt x="34" y="21"/>
                    <a:pt x="31" y="25"/>
                  </a:cubicBezTo>
                  <a:close/>
                  <a:moveTo>
                    <a:pt x="36" y="84"/>
                  </a:moveTo>
                  <a:cubicBezTo>
                    <a:pt x="29" y="84"/>
                    <a:pt x="22" y="82"/>
                    <a:pt x="16" y="77"/>
                  </a:cubicBezTo>
                  <a:cubicBezTo>
                    <a:pt x="8" y="72"/>
                    <a:pt x="3" y="64"/>
                    <a:pt x="2" y="55"/>
                  </a:cubicBezTo>
                  <a:cubicBezTo>
                    <a:pt x="0" y="46"/>
                    <a:pt x="3" y="37"/>
                    <a:pt x="8" y="29"/>
                  </a:cubicBezTo>
                  <a:lnTo>
                    <a:pt x="18" y="16"/>
                  </a:lnTo>
                  <a:cubicBezTo>
                    <a:pt x="23" y="8"/>
                    <a:pt x="31" y="3"/>
                    <a:pt x="40" y="2"/>
                  </a:cubicBezTo>
                  <a:cubicBezTo>
                    <a:pt x="49" y="0"/>
                    <a:pt x="59" y="2"/>
                    <a:pt x="66" y="8"/>
                  </a:cubicBezTo>
                  <a:cubicBezTo>
                    <a:pt x="74" y="13"/>
                    <a:pt x="79" y="21"/>
                    <a:pt x="80" y="30"/>
                  </a:cubicBezTo>
                  <a:cubicBezTo>
                    <a:pt x="82" y="39"/>
                    <a:pt x="79" y="48"/>
                    <a:pt x="74" y="56"/>
                  </a:cubicBezTo>
                  <a:lnTo>
                    <a:pt x="64" y="70"/>
                  </a:lnTo>
                  <a:cubicBezTo>
                    <a:pt x="59" y="77"/>
                    <a:pt x="51" y="82"/>
                    <a:pt x="42" y="84"/>
                  </a:cubicBezTo>
                  <a:cubicBezTo>
                    <a:pt x="40" y="84"/>
                    <a:pt x="38" y="84"/>
                    <a:pt x="3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OfficePLUS-5-7">
              <a:extLst>
                <a:ext uri="{FF2B5EF4-FFF2-40B4-BE49-F238E27FC236}">
                  <a16:creationId xmlns:a16="http://schemas.microsoft.com/office/drawing/2014/main" id="{BCACC46F-E0F5-4BC0-A64B-FDDF412B73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725" y="898526"/>
              <a:ext cx="46038" cy="47625"/>
            </a:xfrm>
            <a:custGeom>
              <a:avLst/>
              <a:gdLst>
                <a:gd name="T0" fmla="*/ 41 w 77"/>
                <a:gd name="T1" fmla="*/ 18 h 78"/>
                <a:gd name="T2" fmla="*/ 38 w 77"/>
                <a:gd name="T3" fmla="*/ 18 h 78"/>
                <a:gd name="T4" fmla="*/ 26 w 77"/>
                <a:gd name="T5" fmla="*/ 25 h 78"/>
                <a:gd name="T6" fmla="*/ 26 w 77"/>
                <a:gd name="T7" fmla="*/ 25 h 78"/>
                <a:gd name="T8" fmla="*/ 21 w 77"/>
                <a:gd name="T9" fmla="*/ 33 h 78"/>
                <a:gd name="T10" fmla="*/ 18 w 77"/>
                <a:gd name="T11" fmla="*/ 46 h 78"/>
                <a:gd name="T12" fmla="*/ 25 w 77"/>
                <a:gd name="T13" fmla="*/ 58 h 78"/>
                <a:gd name="T14" fmla="*/ 39 w 77"/>
                <a:gd name="T15" fmla="*/ 61 h 78"/>
                <a:gd name="T16" fmla="*/ 50 w 77"/>
                <a:gd name="T17" fmla="*/ 54 h 78"/>
                <a:gd name="T18" fmla="*/ 56 w 77"/>
                <a:gd name="T19" fmla="*/ 46 h 78"/>
                <a:gd name="T20" fmla="*/ 59 w 77"/>
                <a:gd name="T21" fmla="*/ 33 h 78"/>
                <a:gd name="T22" fmla="*/ 51 w 77"/>
                <a:gd name="T23" fmla="*/ 21 h 78"/>
                <a:gd name="T24" fmla="*/ 41 w 77"/>
                <a:gd name="T25" fmla="*/ 18 h 78"/>
                <a:gd name="T26" fmla="*/ 36 w 77"/>
                <a:gd name="T27" fmla="*/ 78 h 78"/>
                <a:gd name="T28" fmla="*/ 15 w 77"/>
                <a:gd name="T29" fmla="*/ 71 h 78"/>
                <a:gd name="T30" fmla="*/ 1 w 77"/>
                <a:gd name="T31" fmla="*/ 49 h 78"/>
                <a:gd name="T32" fmla="*/ 7 w 77"/>
                <a:gd name="T33" fmla="*/ 23 h 78"/>
                <a:gd name="T34" fmla="*/ 13 w 77"/>
                <a:gd name="T35" fmla="*/ 15 h 78"/>
                <a:gd name="T36" fmla="*/ 35 w 77"/>
                <a:gd name="T37" fmla="*/ 1 h 78"/>
                <a:gd name="T38" fmla="*/ 61 w 77"/>
                <a:gd name="T39" fmla="*/ 7 h 78"/>
                <a:gd name="T40" fmla="*/ 75 w 77"/>
                <a:gd name="T41" fmla="*/ 30 h 78"/>
                <a:gd name="T42" fmla="*/ 69 w 77"/>
                <a:gd name="T43" fmla="*/ 56 h 78"/>
                <a:gd name="T44" fmla="*/ 64 w 77"/>
                <a:gd name="T45" fmla="*/ 63 h 78"/>
                <a:gd name="T46" fmla="*/ 41 w 77"/>
                <a:gd name="T47" fmla="*/ 77 h 78"/>
                <a:gd name="T48" fmla="*/ 36 w 77"/>
                <a:gd name="T4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" h="78">
                  <a:moveTo>
                    <a:pt x="41" y="18"/>
                  </a:moveTo>
                  <a:cubicBezTo>
                    <a:pt x="40" y="18"/>
                    <a:pt x="39" y="18"/>
                    <a:pt x="38" y="18"/>
                  </a:cubicBezTo>
                  <a:cubicBezTo>
                    <a:pt x="33" y="19"/>
                    <a:pt x="29" y="21"/>
                    <a:pt x="26" y="25"/>
                  </a:cubicBezTo>
                  <a:lnTo>
                    <a:pt x="26" y="25"/>
                  </a:lnTo>
                  <a:lnTo>
                    <a:pt x="21" y="33"/>
                  </a:lnTo>
                  <a:cubicBezTo>
                    <a:pt x="18" y="36"/>
                    <a:pt x="17" y="41"/>
                    <a:pt x="18" y="46"/>
                  </a:cubicBezTo>
                  <a:cubicBezTo>
                    <a:pt x="19" y="51"/>
                    <a:pt x="21" y="55"/>
                    <a:pt x="25" y="58"/>
                  </a:cubicBezTo>
                  <a:cubicBezTo>
                    <a:pt x="29" y="60"/>
                    <a:pt x="34" y="62"/>
                    <a:pt x="39" y="61"/>
                  </a:cubicBezTo>
                  <a:cubicBezTo>
                    <a:pt x="43" y="60"/>
                    <a:pt x="47" y="57"/>
                    <a:pt x="50" y="54"/>
                  </a:cubicBezTo>
                  <a:lnTo>
                    <a:pt x="56" y="46"/>
                  </a:lnTo>
                  <a:cubicBezTo>
                    <a:pt x="58" y="42"/>
                    <a:pt x="60" y="37"/>
                    <a:pt x="59" y="33"/>
                  </a:cubicBezTo>
                  <a:cubicBezTo>
                    <a:pt x="58" y="28"/>
                    <a:pt x="55" y="24"/>
                    <a:pt x="51" y="21"/>
                  </a:cubicBezTo>
                  <a:cubicBezTo>
                    <a:pt x="48" y="19"/>
                    <a:pt x="45" y="18"/>
                    <a:pt x="41" y="18"/>
                  </a:cubicBezTo>
                  <a:close/>
                  <a:moveTo>
                    <a:pt x="36" y="78"/>
                  </a:moveTo>
                  <a:cubicBezTo>
                    <a:pt x="28" y="78"/>
                    <a:pt x="21" y="75"/>
                    <a:pt x="15" y="71"/>
                  </a:cubicBezTo>
                  <a:cubicBezTo>
                    <a:pt x="8" y="66"/>
                    <a:pt x="3" y="58"/>
                    <a:pt x="1" y="49"/>
                  </a:cubicBezTo>
                  <a:cubicBezTo>
                    <a:pt x="0" y="39"/>
                    <a:pt x="2" y="30"/>
                    <a:pt x="7" y="23"/>
                  </a:cubicBezTo>
                  <a:lnTo>
                    <a:pt x="13" y="15"/>
                  </a:lnTo>
                  <a:cubicBezTo>
                    <a:pt x="18" y="8"/>
                    <a:pt x="26" y="3"/>
                    <a:pt x="35" y="1"/>
                  </a:cubicBezTo>
                  <a:cubicBezTo>
                    <a:pt x="45" y="0"/>
                    <a:pt x="54" y="2"/>
                    <a:pt x="61" y="7"/>
                  </a:cubicBezTo>
                  <a:cubicBezTo>
                    <a:pt x="69" y="13"/>
                    <a:pt x="74" y="21"/>
                    <a:pt x="75" y="30"/>
                  </a:cubicBezTo>
                  <a:cubicBezTo>
                    <a:pt x="77" y="39"/>
                    <a:pt x="75" y="48"/>
                    <a:pt x="69" y="56"/>
                  </a:cubicBezTo>
                  <a:lnTo>
                    <a:pt x="64" y="63"/>
                  </a:lnTo>
                  <a:cubicBezTo>
                    <a:pt x="58" y="71"/>
                    <a:pt x="50" y="76"/>
                    <a:pt x="41" y="77"/>
                  </a:cubicBezTo>
                  <a:cubicBezTo>
                    <a:pt x="39" y="78"/>
                    <a:pt x="37" y="78"/>
                    <a:pt x="36" y="7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OfficePLUS-5-8">
              <a:extLst>
                <a:ext uri="{FF2B5EF4-FFF2-40B4-BE49-F238E27FC236}">
                  <a16:creationId xmlns:a16="http://schemas.microsoft.com/office/drawing/2014/main" id="{722D584E-1639-4B2B-9ACE-7C59B66A6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87" y="900114"/>
              <a:ext cx="85725" cy="66675"/>
            </a:xfrm>
            <a:custGeom>
              <a:avLst/>
              <a:gdLst>
                <a:gd name="T0" fmla="*/ 100 w 141"/>
                <a:gd name="T1" fmla="*/ 109 h 109"/>
                <a:gd name="T2" fmla="*/ 80 w 141"/>
                <a:gd name="T3" fmla="*/ 103 h 109"/>
                <a:gd name="T4" fmla="*/ 0 w 141"/>
                <a:gd name="T5" fmla="*/ 55 h 109"/>
                <a:gd name="T6" fmla="*/ 9 w 141"/>
                <a:gd name="T7" fmla="*/ 40 h 109"/>
                <a:gd name="T8" fmla="*/ 89 w 141"/>
                <a:gd name="T9" fmla="*/ 89 h 109"/>
                <a:gd name="T10" fmla="*/ 104 w 141"/>
                <a:gd name="T11" fmla="*/ 92 h 109"/>
                <a:gd name="T12" fmla="*/ 116 w 141"/>
                <a:gd name="T13" fmla="*/ 83 h 109"/>
                <a:gd name="T14" fmla="*/ 119 w 141"/>
                <a:gd name="T15" fmla="*/ 68 h 109"/>
                <a:gd name="T16" fmla="*/ 110 w 141"/>
                <a:gd name="T17" fmla="*/ 56 h 109"/>
                <a:gd name="T18" fmla="*/ 38 w 141"/>
                <a:gd name="T19" fmla="*/ 15 h 109"/>
                <a:gd name="T20" fmla="*/ 47 w 141"/>
                <a:gd name="T21" fmla="*/ 0 h 109"/>
                <a:gd name="T22" fmla="*/ 119 w 141"/>
                <a:gd name="T23" fmla="*/ 42 h 109"/>
                <a:gd name="T24" fmla="*/ 130 w 141"/>
                <a:gd name="T25" fmla="*/ 92 h 109"/>
                <a:gd name="T26" fmla="*/ 100 w 141"/>
                <a:gd name="T2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1" h="109">
                  <a:moveTo>
                    <a:pt x="100" y="109"/>
                  </a:moveTo>
                  <a:cubicBezTo>
                    <a:pt x="93" y="109"/>
                    <a:pt x="86" y="107"/>
                    <a:pt x="80" y="103"/>
                  </a:cubicBezTo>
                  <a:lnTo>
                    <a:pt x="0" y="55"/>
                  </a:lnTo>
                  <a:lnTo>
                    <a:pt x="9" y="40"/>
                  </a:lnTo>
                  <a:lnTo>
                    <a:pt x="89" y="89"/>
                  </a:lnTo>
                  <a:cubicBezTo>
                    <a:pt x="93" y="92"/>
                    <a:pt x="99" y="93"/>
                    <a:pt x="104" y="92"/>
                  </a:cubicBezTo>
                  <a:cubicBezTo>
                    <a:pt x="109" y="91"/>
                    <a:pt x="113" y="87"/>
                    <a:pt x="116" y="83"/>
                  </a:cubicBezTo>
                  <a:cubicBezTo>
                    <a:pt x="119" y="79"/>
                    <a:pt x="120" y="73"/>
                    <a:pt x="119" y="68"/>
                  </a:cubicBezTo>
                  <a:cubicBezTo>
                    <a:pt x="118" y="63"/>
                    <a:pt x="115" y="59"/>
                    <a:pt x="110" y="56"/>
                  </a:cubicBezTo>
                  <a:lnTo>
                    <a:pt x="38" y="15"/>
                  </a:lnTo>
                  <a:lnTo>
                    <a:pt x="47" y="0"/>
                  </a:lnTo>
                  <a:lnTo>
                    <a:pt x="119" y="42"/>
                  </a:lnTo>
                  <a:cubicBezTo>
                    <a:pt x="136" y="53"/>
                    <a:pt x="141" y="75"/>
                    <a:pt x="130" y="92"/>
                  </a:cubicBezTo>
                  <a:cubicBezTo>
                    <a:pt x="123" y="103"/>
                    <a:pt x="112" y="109"/>
                    <a:pt x="100" y="1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OfficePLUS-5-9">
              <a:extLst>
                <a:ext uri="{FF2B5EF4-FFF2-40B4-BE49-F238E27FC236}">
                  <a16:creationId xmlns:a16="http://schemas.microsoft.com/office/drawing/2014/main" id="{5CF6C6EE-6229-4B25-B797-D51BC0F72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250" y="923926"/>
              <a:ext cx="71438" cy="63500"/>
            </a:xfrm>
            <a:custGeom>
              <a:avLst/>
              <a:gdLst>
                <a:gd name="T0" fmla="*/ 79 w 117"/>
                <a:gd name="T1" fmla="*/ 103 h 103"/>
                <a:gd name="T2" fmla="*/ 60 w 117"/>
                <a:gd name="T3" fmla="*/ 98 h 103"/>
                <a:gd name="T4" fmla="*/ 0 w 117"/>
                <a:gd name="T5" fmla="*/ 60 h 103"/>
                <a:gd name="T6" fmla="*/ 9 w 117"/>
                <a:gd name="T7" fmla="*/ 46 h 103"/>
                <a:gd name="T8" fmla="*/ 69 w 117"/>
                <a:gd name="T9" fmla="*/ 84 h 103"/>
                <a:gd name="T10" fmla="*/ 84 w 117"/>
                <a:gd name="T11" fmla="*/ 86 h 103"/>
                <a:gd name="T12" fmla="*/ 96 w 117"/>
                <a:gd name="T13" fmla="*/ 78 h 103"/>
                <a:gd name="T14" fmla="*/ 99 w 117"/>
                <a:gd name="T15" fmla="*/ 62 h 103"/>
                <a:gd name="T16" fmla="*/ 90 w 117"/>
                <a:gd name="T17" fmla="*/ 50 h 103"/>
                <a:gd name="T18" fmla="*/ 32 w 117"/>
                <a:gd name="T19" fmla="*/ 15 h 103"/>
                <a:gd name="T20" fmla="*/ 41 w 117"/>
                <a:gd name="T21" fmla="*/ 0 h 103"/>
                <a:gd name="T22" fmla="*/ 99 w 117"/>
                <a:gd name="T23" fmla="*/ 36 h 103"/>
                <a:gd name="T24" fmla="*/ 115 w 117"/>
                <a:gd name="T25" fmla="*/ 59 h 103"/>
                <a:gd name="T26" fmla="*/ 110 w 117"/>
                <a:gd name="T27" fmla="*/ 87 h 103"/>
                <a:gd name="T28" fmla="*/ 79 w 117"/>
                <a:gd name="T2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03">
                  <a:moveTo>
                    <a:pt x="79" y="103"/>
                  </a:moveTo>
                  <a:cubicBezTo>
                    <a:pt x="73" y="103"/>
                    <a:pt x="66" y="102"/>
                    <a:pt x="60" y="98"/>
                  </a:cubicBezTo>
                  <a:lnTo>
                    <a:pt x="0" y="60"/>
                  </a:lnTo>
                  <a:lnTo>
                    <a:pt x="9" y="46"/>
                  </a:lnTo>
                  <a:lnTo>
                    <a:pt x="69" y="84"/>
                  </a:lnTo>
                  <a:cubicBezTo>
                    <a:pt x="73" y="87"/>
                    <a:pt x="79" y="87"/>
                    <a:pt x="84" y="86"/>
                  </a:cubicBezTo>
                  <a:cubicBezTo>
                    <a:pt x="89" y="85"/>
                    <a:pt x="93" y="82"/>
                    <a:pt x="96" y="78"/>
                  </a:cubicBezTo>
                  <a:cubicBezTo>
                    <a:pt x="99" y="73"/>
                    <a:pt x="100" y="68"/>
                    <a:pt x="99" y="62"/>
                  </a:cubicBezTo>
                  <a:cubicBezTo>
                    <a:pt x="98" y="57"/>
                    <a:pt x="95" y="53"/>
                    <a:pt x="90" y="50"/>
                  </a:cubicBezTo>
                  <a:lnTo>
                    <a:pt x="32" y="15"/>
                  </a:lnTo>
                  <a:lnTo>
                    <a:pt x="41" y="0"/>
                  </a:lnTo>
                  <a:lnTo>
                    <a:pt x="99" y="36"/>
                  </a:lnTo>
                  <a:cubicBezTo>
                    <a:pt x="108" y="41"/>
                    <a:pt x="113" y="49"/>
                    <a:pt x="115" y="59"/>
                  </a:cubicBezTo>
                  <a:cubicBezTo>
                    <a:pt x="117" y="69"/>
                    <a:pt x="115" y="78"/>
                    <a:pt x="110" y="87"/>
                  </a:cubicBezTo>
                  <a:cubicBezTo>
                    <a:pt x="103" y="98"/>
                    <a:pt x="91" y="103"/>
                    <a:pt x="79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OfficePLUS-5-10">
              <a:extLst>
                <a:ext uri="{FF2B5EF4-FFF2-40B4-BE49-F238E27FC236}">
                  <a16:creationId xmlns:a16="http://schemas.microsoft.com/office/drawing/2014/main" id="{6FC7AD30-FB4F-4FE6-9B67-594102F6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612" y="952501"/>
              <a:ext cx="53975" cy="50800"/>
            </a:xfrm>
            <a:custGeom>
              <a:avLst/>
              <a:gdLst>
                <a:gd name="T0" fmla="*/ 51 w 88"/>
                <a:gd name="T1" fmla="*/ 84 h 84"/>
                <a:gd name="T2" fmla="*/ 31 w 88"/>
                <a:gd name="T3" fmla="*/ 78 h 84"/>
                <a:gd name="T4" fmla="*/ 0 w 88"/>
                <a:gd name="T5" fmla="*/ 56 h 84"/>
                <a:gd name="T6" fmla="*/ 9 w 88"/>
                <a:gd name="T7" fmla="*/ 42 h 84"/>
                <a:gd name="T8" fmla="*/ 41 w 88"/>
                <a:gd name="T9" fmla="*/ 64 h 84"/>
                <a:gd name="T10" fmla="*/ 55 w 88"/>
                <a:gd name="T11" fmla="*/ 67 h 84"/>
                <a:gd name="T12" fmla="*/ 68 w 88"/>
                <a:gd name="T13" fmla="*/ 58 h 84"/>
                <a:gd name="T14" fmla="*/ 70 w 88"/>
                <a:gd name="T15" fmla="*/ 43 h 84"/>
                <a:gd name="T16" fmla="*/ 61 w 88"/>
                <a:gd name="T17" fmla="*/ 31 h 84"/>
                <a:gd name="T18" fmla="*/ 35 w 88"/>
                <a:gd name="T19" fmla="*/ 14 h 84"/>
                <a:gd name="T20" fmla="*/ 44 w 88"/>
                <a:gd name="T21" fmla="*/ 0 h 84"/>
                <a:gd name="T22" fmla="*/ 70 w 88"/>
                <a:gd name="T23" fmla="*/ 17 h 84"/>
                <a:gd name="T24" fmla="*/ 86 w 88"/>
                <a:gd name="T25" fmla="*/ 40 h 84"/>
                <a:gd name="T26" fmla="*/ 82 w 88"/>
                <a:gd name="T27" fmla="*/ 67 h 84"/>
                <a:gd name="T28" fmla="*/ 59 w 88"/>
                <a:gd name="T29" fmla="*/ 83 h 84"/>
                <a:gd name="T30" fmla="*/ 51 w 88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84">
                  <a:moveTo>
                    <a:pt x="51" y="84"/>
                  </a:moveTo>
                  <a:cubicBezTo>
                    <a:pt x="44" y="84"/>
                    <a:pt x="37" y="82"/>
                    <a:pt x="31" y="78"/>
                  </a:cubicBezTo>
                  <a:lnTo>
                    <a:pt x="0" y="56"/>
                  </a:lnTo>
                  <a:lnTo>
                    <a:pt x="9" y="42"/>
                  </a:lnTo>
                  <a:lnTo>
                    <a:pt x="41" y="64"/>
                  </a:lnTo>
                  <a:cubicBezTo>
                    <a:pt x="45" y="67"/>
                    <a:pt x="50" y="68"/>
                    <a:pt x="55" y="67"/>
                  </a:cubicBezTo>
                  <a:cubicBezTo>
                    <a:pt x="60" y="66"/>
                    <a:pt x="65" y="62"/>
                    <a:pt x="68" y="58"/>
                  </a:cubicBezTo>
                  <a:cubicBezTo>
                    <a:pt x="70" y="54"/>
                    <a:pt x="71" y="48"/>
                    <a:pt x="70" y="43"/>
                  </a:cubicBezTo>
                  <a:cubicBezTo>
                    <a:pt x="69" y="38"/>
                    <a:pt x="66" y="34"/>
                    <a:pt x="61" y="31"/>
                  </a:cubicBezTo>
                  <a:lnTo>
                    <a:pt x="35" y="14"/>
                  </a:lnTo>
                  <a:lnTo>
                    <a:pt x="44" y="0"/>
                  </a:lnTo>
                  <a:lnTo>
                    <a:pt x="70" y="17"/>
                  </a:lnTo>
                  <a:cubicBezTo>
                    <a:pt x="79" y="22"/>
                    <a:pt x="84" y="30"/>
                    <a:pt x="86" y="40"/>
                  </a:cubicBezTo>
                  <a:cubicBezTo>
                    <a:pt x="88" y="49"/>
                    <a:pt x="87" y="59"/>
                    <a:pt x="82" y="67"/>
                  </a:cubicBezTo>
                  <a:cubicBezTo>
                    <a:pt x="76" y="75"/>
                    <a:pt x="68" y="81"/>
                    <a:pt x="59" y="83"/>
                  </a:cubicBezTo>
                  <a:cubicBezTo>
                    <a:pt x="56" y="84"/>
                    <a:pt x="54" y="84"/>
                    <a:pt x="51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OfficePLUS-5-11">
              <a:extLst>
                <a:ext uri="{FF2B5EF4-FFF2-40B4-BE49-F238E27FC236}">
                  <a16:creationId xmlns:a16="http://schemas.microsoft.com/office/drawing/2014/main" id="{44C64BC6-24C1-4525-8D8F-69F9D2324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87" y="857251"/>
              <a:ext cx="104775" cy="88900"/>
            </a:xfrm>
            <a:custGeom>
              <a:avLst/>
              <a:gdLst>
                <a:gd name="T0" fmla="*/ 129 w 171"/>
                <a:gd name="T1" fmla="*/ 146 h 146"/>
                <a:gd name="T2" fmla="*/ 110 w 171"/>
                <a:gd name="T3" fmla="*/ 140 h 146"/>
                <a:gd name="T4" fmla="*/ 36 w 171"/>
                <a:gd name="T5" fmla="*/ 98 h 146"/>
                <a:gd name="T6" fmla="*/ 45 w 171"/>
                <a:gd name="T7" fmla="*/ 83 h 146"/>
                <a:gd name="T8" fmla="*/ 118 w 171"/>
                <a:gd name="T9" fmla="*/ 126 h 146"/>
                <a:gd name="T10" fmla="*/ 146 w 171"/>
                <a:gd name="T11" fmla="*/ 120 h 146"/>
                <a:gd name="T12" fmla="*/ 140 w 171"/>
                <a:gd name="T13" fmla="*/ 93 h 146"/>
                <a:gd name="T14" fmla="*/ 0 w 171"/>
                <a:gd name="T15" fmla="*/ 14 h 146"/>
                <a:gd name="T16" fmla="*/ 9 w 171"/>
                <a:gd name="T17" fmla="*/ 0 h 146"/>
                <a:gd name="T18" fmla="*/ 148 w 171"/>
                <a:gd name="T19" fmla="*/ 78 h 146"/>
                <a:gd name="T20" fmla="*/ 160 w 171"/>
                <a:gd name="T21" fmla="*/ 129 h 146"/>
                <a:gd name="T22" fmla="*/ 129 w 171"/>
                <a:gd name="T23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" h="146">
                  <a:moveTo>
                    <a:pt x="129" y="146"/>
                  </a:moveTo>
                  <a:cubicBezTo>
                    <a:pt x="122" y="146"/>
                    <a:pt x="116" y="144"/>
                    <a:pt x="110" y="140"/>
                  </a:cubicBezTo>
                  <a:lnTo>
                    <a:pt x="36" y="98"/>
                  </a:lnTo>
                  <a:lnTo>
                    <a:pt x="45" y="83"/>
                  </a:lnTo>
                  <a:lnTo>
                    <a:pt x="118" y="126"/>
                  </a:lnTo>
                  <a:cubicBezTo>
                    <a:pt x="128" y="132"/>
                    <a:pt x="140" y="129"/>
                    <a:pt x="146" y="120"/>
                  </a:cubicBezTo>
                  <a:cubicBezTo>
                    <a:pt x="152" y="111"/>
                    <a:pt x="149" y="99"/>
                    <a:pt x="140" y="93"/>
                  </a:cubicBezTo>
                  <a:lnTo>
                    <a:pt x="0" y="14"/>
                  </a:lnTo>
                  <a:lnTo>
                    <a:pt x="9" y="0"/>
                  </a:lnTo>
                  <a:lnTo>
                    <a:pt x="148" y="78"/>
                  </a:lnTo>
                  <a:cubicBezTo>
                    <a:pt x="166" y="89"/>
                    <a:pt x="171" y="112"/>
                    <a:pt x="160" y="129"/>
                  </a:cubicBezTo>
                  <a:cubicBezTo>
                    <a:pt x="153" y="140"/>
                    <a:pt x="141" y="146"/>
                    <a:pt x="129" y="1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OfficePLUS-5-12">
              <a:extLst>
                <a:ext uri="{FF2B5EF4-FFF2-40B4-BE49-F238E27FC236}">
                  <a16:creationId xmlns:a16="http://schemas.microsoft.com/office/drawing/2014/main" id="{C8B2435F-C626-418D-B78C-A607B5938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25" y="744539"/>
              <a:ext cx="104775" cy="144463"/>
            </a:xfrm>
            <a:custGeom>
              <a:avLst/>
              <a:gdLst>
                <a:gd name="T0" fmla="*/ 29 w 66"/>
                <a:gd name="T1" fmla="*/ 91 h 91"/>
                <a:gd name="T2" fmla="*/ 0 w 66"/>
                <a:gd name="T3" fmla="*/ 76 h 91"/>
                <a:gd name="T4" fmla="*/ 2 w 66"/>
                <a:gd name="T5" fmla="*/ 71 h 91"/>
                <a:gd name="T6" fmla="*/ 26 w 66"/>
                <a:gd name="T7" fmla="*/ 82 h 91"/>
                <a:gd name="T8" fmla="*/ 58 w 66"/>
                <a:gd name="T9" fmla="*/ 17 h 91"/>
                <a:gd name="T10" fmla="*/ 34 w 66"/>
                <a:gd name="T11" fmla="*/ 5 h 91"/>
                <a:gd name="T12" fmla="*/ 37 w 66"/>
                <a:gd name="T13" fmla="*/ 0 h 91"/>
                <a:gd name="T14" fmla="*/ 66 w 66"/>
                <a:gd name="T15" fmla="*/ 14 h 91"/>
                <a:gd name="T16" fmla="*/ 29 w 66"/>
                <a:gd name="T1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91">
                  <a:moveTo>
                    <a:pt x="29" y="91"/>
                  </a:moveTo>
                  <a:lnTo>
                    <a:pt x="0" y="76"/>
                  </a:lnTo>
                  <a:lnTo>
                    <a:pt x="2" y="71"/>
                  </a:lnTo>
                  <a:lnTo>
                    <a:pt x="26" y="82"/>
                  </a:lnTo>
                  <a:lnTo>
                    <a:pt x="58" y="17"/>
                  </a:lnTo>
                  <a:lnTo>
                    <a:pt x="34" y="5"/>
                  </a:lnTo>
                  <a:lnTo>
                    <a:pt x="37" y="0"/>
                  </a:lnTo>
                  <a:lnTo>
                    <a:pt x="66" y="14"/>
                  </a:lnTo>
                  <a:lnTo>
                    <a:pt x="29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OfficePLUS-5-13">
              <a:extLst>
                <a:ext uri="{FF2B5EF4-FFF2-40B4-BE49-F238E27FC236}">
                  <a16:creationId xmlns:a16="http://schemas.microsoft.com/office/drawing/2014/main" id="{A6C86891-AB6C-46A1-A85D-6D25DAD5F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" y="746126"/>
              <a:ext cx="104775" cy="144463"/>
            </a:xfrm>
            <a:custGeom>
              <a:avLst/>
              <a:gdLst>
                <a:gd name="T0" fmla="*/ 37 w 66"/>
                <a:gd name="T1" fmla="*/ 91 h 91"/>
                <a:gd name="T2" fmla="*/ 0 w 66"/>
                <a:gd name="T3" fmla="*/ 14 h 91"/>
                <a:gd name="T4" fmla="*/ 29 w 66"/>
                <a:gd name="T5" fmla="*/ 0 h 91"/>
                <a:gd name="T6" fmla="*/ 32 w 66"/>
                <a:gd name="T7" fmla="*/ 6 h 91"/>
                <a:gd name="T8" fmla="*/ 9 w 66"/>
                <a:gd name="T9" fmla="*/ 17 h 91"/>
                <a:gd name="T10" fmla="*/ 40 w 66"/>
                <a:gd name="T11" fmla="*/ 82 h 91"/>
                <a:gd name="T12" fmla="*/ 64 w 66"/>
                <a:gd name="T13" fmla="*/ 70 h 91"/>
                <a:gd name="T14" fmla="*/ 66 w 66"/>
                <a:gd name="T15" fmla="*/ 76 h 91"/>
                <a:gd name="T16" fmla="*/ 37 w 66"/>
                <a:gd name="T1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91">
                  <a:moveTo>
                    <a:pt x="37" y="91"/>
                  </a:moveTo>
                  <a:lnTo>
                    <a:pt x="0" y="14"/>
                  </a:lnTo>
                  <a:lnTo>
                    <a:pt x="29" y="0"/>
                  </a:lnTo>
                  <a:lnTo>
                    <a:pt x="32" y="6"/>
                  </a:lnTo>
                  <a:lnTo>
                    <a:pt x="9" y="17"/>
                  </a:lnTo>
                  <a:lnTo>
                    <a:pt x="40" y="82"/>
                  </a:lnTo>
                  <a:lnTo>
                    <a:pt x="64" y="70"/>
                  </a:lnTo>
                  <a:lnTo>
                    <a:pt x="66" y="76"/>
                  </a:lnTo>
                  <a:lnTo>
                    <a:pt x="37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" name="OfficePLUS-6">
            <a:extLst>
              <a:ext uri="{FF2B5EF4-FFF2-40B4-BE49-F238E27FC236}">
                <a16:creationId xmlns:a16="http://schemas.microsoft.com/office/drawing/2014/main" id="{F002C8A6-6F17-4C7F-8332-78E197A09DC0}"/>
              </a:ext>
            </a:extLst>
          </p:cNvPr>
          <p:cNvSpPr/>
          <p:nvPr/>
        </p:nvSpPr>
        <p:spPr>
          <a:xfrm rot="5400000">
            <a:off x="4870782" y="3429988"/>
            <a:ext cx="2484233" cy="198427"/>
          </a:xfrm>
          <a:prstGeom prst="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65" name="OfficePLUS-7">
            <a:extLst>
              <a:ext uri="{FF2B5EF4-FFF2-40B4-BE49-F238E27FC236}">
                <a16:creationId xmlns:a16="http://schemas.microsoft.com/office/drawing/2014/main" id="{2AF62A2D-3FC9-4E54-BFA0-095B51672972}"/>
              </a:ext>
            </a:extLst>
          </p:cNvPr>
          <p:cNvSpPr txBox="1"/>
          <p:nvPr/>
        </p:nvSpPr>
        <p:spPr>
          <a:xfrm>
            <a:off x="9959667" y="754264"/>
            <a:ext cx="10583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66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01</a:t>
            </a:r>
            <a:endParaRPr lang="zh-CN" altLang="en-US" sz="6600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66" name="OfficePLUS-8">
            <a:extLst>
              <a:ext uri="{FF2B5EF4-FFF2-40B4-BE49-F238E27FC236}">
                <a16:creationId xmlns:a16="http://schemas.microsoft.com/office/drawing/2014/main" id="{C184846D-51A1-4657-8336-23E21FD7CC86}"/>
              </a:ext>
            </a:extLst>
          </p:cNvPr>
          <p:cNvSpPr/>
          <p:nvPr/>
        </p:nvSpPr>
        <p:spPr>
          <a:xfrm>
            <a:off x="7181142" y="202277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67" name="OfficePLUS-9">
            <a:extLst>
              <a:ext uri="{FF2B5EF4-FFF2-40B4-BE49-F238E27FC236}">
                <a16:creationId xmlns:a16="http://schemas.microsoft.com/office/drawing/2014/main" id="{518B1C77-9AD3-4F43-A48E-3B85D79297B4}"/>
              </a:ext>
            </a:extLst>
          </p:cNvPr>
          <p:cNvSpPr txBox="1"/>
          <p:nvPr/>
        </p:nvSpPr>
        <p:spPr>
          <a:xfrm>
            <a:off x="9249229" y="153622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小标题</a:t>
            </a:r>
          </a:p>
        </p:txBody>
      </p:sp>
      <p:sp>
        <p:nvSpPr>
          <p:cNvPr id="68" name="OfficePLUS-10">
            <a:extLst>
              <a:ext uri="{FF2B5EF4-FFF2-40B4-BE49-F238E27FC236}">
                <a16:creationId xmlns:a16="http://schemas.microsoft.com/office/drawing/2014/main" id="{B89EED49-3BB5-44F9-88B7-D3E056AEBB52}"/>
              </a:ext>
            </a:extLst>
          </p:cNvPr>
          <p:cNvSpPr/>
          <p:nvPr/>
        </p:nvSpPr>
        <p:spPr>
          <a:xfrm>
            <a:off x="7181142" y="2690436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</a:p>
          <a:p>
            <a:pPr algn="r">
              <a:lnSpc>
                <a:spcPct val="150000"/>
              </a:lnSpc>
            </a:pPr>
            <a:r>
              <a:rPr lang="en-US" altLang="zh-CN" sz="1400" cap="all" dirty="0"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71" name="OfficePLUS-11">
            <a:extLst>
              <a:ext uri="{FF2B5EF4-FFF2-40B4-BE49-F238E27FC236}">
                <a16:creationId xmlns:a16="http://schemas.microsoft.com/office/drawing/2014/main" id="{E653E4C5-4439-47A8-881D-10E701B1E293}"/>
              </a:ext>
            </a:extLst>
          </p:cNvPr>
          <p:cNvSpPr txBox="1"/>
          <p:nvPr/>
        </p:nvSpPr>
        <p:spPr>
          <a:xfrm>
            <a:off x="9375447" y="3848734"/>
            <a:ext cx="551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01</a:t>
            </a:r>
            <a:endParaRPr lang="zh-CN" altLang="en-US" sz="2400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72" name="OfficePLUS-12">
            <a:extLst>
              <a:ext uri="{FF2B5EF4-FFF2-40B4-BE49-F238E27FC236}">
                <a16:creationId xmlns:a16="http://schemas.microsoft.com/office/drawing/2014/main" id="{E4ECC9BC-FB52-426F-939B-4D5BCB4AC102}"/>
              </a:ext>
            </a:extLst>
          </p:cNvPr>
          <p:cNvSpPr txBox="1"/>
          <p:nvPr/>
        </p:nvSpPr>
        <p:spPr>
          <a:xfrm>
            <a:off x="9375447" y="5467838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24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02</a:t>
            </a:r>
            <a:endParaRPr lang="zh-CN" altLang="en-US" sz="2400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73" name="OfficePLUS-13">
            <a:extLst>
              <a:ext uri="{FF2B5EF4-FFF2-40B4-BE49-F238E27FC236}">
                <a16:creationId xmlns:a16="http://schemas.microsoft.com/office/drawing/2014/main" id="{D11F826C-C120-401C-B38A-32420D769CDD}"/>
              </a:ext>
            </a:extLst>
          </p:cNvPr>
          <p:cNvSpPr/>
          <p:nvPr/>
        </p:nvSpPr>
        <p:spPr>
          <a:xfrm>
            <a:off x="7739159" y="3744742"/>
            <a:ext cx="1988587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74" name="OfficePLUS-14">
            <a:extLst>
              <a:ext uri="{FF2B5EF4-FFF2-40B4-BE49-F238E27FC236}">
                <a16:creationId xmlns:a16="http://schemas.microsoft.com/office/drawing/2014/main" id="{A028DBF9-B7EB-4B4D-8AD2-39B7D3DB74A9}"/>
              </a:ext>
            </a:extLst>
          </p:cNvPr>
          <p:cNvSpPr/>
          <p:nvPr/>
        </p:nvSpPr>
        <p:spPr>
          <a:xfrm>
            <a:off x="7739159" y="5347645"/>
            <a:ext cx="196001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91092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fficePLUS-1">
            <a:extLst>
              <a:ext uri="{FF2B5EF4-FFF2-40B4-BE49-F238E27FC236}">
                <a16:creationId xmlns:a16="http://schemas.microsoft.com/office/drawing/2014/main" id="{8828C056-0D02-429A-A508-4319C59F91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7" r="19696"/>
          <a:stretch/>
        </p:blipFill>
        <p:spPr>
          <a:xfrm>
            <a:off x="4998719" y="2314032"/>
            <a:ext cx="2202181" cy="2227488"/>
          </a:xfrm>
          <a:prstGeom prst="ellipse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</p:spPr>
      </p:pic>
      <p:sp>
        <p:nvSpPr>
          <p:cNvPr id="3" name="OfficePLUS-2">
            <a:extLst>
              <a:ext uri="{FF2B5EF4-FFF2-40B4-BE49-F238E27FC236}">
                <a16:creationId xmlns:a16="http://schemas.microsoft.com/office/drawing/2014/main" id="{E7C22473-749C-49EC-B823-EAFDE21BDE19}"/>
              </a:ext>
            </a:extLst>
          </p:cNvPr>
          <p:cNvSpPr/>
          <p:nvPr/>
        </p:nvSpPr>
        <p:spPr>
          <a:xfrm>
            <a:off x="3731089" y="755134"/>
            <a:ext cx="42478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cap="all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THIS IS your title</a:t>
            </a:r>
            <a:endParaRPr lang="zh-CN" altLang="en-US" sz="3600" b="1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2BE95FF5-DD83-4E51-9AC5-ED4E3B2E6466}"/>
              </a:ext>
            </a:extLst>
          </p:cNvPr>
          <p:cNvSpPr/>
          <p:nvPr/>
        </p:nvSpPr>
        <p:spPr>
          <a:xfrm>
            <a:off x="4509569" y="1391557"/>
            <a:ext cx="3172862" cy="378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</p:txBody>
      </p:sp>
      <p:pic>
        <p:nvPicPr>
          <p:cNvPr id="5" name="OfficePLUS-4" descr="Man Standing Near the Table While His Hands in His Pocket">
            <a:extLst>
              <a:ext uri="{FF2B5EF4-FFF2-40B4-BE49-F238E27FC236}">
                <a16:creationId xmlns:a16="http://schemas.microsoft.com/office/drawing/2014/main" id="{5C6C8EBC-BC6B-4962-965D-AFD64D51E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8" t="3175" r="8252" b="41270"/>
          <a:stretch>
            <a:fillRect/>
          </a:stretch>
        </p:blipFill>
        <p:spPr bwMode="auto">
          <a:xfrm>
            <a:off x="1323068" y="2310946"/>
            <a:ext cx="2236107" cy="2236107"/>
          </a:xfrm>
          <a:prstGeom prst="ellipse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fficePLUS-5" descr="Man Standing Near the Table While His Hands in His Pocket">
            <a:extLst>
              <a:ext uri="{FF2B5EF4-FFF2-40B4-BE49-F238E27FC236}">
                <a16:creationId xmlns:a16="http://schemas.microsoft.com/office/drawing/2014/main" id="{4896CB4A-E7FA-4A80-9C18-1A61ACEC3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8" t="3175" r="8252" b="41270"/>
          <a:stretch>
            <a:fillRect/>
          </a:stretch>
        </p:blipFill>
        <p:spPr bwMode="auto">
          <a:xfrm>
            <a:off x="8254546" y="2310946"/>
            <a:ext cx="2236107" cy="2236107"/>
          </a:xfrm>
          <a:prstGeom prst="ellipse">
            <a:avLst/>
          </a:prstGeom>
          <a:effectLst>
            <a:outerShdw blurRad="609600" dist="38100" dir="2700000" sx="116000" sy="116000" algn="tl" rotWithShape="0">
              <a:prstClr val="black">
                <a:alpha val="2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fficePLUS-6">
            <a:extLst>
              <a:ext uri="{FF2B5EF4-FFF2-40B4-BE49-F238E27FC236}">
                <a16:creationId xmlns:a16="http://schemas.microsoft.com/office/drawing/2014/main" id="{FDB26B81-4FBA-4301-9669-EDE1CA12C920}"/>
              </a:ext>
            </a:extLst>
          </p:cNvPr>
          <p:cNvSpPr txBox="1"/>
          <p:nvPr/>
        </p:nvSpPr>
        <p:spPr>
          <a:xfrm>
            <a:off x="2128728" y="4785757"/>
            <a:ext cx="503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01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8" name="OfficePLUS-7">
            <a:extLst>
              <a:ext uri="{FF2B5EF4-FFF2-40B4-BE49-F238E27FC236}">
                <a16:creationId xmlns:a16="http://schemas.microsoft.com/office/drawing/2014/main" id="{578EF187-5FF9-4764-B71F-9E37A0D16CA9}"/>
              </a:ext>
            </a:extLst>
          </p:cNvPr>
          <p:cNvSpPr txBox="1"/>
          <p:nvPr/>
        </p:nvSpPr>
        <p:spPr>
          <a:xfrm>
            <a:off x="1441040" y="51694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9" name="OfficePLUS-8">
            <a:extLst>
              <a:ext uri="{FF2B5EF4-FFF2-40B4-BE49-F238E27FC236}">
                <a16:creationId xmlns:a16="http://schemas.microsoft.com/office/drawing/2014/main" id="{4A1ADA36-5173-4AAD-B694-68A4C6998AC9}"/>
              </a:ext>
            </a:extLst>
          </p:cNvPr>
          <p:cNvSpPr/>
          <p:nvPr/>
        </p:nvSpPr>
        <p:spPr>
          <a:xfrm>
            <a:off x="1449062" y="56406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0" name="OfficePLUS-9">
            <a:extLst>
              <a:ext uri="{FF2B5EF4-FFF2-40B4-BE49-F238E27FC236}">
                <a16:creationId xmlns:a16="http://schemas.microsoft.com/office/drawing/2014/main" id="{8AF5831C-5A85-496C-B91B-24F40EFD0E69}"/>
              </a:ext>
            </a:extLst>
          </p:cNvPr>
          <p:cNvSpPr txBox="1"/>
          <p:nvPr/>
        </p:nvSpPr>
        <p:spPr>
          <a:xfrm>
            <a:off x="5814816" y="4785757"/>
            <a:ext cx="546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02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1" name="OfficePLUS-10">
            <a:extLst>
              <a:ext uri="{FF2B5EF4-FFF2-40B4-BE49-F238E27FC236}">
                <a16:creationId xmlns:a16="http://schemas.microsoft.com/office/drawing/2014/main" id="{A52CDDDE-BC45-4B07-A4C8-B3327C95B9C0}"/>
              </a:ext>
            </a:extLst>
          </p:cNvPr>
          <p:cNvSpPr txBox="1"/>
          <p:nvPr/>
        </p:nvSpPr>
        <p:spPr>
          <a:xfrm>
            <a:off x="5127128" y="51694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2" name="OfficePLUS-11">
            <a:extLst>
              <a:ext uri="{FF2B5EF4-FFF2-40B4-BE49-F238E27FC236}">
                <a16:creationId xmlns:a16="http://schemas.microsoft.com/office/drawing/2014/main" id="{4CF5D9E6-0E68-4AAB-949E-5D4CC95578E3}"/>
              </a:ext>
            </a:extLst>
          </p:cNvPr>
          <p:cNvSpPr/>
          <p:nvPr/>
        </p:nvSpPr>
        <p:spPr>
          <a:xfrm>
            <a:off x="5135150" y="56406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  <p:sp>
        <p:nvSpPr>
          <p:cNvPr id="13" name="OfficePLUS-12">
            <a:extLst>
              <a:ext uri="{FF2B5EF4-FFF2-40B4-BE49-F238E27FC236}">
                <a16:creationId xmlns:a16="http://schemas.microsoft.com/office/drawing/2014/main" id="{5C15F66C-F9F2-47E6-9BA1-1CBCD2E969B9}"/>
              </a:ext>
            </a:extLst>
          </p:cNvPr>
          <p:cNvSpPr txBox="1"/>
          <p:nvPr/>
        </p:nvSpPr>
        <p:spPr>
          <a:xfrm>
            <a:off x="9099884" y="4785757"/>
            <a:ext cx="546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03</a:t>
            </a:r>
            <a:endParaRPr lang="zh-CN" altLang="en-US" dirty="0"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cs typeface="+mn-ea"/>
              <a:sym typeface="+mn-lt"/>
            </a:endParaRPr>
          </a:p>
        </p:txBody>
      </p:sp>
      <p:sp>
        <p:nvSpPr>
          <p:cNvPr id="14" name="OfficePLUS-13">
            <a:extLst>
              <a:ext uri="{FF2B5EF4-FFF2-40B4-BE49-F238E27FC236}">
                <a16:creationId xmlns:a16="http://schemas.microsoft.com/office/drawing/2014/main" id="{F14AB7C1-DDEF-4758-94B9-8740152AAEE9}"/>
              </a:ext>
            </a:extLst>
          </p:cNvPr>
          <p:cNvSpPr txBox="1"/>
          <p:nvPr/>
        </p:nvSpPr>
        <p:spPr>
          <a:xfrm>
            <a:off x="8412196" y="5169447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5" name="OfficePLUS-14">
            <a:extLst>
              <a:ext uri="{FF2B5EF4-FFF2-40B4-BE49-F238E27FC236}">
                <a16:creationId xmlns:a16="http://schemas.microsoft.com/office/drawing/2014/main" id="{6A544583-0E95-4664-BAAE-043905336BFB}"/>
              </a:ext>
            </a:extLst>
          </p:cNvPr>
          <p:cNvSpPr/>
          <p:nvPr/>
        </p:nvSpPr>
        <p:spPr>
          <a:xfrm>
            <a:off x="8420218" y="5640615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2756280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F8C34439-BA65-42EA-A9BD-A4CE5091B28C}"/>
              </a:ext>
            </a:extLst>
          </p:cNvPr>
          <p:cNvSpPr/>
          <p:nvPr/>
        </p:nvSpPr>
        <p:spPr>
          <a:xfrm>
            <a:off x="0" y="1524000"/>
            <a:ext cx="12192000" cy="3918857"/>
          </a:xfrm>
          <a:prstGeom prst="rect">
            <a:avLst/>
          </a:prstGeom>
          <a:solidFill>
            <a:schemeClr val="bg2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5AAA23DF-9CB2-47F6-AEFA-214C97F13DA8}"/>
              </a:ext>
            </a:extLst>
          </p:cNvPr>
          <p:cNvSpPr txBox="1"/>
          <p:nvPr/>
        </p:nvSpPr>
        <p:spPr>
          <a:xfrm>
            <a:off x="4619625" y="2505670"/>
            <a:ext cx="8362950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请输入您的标题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10CF9B"/>
                  </a:gs>
                  <a:gs pos="100000">
                    <a:srgbClr val="009DD9"/>
                  </a:gs>
                </a:gsLst>
                <a:path path="circle">
                  <a:fillToRect l="100000" t="100000"/>
                </a:path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CC1B6D3F-7047-4DAD-B4D0-3666DBE9494A}"/>
              </a:ext>
            </a:extLst>
          </p:cNvPr>
          <p:cNvSpPr txBox="1"/>
          <p:nvPr/>
        </p:nvSpPr>
        <p:spPr>
          <a:xfrm>
            <a:off x="471788" y="2105561"/>
            <a:ext cx="4535642" cy="264687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02</a:t>
            </a: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FA23E351-F028-4353-9F75-B06CAB94F5AC}"/>
              </a:ext>
            </a:extLst>
          </p:cNvPr>
          <p:cNvSpPr txBox="1"/>
          <p:nvPr/>
        </p:nvSpPr>
        <p:spPr>
          <a:xfrm>
            <a:off x="4721225" y="3545286"/>
            <a:ext cx="60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Please enter your title</a:t>
            </a:r>
            <a:endParaRPr kumimoji="0" lang="zh-CN" altLang="en-US" sz="20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572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fficePLUS-1">
            <a:extLst>
              <a:ext uri="{FF2B5EF4-FFF2-40B4-BE49-F238E27FC236}">
                <a16:creationId xmlns:a16="http://schemas.microsoft.com/office/drawing/2014/main" id="{7F7B97EA-662D-4E6B-9E1F-4F318F5FC96F}"/>
              </a:ext>
            </a:extLst>
          </p:cNvPr>
          <p:cNvSpPr/>
          <p:nvPr/>
        </p:nvSpPr>
        <p:spPr>
          <a:xfrm>
            <a:off x="561824" y="3602182"/>
            <a:ext cx="914400" cy="914400"/>
          </a:xfrm>
          <a:prstGeom prst="round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6" name="OfficePLUS-2">
            <a:extLst>
              <a:ext uri="{FF2B5EF4-FFF2-40B4-BE49-F238E27FC236}">
                <a16:creationId xmlns:a16="http://schemas.microsoft.com/office/drawing/2014/main" id="{061BDF75-5595-47C4-8AA9-AD2FE08304F1}"/>
              </a:ext>
            </a:extLst>
          </p:cNvPr>
          <p:cNvSpPr/>
          <p:nvPr/>
        </p:nvSpPr>
        <p:spPr>
          <a:xfrm>
            <a:off x="571539" y="5110618"/>
            <a:ext cx="914400" cy="914400"/>
          </a:xfrm>
          <a:prstGeom prst="round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1" name="OfficePLUS-3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4D03FBDD-B860-4E1A-A4DE-8AE08C3FAA08}"/>
              </a:ext>
            </a:extLst>
          </p:cNvPr>
          <p:cNvGrpSpPr>
            <a:grpSpLocks noChangeAspect="1"/>
          </p:cNvGrpSpPr>
          <p:nvPr/>
        </p:nvGrpSpPr>
        <p:grpSpPr>
          <a:xfrm>
            <a:off x="721922" y="3741697"/>
            <a:ext cx="627415" cy="604845"/>
            <a:chOff x="8221663" y="4583113"/>
            <a:chExt cx="661988" cy="638175"/>
          </a:xfrm>
          <a:solidFill>
            <a:schemeClr val="bg1"/>
          </a:solidFill>
        </p:grpSpPr>
        <p:sp>
          <p:nvSpPr>
            <p:cNvPr id="12" name="OfficePLUS-3-1">
              <a:extLst>
                <a:ext uri="{FF2B5EF4-FFF2-40B4-BE49-F238E27FC236}">
                  <a16:creationId xmlns:a16="http://schemas.microsoft.com/office/drawing/2014/main" id="{ECF2E0D4-1994-468A-828C-A90708EAC7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9138" y="4700588"/>
              <a:ext cx="425450" cy="425450"/>
            </a:xfrm>
            <a:custGeom>
              <a:avLst/>
              <a:gdLst>
                <a:gd name="T0" fmla="*/ 357 w 713"/>
                <a:gd name="T1" fmla="*/ 680 h 713"/>
                <a:gd name="T2" fmla="*/ 33 w 713"/>
                <a:gd name="T3" fmla="*/ 356 h 713"/>
                <a:gd name="T4" fmla="*/ 357 w 713"/>
                <a:gd name="T5" fmla="*/ 33 h 713"/>
                <a:gd name="T6" fmla="*/ 680 w 713"/>
                <a:gd name="T7" fmla="*/ 356 h 713"/>
                <a:gd name="T8" fmla="*/ 357 w 713"/>
                <a:gd name="T9" fmla="*/ 680 h 713"/>
                <a:gd name="T10" fmla="*/ 357 w 713"/>
                <a:gd name="T11" fmla="*/ 0 h 713"/>
                <a:gd name="T12" fmla="*/ 0 w 713"/>
                <a:gd name="T13" fmla="*/ 356 h 713"/>
                <a:gd name="T14" fmla="*/ 357 w 713"/>
                <a:gd name="T15" fmla="*/ 713 h 713"/>
                <a:gd name="T16" fmla="*/ 713 w 713"/>
                <a:gd name="T17" fmla="*/ 356 h 713"/>
                <a:gd name="T18" fmla="*/ 357 w 713"/>
                <a:gd name="T1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3" h="713">
                  <a:moveTo>
                    <a:pt x="357" y="680"/>
                  </a:moveTo>
                  <a:cubicBezTo>
                    <a:pt x="178" y="680"/>
                    <a:pt x="33" y="535"/>
                    <a:pt x="33" y="356"/>
                  </a:cubicBezTo>
                  <a:cubicBezTo>
                    <a:pt x="33" y="178"/>
                    <a:pt x="178" y="33"/>
                    <a:pt x="357" y="33"/>
                  </a:cubicBezTo>
                  <a:cubicBezTo>
                    <a:pt x="535" y="33"/>
                    <a:pt x="680" y="178"/>
                    <a:pt x="680" y="356"/>
                  </a:cubicBezTo>
                  <a:cubicBezTo>
                    <a:pt x="680" y="535"/>
                    <a:pt x="535" y="680"/>
                    <a:pt x="357" y="680"/>
                  </a:cubicBezTo>
                  <a:close/>
                  <a:moveTo>
                    <a:pt x="357" y="0"/>
                  </a:moveTo>
                  <a:cubicBezTo>
                    <a:pt x="160" y="0"/>
                    <a:pt x="0" y="160"/>
                    <a:pt x="0" y="356"/>
                  </a:cubicBezTo>
                  <a:cubicBezTo>
                    <a:pt x="0" y="553"/>
                    <a:pt x="160" y="713"/>
                    <a:pt x="357" y="713"/>
                  </a:cubicBezTo>
                  <a:cubicBezTo>
                    <a:pt x="553" y="713"/>
                    <a:pt x="713" y="553"/>
                    <a:pt x="713" y="356"/>
                  </a:cubicBezTo>
                  <a:cubicBezTo>
                    <a:pt x="713" y="160"/>
                    <a:pt x="553" y="0"/>
                    <a:pt x="35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OfficePLUS-3-2">
              <a:extLst>
                <a:ext uri="{FF2B5EF4-FFF2-40B4-BE49-F238E27FC236}">
                  <a16:creationId xmlns:a16="http://schemas.microsoft.com/office/drawing/2014/main" id="{F5151FA0-362F-4346-8948-D3BC64B1B9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4688" y="4656138"/>
              <a:ext cx="514350" cy="565150"/>
            </a:xfrm>
            <a:custGeom>
              <a:avLst/>
              <a:gdLst>
                <a:gd name="T0" fmla="*/ 431 w 861"/>
                <a:gd name="T1" fmla="*/ 827 h 946"/>
                <a:gd name="T2" fmla="*/ 34 w 861"/>
                <a:gd name="T3" fmla="*/ 430 h 946"/>
                <a:gd name="T4" fmla="*/ 431 w 861"/>
                <a:gd name="T5" fmla="*/ 34 h 946"/>
                <a:gd name="T6" fmla="*/ 827 w 861"/>
                <a:gd name="T7" fmla="*/ 430 h 946"/>
                <a:gd name="T8" fmla="*/ 431 w 861"/>
                <a:gd name="T9" fmla="*/ 827 h 946"/>
                <a:gd name="T10" fmla="*/ 757 w 861"/>
                <a:gd name="T11" fmla="*/ 862 h 946"/>
                <a:gd name="T12" fmla="*/ 765 w 861"/>
                <a:gd name="T13" fmla="*/ 883 h 946"/>
                <a:gd name="T14" fmla="*/ 757 w 861"/>
                <a:gd name="T15" fmla="*/ 904 h 946"/>
                <a:gd name="T16" fmla="*/ 715 w 861"/>
                <a:gd name="T17" fmla="*/ 904 h 946"/>
                <a:gd name="T18" fmla="*/ 625 w 861"/>
                <a:gd name="T19" fmla="*/ 814 h 946"/>
                <a:gd name="T20" fmla="*/ 677 w 861"/>
                <a:gd name="T21" fmla="*/ 783 h 946"/>
                <a:gd name="T22" fmla="*/ 757 w 861"/>
                <a:gd name="T23" fmla="*/ 862 h 946"/>
                <a:gd name="T24" fmla="*/ 147 w 861"/>
                <a:gd name="T25" fmla="*/ 904 h 946"/>
                <a:gd name="T26" fmla="*/ 105 w 861"/>
                <a:gd name="T27" fmla="*/ 904 h 946"/>
                <a:gd name="T28" fmla="*/ 96 w 861"/>
                <a:gd name="T29" fmla="*/ 883 h 946"/>
                <a:gd name="T30" fmla="*/ 105 w 861"/>
                <a:gd name="T31" fmla="*/ 862 h 946"/>
                <a:gd name="T32" fmla="*/ 184 w 861"/>
                <a:gd name="T33" fmla="*/ 783 h 946"/>
                <a:gd name="T34" fmla="*/ 237 w 861"/>
                <a:gd name="T35" fmla="*/ 814 h 946"/>
                <a:gd name="T36" fmla="*/ 147 w 861"/>
                <a:gd name="T37" fmla="*/ 904 h 946"/>
                <a:gd name="T38" fmla="*/ 861 w 861"/>
                <a:gd name="T39" fmla="*/ 430 h 946"/>
                <a:gd name="T40" fmla="*/ 431 w 861"/>
                <a:gd name="T41" fmla="*/ 0 h 946"/>
                <a:gd name="T42" fmla="*/ 0 w 861"/>
                <a:gd name="T43" fmla="*/ 430 h 946"/>
                <a:gd name="T44" fmla="*/ 157 w 861"/>
                <a:gd name="T45" fmla="*/ 763 h 946"/>
                <a:gd name="T46" fmla="*/ 81 w 861"/>
                <a:gd name="T47" fmla="*/ 839 h 946"/>
                <a:gd name="T48" fmla="*/ 63 w 861"/>
                <a:gd name="T49" fmla="*/ 883 h 946"/>
                <a:gd name="T50" fmla="*/ 81 w 861"/>
                <a:gd name="T51" fmla="*/ 928 h 946"/>
                <a:gd name="T52" fmla="*/ 126 w 861"/>
                <a:gd name="T53" fmla="*/ 946 h 946"/>
                <a:gd name="T54" fmla="*/ 170 w 861"/>
                <a:gd name="T55" fmla="*/ 928 h 946"/>
                <a:gd name="T56" fmla="*/ 268 w 861"/>
                <a:gd name="T57" fmla="*/ 830 h 946"/>
                <a:gd name="T58" fmla="*/ 269 w 861"/>
                <a:gd name="T59" fmla="*/ 829 h 946"/>
                <a:gd name="T60" fmla="*/ 431 w 861"/>
                <a:gd name="T61" fmla="*/ 861 h 946"/>
                <a:gd name="T62" fmla="*/ 593 w 861"/>
                <a:gd name="T63" fmla="*/ 829 h 946"/>
                <a:gd name="T64" fmla="*/ 593 w 861"/>
                <a:gd name="T65" fmla="*/ 830 h 946"/>
                <a:gd name="T66" fmla="*/ 691 w 861"/>
                <a:gd name="T67" fmla="*/ 928 h 946"/>
                <a:gd name="T68" fmla="*/ 736 w 861"/>
                <a:gd name="T69" fmla="*/ 946 h 946"/>
                <a:gd name="T70" fmla="*/ 780 w 861"/>
                <a:gd name="T71" fmla="*/ 928 h 946"/>
                <a:gd name="T72" fmla="*/ 780 w 861"/>
                <a:gd name="T73" fmla="*/ 839 h 946"/>
                <a:gd name="T74" fmla="*/ 704 w 861"/>
                <a:gd name="T75" fmla="*/ 763 h 946"/>
                <a:gd name="T76" fmla="*/ 861 w 861"/>
                <a:gd name="T77" fmla="*/ 43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1" h="946">
                  <a:moveTo>
                    <a:pt x="431" y="827"/>
                  </a:moveTo>
                  <a:cubicBezTo>
                    <a:pt x="212" y="827"/>
                    <a:pt x="34" y="649"/>
                    <a:pt x="34" y="430"/>
                  </a:cubicBezTo>
                  <a:cubicBezTo>
                    <a:pt x="34" y="212"/>
                    <a:pt x="212" y="34"/>
                    <a:pt x="431" y="34"/>
                  </a:cubicBezTo>
                  <a:cubicBezTo>
                    <a:pt x="649" y="34"/>
                    <a:pt x="827" y="212"/>
                    <a:pt x="827" y="430"/>
                  </a:cubicBezTo>
                  <a:cubicBezTo>
                    <a:pt x="827" y="649"/>
                    <a:pt x="649" y="827"/>
                    <a:pt x="431" y="827"/>
                  </a:cubicBezTo>
                  <a:close/>
                  <a:moveTo>
                    <a:pt x="757" y="862"/>
                  </a:moveTo>
                  <a:cubicBezTo>
                    <a:pt x="762" y="868"/>
                    <a:pt x="765" y="875"/>
                    <a:pt x="765" y="883"/>
                  </a:cubicBezTo>
                  <a:cubicBezTo>
                    <a:pt x="765" y="891"/>
                    <a:pt x="762" y="899"/>
                    <a:pt x="757" y="904"/>
                  </a:cubicBezTo>
                  <a:cubicBezTo>
                    <a:pt x="745" y="915"/>
                    <a:pt x="726" y="915"/>
                    <a:pt x="715" y="904"/>
                  </a:cubicBezTo>
                  <a:lnTo>
                    <a:pt x="625" y="814"/>
                  </a:lnTo>
                  <a:cubicBezTo>
                    <a:pt x="643" y="805"/>
                    <a:pt x="660" y="794"/>
                    <a:pt x="677" y="783"/>
                  </a:cubicBezTo>
                  <a:lnTo>
                    <a:pt x="757" y="862"/>
                  </a:lnTo>
                  <a:close/>
                  <a:moveTo>
                    <a:pt x="147" y="904"/>
                  </a:moveTo>
                  <a:cubicBezTo>
                    <a:pt x="135" y="915"/>
                    <a:pt x="116" y="915"/>
                    <a:pt x="105" y="904"/>
                  </a:cubicBezTo>
                  <a:cubicBezTo>
                    <a:pt x="99" y="899"/>
                    <a:pt x="96" y="891"/>
                    <a:pt x="96" y="883"/>
                  </a:cubicBezTo>
                  <a:cubicBezTo>
                    <a:pt x="96" y="875"/>
                    <a:pt x="99" y="868"/>
                    <a:pt x="105" y="862"/>
                  </a:cubicBezTo>
                  <a:lnTo>
                    <a:pt x="184" y="783"/>
                  </a:lnTo>
                  <a:cubicBezTo>
                    <a:pt x="201" y="794"/>
                    <a:pt x="218" y="805"/>
                    <a:pt x="237" y="814"/>
                  </a:cubicBezTo>
                  <a:lnTo>
                    <a:pt x="147" y="904"/>
                  </a:lnTo>
                  <a:close/>
                  <a:moveTo>
                    <a:pt x="861" y="430"/>
                  </a:moveTo>
                  <a:cubicBezTo>
                    <a:pt x="861" y="193"/>
                    <a:pt x="668" y="0"/>
                    <a:pt x="431" y="0"/>
                  </a:cubicBezTo>
                  <a:cubicBezTo>
                    <a:pt x="193" y="0"/>
                    <a:pt x="0" y="193"/>
                    <a:pt x="0" y="430"/>
                  </a:cubicBezTo>
                  <a:cubicBezTo>
                    <a:pt x="0" y="564"/>
                    <a:pt x="62" y="684"/>
                    <a:pt x="157" y="763"/>
                  </a:cubicBezTo>
                  <a:lnTo>
                    <a:pt x="81" y="839"/>
                  </a:lnTo>
                  <a:cubicBezTo>
                    <a:pt x="69" y="851"/>
                    <a:pt x="63" y="866"/>
                    <a:pt x="63" y="883"/>
                  </a:cubicBezTo>
                  <a:cubicBezTo>
                    <a:pt x="63" y="900"/>
                    <a:pt x="69" y="916"/>
                    <a:pt x="81" y="928"/>
                  </a:cubicBezTo>
                  <a:cubicBezTo>
                    <a:pt x="93" y="940"/>
                    <a:pt x="109" y="946"/>
                    <a:pt x="126" y="946"/>
                  </a:cubicBezTo>
                  <a:cubicBezTo>
                    <a:pt x="142" y="946"/>
                    <a:pt x="158" y="940"/>
                    <a:pt x="170" y="928"/>
                  </a:cubicBezTo>
                  <a:lnTo>
                    <a:pt x="268" y="830"/>
                  </a:lnTo>
                  <a:cubicBezTo>
                    <a:pt x="268" y="830"/>
                    <a:pt x="268" y="829"/>
                    <a:pt x="269" y="829"/>
                  </a:cubicBezTo>
                  <a:cubicBezTo>
                    <a:pt x="319" y="849"/>
                    <a:pt x="373" y="861"/>
                    <a:pt x="431" y="861"/>
                  </a:cubicBezTo>
                  <a:cubicBezTo>
                    <a:pt x="488" y="861"/>
                    <a:pt x="543" y="849"/>
                    <a:pt x="593" y="829"/>
                  </a:cubicBezTo>
                  <a:cubicBezTo>
                    <a:pt x="593" y="829"/>
                    <a:pt x="593" y="830"/>
                    <a:pt x="593" y="830"/>
                  </a:cubicBezTo>
                  <a:lnTo>
                    <a:pt x="691" y="928"/>
                  </a:lnTo>
                  <a:cubicBezTo>
                    <a:pt x="703" y="940"/>
                    <a:pt x="719" y="946"/>
                    <a:pt x="736" y="946"/>
                  </a:cubicBezTo>
                  <a:cubicBezTo>
                    <a:pt x="752" y="946"/>
                    <a:pt x="768" y="940"/>
                    <a:pt x="780" y="928"/>
                  </a:cubicBezTo>
                  <a:cubicBezTo>
                    <a:pt x="805" y="903"/>
                    <a:pt x="805" y="863"/>
                    <a:pt x="780" y="839"/>
                  </a:cubicBezTo>
                  <a:lnTo>
                    <a:pt x="704" y="763"/>
                  </a:lnTo>
                  <a:cubicBezTo>
                    <a:pt x="800" y="684"/>
                    <a:pt x="861" y="564"/>
                    <a:pt x="861" y="4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OfficePLUS-3-3">
              <a:extLst>
                <a:ext uri="{FF2B5EF4-FFF2-40B4-BE49-F238E27FC236}">
                  <a16:creationId xmlns:a16="http://schemas.microsoft.com/office/drawing/2014/main" id="{823099D3-439B-43CB-A244-38E4F3D3C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2338" y="4738688"/>
              <a:ext cx="19050" cy="50800"/>
            </a:xfrm>
            <a:custGeom>
              <a:avLst/>
              <a:gdLst>
                <a:gd name="T0" fmla="*/ 17 w 33"/>
                <a:gd name="T1" fmla="*/ 87 h 87"/>
                <a:gd name="T2" fmla="*/ 33 w 33"/>
                <a:gd name="T3" fmla="*/ 71 h 87"/>
                <a:gd name="T4" fmla="*/ 33 w 33"/>
                <a:gd name="T5" fmla="*/ 16 h 87"/>
                <a:gd name="T6" fmla="*/ 17 w 33"/>
                <a:gd name="T7" fmla="*/ 0 h 87"/>
                <a:gd name="T8" fmla="*/ 0 w 33"/>
                <a:gd name="T9" fmla="*/ 16 h 87"/>
                <a:gd name="T10" fmla="*/ 0 w 33"/>
                <a:gd name="T11" fmla="*/ 71 h 87"/>
                <a:gd name="T12" fmla="*/ 17 w 33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7">
                  <a:moveTo>
                    <a:pt x="17" y="87"/>
                  </a:moveTo>
                  <a:cubicBezTo>
                    <a:pt x="26" y="87"/>
                    <a:pt x="33" y="80"/>
                    <a:pt x="33" y="71"/>
                  </a:cubicBezTo>
                  <a:lnTo>
                    <a:pt x="33" y="16"/>
                  </a:lnTo>
                  <a:cubicBezTo>
                    <a:pt x="33" y="7"/>
                    <a:pt x="26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lnTo>
                    <a:pt x="0" y="71"/>
                  </a:lnTo>
                  <a:cubicBezTo>
                    <a:pt x="0" y="80"/>
                    <a:pt x="7" y="87"/>
                    <a:pt x="17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OfficePLUS-3-4">
              <a:extLst>
                <a:ext uri="{FF2B5EF4-FFF2-40B4-BE49-F238E27FC236}">
                  <a16:creationId xmlns:a16="http://schemas.microsoft.com/office/drawing/2014/main" id="{C2269D17-9E83-4D56-94F3-D9DF3D47D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8200" y="4757738"/>
              <a:ext cx="30163" cy="33338"/>
            </a:xfrm>
            <a:custGeom>
              <a:avLst/>
              <a:gdLst>
                <a:gd name="T0" fmla="*/ 33 w 49"/>
                <a:gd name="T1" fmla="*/ 11 h 55"/>
                <a:gd name="T2" fmla="*/ 10 w 49"/>
                <a:gd name="T3" fmla="*/ 5 h 55"/>
                <a:gd name="T4" fmla="*/ 4 w 49"/>
                <a:gd name="T5" fmla="*/ 28 h 55"/>
                <a:gd name="T6" fmla="*/ 15 w 49"/>
                <a:gd name="T7" fmla="*/ 47 h 55"/>
                <a:gd name="T8" fmla="*/ 30 w 49"/>
                <a:gd name="T9" fmla="*/ 55 h 55"/>
                <a:gd name="T10" fmla="*/ 38 w 49"/>
                <a:gd name="T11" fmla="*/ 53 h 55"/>
                <a:gd name="T12" fmla="*/ 44 w 49"/>
                <a:gd name="T13" fmla="*/ 30 h 55"/>
                <a:gd name="T14" fmla="*/ 33 w 49"/>
                <a:gd name="T15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5">
                  <a:moveTo>
                    <a:pt x="33" y="11"/>
                  </a:moveTo>
                  <a:cubicBezTo>
                    <a:pt x="28" y="3"/>
                    <a:pt x="18" y="0"/>
                    <a:pt x="10" y="5"/>
                  </a:cubicBezTo>
                  <a:cubicBezTo>
                    <a:pt x="2" y="10"/>
                    <a:pt x="0" y="20"/>
                    <a:pt x="4" y="28"/>
                  </a:cubicBezTo>
                  <a:lnTo>
                    <a:pt x="15" y="47"/>
                  </a:lnTo>
                  <a:cubicBezTo>
                    <a:pt x="18" y="52"/>
                    <a:pt x="24" y="55"/>
                    <a:pt x="30" y="55"/>
                  </a:cubicBezTo>
                  <a:cubicBezTo>
                    <a:pt x="33" y="55"/>
                    <a:pt x="35" y="55"/>
                    <a:pt x="38" y="53"/>
                  </a:cubicBezTo>
                  <a:cubicBezTo>
                    <a:pt x="46" y="49"/>
                    <a:pt x="49" y="38"/>
                    <a:pt x="44" y="30"/>
                  </a:cubicBezTo>
                  <a:lnTo>
                    <a:pt x="33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OfficePLUS-3-5">
              <a:extLst>
                <a:ext uri="{FF2B5EF4-FFF2-40B4-BE49-F238E27FC236}">
                  <a16:creationId xmlns:a16="http://schemas.microsoft.com/office/drawing/2014/main" id="{95136B8B-86BD-4FA4-A2E0-EB1F944DD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5" y="4819651"/>
              <a:ext cx="34925" cy="26988"/>
            </a:xfrm>
            <a:custGeom>
              <a:avLst/>
              <a:gdLst>
                <a:gd name="T0" fmla="*/ 47 w 58"/>
                <a:gd name="T1" fmla="*/ 16 h 47"/>
                <a:gd name="T2" fmla="*/ 28 w 58"/>
                <a:gd name="T3" fmla="*/ 5 h 47"/>
                <a:gd name="T4" fmla="*/ 5 w 58"/>
                <a:gd name="T5" fmla="*/ 11 h 47"/>
                <a:gd name="T6" fmla="*/ 11 w 58"/>
                <a:gd name="T7" fmla="*/ 34 h 47"/>
                <a:gd name="T8" fmla="*/ 31 w 58"/>
                <a:gd name="T9" fmla="*/ 45 h 47"/>
                <a:gd name="T10" fmla="*/ 39 w 58"/>
                <a:gd name="T11" fmla="*/ 47 h 47"/>
                <a:gd name="T12" fmla="*/ 53 w 58"/>
                <a:gd name="T13" fmla="*/ 39 h 47"/>
                <a:gd name="T14" fmla="*/ 47 w 58"/>
                <a:gd name="T15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7">
                  <a:moveTo>
                    <a:pt x="47" y="16"/>
                  </a:moveTo>
                  <a:lnTo>
                    <a:pt x="28" y="5"/>
                  </a:lnTo>
                  <a:cubicBezTo>
                    <a:pt x="20" y="0"/>
                    <a:pt x="10" y="3"/>
                    <a:pt x="5" y="11"/>
                  </a:cubicBezTo>
                  <a:cubicBezTo>
                    <a:pt x="0" y="19"/>
                    <a:pt x="3" y="29"/>
                    <a:pt x="11" y="34"/>
                  </a:cubicBezTo>
                  <a:lnTo>
                    <a:pt x="31" y="45"/>
                  </a:lnTo>
                  <a:cubicBezTo>
                    <a:pt x="33" y="47"/>
                    <a:pt x="36" y="47"/>
                    <a:pt x="39" y="47"/>
                  </a:cubicBezTo>
                  <a:cubicBezTo>
                    <a:pt x="45" y="47"/>
                    <a:pt x="50" y="44"/>
                    <a:pt x="53" y="39"/>
                  </a:cubicBezTo>
                  <a:cubicBezTo>
                    <a:pt x="58" y="31"/>
                    <a:pt x="55" y="21"/>
                    <a:pt x="47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fficePLUS-3-6">
              <a:extLst>
                <a:ext uri="{FF2B5EF4-FFF2-40B4-BE49-F238E27FC236}">
                  <a16:creationId xmlns:a16="http://schemas.microsoft.com/office/drawing/2014/main" id="{219EA4FC-A9D2-4EFD-B2C1-60C7A6734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5" y="4976813"/>
              <a:ext cx="34925" cy="28575"/>
            </a:xfrm>
            <a:custGeom>
              <a:avLst/>
              <a:gdLst>
                <a:gd name="T0" fmla="*/ 31 w 58"/>
                <a:gd name="T1" fmla="*/ 5 h 47"/>
                <a:gd name="T2" fmla="*/ 11 w 58"/>
                <a:gd name="T3" fmla="*/ 16 h 47"/>
                <a:gd name="T4" fmla="*/ 5 w 58"/>
                <a:gd name="T5" fmla="*/ 39 h 47"/>
                <a:gd name="T6" fmla="*/ 20 w 58"/>
                <a:gd name="T7" fmla="*/ 47 h 47"/>
                <a:gd name="T8" fmla="*/ 28 w 58"/>
                <a:gd name="T9" fmla="*/ 45 h 47"/>
                <a:gd name="T10" fmla="*/ 47 w 58"/>
                <a:gd name="T11" fmla="*/ 34 h 47"/>
                <a:gd name="T12" fmla="*/ 53 w 58"/>
                <a:gd name="T13" fmla="*/ 11 h 47"/>
                <a:gd name="T14" fmla="*/ 31 w 58"/>
                <a:gd name="T15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7">
                  <a:moveTo>
                    <a:pt x="31" y="5"/>
                  </a:moveTo>
                  <a:lnTo>
                    <a:pt x="11" y="16"/>
                  </a:lnTo>
                  <a:cubicBezTo>
                    <a:pt x="3" y="21"/>
                    <a:pt x="0" y="31"/>
                    <a:pt x="5" y="39"/>
                  </a:cubicBezTo>
                  <a:cubicBezTo>
                    <a:pt x="8" y="44"/>
                    <a:pt x="14" y="47"/>
                    <a:pt x="20" y="47"/>
                  </a:cubicBezTo>
                  <a:cubicBezTo>
                    <a:pt x="22" y="47"/>
                    <a:pt x="25" y="46"/>
                    <a:pt x="28" y="45"/>
                  </a:cubicBezTo>
                  <a:lnTo>
                    <a:pt x="47" y="34"/>
                  </a:lnTo>
                  <a:cubicBezTo>
                    <a:pt x="55" y="29"/>
                    <a:pt x="58" y="19"/>
                    <a:pt x="53" y="11"/>
                  </a:cubicBezTo>
                  <a:cubicBezTo>
                    <a:pt x="49" y="3"/>
                    <a:pt x="38" y="0"/>
                    <a:pt x="31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fficePLUS-3-7">
              <a:extLst>
                <a:ext uri="{FF2B5EF4-FFF2-40B4-BE49-F238E27FC236}">
                  <a16:creationId xmlns:a16="http://schemas.microsoft.com/office/drawing/2014/main" id="{A8ABD3FB-75F1-4D2B-BABC-BD5B2A412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8200" y="5033963"/>
              <a:ext cx="30163" cy="31750"/>
            </a:xfrm>
            <a:custGeom>
              <a:avLst/>
              <a:gdLst>
                <a:gd name="T0" fmla="*/ 38 w 49"/>
                <a:gd name="T1" fmla="*/ 5 h 55"/>
                <a:gd name="T2" fmla="*/ 15 w 49"/>
                <a:gd name="T3" fmla="*/ 11 h 55"/>
                <a:gd name="T4" fmla="*/ 4 w 49"/>
                <a:gd name="T5" fmla="*/ 30 h 55"/>
                <a:gd name="T6" fmla="*/ 10 w 49"/>
                <a:gd name="T7" fmla="*/ 53 h 55"/>
                <a:gd name="T8" fmla="*/ 19 w 49"/>
                <a:gd name="T9" fmla="*/ 55 h 55"/>
                <a:gd name="T10" fmla="*/ 33 w 49"/>
                <a:gd name="T11" fmla="*/ 47 h 55"/>
                <a:gd name="T12" fmla="*/ 44 w 49"/>
                <a:gd name="T13" fmla="*/ 28 h 55"/>
                <a:gd name="T14" fmla="*/ 38 w 49"/>
                <a:gd name="T15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5">
                  <a:moveTo>
                    <a:pt x="38" y="5"/>
                  </a:moveTo>
                  <a:cubicBezTo>
                    <a:pt x="30" y="0"/>
                    <a:pt x="20" y="3"/>
                    <a:pt x="15" y="11"/>
                  </a:cubicBezTo>
                  <a:lnTo>
                    <a:pt x="4" y="30"/>
                  </a:lnTo>
                  <a:cubicBezTo>
                    <a:pt x="0" y="38"/>
                    <a:pt x="2" y="48"/>
                    <a:pt x="10" y="53"/>
                  </a:cubicBezTo>
                  <a:cubicBezTo>
                    <a:pt x="13" y="55"/>
                    <a:pt x="16" y="55"/>
                    <a:pt x="19" y="55"/>
                  </a:cubicBezTo>
                  <a:cubicBezTo>
                    <a:pt x="24" y="55"/>
                    <a:pt x="30" y="52"/>
                    <a:pt x="33" y="47"/>
                  </a:cubicBezTo>
                  <a:lnTo>
                    <a:pt x="44" y="28"/>
                  </a:lnTo>
                  <a:cubicBezTo>
                    <a:pt x="49" y="20"/>
                    <a:pt x="46" y="9"/>
                    <a:pt x="38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OfficePLUS-3-8">
              <a:extLst>
                <a:ext uri="{FF2B5EF4-FFF2-40B4-BE49-F238E27FC236}">
                  <a16:creationId xmlns:a16="http://schemas.microsoft.com/office/drawing/2014/main" id="{ABFD46BF-A863-468A-BC1D-064AD6789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6950" y="5033963"/>
              <a:ext cx="30163" cy="31750"/>
            </a:xfrm>
            <a:custGeom>
              <a:avLst/>
              <a:gdLst>
                <a:gd name="T0" fmla="*/ 33 w 49"/>
                <a:gd name="T1" fmla="*/ 11 h 55"/>
                <a:gd name="T2" fmla="*/ 10 w 49"/>
                <a:gd name="T3" fmla="*/ 5 h 55"/>
                <a:gd name="T4" fmla="*/ 4 w 49"/>
                <a:gd name="T5" fmla="*/ 28 h 55"/>
                <a:gd name="T6" fmla="*/ 15 w 49"/>
                <a:gd name="T7" fmla="*/ 47 h 55"/>
                <a:gd name="T8" fmla="*/ 30 w 49"/>
                <a:gd name="T9" fmla="*/ 55 h 55"/>
                <a:gd name="T10" fmla="*/ 38 w 49"/>
                <a:gd name="T11" fmla="*/ 53 h 55"/>
                <a:gd name="T12" fmla="*/ 44 w 49"/>
                <a:gd name="T13" fmla="*/ 30 h 55"/>
                <a:gd name="T14" fmla="*/ 33 w 49"/>
                <a:gd name="T15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5">
                  <a:moveTo>
                    <a:pt x="33" y="11"/>
                  </a:moveTo>
                  <a:cubicBezTo>
                    <a:pt x="28" y="3"/>
                    <a:pt x="18" y="0"/>
                    <a:pt x="10" y="5"/>
                  </a:cubicBezTo>
                  <a:cubicBezTo>
                    <a:pt x="2" y="9"/>
                    <a:pt x="0" y="20"/>
                    <a:pt x="4" y="28"/>
                  </a:cubicBezTo>
                  <a:lnTo>
                    <a:pt x="15" y="47"/>
                  </a:lnTo>
                  <a:cubicBezTo>
                    <a:pt x="18" y="52"/>
                    <a:pt x="24" y="55"/>
                    <a:pt x="30" y="55"/>
                  </a:cubicBezTo>
                  <a:cubicBezTo>
                    <a:pt x="33" y="55"/>
                    <a:pt x="35" y="55"/>
                    <a:pt x="38" y="53"/>
                  </a:cubicBezTo>
                  <a:cubicBezTo>
                    <a:pt x="46" y="48"/>
                    <a:pt x="49" y="38"/>
                    <a:pt x="44" y="30"/>
                  </a:cubicBezTo>
                  <a:lnTo>
                    <a:pt x="33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fficePLUS-3-9">
              <a:extLst>
                <a:ext uri="{FF2B5EF4-FFF2-40B4-BE49-F238E27FC236}">
                  <a16:creationId xmlns:a16="http://schemas.microsoft.com/office/drawing/2014/main" id="{0E0A76D6-4448-4F58-9296-E1C5A9290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4976813"/>
              <a:ext cx="34925" cy="28575"/>
            </a:xfrm>
            <a:custGeom>
              <a:avLst/>
              <a:gdLst>
                <a:gd name="T0" fmla="*/ 47 w 58"/>
                <a:gd name="T1" fmla="*/ 16 h 47"/>
                <a:gd name="T2" fmla="*/ 28 w 58"/>
                <a:gd name="T3" fmla="*/ 5 h 47"/>
                <a:gd name="T4" fmla="*/ 5 w 58"/>
                <a:gd name="T5" fmla="*/ 11 h 47"/>
                <a:gd name="T6" fmla="*/ 11 w 58"/>
                <a:gd name="T7" fmla="*/ 34 h 47"/>
                <a:gd name="T8" fmla="*/ 30 w 58"/>
                <a:gd name="T9" fmla="*/ 45 h 47"/>
                <a:gd name="T10" fmla="*/ 39 w 58"/>
                <a:gd name="T11" fmla="*/ 47 h 47"/>
                <a:gd name="T12" fmla="*/ 53 w 58"/>
                <a:gd name="T13" fmla="*/ 39 h 47"/>
                <a:gd name="T14" fmla="*/ 47 w 58"/>
                <a:gd name="T15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7">
                  <a:moveTo>
                    <a:pt x="47" y="16"/>
                  </a:moveTo>
                  <a:lnTo>
                    <a:pt x="28" y="5"/>
                  </a:lnTo>
                  <a:cubicBezTo>
                    <a:pt x="20" y="0"/>
                    <a:pt x="10" y="3"/>
                    <a:pt x="5" y="11"/>
                  </a:cubicBezTo>
                  <a:cubicBezTo>
                    <a:pt x="0" y="19"/>
                    <a:pt x="3" y="29"/>
                    <a:pt x="11" y="34"/>
                  </a:cubicBezTo>
                  <a:lnTo>
                    <a:pt x="30" y="45"/>
                  </a:lnTo>
                  <a:cubicBezTo>
                    <a:pt x="33" y="46"/>
                    <a:pt x="36" y="47"/>
                    <a:pt x="39" y="47"/>
                  </a:cubicBezTo>
                  <a:cubicBezTo>
                    <a:pt x="45" y="47"/>
                    <a:pt x="50" y="44"/>
                    <a:pt x="53" y="39"/>
                  </a:cubicBezTo>
                  <a:cubicBezTo>
                    <a:pt x="58" y="31"/>
                    <a:pt x="55" y="21"/>
                    <a:pt x="47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OfficePLUS-3-10">
              <a:extLst>
                <a:ext uri="{FF2B5EF4-FFF2-40B4-BE49-F238E27FC236}">
                  <a16:creationId xmlns:a16="http://schemas.microsoft.com/office/drawing/2014/main" id="{1A7D2B24-FF4B-4071-9EEC-E8EC1E938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2513" y="4819651"/>
              <a:ext cx="34925" cy="26988"/>
            </a:xfrm>
            <a:custGeom>
              <a:avLst/>
              <a:gdLst>
                <a:gd name="T0" fmla="*/ 19 w 58"/>
                <a:gd name="T1" fmla="*/ 47 h 47"/>
                <a:gd name="T2" fmla="*/ 28 w 58"/>
                <a:gd name="T3" fmla="*/ 45 h 47"/>
                <a:gd name="T4" fmla="*/ 47 w 58"/>
                <a:gd name="T5" fmla="*/ 34 h 47"/>
                <a:gd name="T6" fmla="*/ 53 w 58"/>
                <a:gd name="T7" fmla="*/ 11 h 47"/>
                <a:gd name="T8" fmla="*/ 30 w 58"/>
                <a:gd name="T9" fmla="*/ 5 h 47"/>
                <a:gd name="T10" fmla="*/ 11 w 58"/>
                <a:gd name="T11" fmla="*/ 16 h 47"/>
                <a:gd name="T12" fmla="*/ 5 w 58"/>
                <a:gd name="T13" fmla="*/ 39 h 47"/>
                <a:gd name="T14" fmla="*/ 19 w 58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7">
                  <a:moveTo>
                    <a:pt x="19" y="47"/>
                  </a:moveTo>
                  <a:cubicBezTo>
                    <a:pt x="22" y="47"/>
                    <a:pt x="25" y="47"/>
                    <a:pt x="28" y="45"/>
                  </a:cubicBezTo>
                  <a:lnTo>
                    <a:pt x="47" y="34"/>
                  </a:lnTo>
                  <a:cubicBezTo>
                    <a:pt x="55" y="29"/>
                    <a:pt x="58" y="19"/>
                    <a:pt x="53" y="11"/>
                  </a:cubicBezTo>
                  <a:cubicBezTo>
                    <a:pt x="49" y="3"/>
                    <a:pt x="38" y="0"/>
                    <a:pt x="30" y="5"/>
                  </a:cubicBezTo>
                  <a:lnTo>
                    <a:pt x="11" y="16"/>
                  </a:lnTo>
                  <a:cubicBezTo>
                    <a:pt x="3" y="21"/>
                    <a:pt x="0" y="31"/>
                    <a:pt x="5" y="39"/>
                  </a:cubicBezTo>
                  <a:cubicBezTo>
                    <a:pt x="8" y="44"/>
                    <a:pt x="14" y="47"/>
                    <a:pt x="19" y="4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OfficePLUS-3-11">
              <a:extLst>
                <a:ext uri="{FF2B5EF4-FFF2-40B4-BE49-F238E27FC236}">
                  <a16:creationId xmlns:a16="http://schemas.microsoft.com/office/drawing/2014/main" id="{039E0BDE-4804-4A14-8D30-D049D3C33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6950" y="4757738"/>
              <a:ext cx="30163" cy="33338"/>
            </a:xfrm>
            <a:custGeom>
              <a:avLst/>
              <a:gdLst>
                <a:gd name="T0" fmla="*/ 10 w 49"/>
                <a:gd name="T1" fmla="*/ 53 h 55"/>
                <a:gd name="T2" fmla="*/ 19 w 49"/>
                <a:gd name="T3" fmla="*/ 55 h 55"/>
                <a:gd name="T4" fmla="*/ 33 w 49"/>
                <a:gd name="T5" fmla="*/ 47 h 55"/>
                <a:gd name="T6" fmla="*/ 44 w 49"/>
                <a:gd name="T7" fmla="*/ 28 h 55"/>
                <a:gd name="T8" fmla="*/ 38 w 49"/>
                <a:gd name="T9" fmla="*/ 5 h 55"/>
                <a:gd name="T10" fmla="*/ 15 w 49"/>
                <a:gd name="T11" fmla="*/ 11 h 55"/>
                <a:gd name="T12" fmla="*/ 4 w 49"/>
                <a:gd name="T13" fmla="*/ 30 h 55"/>
                <a:gd name="T14" fmla="*/ 10 w 49"/>
                <a:gd name="T15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5">
                  <a:moveTo>
                    <a:pt x="10" y="53"/>
                  </a:moveTo>
                  <a:cubicBezTo>
                    <a:pt x="13" y="55"/>
                    <a:pt x="16" y="55"/>
                    <a:pt x="19" y="55"/>
                  </a:cubicBezTo>
                  <a:cubicBezTo>
                    <a:pt x="24" y="55"/>
                    <a:pt x="30" y="52"/>
                    <a:pt x="33" y="47"/>
                  </a:cubicBezTo>
                  <a:lnTo>
                    <a:pt x="44" y="28"/>
                  </a:lnTo>
                  <a:cubicBezTo>
                    <a:pt x="49" y="20"/>
                    <a:pt x="46" y="10"/>
                    <a:pt x="38" y="5"/>
                  </a:cubicBezTo>
                  <a:cubicBezTo>
                    <a:pt x="30" y="0"/>
                    <a:pt x="20" y="3"/>
                    <a:pt x="15" y="11"/>
                  </a:cubicBezTo>
                  <a:lnTo>
                    <a:pt x="4" y="30"/>
                  </a:lnTo>
                  <a:cubicBezTo>
                    <a:pt x="0" y="38"/>
                    <a:pt x="2" y="49"/>
                    <a:pt x="10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OfficePLUS-3-12">
              <a:extLst>
                <a:ext uri="{FF2B5EF4-FFF2-40B4-BE49-F238E27FC236}">
                  <a16:creationId xmlns:a16="http://schemas.microsoft.com/office/drawing/2014/main" id="{04E99EA0-1032-4E01-8BA2-D3550FC04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7238" y="4903788"/>
              <a:ext cx="52388" cy="19050"/>
            </a:xfrm>
            <a:custGeom>
              <a:avLst/>
              <a:gdLst>
                <a:gd name="T0" fmla="*/ 88 w 88"/>
                <a:gd name="T1" fmla="*/ 16 h 33"/>
                <a:gd name="T2" fmla="*/ 71 w 88"/>
                <a:gd name="T3" fmla="*/ 0 h 33"/>
                <a:gd name="T4" fmla="*/ 17 w 88"/>
                <a:gd name="T5" fmla="*/ 0 h 33"/>
                <a:gd name="T6" fmla="*/ 0 w 88"/>
                <a:gd name="T7" fmla="*/ 16 h 33"/>
                <a:gd name="T8" fmla="*/ 17 w 88"/>
                <a:gd name="T9" fmla="*/ 33 h 33"/>
                <a:gd name="T10" fmla="*/ 71 w 88"/>
                <a:gd name="T11" fmla="*/ 33 h 33"/>
                <a:gd name="T12" fmla="*/ 88 w 88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33">
                  <a:moveTo>
                    <a:pt x="88" y="16"/>
                  </a:moveTo>
                  <a:cubicBezTo>
                    <a:pt x="88" y="7"/>
                    <a:pt x="80" y="0"/>
                    <a:pt x="71" y="0"/>
                  </a:cubicBezTo>
                  <a:lnTo>
                    <a:pt x="17" y="0"/>
                  </a:lnTo>
                  <a:cubicBezTo>
                    <a:pt x="7" y="0"/>
                    <a:pt x="0" y="7"/>
                    <a:pt x="0" y="16"/>
                  </a:cubicBezTo>
                  <a:cubicBezTo>
                    <a:pt x="0" y="26"/>
                    <a:pt x="7" y="33"/>
                    <a:pt x="17" y="33"/>
                  </a:cubicBezTo>
                  <a:lnTo>
                    <a:pt x="71" y="33"/>
                  </a:lnTo>
                  <a:cubicBezTo>
                    <a:pt x="80" y="33"/>
                    <a:pt x="88" y="26"/>
                    <a:pt x="8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OfficePLUS-3-13">
              <a:extLst>
                <a:ext uri="{FF2B5EF4-FFF2-40B4-BE49-F238E27FC236}">
                  <a16:creationId xmlns:a16="http://schemas.microsoft.com/office/drawing/2014/main" id="{2A7110EC-6350-41D5-83D7-6AC239FE3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2338" y="5035551"/>
              <a:ext cx="19050" cy="52388"/>
            </a:xfrm>
            <a:custGeom>
              <a:avLst/>
              <a:gdLst>
                <a:gd name="T0" fmla="*/ 17 w 33"/>
                <a:gd name="T1" fmla="*/ 0 h 87"/>
                <a:gd name="T2" fmla="*/ 0 w 33"/>
                <a:gd name="T3" fmla="*/ 16 h 87"/>
                <a:gd name="T4" fmla="*/ 0 w 33"/>
                <a:gd name="T5" fmla="*/ 71 h 87"/>
                <a:gd name="T6" fmla="*/ 17 w 33"/>
                <a:gd name="T7" fmla="*/ 87 h 87"/>
                <a:gd name="T8" fmla="*/ 33 w 33"/>
                <a:gd name="T9" fmla="*/ 71 h 87"/>
                <a:gd name="T10" fmla="*/ 33 w 33"/>
                <a:gd name="T11" fmla="*/ 16 h 87"/>
                <a:gd name="T12" fmla="*/ 17 w 33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7">
                  <a:moveTo>
                    <a:pt x="17" y="0"/>
                  </a:moveTo>
                  <a:cubicBezTo>
                    <a:pt x="7" y="0"/>
                    <a:pt x="0" y="7"/>
                    <a:pt x="0" y="16"/>
                  </a:cubicBezTo>
                  <a:lnTo>
                    <a:pt x="0" y="71"/>
                  </a:lnTo>
                  <a:cubicBezTo>
                    <a:pt x="0" y="80"/>
                    <a:pt x="7" y="87"/>
                    <a:pt x="17" y="87"/>
                  </a:cubicBezTo>
                  <a:cubicBezTo>
                    <a:pt x="26" y="87"/>
                    <a:pt x="33" y="80"/>
                    <a:pt x="33" y="71"/>
                  </a:cubicBezTo>
                  <a:lnTo>
                    <a:pt x="33" y="16"/>
                  </a:lnTo>
                  <a:cubicBezTo>
                    <a:pt x="33" y="7"/>
                    <a:pt x="26" y="0"/>
                    <a:pt x="1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OfficePLUS-3-14">
              <a:extLst>
                <a:ext uri="{FF2B5EF4-FFF2-40B4-BE49-F238E27FC236}">
                  <a16:creationId xmlns:a16="http://schemas.microsoft.com/office/drawing/2014/main" id="{97155258-A776-4533-9AE6-8C876A69B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5688" y="4903788"/>
              <a:ext cx="50800" cy="19050"/>
            </a:xfrm>
            <a:custGeom>
              <a:avLst/>
              <a:gdLst>
                <a:gd name="T0" fmla="*/ 71 w 87"/>
                <a:gd name="T1" fmla="*/ 0 h 33"/>
                <a:gd name="T2" fmla="*/ 16 w 87"/>
                <a:gd name="T3" fmla="*/ 0 h 33"/>
                <a:gd name="T4" fmla="*/ 0 w 87"/>
                <a:gd name="T5" fmla="*/ 16 h 33"/>
                <a:gd name="T6" fmla="*/ 16 w 87"/>
                <a:gd name="T7" fmla="*/ 33 h 33"/>
                <a:gd name="T8" fmla="*/ 71 w 87"/>
                <a:gd name="T9" fmla="*/ 33 h 33"/>
                <a:gd name="T10" fmla="*/ 87 w 87"/>
                <a:gd name="T11" fmla="*/ 16 h 33"/>
                <a:gd name="T12" fmla="*/ 71 w 8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3">
                  <a:moveTo>
                    <a:pt x="71" y="0"/>
                  </a:move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cubicBezTo>
                    <a:pt x="0" y="26"/>
                    <a:pt x="7" y="33"/>
                    <a:pt x="16" y="33"/>
                  </a:cubicBezTo>
                  <a:lnTo>
                    <a:pt x="71" y="33"/>
                  </a:lnTo>
                  <a:cubicBezTo>
                    <a:pt x="80" y="33"/>
                    <a:pt x="87" y="26"/>
                    <a:pt x="87" y="16"/>
                  </a:cubicBezTo>
                  <a:cubicBezTo>
                    <a:pt x="87" y="7"/>
                    <a:pt x="80" y="0"/>
                    <a:pt x="7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OfficePLUS-3-15">
              <a:extLst>
                <a:ext uri="{FF2B5EF4-FFF2-40B4-BE49-F238E27FC236}">
                  <a16:creationId xmlns:a16="http://schemas.microsoft.com/office/drawing/2014/main" id="{F926C6AC-753A-4A80-818A-B426C6E30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8050" y="4889501"/>
              <a:ext cx="127000" cy="100013"/>
            </a:xfrm>
            <a:custGeom>
              <a:avLst/>
              <a:gdLst>
                <a:gd name="T0" fmla="*/ 197 w 213"/>
                <a:gd name="T1" fmla="*/ 24 h 169"/>
                <a:gd name="T2" fmla="*/ 78 w 213"/>
                <a:gd name="T3" fmla="*/ 24 h 169"/>
                <a:gd name="T4" fmla="*/ 41 w 213"/>
                <a:gd name="T5" fmla="*/ 0 h 169"/>
                <a:gd name="T6" fmla="*/ 0 w 213"/>
                <a:gd name="T7" fmla="*/ 40 h 169"/>
                <a:gd name="T8" fmla="*/ 24 w 213"/>
                <a:gd name="T9" fmla="*/ 77 h 169"/>
                <a:gd name="T10" fmla="*/ 24 w 213"/>
                <a:gd name="T11" fmla="*/ 153 h 169"/>
                <a:gd name="T12" fmla="*/ 41 w 213"/>
                <a:gd name="T13" fmla="*/ 169 h 169"/>
                <a:gd name="T14" fmla="*/ 57 w 213"/>
                <a:gd name="T15" fmla="*/ 153 h 169"/>
                <a:gd name="T16" fmla="*/ 57 w 213"/>
                <a:gd name="T17" fmla="*/ 77 h 169"/>
                <a:gd name="T18" fmla="*/ 78 w 213"/>
                <a:gd name="T19" fmla="*/ 57 h 169"/>
                <a:gd name="T20" fmla="*/ 197 w 213"/>
                <a:gd name="T21" fmla="*/ 57 h 169"/>
                <a:gd name="T22" fmla="*/ 213 w 213"/>
                <a:gd name="T23" fmla="*/ 40 h 169"/>
                <a:gd name="T24" fmla="*/ 197 w 213"/>
                <a:gd name="T25" fmla="*/ 2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3" h="169">
                  <a:moveTo>
                    <a:pt x="197" y="24"/>
                  </a:moveTo>
                  <a:lnTo>
                    <a:pt x="78" y="24"/>
                  </a:lnTo>
                  <a:cubicBezTo>
                    <a:pt x="71" y="10"/>
                    <a:pt x="57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57"/>
                    <a:pt x="10" y="71"/>
                    <a:pt x="24" y="77"/>
                  </a:cubicBezTo>
                  <a:lnTo>
                    <a:pt x="24" y="153"/>
                  </a:lnTo>
                  <a:cubicBezTo>
                    <a:pt x="24" y="162"/>
                    <a:pt x="31" y="169"/>
                    <a:pt x="41" y="169"/>
                  </a:cubicBezTo>
                  <a:cubicBezTo>
                    <a:pt x="50" y="169"/>
                    <a:pt x="57" y="162"/>
                    <a:pt x="57" y="153"/>
                  </a:cubicBezTo>
                  <a:lnTo>
                    <a:pt x="57" y="77"/>
                  </a:lnTo>
                  <a:cubicBezTo>
                    <a:pt x="66" y="73"/>
                    <a:pt x="74" y="66"/>
                    <a:pt x="78" y="57"/>
                  </a:cubicBezTo>
                  <a:lnTo>
                    <a:pt x="197" y="57"/>
                  </a:lnTo>
                  <a:cubicBezTo>
                    <a:pt x="206" y="57"/>
                    <a:pt x="213" y="50"/>
                    <a:pt x="213" y="40"/>
                  </a:cubicBezTo>
                  <a:cubicBezTo>
                    <a:pt x="213" y="31"/>
                    <a:pt x="206" y="24"/>
                    <a:pt x="197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OfficePLUS-3-16">
              <a:extLst>
                <a:ext uri="{FF2B5EF4-FFF2-40B4-BE49-F238E27FC236}">
                  <a16:creationId xmlns:a16="http://schemas.microsoft.com/office/drawing/2014/main" id="{97EBAB7C-6986-4C32-9FF2-2AA0D8761F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6638" y="4583113"/>
              <a:ext cx="227013" cy="227013"/>
            </a:xfrm>
            <a:custGeom>
              <a:avLst/>
              <a:gdLst>
                <a:gd name="T0" fmla="*/ 307 w 380"/>
                <a:gd name="T1" fmla="*/ 336 h 380"/>
                <a:gd name="T2" fmla="*/ 45 w 380"/>
                <a:gd name="T3" fmla="*/ 73 h 380"/>
                <a:gd name="T4" fmla="*/ 267 w 380"/>
                <a:gd name="T5" fmla="*/ 114 h 380"/>
                <a:gd name="T6" fmla="*/ 307 w 380"/>
                <a:gd name="T7" fmla="*/ 336 h 380"/>
                <a:gd name="T8" fmla="*/ 290 w 380"/>
                <a:gd name="T9" fmla="*/ 90 h 380"/>
                <a:gd name="T10" fmla="*/ 8 w 380"/>
                <a:gd name="T11" fmla="*/ 54 h 380"/>
                <a:gd name="T12" fmla="*/ 0 w 380"/>
                <a:gd name="T13" fmla="*/ 67 h 380"/>
                <a:gd name="T14" fmla="*/ 5 w 380"/>
                <a:gd name="T15" fmla="*/ 80 h 380"/>
                <a:gd name="T16" fmla="*/ 300 w 380"/>
                <a:gd name="T17" fmla="*/ 375 h 380"/>
                <a:gd name="T18" fmla="*/ 311 w 380"/>
                <a:gd name="T19" fmla="*/ 380 h 380"/>
                <a:gd name="T20" fmla="*/ 314 w 380"/>
                <a:gd name="T21" fmla="*/ 380 h 380"/>
                <a:gd name="T22" fmla="*/ 326 w 380"/>
                <a:gd name="T23" fmla="*/ 372 h 380"/>
                <a:gd name="T24" fmla="*/ 290 w 380"/>
                <a:gd name="T25" fmla="*/ 9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0" h="380">
                  <a:moveTo>
                    <a:pt x="307" y="336"/>
                  </a:moveTo>
                  <a:lnTo>
                    <a:pt x="45" y="73"/>
                  </a:lnTo>
                  <a:cubicBezTo>
                    <a:pt x="119" y="39"/>
                    <a:pt x="208" y="55"/>
                    <a:pt x="267" y="114"/>
                  </a:cubicBezTo>
                  <a:cubicBezTo>
                    <a:pt x="326" y="172"/>
                    <a:pt x="341" y="261"/>
                    <a:pt x="307" y="336"/>
                  </a:cubicBezTo>
                  <a:close/>
                  <a:moveTo>
                    <a:pt x="290" y="90"/>
                  </a:moveTo>
                  <a:cubicBezTo>
                    <a:pt x="215" y="15"/>
                    <a:pt x="99" y="0"/>
                    <a:pt x="8" y="54"/>
                  </a:cubicBezTo>
                  <a:cubicBezTo>
                    <a:pt x="4" y="57"/>
                    <a:pt x="1" y="62"/>
                    <a:pt x="0" y="67"/>
                  </a:cubicBezTo>
                  <a:cubicBezTo>
                    <a:pt x="0" y="72"/>
                    <a:pt x="1" y="77"/>
                    <a:pt x="5" y="80"/>
                  </a:cubicBezTo>
                  <a:lnTo>
                    <a:pt x="300" y="375"/>
                  </a:lnTo>
                  <a:cubicBezTo>
                    <a:pt x="303" y="378"/>
                    <a:pt x="307" y="380"/>
                    <a:pt x="311" y="380"/>
                  </a:cubicBezTo>
                  <a:cubicBezTo>
                    <a:pt x="312" y="380"/>
                    <a:pt x="313" y="380"/>
                    <a:pt x="314" y="380"/>
                  </a:cubicBezTo>
                  <a:cubicBezTo>
                    <a:pt x="319" y="379"/>
                    <a:pt x="323" y="376"/>
                    <a:pt x="326" y="372"/>
                  </a:cubicBezTo>
                  <a:cubicBezTo>
                    <a:pt x="380" y="281"/>
                    <a:pt x="365" y="165"/>
                    <a:pt x="290" y="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fficePLUS-3-17">
              <a:extLst>
                <a:ext uri="{FF2B5EF4-FFF2-40B4-BE49-F238E27FC236}">
                  <a16:creationId xmlns:a16="http://schemas.microsoft.com/office/drawing/2014/main" id="{02BAD4D6-B34E-4650-84CE-5E3D9A355F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1663" y="4583113"/>
              <a:ext cx="227013" cy="228600"/>
            </a:xfrm>
            <a:custGeom>
              <a:avLst/>
              <a:gdLst>
                <a:gd name="T0" fmla="*/ 72 w 380"/>
                <a:gd name="T1" fmla="*/ 336 h 380"/>
                <a:gd name="T2" fmla="*/ 113 w 380"/>
                <a:gd name="T3" fmla="*/ 114 h 380"/>
                <a:gd name="T4" fmla="*/ 253 w 380"/>
                <a:gd name="T5" fmla="*/ 55 h 380"/>
                <a:gd name="T6" fmla="*/ 335 w 380"/>
                <a:gd name="T7" fmla="*/ 73 h 380"/>
                <a:gd name="T8" fmla="*/ 72 w 380"/>
                <a:gd name="T9" fmla="*/ 336 h 380"/>
                <a:gd name="T10" fmla="*/ 379 w 380"/>
                <a:gd name="T11" fmla="*/ 67 h 380"/>
                <a:gd name="T12" fmla="*/ 371 w 380"/>
                <a:gd name="T13" fmla="*/ 54 h 380"/>
                <a:gd name="T14" fmla="*/ 89 w 380"/>
                <a:gd name="T15" fmla="*/ 90 h 380"/>
                <a:gd name="T16" fmla="*/ 54 w 380"/>
                <a:gd name="T17" fmla="*/ 372 h 380"/>
                <a:gd name="T18" fmla="*/ 66 w 380"/>
                <a:gd name="T19" fmla="*/ 380 h 380"/>
                <a:gd name="T20" fmla="*/ 68 w 380"/>
                <a:gd name="T21" fmla="*/ 380 h 380"/>
                <a:gd name="T22" fmla="*/ 80 w 380"/>
                <a:gd name="T23" fmla="*/ 375 h 380"/>
                <a:gd name="T24" fmla="*/ 374 w 380"/>
                <a:gd name="T25" fmla="*/ 81 h 380"/>
                <a:gd name="T26" fmla="*/ 379 w 380"/>
                <a:gd name="T27" fmla="*/ 67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0" h="380">
                  <a:moveTo>
                    <a:pt x="72" y="336"/>
                  </a:moveTo>
                  <a:cubicBezTo>
                    <a:pt x="38" y="261"/>
                    <a:pt x="54" y="173"/>
                    <a:pt x="113" y="114"/>
                  </a:cubicBezTo>
                  <a:cubicBezTo>
                    <a:pt x="151" y="75"/>
                    <a:pt x="202" y="55"/>
                    <a:pt x="253" y="55"/>
                  </a:cubicBezTo>
                  <a:cubicBezTo>
                    <a:pt x="281" y="55"/>
                    <a:pt x="309" y="61"/>
                    <a:pt x="335" y="73"/>
                  </a:cubicBezTo>
                  <a:lnTo>
                    <a:pt x="72" y="336"/>
                  </a:lnTo>
                  <a:close/>
                  <a:moveTo>
                    <a:pt x="379" y="67"/>
                  </a:moveTo>
                  <a:cubicBezTo>
                    <a:pt x="378" y="62"/>
                    <a:pt x="376" y="57"/>
                    <a:pt x="371" y="54"/>
                  </a:cubicBezTo>
                  <a:cubicBezTo>
                    <a:pt x="280" y="0"/>
                    <a:pt x="164" y="15"/>
                    <a:pt x="89" y="90"/>
                  </a:cubicBezTo>
                  <a:cubicBezTo>
                    <a:pt x="14" y="165"/>
                    <a:pt x="0" y="281"/>
                    <a:pt x="54" y="372"/>
                  </a:cubicBezTo>
                  <a:cubicBezTo>
                    <a:pt x="56" y="376"/>
                    <a:pt x="61" y="379"/>
                    <a:pt x="66" y="380"/>
                  </a:cubicBezTo>
                  <a:cubicBezTo>
                    <a:pt x="66" y="380"/>
                    <a:pt x="67" y="380"/>
                    <a:pt x="68" y="380"/>
                  </a:cubicBezTo>
                  <a:cubicBezTo>
                    <a:pt x="72" y="380"/>
                    <a:pt x="76" y="378"/>
                    <a:pt x="80" y="375"/>
                  </a:cubicBezTo>
                  <a:lnTo>
                    <a:pt x="374" y="81"/>
                  </a:lnTo>
                  <a:cubicBezTo>
                    <a:pt x="378" y="77"/>
                    <a:pt x="380" y="72"/>
                    <a:pt x="379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OfficePLUS-4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44B042FC-DF53-44A1-AE9C-15D72C0252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664" y="5376383"/>
            <a:ext cx="677508" cy="421502"/>
            <a:chOff x="390525" y="744539"/>
            <a:chExt cx="415925" cy="258762"/>
          </a:xfrm>
          <a:solidFill>
            <a:schemeClr val="bg1"/>
          </a:solidFill>
        </p:grpSpPr>
        <p:sp>
          <p:nvSpPr>
            <p:cNvPr id="30" name="OfficePLUS-4-1">
              <a:extLst>
                <a:ext uri="{FF2B5EF4-FFF2-40B4-BE49-F238E27FC236}">
                  <a16:creationId xmlns:a16="http://schemas.microsoft.com/office/drawing/2014/main" id="{AA22B312-91A6-4A67-A574-2E25FD514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12" y="760414"/>
              <a:ext cx="195263" cy="107950"/>
            </a:xfrm>
            <a:custGeom>
              <a:avLst/>
              <a:gdLst>
                <a:gd name="T0" fmla="*/ 226 w 321"/>
                <a:gd name="T1" fmla="*/ 176 h 176"/>
                <a:gd name="T2" fmla="*/ 199 w 321"/>
                <a:gd name="T3" fmla="*/ 173 h 176"/>
                <a:gd name="T4" fmla="*/ 149 w 321"/>
                <a:gd name="T5" fmla="*/ 141 h 176"/>
                <a:gd name="T6" fmla="*/ 109 w 321"/>
                <a:gd name="T7" fmla="*/ 124 h 176"/>
                <a:gd name="T8" fmla="*/ 26 w 321"/>
                <a:gd name="T9" fmla="*/ 115 h 176"/>
                <a:gd name="T10" fmla="*/ 0 w 321"/>
                <a:gd name="T11" fmla="*/ 62 h 176"/>
                <a:gd name="T12" fmla="*/ 0 w 321"/>
                <a:gd name="T13" fmla="*/ 54 h 176"/>
                <a:gd name="T14" fmla="*/ 8 w 321"/>
                <a:gd name="T15" fmla="*/ 54 h 176"/>
                <a:gd name="T16" fmla="*/ 143 w 321"/>
                <a:gd name="T17" fmla="*/ 17 h 176"/>
                <a:gd name="T18" fmla="*/ 258 w 321"/>
                <a:gd name="T19" fmla="*/ 33 h 176"/>
                <a:gd name="T20" fmla="*/ 262 w 321"/>
                <a:gd name="T21" fmla="*/ 36 h 176"/>
                <a:gd name="T22" fmla="*/ 280 w 321"/>
                <a:gd name="T23" fmla="*/ 40 h 176"/>
                <a:gd name="T24" fmla="*/ 315 w 321"/>
                <a:gd name="T25" fmla="*/ 26 h 176"/>
                <a:gd name="T26" fmla="*/ 321 w 321"/>
                <a:gd name="T27" fmla="*/ 41 h 176"/>
                <a:gd name="T28" fmla="*/ 287 w 321"/>
                <a:gd name="T29" fmla="*/ 55 h 176"/>
                <a:gd name="T30" fmla="*/ 250 w 321"/>
                <a:gd name="T31" fmla="*/ 48 h 176"/>
                <a:gd name="T32" fmla="*/ 247 w 321"/>
                <a:gd name="T33" fmla="*/ 45 h 176"/>
                <a:gd name="T34" fmla="*/ 150 w 321"/>
                <a:gd name="T35" fmla="*/ 32 h 176"/>
                <a:gd name="T36" fmla="*/ 18 w 321"/>
                <a:gd name="T37" fmla="*/ 70 h 176"/>
                <a:gd name="T38" fmla="*/ 36 w 321"/>
                <a:gd name="T39" fmla="*/ 102 h 176"/>
                <a:gd name="T40" fmla="*/ 105 w 321"/>
                <a:gd name="T41" fmla="*/ 107 h 176"/>
                <a:gd name="T42" fmla="*/ 165 w 321"/>
                <a:gd name="T43" fmla="*/ 134 h 176"/>
                <a:gd name="T44" fmla="*/ 202 w 321"/>
                <a:gd name="T45" fmla="*/ 157 h 176"/>
                <a:gd name="T46" fmla="*/ 275 w 321"/>
                <a:gd name="T47" fmla="*/ 145 h 176"/>
                <a:gd name="T48" fmla="*/ 287 w 321"/>
                <a:gd name="T49" fmla="*/ 157 h 176"/>
                <a:gd name="T50" fmla="*/ 226 w 321"/>
                <a:gd name="T5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1" h="176">
                  <a:moveTo>
                    <a:pt x="226" y="176"/>
                  </a:moveTo>
                  <a:cubicBezTo>
                    <a:pt x="217" y="176"/>
                    <a:pt x="207" y="175"/>
                    <a:pt x="199" y="173"/>
                  </a:cubicBezTo>
                  <a:cubicBezTo>
                    <a:pt x="173" y="168"/>
                    <a:pt x="156" y="157"/>
                    <a:pt x="149" y="141"/>
                  </a:cubicBezTo>
                  <a:cubicBezTo>
                    <a:pt x="139" y="115"/>
                    <a:pt x="110" y="123"/>
                    <a:pt x="109" y="124"/>
                  </a:cubicBezTo>
                  <a:cubicBezTo>
                    <a:pt x="73" y="133"/>
                    <a:pt x="45" y="130"/>
                    <a:pt x="26" y="115"/>
                  </a:cubicBezTo>
                  <a:cubicBezTo>
                    <a:pt x="1" y="96"/>
                    <a:pt x="0" y="64"/>
                    <a:pt x="0" y="62"/>
                  </a:cubicBezTo>
                  <a:lnTo>
                    <a:pt x="0" y="54"/>
                  </a:lnTo>
                  <a:lnTo>
                    <a:pt x="8" y="54"/>
                  </a:lnTo>
                  <a:cubicBezTo>
                    <a:pt x="9" y="54"/>
                    <a:pt x="58" y="53"/>
                    <a:pt x="143" y="17"/>
                  </a:cubicBezTo>
                  <a:cubicBezTo>
                    <a:pt x="183" y="0"/>
                    <a:pt x="228" y="6"/>
                    <a:pt x="258" y="33"/>
                  </a:cubicBezTo>
                  <a:cubicBezTo>
                    <a:pt x="259" y="34"/>
                    <a:pt x="261" y="35"/>
                    <a:pt x="262" y="36"/>
                  </a:cubicBezTo>
                  <a:cubicBezTo>
                    <a:pt x="266" y="40"/>
                    <a:pt x="275" y="42"/>
                    <a:pt x="280" y="40"/>
                  </a:cubicBezTo>
                  <a:lnTo>
                    <a:pt x="315" y="26"/>
                  </a:lnTo>
                  <a:lnTo>
                    <a:pt x="321" y="41"/>
                  </a:lnTo>
                  <a:lnTo>
                    <a:pt x="287" y="55"/>
                  </a:lnTo>
                  <a:cubicBezTo>
                    <a:pt x="275" y="60"/>
                    <a:pt x="259" y="57"/>
                    <a:pt x="250" y="48"/>
                  </a:cubicBezTo>
                  <a:cubicBezTo>
                    <a:pt x="249" y="47"/>
                    <a:pt x="248" y="46"/>
                    <a:pt x="247" y="45"/>
                  </a:cubicBezTo>
                  <a:cubicBezTo>
                    <a:pt x="222" y="23"/>
                    <a:pt x="184" y="17"/>
                    <a:pt x="150" y="32"/>
                  </a:cubicBezTo>
                  <a:cubicBezTo>
                    <a:pt x="82" y="61"/>
                    <a:pt x="36" y="68"/>
                    <a:pt x="18" y="70"/>
                  </a:cubicBezTo>
                  <a:cubicBezTo>
                    <a:pt x="19" y="79"/>
                    <a:pt x="24" y="93"/>
                    <a:pt x="36" y="102"/>
                  </a:cubicBezTo>
                  <a:cubicBezTo>
                    <a:pt x="51" y="113"/>
                    <a:pt x="74" y="115"/>
                    <a:pt x="105" y="107"/>
                  </a:cubicBezTo>
                  <a:cubicBezTo>
                    <a:pt x="120" y="103"/>
                    <a:pt x="152" y="103"/>
                    <a:pt x="165" y="134"/>
                  </a:cubicBezTo>
                  <a:cubicBezTo>
                    <a:pt x="169" y="145"/>
                    <a:pt x="183" y="153"/>
                    <a:pt x="202" y="157"/>
                  </a:cubicBezTo>
                  <a:cubicBezTo>
                    <a:pt x="231" y="163"/>
                    <a:pt x="263" y="158"/>
                    <a:pt x="275" y="145"/>
                  </a:cubicBezTo>
                  <a:lnTo>
                    <a:pt x="287" y="157"/>
                  </a:lnTo>
                  <a:cubicBezTo>
                    <a:pt x="273" y="170"/>
                    <a:pt x="249" y="176"/>
                    <a:pt x="226" y="1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OfficePLUS-4-2">
              <a:extLst>
                <a:ext uri="{FF2B5EF4-FFF2-40B4-BE49-F238E27FC236}">
                  <a16:creationId xmlns:a16="http://schemas.microsoft.com/office/drawing/2014/main" id="{E9E0EF9F-00FD-44AC-9E92-84F94F9A7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725" y="869951"/>
              <a:ext cx="39688" cy="39688"/>
            </a:xfrm>
            <a:custGeom>
              <a:avLst/>
              <a:gdLst>
                <a:gd name="T0" fmla="*/ 16 w 65"/>
                <a:gd name="T1" fmla="*/ 64 h 64"/>
                <a:gd name="T2" fmla="*/ 0 w 65"/>
                <a:gd name="T3" fmla="*/ 61 h 64"/>
                <a:gd name="T4" fmla="*/ 59 w 65"/>
                <a:gd name="T5" fmla="*/ 0 h 64"/>
                <a:gd name="T6" fmla="*/ 65 w 65"/>
                <a:gd name="T7" fmla="*/ 16 h 64"/>
                <a:gd name="T8" fmla="*/ 16 w 6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16" y="64"/>
                  </a:moveTo>
                  <a:lnTo>
                    <a:pt x="0" y="61"/>
                  </a:lnTo>
                  <a:cubicBezTo>
                    <a:pt x="7" y="18"/>
                    <a:pt x="57" y="1"/>
                    <a:pt x="59" y="0"/>
                  </a:cubicBezTo>
                  <a:lnTo>
                    <a:pt x="65" y="16"/>
                  </a:lnTo>
                  <a:cubicBezTo>
                    <a:pt x="64" y="16"/>
                    <a:pt x="22" y="31"/>
                    <a:pt x="16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OfficePLUS-4-3">
              <a:extLst>
                <a:ext uri="{FF2B5EF4-FFF2-40B4-BE49-F238E27FC236}">
                  <a16:creationId xmlns:a16="http://schemas.microsoft.com/office/drawing/2014/main" id="{897C0A57-F502-4F73-A047-D60D5FF16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2" y="869951"/>
              <a:ext cx="41275" cy="49213"/>
            </a:xfrm>
            <a:custGeom>
              <a:avLst/>
              <a:gdLst>
                <a:gd name="T0" fmla="*/ 59 w 68"/>
                <a:gd name="T1" fmla="*/ 80 h 80"/>
                <a:gd name="T2" fmla="*/ 36 w 68"/>
                <a:gd name="T3" fmla="*/ 46 h 80"/>
                <a:gd name="T4" fmla="*/ 0 w 68"/>
                <a:gd name="T5" fmla="*/ 16 h 80"/>
                <a:gd name="T6" fmla="*/ 6 w 68"/>
                <a:gd name="T7" fmla="*/ 0 h 80"/>
                <a:gd name="T8" fmla="*/ 51 w 68"/>
                <a:gd name="T9" fmla="*/ 40 h 80"/>
                <a:gd name="T10" fmla="*/ 68 w 68"/>
                <a:gd name="T11" fmla="*/ 66 h 80"/>
                <a:gd name="T12" fmla="*/ 59 w 68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0">
                  <a:moveTo>
                    <a:pt x="59" y="80"/>
                  </a:moveTo>
                  <a:cubicBezTo>
                    <a:pt x="58" y="79"/>
                    <a:pt x="46" y="71"/>
                    <a:pt x="36" y="46"/>
                  </a:cubicBezTo>
                  <a:cubicBezTo>
                    <a:pt x="28" y="26"/>
                    <a:pt x="1" y="16"/>
                    <a:pt x="0" y="16"/>
                  </a:cubicBezTo>
                  <a:lnTo>
                    <a:pt x="6" y="0"/>
                  </a:lnTo>
                  <a:cubicBezTo>
                    <a:pt x="8" y="1"/>
                    <a:pt x="41" y="13"/>
                    <a:pt x="51" y="40"/>
                  </a:cubicBezTo>
                  <a:cubicBezTo>
                    <a:pt x="59" y="60"/>
                    <a:pt x="68" y="66"/>
                    <a:pt x="68" y="66"/>
                  </a:cubicBezTo>
                  <a:lnTo>
                    <a:pt x="59" y="8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OfficePLUS-4-4">
              <a:extLst>
                <a:ext uri="{FF2B5EF4-FFF2-40B4-BE49-F238E27FC236}">
                  <a16:creationId xmlns:a16="http://schemas.microsoft.com/office/drawing/2014/main" id="{6F0DDD70-5828-4C2D-8369-393951A18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537" y="904876"/>
              <a:ext cx="57150" cy="60325"/>
            </a:xfrm>
            <a:custGeom>
              <a:avLst/>
              <a:gdLst>
                <a:gd name="T0" fmla="*/ 57 w 96"/>
                <a:gd name="T1" fmla="*/ 21 h 97"/>
                <a:gd name="T2" fmla="*/ 54 w 96"/>
                <a:gd name="T3" fmla="*/ 21 h 97"/>
                <a:gd name="T4" fmla="*/ 42 w 96"/>
                <a:gd name="T5" fmla="*/ 28 h 97"/>
                <a:gd name="T6" fmla="*/ 25 w 96"/>
                <a:gd name="T7" fmla="*/ 52 h 97"/>
                <a:gd name="T8" fmla="*/ 29 w 96"/>
                <a:gd name="T9" fmla="*/ 77 h 97"/>
                <a:gd name="T10" fmla="*/ 54 w 96"/>
                <a:gd name="T11" fmla="*/ 73 h 97"/>
                <a:gd name="T12" fmla="*/ 71 w 96"/>
                <a:gd name="T13" fmla="*/ 49 h 97"/>
                <a:gd name="T14" fmla="*/ 67 w 96"/>
                <a:gd name="T15" fmla="*/ 24 h 97"/>
                <a:gd name="T16" fmla="*/ 57 w 96"/>
                <a:gd name="T17" fmla="*/ 21 h 97"/>
                <a:gd name="T18" fmla="*/ 39 w 96"/>
                <a:gd name="T19" fmla="*/ 97 h 97"/>
                <a:gd name="T20" fmla="*/ 19 w 96"/>
                <a:gd name="T21" fmla="*/ 91 h 97"/>
                <a:gd name="T22" fmla="*/ 11 w 96"/>
                <a:gd name="T23" fmla="*/ 43 h 97"/>
                <a:gd name="T24" fmla="*/ 28 w 96"/>
                <a:gd name="T25" fmla="*/ 19 h 97"/>
                <a:gd name="T26" fmla="*/ 77 w 96"/>
                <a:gd name="T27" fmla="*/ 11 h 97"/>
                <a:gd name="T28" fmla="*/ 85 w 96"/>
                <a:gd name="T29" fmla="*/ 59 h 97"/>
                <a:gd name="T30" fmla="*/ 68 w 96"/>
                <a:gd name="T31" fmla="*/ 83 h 97"/>
                <a:gd name="T32" fmla="*/ 39 w 96"/>
                <a:gd name="T3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97">
                  <a:moveTo>
                    <a:pt x="57" y="21"/>
                  </a:moveTo>
                  <a:cubicBezTo>
                    <a:pt x="56" y="21"/>
                    <a:pt x="55" y="21"/>
                    <a:pt x="54" y="21"/>
                  </a:cubicBezTo>
                  <a:cubicBezTo>
                    <a:pt x="49" y="22"/>
                    <a:pt x="45" y="25"/>
                    <a:pt x="42" y="28"/>
                  </a:cubicBezTo>
                  <a:lnTo>
                    <a:pt x="25" y="52"/>
                  </a:lnTo>
                  <a:cubicBezTo>
                    <a:pt x="19" y="60"/>
                    <a:pt x="21" y="72"/>
                    <a:pt x="29" y="77"/>
                  </a:cubicBezTo>
                  <a:cubicBezTo>
                    <a:pt x="37" y="83"/>
                    <a:pt x="48" y="81"/>
                    <a:pt x="54" y="73"/>
                  </a:cubicBezTo>
                  <a:lnTo>
                    <a:pt x="71" y="49"/>
                  </a:lnTo>
                  <a:cubicBezTo>
                    <a:pt x="77" y="41"/>
                    <a:pt x="75" y="30"/>
                    <a:pt x="67" y="24"/>
                  </a:cubicBezTo>
                  <a:cubicBezTo>
                    <a:pt x="64" y="22"/>
                    <a:pt x="60" y="21"/>
                    <a:pt x="57" y="21"/>
                  </a:cubicBezTo>
                  <a:close/>
                  <a:moveTo>
                    <a:pt x="39" y="97"/>
                  </a:moveTo>
                  <a:cubicBezTo>
                    <a:pt x="32" y="97"/>
                    <a:pt x="25" y="95"/>
                    <a:pt x="19" y="91"/>
                  </a:cubicBezTo>
                  <a:cubicBezTo>
                    <a:pt x="4" y="80"/>
                    <a:pt x="0" y="58"/>
                    <a:pt x="11" y="43"/>
                  </a:cubicBezTo>
                  <a:lnTo>
                    <a:pt x="28" y="19"/>
                  </a:lnTo>
                  <a:cubicBezTo>
                    <a:pt x="40" y="3"/>
                    <a:pt x="61" y="0"/>
                    <a:pt x="77" y="11"/>
                  </a:cubicBezTo>
                  <a:cubicBezTo>
                    <a:pt x="92" y="22"/>
                    <a:pt x="96" y="44"/>
                    <a:pt x="85" y="59"/>
                  </a:cubicBezTo>
                  <a:lnTo>
                    <a:pt x="68" y="83"/>
                  </a:lnTo>
                  <a:cubicBezTo>
                    <a:pt x="61" y="92"/>
                    <a:pt x="50" y="97"/>
                    <a:pt x="39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OfficePLUS-4-5">
              <a:extLst>
                <a:ext uri="{FF2B5EF4-FFF2-40B4-BE49-F238E27FC236}">
                  <a16:creationId xmlns:a16="http://schemas.microsoft.com/office/drawing/2014/main" id="{D37CC7CE-E5F9-4816-85AA-4BEF20D6DC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112" y="925514"/>
              <a:ext cx="55563" cy="58738"/>
            </a:xfrm>
            <a:custGeom>
              <a:avLst/>
              <a:gdLst>
                <a:gd name="T0" fmla="*/ 52 w 92"/>
                <a:gd name="T1" fmla="*/ 18 h 94"/>
                <a:gd name="T2" fmla="*/ 50 w 92"/>
                <a:gd name="T3" fmla="*/ 18 h 94"/>
                <a:gd name="T4" fmla="*/ 38 w 92"/>
                <a:gd name="T5" fmla="*/ 25 h 94"/>
                <a:gd name="T6" fmla="*/ 21 w 92"/>
                <a:gd name="T7" fmla="*/ 49 h 94"/>
                <a:gd name="T8" fmla="*/ 18 w 92"/>
                <a:gd name="T9" fmla="*/ 62 h 94"/>
                <a:gd name="T10" fmla="*/ 25 w 92"/>
                <a:gd name="T11" fmla="*/ 74 h 94"/>
                <a:gd name="T12" fmla="*/ 38 w 92"/>
                <a:gd name="T13" fmla="*/ 77 h 94"/>
                <a:gd name="T14" fmla="*/ 50 w 92"/>
                <a:gd name="T15" fmla="*/ 70 h 94"/>
                <a:gd name="T16" fmla="*/ 67 w 92"/>
                <a:gd name="T17" fmla="*/ 46 h 94"/>
                <a:gd name="T18" fmla="*/ 70 w 92"/>
                <a:gd name="T19" fmla="*/ 33 h 94"/>
                <a:gd name="T20" fmla="*/ 63 w 92"/>
                <a:gd name="T21" fmla="*/ 21 h 94"/>
                <a:gd name="T22" fmla="*/ 52 w 92"/>
                <a:gd name="T23" fmla="*/ 18 h 94"/>
                <a:gd name="T24" fmla="*/ 35 w 92"/>
                <a:gd name="T25" fmla="*/ 94 h 94"/>
                <a:gd name="T26" fmla="*/ 15 w 92"/>
                <a:gd name="T27" fmla="*/ 88 h 94"/>
                <a:gd name="T28" fmla="*/ 1 w 92"/>
                <a:gd name="T29" fmla="*/ 65 h 94"/>
                <a:gd name="T30" fmla="*/ 7 w 92"/>
                <a:gd name="T31" fmla="*/ 39 h 94"/>
                <a:gd name="T32" fmla="*/ 24 w 92"/>
                <a:gd name="T33" fmla="*/ 15 h 94"/>
                <a:gd name="T34" fmla="*/ 47 w 92"/>
                <a:gd name="T35" fmla="*/ 1 h 94"/>
                <a:gd name="T36" fmla="*/ 73 w 92"/>
                <a:gd name="T37" fmla="*/ 8 h 94"/>
                <a:gd name="T38" fmla="*/ 81 w 92"/>
                <a:gd name="T39" fmla="*/ 56 h 94"/>
                <a:gd name="T40" fmla="*/ 63 w 92"/>
                <a:gd name="T41" fmla="*/ 80 h 94"/>
                <a:gd name="T42" fmla="*/ 41 w 92"/>
                <a:gd name="T43" fmla="*/ 94 h 94"/>
                <a:gd name="T44" fmla="*/ 35 w 92"/>
                <a:gd name="T4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94">
                  <a:moveTo>
                    <a:pt x="52" y="18"/>
                  </a:moveTo>
                  <a:cubicBezTo>
                    <a:pt x="51" y="18"/>
                    <a:pt x="50" y="18"/>
                    <a:pt x="50" y="18"/>
                  </a:cubicBezTo>
                  <a:cubicBezTo>
                    <a:pt x="45" y="19"/>
                    <a:pt x="41" y="21"/>
                    <a:pt x="38" y="25"/>
                  </a:cubicBezTo>
                  <a:lnTo>
                    <a:pt x="21" y="49"/>
                  </a:lnTo>
                  <a:cubicBezTo>
                    <a:pt x="18" y="53"/>
                    <a:pt x="17" y="58"/>
                    <a:pt x="18" y="62"/>
                  </a:cubicBezTo>
                  <a:cubicBezTo>
                    <a:pt x="18" y="67"/>
                    <a:pt x="21" y="71"/>
                    <a:pt x="25" y="74"/>
                  </a:cubicBezTo>
                  <a:cubicBezTo>
                    <a:pt x="29" y="77"/>
                    <a:pt x="33" y="78"/>
                    <a:pt x="38" y="77"/>
                  </a:cubicBezTo>
                  <a:cubicBezTo>
                    <a:pt x="43" y="77"/>
                    <a:pt x="47" y="74"/>
                    <a:pt x="50" y="70"/>
                  </a:cubicBezTo>
                  <a:lnTo>
                    <a:pt x="67" y="46"/>
                  </a:lnTo>
                  <a:cubicBezTo>
                    <a:pt x="70" y="42"/>
                    <a:pt x="71" y="38"/>
                    <a:pt x="70" y="33"/>
                  </a:cubicBezTo>
                  <a:cubicBezTo>
                    <a:pt x="69" y="28"/>
                    <a:pt x="67" y="24"/>
                    <a:pt x="63" y="21"/>
                  </a:cubicBezTo>
                  <a:cubicBezTo>
                    <a:pt x="60" y="19"/>
                    <a:pt x="56" y="18"/>
                    <a:pt x="52" y="18"/>
                  </a:cubicBezTo>
                  <a:close/>
                  <a:moveTo>
                    <a:pt x="35" y="94"/>
                  </a:moveTo>
                  <a:cubicBezTo>
                    <a:pt x="28" y="94"/>
                    <a:pt x="21" y="92"/>
                    <a:pt x="15" y="88"/>
                  </a:cubicBezTo>
                  <a:cubicBezTo>
                    <a:pt x="8" y="82"/>
                    <a:pt x="3" y="74"/>
                    <a:pt x="1" y="65"/>
                  </a:cubicBezTo>
                  <a:cubicBezTo>
                    <a:pt x="0" y="56"/>
                    <a:pt x="2" y="47"/>
                    <a:pt x="7" y="39"/>
                  </a:cubicBezTo>
                  <a:lnTo>
                    <a:pt x="24" y="15"/>
                  </a:lnTo>
                  <a:cubicBezTo>
                    <a:pt x="30" y="8"/>
                    <a:pt x="38" y="3"/>
                    <a:pt x="47" y="1"/>
                  </a:cubicBezTo>
                  <a:cubicBezTo>
                    <a:pt x="56" y="0"/>
                    <a:pt x="65" y="2"/>
                    <a:pt x="73" y="8"/>
                  </a:cubicBezTo>
                  <a:cubicBezTo>
                    <a:pt x="88" y="19"/>
                    <a:pt x="92" y="40"/>
                    <a:pt x="81" y="56"/>
                  </a:cubicBezTo>
                  <a:lnTo>
                    <a:pt x="63" y="80"/>
                  </a:lnTo>
                  <a:cubicBezTo>
                    <a:pt x="58" y="87"/>
                    <a:pt x="50" y="92"/>
                    <a:pt x="41" y="94"/>
                  </a:cubicBezTo>
                  <a:cubicBezTo>
                    <a:pt x="39" y="94"/>
                    <a:pt x="37" y="94"/>
                    <a:pt x="35" y="9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OfficePLUS-4-6">
              <a:extLst>
                <a:ext uri="{FF2B5EF4-FFF2-40B4-BE49-F238E27FC236}">
                  <a16:creationId xmlns:a16="http://schemas.microsoft.com/office/drawing/2014/main" id="{59F4A9B8-CA7F-4B49-920E-A20C416CCB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512" y="950914"/>
              <a:ext cx="49213" cy="50800"/>
            </a:xfrm>
            <a:custGeom>
              <a:avLst/>
              <a:gdLst>
                <a:gd name="T0" fmla="*/ 31 w 82"/>
                <a:gd name="T1" fmla="*/ 25 h 84"/>
                <a:gd name="T2" fmla="*/ 21 w 82"/>
                <a:gd name="T3" fmla="*/ 39 h 84"/>
                <a:gd name="T4" fmla="*/ 18 w 82"/>
                <a:gd name="T5" fmla="*/ 52 h 84"/>
                <a:gd name="T6" fmla="*/ 26 w 82"/>
                <a:gd name="T7" fmla="*/ 64 h 84"/>
                <a:gd name="T8" fmla="*/ 39 w 82"/>
                <a:gd name="T9" fmla="*/ 67 h 84"/>
                <a:gd name="T10" fmla="*/ 51 w 82"/>
                <a:gd name="T11" fmla="*/ 60 h 84"/>
                <a:gd name="T12" fmla="*/ 60 w 82"/>
                <a:gd name="T13" fmla="*/ 46 h 84"/>
                <a:gd name="T14" fmla="*/ 64 w 82"/>
                <a:gd name="T15" fmla="*/ 33 h 84"/>
                <a:gd name="T16" fmla="*/ 56 w 82"/>
                <a:gd name="T17" fmla="*/ 21 h 84"/>
                <a:gd name="T18" fmla="*/ 43 w 82"/>
                <a:gd name="T19" fmla="*/ 18 h 84"/>
                <a:gd name="T20" fmla="*/ 31 w 82"/>
                <a:gd name="T21" fmla="*/ 25 h 84"/>
                <a:gd name="T22" fmla="*/ 36 w 82"/>
                <a:gd name="T23" fmla="*/ 84 h 84"/>
                <a:gd name="T24" fmla="*/ 16 w 82"/>
                <a:gd name="T25" fmla="*/ 77 h 84"/>
                <a:gd name="T26" fmla="*/ 2 w 82"/>
                <a:gd name="T27" fmla="*/ 55 h 84"/>
                <a:gd name="T28" fmla="*/ 8 w 82"/>
                <a:gd name="T29" fmla="*/ 29 h 84"/>
                <a:gd name="T30" fmla="*/ 18 w 82"/>
                <a:gd name="T31" fmla="*/ 16 h 84"/>
                <a:gd name="T32" fmla="*/ 40 w 82"/>
                <a:gd name="T33" fmla="*/ 2 h 84"/>
                <a:gd name="T34" fmla="*/ 66 w 82"/>
                <a:gd name="T35" fmla="*/ 8 h 84"/>
                <a:gd name="T36" fmla="*/ 80 w 82"/>
                <a:gd name="T37" fmla="*/ 30 h 84"/>
                <a:gd name="T38" fmla="*/ 74 w 82"/>
                <a:gd name="T39" fmla="*/ 56 h 84"/>
                <a:gd name="T40" fmla="*/ 64 w 82"/>
                <a:gd name="T41" fmla="*/ 70 h 84"/>
                <a:gd name="T42" fmla="*/ 42 w 82"/>
                <a:gd name="T43" fmla="*/ 84 h 84"/>
                <a:gd name="T44" fmla="*/ 36 w 82"/>
                <a:gd name="T4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84">
                  <a:moveTo>
                    <a:pt x="31" y="25"/>
                  </a:moveTo>
                  <a:lnTo>
                    <a:pt x="21" y="39"/>
                  </a:lnTo>
                  <a:cubicBezTo>
                    <a:pt x="19" y="43"/>
                    <a:pt x="18" y="47"/>
                    <a:pt x="18" y="52"/>
                  </a:cubicBezTo>
                  <a:cubicBezTo>
                    <a:pt x="19" y="57"/>
                    <a:pt x="22" y="61"/>
                    <a:pt x="26" y="64"/>
                  </a:cubicBezTo>
                  <a:cubicBezTo>
                    <a:pt x="30" y="67"/>
                    <a:pt x="34" y="68"/>
                    <a:pt x="39" y="67"/>
                  </a:cubicBezTo>
                  <a:cubicBezTo>
                    <a:pt x="44" y="66"/>
                    <a:pt x="48" y="64"/>
                    <a:pt x="51" y="60"/>
                  </a:cubicBezTo>
                  <a:lnTo>
                    <a:pt x="60" y="46"/>
                  </a:lnTo>
                  <a:cubicBezTo>
                    <a:pt x="63" y="42"/>
                    <a:pt x="64" y="38"/>
                    <a:pt x="64" y="33"/>
                  </a:cubicBezTo>
                  <a:cubicBezTo>
                    <a:pt x="63" y="28"/>
                    <a:pt x="60" y="24"/>
                    <a:pt x="56" y="21"/>
                  </a:cubicBezTo>
                  <a:cubicBezTo>
                    <a:pt x="52" y="18"/>
                    <a:pt x="48" y="17"/>
                    <a:pt x="43" y="18"/>
                  </a:cubicBezTo>
                  <a:cubicBezTo>
                    <a:pt x="38" y="19"/>
                    <a:pt x="34" y="21"/>
                    <a:pt x="31" y="25"/>
                  </a:cubicBezTo>
                  <a:close/>
                  <a:moveTo>
                    <a:pt x="36" y="84"/>
                  </a:moveTo>
                  <a:cubicBezTo>
                    <a:pt x="29" y="84"/>
                    <a:pt x="22" y="82"/>
                    <a:pt x="16" y="77"/>
                  </a:cubicBezTo>
                  <a:cubicBezTo>
                    <a:pt x="8" y="72"/>
                    <a:pt x="3" y="64"/>
                    <a:pt x="2" y="55"/>
                  </a:cubicBezTo>
                  <a:cubicBezTo>
                    <a:pt x="0" y="46"/>
                    <a:pt x="3" y="37"/>
                    <a:pt x="8" y="29"/>
                  </a:cubicBezTo>
                  <a:lnTo>
                    <a:pt x="18" y="16"/>
                  </a:lnTo>
                  <a:cubicBezTo>
                    <a:pt x="23" y="8"/>
                    <a:pt x="31" y="3"/>
                    <a:pt x="40" y="2"/>
                  </a:cubicBezTo>
                  <a:cubicBezTo>
                    <a:pt x="49" y="0"/>
                    <a:pt x="59" y="2"/>
                    <a:pt x="66" y="8"/>
                  </a:cubicBezTo>
                  <a:cubicBezTo>
                    <a:pt x="74" y="13"/>
                    <a:pt x="79" y="21"/>
                    <a:pt x="80" y="30"/>
                  </a:cubicBezTo>
                  <a:cubicBezTo>
                    <a:pt x="82" y="39"/>
                    <a:pt x="79" y="48"/>
                    <a:pt x="74" y="56"/>
                  </a:cubicBezTo>
                  <a:lnTo>
                    <a:pt x="64" y="70"/>
                  </a:lnTo>
                  <a:cubicBezTo>
                    <a:pt x="59" y="77"/>
                    <a:pt x="51" y="82"/>
                    <a:pt x="42" y="84"/>
                  </a:cubicBezTo>
                  <a:cubicBezTo>
                    <a:pt x="40" y="84"/>
                    <a:pt x="38" y="84"/>
                    <a:pt x="3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OfficePLUS-4-7">
              <a:extLst>
                <a:ext uri="{FF2B5EF4-FFF2-40B4-BE49-F238E27FC236}">
                  <a16:creationId xmlns:a16="http://schemas.microsoft.com/office/drawing/2014/main" id="{E10E5737-F592-4CC8-9A9B-2AA077DE76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725" y="898526"/>
              <a:ext cx="46038" cy="47625"/>
            </a:xfrm>
            <a:custGeom>
              <a:avLst/>
              <a:gdLst>
                <a:gd name="T0" fmla="*/ 41 w 77"/>
                <a:gd name="T1" fmla="*/ 18 h 78"/>
                <a:gd name="T2" fmla="*/ 38 w 77"/>
                <a:gd name="T3" fmla="*/ 18 h 78"/>
                <a:gd name="T4" fmla="*/ 26 w 77"/>
                <a:gd name="T5" fmla="*/ 25 h 78"/>
                <a:gd name="T6" fmla="*/ 26 w 77"/>
                <a:gd name="T7" fmla="*/ 25 h 78"/>
                <a:gd name="T8" fmla="*/ 21 w 77"/>
                <a:gd name="T9" fmla="*/ 33 h 78"/>
                <a:gd name="T10" fmla="*/ 18 w 77"/>
                <a:gd name="T11" fmla="*/ 46 h 78"/>
                <a:gd name="T12" fmla="*/ 25 w 77"/>
                <a:gd name="T13" fmla="*/ 58 h 78"/>
                <a:gd name="T14" fmla="*/ 39 w 77"/>
                <a:gd name="T15" fmla="*/ 61 h 78"/>
                <a:gd name="T16" fmla="*/ 50 w 77"/>
                <a:gd name="T17" fmla="*/ 54 h 78"/>
                <a:gd name="T18" fmla="*/ 56 w 77"/>
                <a:gd name="T19" fmla="*/ 46 h 78"/>
                <a:gd name="T20" fmla="*/ 59 w 77"/>
                <a:gd name="T21" fmla="*/ 33 h 78"/>
                <a:gd name="T22" fmla="*/ 51 w 77"/>
                <a:gd name="T23" fmla="*/ 21 h 78"/>
                <a:gd name="T24" fmla="*/ 41 w 77"/>
                <a:gd name="T25" fmla="*/ 18 h 78"/>
                <a:gd name="T26" fmla="*/ 36 w 77"/>
                <a:gd name="T27" fmla="*/ 78 h 78"/>
                <a:gd name="T28" fmla="*/ 15 w 77"/>
                <a:gd name="T29" fmla="*/ 71 h 78"/>
                <a:gd name="T30" fmla="*/ 1 w 77"/>
                <a:gd name="T31" fmla="*/ 49 h 78"/>
                <a:gd name="T32" fmla="*/ 7 w 77"/>
                <a:gd name="T33" fmla="*/ 23 h 78"/>
                <a:gd name="T34" fmla="*/ 13 w 77"/>
                <a:gd name="T35" fmla="*/ 15 h 78"/>
                <a:gd name="T36" fmla="*/ 35 w 77"/>
                <a:gd name="T37" fmla="*/ 1 h 78"/>
                <a:gd name="T38" fmla="*/ 61 w 77"/>
                <a:gd name="T39" fmla="*/ 7 h 78"/>
                <a:gd name="T40" fmla="*/ 75 w 77"/>
                <a:gd name="T41" fmla="*/ 30 h 78"/>
                <a:gd name="T42" fmla="*/ 69 w 77"/>
                <a:gd name="T43" fmla="*/ 56 h 78"/>
                <a:gd name="T44" fmla="*/ 64 w 77"/>
                <a:gd name="T45" fmla="*/ 63 h 78"/>
                <a:gd name="T46" fmla="*/ 41 w 77"/>
                <a:gd name="T47" fmla="*/ 77 h 78"/>
                <a:gd name="T48" fmla="*/ 36 w 77"/>
                <a:gd name="T4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" h="78">
                  <a:moveTo>
                    <a:pt x="41" y="18"/>
                  </a:moveTo>
                  <a:cubicBezTo>
                    <a:pt x="40" y="18"/>
                    <a:pt x="39" y="18"/>
                    <a:pt x="38" y="18"/>
                  </a:cubicBezTo>
                  <a:cubicBezTo>
                    <a:pt x="33" y="19"/>
                    <a:pt x="29" y="21"/>
                    <a:pt x="26" y="25"/>
                  </a:cubicBezTo>
                  <a:lnTo>
                    <a:pt x="26" y="25"/>
                  </a:lnTo>
                  <a:lnTo>
                    <a:pt x="21" y="33"/>
                  </a:lnTo>
                  <a:cubicBezTo>
                    <a:pt x="18" y="36"/>
                    <a:pt x="17" y="41"/>
                    <a:pt x="18" y="46"/>
                  </a:cubicBezTo>
                  <a:cubicBezTo>
                    <a:pt x="19" y="51"/>
                    <a:pt x="21" y="55"/>
                    <a:pt x="25" y="58"/>
                  </a:cubicBezTo>
                  <a:cubicBezTo>
                    <a:pt x="29" y="60"/>
                    <a:pt x="34" y="62"/>
                    <a:pt x="39" y="61"/>
                  </a:cubicBezTo>
                  <a:cubicBezTo>
                    <a:pt x="43" y="60"/>
                    <a:pt x="47" y="57"/>
                    <a:pt x="50" y="54"/>
                  </a:cubicBezTo>
                  <a:lnTo>
                    <a:pt x="56" y="46"/>
                  </a:lnTo>
                  <a:cubicBezTo>
                    <a:pt x="58" y="42"/>
                    <a:pt x="60" y="37"/>
                    <a:pt x="59" y="33"/>
                  </a:cubicBezTo>
                  <a:cubicBezTo>
                    <a:pt x="58" y="28"/>
                    <a:pt x="55" y="24"/>
                    <a:pt x="51" y="21"/>
                  </a:cubicBezTo>
                  <a:cubicBezTo>
                    <a:pt x="48" y="19"/>
                    <a:pt x="45" y="18"/>
                    <a:pt x="41" y="18"/>
                  </a:cubicBezTo>
                  <a:close/>
                  <a:moveTo>
                    <a:pt x="36" y="78"/>
                  </a:moveTo>
                  <a:cubicBezTo>
                    <a:pt x="28" y="78"/>
                    <a:pt x="21" y="75"/>
                    <a:pt x="15" y="71"/>
                  </a:cubicBezTo>
                  <a:cubicBezTo>
                    <a:pt x="8" y="66"/>
                    <a:pt x="3" y="58"/>
                    <a:pt x="1" y="49"/>
                  </a:cubicBezTo>
                  <a:cubicBezTo>
                    <a:pt x="0" y="39"/>
                    <a:pt x="2" y="30"/>
                    <a:pt x="7" y="23"/>
                  </a:cubicBezTo>
                  <a:lnTo>
                    <a:pt x="13" y="15"/>
                  </a:lnTo>
                  <a:cubicBezTo>
                    <a:pt x="18" y="8"/>
                    <a:pt x="26" y="3"/>
                    <a:pt x="35" y="1"/>
                  </a:cubicBezTo>
                  <a:cubicBezTo>
                    <a:pt x="45" y="0"/>
                    <a:pt x="54" y="2"/>
                    <a:pt x="61" y="7"/>
                  </a:cubicBezTo>
                  <a:cubicBezTo>
                    <a:pt x="69" y="13"/>
                    <a:pt x="74" y="21"/>
                    <a:pt x="75" y="30"/>
                  </a:cubicBezTo>
                  <a:cubicBezTo>
                    <a:pt x="77" y="39"/>
                    <a:pt x="75" y="48"/>
                    <a:pt x="69" y="56"/>
                  </a:cubicBezTo>
                  <a:lnTo>
                    <a:pt x="64" y="63"/>
                  </a:lnTo>
                  <a:cubicBezTo>
                    <a:pt x="58" y="71"/>
                    <a:pt x="50" y="76"/>
                    <a:pt x="41" y="77"/>
                  </a:cubicBezTo>
                  <a:cubicBezTo>
                    <a:pt x="39" y="78"/>
                    <a:pt x="37" y="78"/>
                    <a:pt x="36" y="7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OfficePLUS-4-8">
              <a:extLst>
                <a:ext uri="{FF2B5EF4-FFF2-40B4-BE49-F238E27FC236}">
                  <a16:creationId xmlns:a16="http://schemas.microsoft.com/office/drawing/2014/main" id="{71965902-2C80-4E06-BEBE-49D7D34A5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87" y="900114"/>
              <a:ext cx="85725" cy="66675"/>
            </a:xfrm>
            <a:custGeom>
              <a:avLst/>
              <a:gdLst>
                <a:gd name="T0" fmla="*/ 100 w 141"/>
                <a:gd name="T1" fmla="*/ 109 h 109"/>
                <a:gd name="T2" fmla="*/ 80 w 141"/>
                <a:gd name="T3" fmla="*/ 103 h 109"/>
                <a:gd name="T4" fmla="*/ 0 w 141"/>
                <a:gd name="T5" fmla="*/ 55 h 109"/>
                <a:gd name="T6" fmla="*/ 9 w 141"/>
                <a:gd name="T7" fmla="*/ 40 h 109"/>
                <a:gd name="T8" fmla="*/ 89 w 141"/>
                <a:gd name="T9" fmla="*/ 89 h 109"/>
                <a:gd name="T10" fmla="*/ 104 w 141"/>
                <a:gd name="T11" fmla="*/ 92 h 109"/>
                <a:gd name="T12" fmla="*/ 116 w 141"/>
                <a:gd name="T13" fmla="*/ 83 h 109"/>
                <a:gd name="T14" fmla="*/ 119 w 141"/>
                <a:gd name="T15" fmla="*/ 68 h 109"/>
                <a:gd name="T16" fmla="*/ 110 w 141"/>
                <a:gd name="T17" fmla="*/ 56 h 109"/>
                <a:gd name="T18" fmla="*/ 38 w 141"/>
                <a:gd name="T19" fmla="*/ 15 h 109"/>
                <a:gd name="T20" fmla="*/ 47 w 141"/>
                <a:gd name="T21" fmla="*/ 0 h 109"/>
                <a:gd name="T22" fmla="*/ 119 w 141"/>
                <a:gd name="T23" fmla="*/ 42 h 109"/>
                <a:gd name="T24" fmla="*/ 130 w 141"/>
                <a:gd name="T25" fmla="*/ 92 h 109"/>
                <a:gd name="T26" fmla="*/ 100 w 141"/>
                <a:gd name="T2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1" h="109">
                  <a:moveTo>
                    <a:pt x="100" y="109"/>
                  </a:moveTo>
                  <a:cubicBezTo>
                    <a:pt x="93" y="109"/>
                    <a:pt x="86" y="107"/>
                    <a:pt x="80" y="103"/>
                  </a:cubicBezTo>
                  <a:lnTo>
                    <a:pt x="0" y="55"/>
                  </a:lnTo>
                  <a:lnTo>
                    <a:pt x="9" y="40"/>
                  </a:lnTo>
                  <a:lnTo>
                    <a:pt x="89" y="89"/>
                  </a:lnTo>
                  <a:cubicBezTo>
                    <a:pt x="93" y="92"/>
                    <a:pt x="99" y="93"/>
                    <a:pt x="104" y="92"/>
                  </a:cubicBezTo>
                  <a:cubicBezTo>
                    <a:pt x="109" y="91"/>
                    <a:pt x="113" y="87"/>
                    <a:pt x="116" y="83"/>
                  </a:cubicBezTo>
                  <a:cubicBezTo>
                    <a:pt x="119" y="79"/>
                    <a:pt x="120" y="73"/>
                    <a:pt x="119" y="68"/>
                  </a:cubicBezTo>
                  <a:cubicBezTo>
                    <a:pt x="118" y="63"/>
                    <a:pt x="115" y="59"/>
                    <a:pt x="110" y="56"/>
                  </a:cubicBezTo>
                  <a:lnTo>
                    <a:pt x="38" y="15"/>
                  </a:lnTo>
                  <a:lnTo>
                    <a:pt x="47" y="0"/>
                  </a:lnTo>
                  <a:lnTo>
                    <a:pt x="119" y="42"/>
                  </a:lnTo>
                  <a:cubicBezTo>
                    <a:pt x="136" y="53"/>
                    <a:pt x="141" y="75"/>
                    <a:pt x="130" y="92"/>
                  </a:cubicBezTo>
                  <a:cubicBezTo>
                    <a:pt x="123" y="103"/>
                    <a:pt x="112" y="109"/>
                    <a:pt x="100" y="1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OfficePLUS-4-9">
              <a:extLst>
                <a:ext uri="{FF2B5EF4-FFF2-40B4-BE49-F238E27FC236}">
                  <a16:creationId xmlns:a16="http://schemas.microsoft.com/office/drawing/2014/main" id="{FADF1529-FB5E-4668-8EE5-1414C8C51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250" y="923926"/>
              <a:ext cx="71438" cy="63500"/>
            </a:xfrm>
            <a:custGeom>
              <a:avLst/>
              <a:gdLst>
                <a:gd name="T0" fmla="*/ 79 w 117"/>
                <a:gd name="T1" fmla="*/ 103 h 103"/>
                <a:gd name="T2" fmla="*/ 60 w 117"/>
                <a:gd name="T3" fmla="*/ 98 h 103"/>
                <a:gd name="T4" fmla="*/ 0 w 117"/>
                <a:gd name="T5" fmla="*/ 60 h 103"/>
                <a:gd name="T6" fmla="*/ 9 w 117"/>
                <a:gd name="T7" fmla="*/ 46 h 103"/>
                <a:gd name="T8" fmla="*/ 69 w 117"/>
                <a:gd name="T9" fmla="*/ 84 h 103"/>
                <a:gd name="T10" fmla="*/ 84 w 117"/>
                <a:gd name="T11" fmla="*/ 86 h 103"/>
                <a:gd name="T12" fmla="*/ 96 w 117"/>
                <a:gd name="T13" fmla="*/ 78 h 103"/>
                <a:gd name="T14" fmla="*/ 99 w 117"/>
                <a:gd name="T15" fmla="*/ 62 h 103"/>
                <a:gd name="T16" fmla="*/ 90 w 117"/>
                <a:gd name="T17" fmla="*/ 50 h 103"/>
                <a:gd name="T18" fmla="*/ 32 w 117"/>
                <a:gd name="T19" fmla="*/ 15 h 103"/>
                <a:gd name="T20" fmla="*/ 41 w 117"/>
                <a:gd name="T21" fmla="*/ 0 h 103"/>
                <a:gd name="T22" fmla="*/ 99 w 117"/>
                <a:gd name="T23" fmla="*/ 36 h 103"/>
                <a:gd name="T24" fmla="*/ 115 w 117"/>
                <a:gd name="T25" fmla="*/ 59 h 103"/>
                <a:gd name="T26" fmla="*/ 110 w 117"/>
                <a:gd name="T27" fmla="*/ 87 h 103"/>
                <a:gd name="T28" fmla="*/ 79 w 117"/>
                <a:gd name="T2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03">
                  <a:moveTo>
                    <a:pt x="79" y="103"/>
                  </a:moveTo>
                  <a:cubicBezTo>
                    <a:pt x="73" y="103"/>
                    <a:pt x="66" y="102"/>
                    <a:pt x="60" y="98"/>
                  </a:cubicBezTo>
                  <a:lnTo>
                    <a:pt x="0" y="60"/>
                  </a:lnTo>
                  <a:lnTo>
                    <a:pt x="9" y="46"/>
                  </a:lnTo>
                  <a:lnTo>
                    <a:pt x="69" y="84"/>
                  </a:lnTo>
                  <a:cubicBezTo>
                    <a:pt x="73" y="87"/>
                    <a:pt x="79" y="87"/>
                    <a:pt x="84" y="86"/>
                  </a:cubicBezTo>
                  <a:cubicBezTo>
                    <a:pt x="89" y="85"/>
                    <a:pt x="93" y="82"/>
                    <a:pt x="96" y="78"/>
                  </a:cubicBezTo>
                  <a:cubicBezTo>
                    <a:pt x="99" y="73"/>
                    <a:pt x="100" y="68"/>
                    <a:pt x="99" y="62"/>
                  </a:cubicBezTo>
                  <a:cubicBezTo>
                    <a:pt x="98" y="57"/>
                    <a:pt x="95" y="53"/>
                    <a:pt x="90" y="50"/>
                  </a:cubicBezTo>
                  <a:lnTo>
                    <a:pt x="32" y="15"/>
                  </a:lnTo>
                  <a:lnTo>
                    <a:pt x="41" y="0"/>
                  </a:lnTo>
                  <a:lnTo>
                    <a:pt x="99" y="36"/>
                  </a:lnTo>
                  <a:cubicBezTo>
                    <a:pt x="108" y="41"/>
                    <a:pt x="113" y="49"/>
                    <a:pt x="115" y="59"/>
                  </a:cubicBezTo>
                  <a:cubicBezTo>
                    <a:pt x="117" y="69"/>
                    <a:pt x="115" y="78"/>
                    <a:pt x="110" y="87"/>
                  </a:cubicBezTo>
                  <a:cubicBezTo>
                    <a:pt x="103" y="98"/>
                    <a:pt x="91" y="103"/>
                    <a:pt x="79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OfficePLUS-4-10">
              <a:extLst>
                <a:ext uri="{FF2B5EF4-FFF2-40B4-BE49-F238E27FC236}">
                  <a16:creationId xmlns:a16="http://schemas.microsoft.com/office/drawing/2014/main" id="{6363A3A4-2010-40B4-A0D1-E95259434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612" y="952501"/>
              <a:ext cx="53975" cy="50800"/>
            </a:xfrm>
            <a:custGeom>
              <a:avLst/>
              <a:gdLst>
                <a:gd name="T0" fmla="*/ 51 w 88"/>
                <a:gd name="T1" fmla="*/ 84 h 84"/>
                <a:gd name="T2" fmla="*/ 31 w 88"/>
                <a:gd name="T3" fmla="*/ 78 h 84"/>
                <a:gd name="T4" fmla="*/ 0 w 88"/>
                <a:gd name="T5" fmla="*/ 56 h 84"/>
                <a:gd name="T6" fmla="*/ 9 w 88"/>
                <a:gd name="T7" fmla="*/ 42 h 84"/>
                <a:gd name="T8" fmla="*/ 41 w 88"/>
                <a:gd name="T9" fmla="*/ 64 h 84"/>
                <a:gd name="T10" fmla="*/ 55 w 88"/>
                <a:gd name="T11" fmla="*/ 67 h 84"/>
                <a:gd name="T12" fmla="*/ 68 w 88"/>
                <a:gd name="T13" fmla="*/ 58 h 84"/>
                <a:gd name="T14" fmla="*/ 70 w 88"/>
                <a:gd name="T15" fmla="*/ 43 h 84"/>
                <a:gd name="T16" fmla="*/ 61 w 88"/>
                <a:gd name="T17" fmla="*/ 31 h 84"/>
                <a:gd name="T18" fmla="*/ 35 w 88"/>
                <a:gd name="T19" fmla="*/ 14 h 84"/>
                <a:gd name="T20" fmla="*/ 44 w 88"/>
                <a:gd name="T21" fmla="*/ 0 h 84"/>
                <a:gd name="T22" fmla="*/ 70 w 88"/>
                <a:gd name="T23" fmla="*/ 17 h 84"/>
                <a:gd name="T24" fmla="*/ 86 w 88"/>
                <a:gd name="T25" fmla="*/ 40 h 84"/>
                <a:gd name="T26" fmla="*/ 82 w 88"/>
                <a:gd name="T27" fmla="*/ 67 h 84"/>
                <a:gd name="T28" fmla="*/ 59 w 88"/>
                <a:gd name="T29" fmla="*/ 83 h 84"/>
                <a:gd name="T30" fmla="*/ 51 w 88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84">
                  <a:moveTo>
                    <a:pt x="51" y="84"/>
                  </a:moveTo>
                  <a:cubicBezTo>
                    <a:pt x="44" y="84"/>
                    <a:pt x="37" y="82"/>
                    <a:pt x="31" y="78"/>
                  </a:cubicBezTo>
                  <a:lnTo>
                    <a:pt x="0" y="56"/>
                  </a:lnTo>
                  <a:lnTo>
                    <a:pt x="9" y="42"/>
                  </a:lnTo>
                  <a:lnTo>
                    <a:pt x="41" y="64"/>
                  </a:lnTo>
                  <a:cubicBezTo>
                    <a:pt x="45" y="67"/>
                    <a:pt x="50" y="68"/>
                    <a:pt x="55" y="67"/>
                  </a:cubicBezTo>
                  <a:cubicBezTo>
                    <a:pt x="60" y="66"/>
                    <a:pt x="65" y="62"/>
                    <a:pt x="68" y="58"/>
                  </a:cubicBezTo>
                  <a:cubicBezTo>
                    <a:pt x="70" y="54"/>
                    <a:pt x="71" y="48"/>
                    <a:pt x="70" y="43"/>
                  </a:cubicBezTo>
                  <a:cubicBezTo>
                    <a:pt x="69" y="38"/>
                    <a:pt x="66" y="34"/>
                    <a:pt x="61" y="31"/>
                  </a:cubicBezTo>
                  <a:lnTo>
                    <a:pt x="35" y="14"/>
                  </a:lnTo>
                  <a:lnTo>
                    <a:pt x="44" y="0"/>
                  </a:lnTo>
                  <a:lnTo>
                    <a:pt x="70" y="17"/>
                  </a:lnTo>
                  <a:cubicBezTo>
                    <a:pt x="79" y="22"/>
                    <a:pt x="84" y="30"/>
                    <a:pt x="86" y="40"/>
                  </a:cubicBezTo>
                  <a:cubicBezTo>
                    <a:pt x="88" y="49"/>
                    <a:pt x="87" y="59"/>
                    <a:pt x="82" y="67"/>
                  </a:cubicBezTo>
                  <a:cubicBezTo>
                    <a:pt x="76" y="75"/>
                    <a:pt x="68" y="81"/>
                    <a:pt x="59" y="83"/>
                  </a:cubicBezTo>
                  <a:cubicBezTo>
                    <a:pt x="56" y="84"/>
                    <a:pt x="54" y="84"/>
                    <a:pt x="51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OfficePLUS-4-11">
              <a:extLst>
                <a:ext uri="{FF2B5EF4-FFF2-40B4-BE49-F238E27FC236}">
                  <a16:creationId xmlns:a16="http://schemas.microsoft.com/office/drawing/2014/main" id="{29095C16-E646-43C3-82B4-0814E0548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87" y="857251"/>
              <a:ext cx="104775" cy="88900"/>
            </a:xfrm>
            <a:custGeom>
              <a:avLst/>
              <a:gdLst>
                <a:gd name="T0" fmla="*/ 129 w 171"/>
                <a:gd name="T1" fmla="*/ 146 h 146"/>
                <a:gd name="T2" fmla="*/ 110 w 171"/>
                <a:gd name="T3" fmla="*/ 140 h 146"/>
                <a:gd name="T4" fmla="*/ 36 w 171"/>
                <a:gd name="T5" fmla="*/ 98 h 146"/>
                <a:gd name="T6" fmla="*/ 45 w 171"/>
                <a:gd name="T7" fmla="*/ 83 h 146"/>
                <a:gd name="T8" fmla="*/ 118 w 171"/>
                <a:gd name="T9" fmla="*/ 126 h 146"/>
                <a:gd name="T10" fmla="*/ 146 w 171"/>
                <a:gd name="T11" fmla="*/ 120 h 146"/>
                <a:gd name="T12" fmla="*/ 140 w 171"/>
                <a:gd name="T13" fmla="*/ 93 h 146"/>
                <a:gd name="T14" fmla="*/ 0 w 171"/>
                <a:gd name="T15" fmla="*/ 14 h 146"/>
                <a:gd name="T16" fmla="*/ 9 w 171"/>
                <a:gd name="T17" fmla="*/ 0 h 146"/>
                <a:gd name="T18" fmla="*/ 148 w 171"/>
                <a:gd name="T19" fmla="*/ 78 h 146"/>
                <a:gd name="T20" fmla="*/ 160 w 171"/>
                <a:gd name="T21" fmla="*/ 129 h 146"/>
                <a:gd name="T22" fmla="*/ 129 w 171"/>
                <a:gd name="T23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1" h="146">
                  <a:moveTo>
                    <a:pt x="129" y="146"/>
                  </a:moveTo>
                  <a:cubicBezTo>
                    <a:pt x="122" y="146"/>
                    <a:pt x="116" y="144"/>
                    <a:pt x="110" y="140"/>
                  </a:cubicBezTo>
                  <a:lnTo>
                    <a:pt x="36" y="98"/>
                  </a:lnTo>
                  <a:lnTo>
                    <a:pt x="45" y="83"/>
                  </a:lnTo>
                  <a:lnTo>
                    <a:pt x="118" y="126"/>
                  </a:lnTo>
                  <a:cubicBezTo>
                    <a:pt x="128" y="132"/>
                    <a:pt x="140" y="129"/>
                    <a:pt x="146" y="120"/>
                  </a:cubicBezTo>
                  <a:cubicBezTo>
                    <a:pt x="152" y="111"/>
                    <a:pt x="149" y="99"/>
                    <a:pt x="140" y="93"/>
                  </a:cubicBezTo>
                  <a:lnTo>
                    <a:pt x="0" y="14"/>
                  </a:lnTo>
                  <a:lnTo>
                    <a:pt x="9" y="0"/>
                  </a:lnTo>
                  <a:lnTo>
                    <a:pt x="148" y="78"/>
                  </a:lnTo>
                  <a:cubicBezTo>
                    <a:pt x="166" y="89"/>
                    <a:pt x="171" y="112"/>
                    <a:pt x="160" y="129"/>
                  </a:cubicBezTo>
                  <a:cubicBezTo>
                    <a:pt x="153" y="140"/>
                    <a:pt x="141" y="146"/>
                    <a:pt x="129" y="1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OfficePLUS-4-12">
              <a:extLst>
                <a:ext uri="{FF2B5EF4-FFF2-40B4-BE49-F238E27FC236}">
                  <a16:creationId xmlns:a16="http://schemas.microsoft.com/office/drawing/2014/main" id="{B6CC940F-CA43-4B97-88F4-924CD3F05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25" y="744539"/>
              <a:ext cx="104775" cy="144463"/>
            </a:xfrm>
            <a:custGeom>
              <a:avLst/>
              <a:gdLst>
                <a:gd name="T0" fmla="*/ 29 w 66"/>
                <a:gd name="T1" fmla="*/ 91 h 91"/>
                <a:gd name="T2" fmla="*/ 0 w 66"/>
                <a:gd name="T3" fmla="*/ 76 h 91"/>
                <a:gd name="T4" fmla="*/ 2 w 66"/>
                <a:gd name="T5" fmla="*/ 71 h 91"/>
                <a:gd name="T6" fmla="*/ 26 w 66"/>
                <a:gd name="T7" fmla="*/ 82 h 91"/>
                <a:gd name="T8" fmla="*/ 58 w 66"/>
                <a:gd name="T9" fmla="*/ 17 h 91"/>
                <a:gd name="T10" fmla="*/ 34 w 66"/>
                <a:gd name="T11" fmla="*/ 5 h 91"/>
                <a:gd name="T12" fmla="*/ 37 w 66"/>
                <a:gd name="T13" fmla="*/ 0 h 91"/>
                <a:gd name="T14" fmla="*/ 66 w 66"/>
                <a:gd name="T15" fmla="*/ 14 h 91"/>
                <a:gd name="T16" fmla="*/ 29 w 66"/>
                <a:gd name="T1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91">
                  <a:moveTo>
                    <a:pt x="29" y="91"/>
                  </a:moveTo>
                  <a:lnTo>
                    <a:pt x="0" y="76"/>
                  </a:lnTo>
                  <a:lnTo>
                    <a:pt x="2" y="71"/>
                  </a:lnTo>
                  <a:lnTo>
                    <a:pt x="26" y="82"/>
                  </a:lnTo>
                  <a:lnTo>
                    <a:pt x="58" y="17"/>
                  </a:lnTo>
                  <a:lnTo>
                    <a:pt x="34" y="5"/>
                  </a:lnTo>
                  <a:lnTo>
                    <a:pt x="37" y="0"/>
                  </a:lnTo>
                  <a:lnTo>
                    <a:pt x="66" y="14"/>
                  </a:lnTo>
                  <a:lnTo>
                    <a:pt x="29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OfficePLUS-4-13">
              <a:extLst>
                <a:ext uri="{FF2B5EF4-FFF2-40B4-BE49-F238E27FC236}">
                  <a16:creationId xmlns:a16="http://schemas.microsoft.com/office/drawing/2014/main" id="{E346752A-6D44-4109-B242-3B6D9312B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" y="746126"/>
              <a:ext cx="104775" cy="144463"/>
            </a:xfrm>
            <a:custGeom>
              <a:avLst/>
              <a:gdLst>
                <a:gd name="T0" fmla="*/ 37 w 66"/>
                <a:gd name="T1" fmla="*/ 91 h 91"/>
                <a:gd name="T2" fmla="*/ 0 w 66"/>
                <a:gd name="T3" fmla="*/ 14 h 91"/>
                <a:gd name="T4" fmla="*/ 29 w 66"/>
                <a:gd name="T5" fmla="*/ 0 h 91"/>
                <a:gd name="T6" fmla="*/ 32 w 66"/>
                <a:gd name="T7" fmla="*/ 6 h 91"/>
                <a:gd name="T8" fmla="*/ 9 w 66"/>
                <a:gd name="T9" fmla="*/ 17 h 91"/>
                <a:gd name="T10" fmla="*/ 40 w 66"/>
                <a:gd name="T11" fmla="*/ 82 h 91"/>
                <a:gd name="T12" fmla="*/ 64 w 66"/>
                <a:gd name="T13" fmla="*/ 70 h 91"/>
                <a:gd name="T14" fmla="*/ 66 w 66"/>
                <a:gd name="T15" fmla="*/ 76 h 91"/>
                <a:gd name="T16" fmla="*/ 37 w 66"/>
                <a:gd name="T1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91">
                  <a:moveTo>
                    <a:pt x="37" y="91"/>
                  </a:moveTo>
                  <a:lnTo>
                    <a:pt x="0" y="14"/>
                  </a:lnTo>
                  <a:lnTo>
                    <a:pt x="29" y="0"/>
                  </a:lnTo>
                  <a:lnTo>
                    <a:pt x="32" y="6"/>
                  </a:lnTo>
                  <a:lnTo>
                    <a:pt x="9" y="17"/>
                  </a:lnTo>
                  <a:lnTo>
                    <a:pt x="40" y="82"/>
                  </a:lnTo>
                  <a:lnTo>
                    <a:pt x="64" y="70"/>
                  </a:lnTo>
                  <a:lnTo>
                    <a:pt x="66" y="76"/>
                  </a:lnTo>
                  <a:lnTo>
                    <a:pt x="37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3" name="OfficePLUS-5">
            <a:extLst>
              <a:ext uri="{FF2B5EF4-FFF2-40B4-BE49-F238E27FC236}">
                <a16:creationId xmlns:a16="http://schemas.microsoft.com/office/drawing/2014/main" id="{AFC9F9B3-3269-475E-989D-B6FADF250CCB}"/>
              </a:ext>
            </a:extLst>
          </p:cNvPr>
          <p:cNvSpPr/>
          <p:nvPr/>
        </p:nvSpPr>
        <p:spPr>
          <a:xfrm rot="5400000">
            <a:off x="-571364" y="1134333"/>
            <a:ext cx="2484233" cy="198427"/>
          </a:xfrm>
          <a:prstGeom prst="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44" name="OfficePLUS-6">
            <a:extLst>
              <a:ext uri="{FF2B5EF4-FFF2-40B4-BE49-F238E27FC236}">
                <a16:creationId xmlns:a16="http://schemas.microsoft.com/office/drawing/2014/main" id="{49D48B5E-2004-4AF0-B480-361A5D6DD156}"/>
              </a:ext>
            </a:extLst>
          </p:cNvPr>
          <p:cNvSpPr/>
          <p:nvPr/>
        </p:nvSpPr>
        <p:spPr>
          <a:xfrm>
            <a:off x="6725064" y="1932687"/>
            <a:ext cx="914400" cy="914400"/>
          </a:xfrm>
          <a:prstGeom prst="round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47" name="OfficePLUS-7">
            <a:extLst>
              <a:ext uri="{FF2B5EF4-FFF2-40B4-BE49-F238E27FC236}">
                <a16:creationId xmlns:a16="http://schemas.microsoft.com/office/drawing/2014/main" id="{3A2D0C9D-6AAA-4BF3-9F6A-2CB51E002DEF}"/>
              </a:ext>
            </a:extLst>
          </p:cNvPr>
          <p:cNvSpPr/>
          <p:nvPr/>
        </p:nvSpPr>
        <p:spPr>
          <a:xfrm>
            <a:off x="6725064" y="3532648"/>
            <a:ext cx="914400" cy="914400"/>
          </a:xfrm>
          <a:prstGeom prst="round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50" name="OfficePLUS-8">
            <a:extLst>
              <a:ext uri="{FF2B5EF4-FFF2-40B4-BE49-F238E27FC236}">
                <a16:creationId xmlns:a16="http://schemas.microsoft.com/office/drawing/2014/main" id="{51C78D1A-5D43-4AC3-8CD6-094C384CA7F5}"/>
              </a:ext>
            </a:extLst>
          </p:cNvPr>
          <p:cNvSpPr/>
          <p:nvPr/>
        </p:nvSpPr>
        <p:spPr>
          <a:xfrm>
            <a:off x="6725064" y="5137586"/>
            <a:ext cx="914400" cy="914400"/>
          </a:xfrm>
          <a:prstGeom prst="roundRect">
            <a:avLst/>
          </a:prstGeom>
          <a:gradFill>
            <a:gsLst>
              <a:gs pos="0">
                <a:srgbClr val="10CF9B"/>
              </a:gs>
              <a:gs pos="100000">
                <a:srgbClr val="009DD9"/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330200" dist="279400" dir="2700000" algn="tl" rotWithShape="0">
              <a:schemeClr val="tx1"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53" name="OfficePLUS-9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E5EC08C3-6F03-46F8-8359-C8FC83A3675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888685" y="2064579"/>
            <a:ext cx="561824" cy="636337"/>
            <a:chOff x="4651376" y="5373688"/>
            <a:chExt cx="598487" cy="677862"/>
          </a:xfrm>
          <a:solidFill>
            <a:schemeClr val="bg1"/>
          </a:solidFill>
        </p:grpSpPr>
        <p:sp>
          <p:nvSpPr>
            <p:cNvPr id="54" name="OfficePLUS-9-1">
              <a:extLst>
                <a:ext uri="{FF2B5EF4-FFF2-40B4-BE49-F238E27FC236}">
                  <a16:creationId xmlns:a16="http://schemas.microsoft.com/office/drawing/2014/main" id="{8338456B-9951-4D39-9055-9856991AF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2338" y="5449888"/>
              <a:ext cx="442913" cy="412750"/>
            </a:xfrm>
            <a:custGeom>
              <a:avLst/>
              <a:gdLst>
                <a:gd name="T0" fmla="*/ 244 w 323"/>
                <a:gd name="T1" fmla="*/ 301 h 301"/>
                <a:gd name="T2" fmla="*/ 236 w 323"/>
                <a:gd name="T3" fmla="*/ 287 h 301"/>
                <a:gd name="T4" fmla="*/ 238 w 323"/>
                <a:gd name="T5" fmla="*/ 286 h 301"/>
                <a:gd name="T6" fmla="*/ 307 w 323"/>
                <a:gd name="T7" fmla="*/ 162 h 301"/>
                <a:gd name="T8" fmla="*/ 162 w 323"/>
                <a:gd name="T9" fmla="*/ 17 h 301"/>
                <a:gd name="T10" fmla="*/ 16 w 323"/>
                <a:gd name="T11" fmla="*/ 162 h 301"/>
                <a:gd name="T12" fmla="*/ 82 w 323"/>
                <a:gd name="T13" fmla="*/ 284 h 301"/>
                <a:gd name="T14" fmla="*/ 73 w 323"/>
                <a:gd name="T15" fmla="*/ 298 h 301"/>
                <a:gd name="T16" fmla="*/ 0 w 323"/>
                <a:gd name="T17" fmla="*/ 162 h 301"/>
                <a:gd name="T18" fmla="*/ 162 w 323"/>
                <a:gd name="T19" fmla="*/ 0 h 301"/>
                <a:gd name="T20" fmla="*/ 323 w 323"/>
                <a:gd name="T21" fmla="*/ 162 h 301"/>
                <a:gd name="T22" fmla="*/ 247 w 323"/>
                <a:gd name="T23" fmla="*/ 300 h 301"/>
                <a:gd name="T24" fmla="*/ 244 w 323"/>
                <a:gd name="T25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01">
                  <a:moveTo>
                    <a:pt x="244" y="301"/>
                  </a:moveTo>
                  <a:lnTo>
                    <a:pt x="236" y="287"/>
                  </a:lnTo>
                  <a:lnTo>
                    <a:pt x="238" y="286"/>
                  </a:lnTo>
                  <a:cubicBezTo>
                    <a:pt x="281" y="259"/>
                    <a:pt x="307" y="213"/>
                    <a:pt x="307" y="162"/>
                  </a:cubicBezTo>
                  <a:cubicBezTo>
                    <a:pt x="307" y="82"/>
                    <a:pt x="242" y="17"/>
                    <a:pt x="162" y="17"/>
                  </a:cubicBezTo>
                  <a:cubicBezTo>
                    <a:pt x="82" y="17"/>
                    <a:pt x="16" y="82"/>
                    <a:pt x="16" y="162"/>
                  </a:cubicBezTo>
                  <a:cubicBezTo>
                    <a:pt x="16" y="211"/>
                    <a:pt x="41" y="257"/>
                    <a:pt x="82" y="284"/>
                  </a:cubicBezTo>
                  <a:lnTo>
                    <a:pt x="73" y="298"/>
                  </a:lnTo>
                  <a:cubicBezTo>
                    <a:pt x="27" y="268"/>
                    <a:pt x="0" y="217"/>
                    <a:pt x="0" y="162"/>
                  </a:cubicBezTo>
                  <a:cubicBezTo>
                    <a:pt x="0" y="73"/>
                    <a:pt x="72" y="0"/>
                    <a:pt x="162" y="0"/>
                  </a:cubicBezTo>
                  <a:cubicBezTo>
                    <a:pt x="251" y="0"/>
                    <a:pt x="323" y="73"/>
                    <a:pt x="323" y="162"/>
                  </a:cubicBezTo>
                  <a:cubicBezTo>
                    <a:pt x="323" y="219"/>
                    <a:pt x="295" y="270"/>
                    <a:pt x="247" y="300"/>
                  </a:cubicBezTo>
                  <a:lnTo>
                    <a:pt x="244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OfficePLUS-9-2">
              <a:extLst>
                <a:ext uri="{FF2B5EF4-FFF2-40B4-BE49-F238E27FC236}">
                  <a16:creationId xmlns:a16="http://schemas.microsoft.com/office/drawing/2014/main" id="{8A2B48C7-8774-457C-8FA3-D9D241EF4E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9176" y="5835650"/>
              <a:ext cx="242888" cy="160338"/>
            </a:xfrm>
            <a:custGeom>
              <a:avLst/>
              <a:gdLst>
                <a:gd name="T0" fmla="*/ 16 w 178"/>
                <a:gd name="T1" fmla="*/ 17 h 117"/>
                <a:gd name="T2" fmla="*/ 16 w 178"/>
                <a:gd name="T3" fmla="*/ 95 h 117"/>
                <a:gd name="T4" fmla="*/ 21 w 178"/>
                <a:gd name="T5" fmla="*/ 100 h 117"/>
                <a:gd name="T6" fmla="*/ 157 w 178"/>
                <a:gd name="T7" fmla="*/ 100 h 117"/>
                <a:gd name="T8" fmla="*/ 161 w 178"/>
                <a:gd name="T9" fmla="*/ 95 h 117"/>
                <a:gd name="T10" fmla="*/ 161 w 178"/>
                <a:gd name="T11" fmla="*/ 17 h 117"/>
                <a:gd name="T12" fmla="*/ 16 w 178"/>
                <a:gd name="T13" fmla="*/ 17 h 117"/>
                <a:gd name="T14" fmla="*/ 157 w 178"/>
                <a:gd name="T15" fmla="*/ 117 h 117"/>
                <a:gd name="T16" fmla="*/ 21 w 178"/>
                <a:gd name="T17" fmla="*/ 117 h 117"/>
                <a:gd name="T18" fmla="*/ 0 w 178"/>
                <a:gd name="T19" fmla="*/ 95 h 117"/>
                <a:gd name="T20" fmla="*/ 0 w 178"/>
                <a:gd name="T21" fmla="*/ 0 h 117"/>
                <a:gd name="T22" fmla="*/ 178 w 178"/>
                <a:gd name="T23" fmla="*/ 0 h 117"/>
                <a:gd name="T24" fmla="*/ 178 w 178"/>
                <a:gd name="T25" fmla="*/ 95 h 117"/>
                <a:gd name="T26" fmla="*/ 157 w 178"/>
                <a:gd name="T2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17">
                  <a:moveTo>
                    <a:pt x="16" y="17"/>
                  </a:moveTo>
                  <a:lnTo>
                    <a:pt x="16" y="95"/>
                  </a:lnTo>
                  <a:cubicBezTo>
                    <a:pt x="16" y="98"/>
                    <a:pt x="18" y="100"/>
                    <a:pt x="21" y="100"/>
                  </a:cubicBezTo>
                  <a:lnTo>
                    <a:pt x="157" y="100"/>
                  </a:lnTo>
                  <a:cubicBezTo>
                    <a:pt x="159" y="100"/>
                    <a:pt x="161" y="98"/>
                    <a:pt x="161" y="95"/>
                  </a:cubicBezTo>
                  <a:lnTo>
                    <a:pt x="161" y="17"/>
                  </a:lnTo>
                  <a:lnTo>
                    <a:pt x="16" y="17"/>
                  </a:lnTo>
                  <a:close/>
                  <a:moveTo>
                    <a:pt x="157" y="117"/>
                  </a:moveTo>
                  <a:lnTo>
                    <a:pt x="21" y="117"/>
                  </a:lnTo>
                  <a:cubicBezTo>
                    <a:pt x="9" y="117"/>
                    <a:pt x="0" y="107"/>
                    <a:pt x="0" y="95"/>
                  </a:cubicBezTo>
                  <a:lnTo>
                    <a:pt x="0" y="0"/>
                  </a:lnTo>
                  <a:lnTo>
                    <a:pt x="178" y="0"/>
                  </a:lnTo>
                  <a:lnTo>
                    <a:pt x="178" y="95"/>
                  </a:lnTo>
                  <a:cubicBezTo>
                    <a:pt x="178" y="107"/>
                    <a:pt x="168" y="117"/>
                    <a:pt x="157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OfficePLUS-9-3">
              <a:extLst>
                <a:ext uri="{FF2B5EF4-FFF2-40B4-BE49-F238E27FC236}">
                  <a16:creationId xmlns:a16="http://schemas.microsoft.com/office/drawing/2014/main" id="{B001C576-9168-4166-A118-C1F95F695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451" y="5646738"/>
              <a:ext cx="53975" cy="158750"/>
            </a:xfrm>
            <a:custGeom>
              <a:avLst/>
              <a:gdLst>
                <a:gd name="T0" fmla="*/ 39 w 39"/>
                <a:gd name="T1" fmla="*/ 116 h 116"/>
                <a:gd name="T2" fmla="*/ 22 w 39"/>
                <a:gd name="T3" fmla="*/ 116 h 116"/>
                <a:gd name="T4" fmla="*/ 0 w 39"/>
                <a:gd name="T5" fmla="*/ 5 h 116"/>
                <a:gd name="T6" fmla="*/ 16 w 39"/>
                <a:gd name="T7" fmla="*/ 0 h 116"/>
                <a:gd name="T8" fmla="*/ 39 w 3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6">
                  <a:moveTo>
                    <a:pt x="39" y="116"/>
                  </a:moveTo>
                  <a:lnTo>
                    <a:pt x="22" y="116"/>
                  </a:lnTo>
                  <a:cubicBezTo>
                    <a:pt x="22" y="77"/>
                    <a:pt x="1" y="6"/>
                    <a:pt x="0" y="5"/>
                  </a:cubicBezTo>
                  <a:lnTo>
                    <a:pt x="16" y="0"/>
                  </a:lnTo>
                  <a:cubicBezTo>
                    <a:pt x="17" y="3"/>
                    <a:pt x="39" y="75"/>
                    <a:pt x="39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OfficePLUS-9-4">
              <a:extLst>
                <a:ext uri="{FF2B5EF4-FFF2-40B4-BE49-F238E27FC236}">
                  <a16:creationId xmlns:a16="http://schemas.microsoft.com/office/drawing/2014/main" id="{AC479520-E8B2-48D3-AC6A-685755E9C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863" y="5645150"/>
              <a:ext cx="90488" cy="28575"/>
            </a:xfrm>
            <a:custGeom>
              <a:avLst/>
              <a:gdLst>
                <a:gd name="T0" fmla="*/ 33 w 66"/>
                <a:gd name="T1" fmla="*/ 21 h 21"/>
                <a:gd name="T2" fmla="*/ 0 w 66"/>
                <a:gd name="T3" fmla="*/ 1 h 21"/>
                <a:gd name="T4" fmla="*/ 17 w 66"/>
                <a:gd name="T5" fmla="*/ 1 h 21"/>
                <a:gd name="T6" fmla="*/ 17 w 66"/>
                <a:gd name="T7" fmla="*/ 1 h 21"/>
                <a:gd name="T8" fmla="*/ 33 w 66"/>
                <a:gd name="T9" fmla="*/ 4 h 21"/>
                <a:gd name="T10" fmla="*/ 50 w 66"/>
                <a:gd name="T11" fmla="*/ 0 h 21"/>
                <a:gd name="T12" fmla="*/ 66 w 66"/>
                <a:gd name="T13" fmla="*/ 1 h 21"/>
                <a:gd name="T14" fmla="*/ 33 w 66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1">
                  <a:moveTo>
                    <a:pt x="33" y="21"/>
                  </a:moveTo>
                  <a:cubicBezTo>
                    <a:pt x="14" y="21"/>
                    <a:pt x="0" y="13"/>
                    <a:pt x="0" y="1"/>
                  </a:cubicBezTo>
                  <a:lnTo>
                    <a:pt x="17" y="1"/>
                  </a:lnTo>
                  <a:lnTo>
                    <a:pt x="17" y="1"/>
                  </a:lnTo>
                  <a:cubicBezTo>
                    <a:pt x="17" y="1"/>
                    <a:pt x="23" y="4"/>
                    <a:pt x="33" y="4"/>
                  </a:cubicBezTo>
                  <a:cubicBezTo>
                    <a:pt x="44" y="4"/>
                    <a:pt x="49" y="1"/>
                    <a:pt x="50" y="0"/>
                  </a:cubicBezTo>
                  <a:lnTo>
                    <a:pt x="66" y="1"/>
                  </a:lnTo>
                  <a:cubicBezTo>
                    <a:pt x="66" y="13"/>
                    <a:pt x="52" y="21"/>
                    <a:pt x="3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OfficePLUS-9-5">
              <a:extLst>
                <a:ext uri="{FF2B5EF4-FFF2-40B4-BE49-F238E27FC236}">
                  <a16:creationId xmlns:a16="http://schemas.microsoft.com/office/drawing/2014/main" id="{8AA797BD-D70C-4A2F-A428-D2089047C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3638" y="5646738"/>
              <a:ext cx="53975" cy="158750"/>
            </a:xfrm>
            <a:custGeom>
              <a:avLst/>
              <a:gdLst>
                <a:gd name="T0" fmla="*/ 17 w 39"/>
                <a:gd name="T1" fmla="*/ 116 h 116"/>
                <a:gd name="T2" fmla="*/ 0 w 39"/>
                <a:gd name="T3" fmla="*/ 116 h 116"/>
                <a:gd name="T4" fmla="*/ 23 w 39"/>
                <a:gd name="T5" fmla="*/ 0 h 116"/>
                <a:gd name="T6" fmla="*/ 39 w 39"/>
                <a:gd name="T7" fmla="*/ 5 h 116"/>
                <a:gd name="T8" fmla="*/ 17 w 3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6">
                  <a:moveTo>
                    <a:pt x="17" y="116"/>
                  </a:moveTo>
                  <a:lnTo>
                    <a:pt x="0" y="116"/>
                  </a:lnTo>
                  <a:cubicBezTo>
                    <a:pt x="0" y="75"/>
                    <a:pt x="22" y="3"/>
                    <a:pt x="23" y="0"/>
                  </a:cubicBezTo>
                  <a:lnTo>
                    <a:pt x="39" y="5"/>
                  </a:lnTo>
                  <a:cubicBezTo>
                    <a:pt x="38" y="6"/>
                    <a:pt x="17" y="77"/>
                    <a:pt x="17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OfficePLUS-9-6">
              <a:extLst>
                <a:ext uri="{FF2B5EF4-FFF2-40B4-BE49-F238E27FC236}">
                  <a16:creationId xmlns:a16="http://schemas.microsoft.com/office/drawing/2014/main" id="{DCB3C5F0-ACD4-48E8-9DE3-1474B3A39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5645150"/>
              <a:ext cx="88900" cy="28575"/>
            </a:xfrm>
            <a:custGeom>
              <a:avLst/>
              <a:gdLst>
                <a:gd name="T0" fmla="*/ 33 w 66"/>
                <a:gd name="T1" fmla="*/ 21 h 21"/>
                <a:gd name="T2" fmla="*/ 0 w 66"/>
                <a:gd name="T3" fmla="*/ 1 h 21"/>
                <a:gd name="T4" fmla="*/ 16 w 66"/>
                <a:gd name="T5" fmla="*/ 1 h 21"/>
                <a:gd name="T6" fmla="*/ 16 w 66"/>
                <a:gd name="T7" fmla="*/ 0 h 21"/>
                <a:gd name="T8" fmla="*/ 33 w 66"/>
                <a:gd name="T9" fmla="*/ 4 h 21"/>
                <a:gd name="T10" fmla="*/ 49 w 66"/>
                <a:gd name="T11" fmla="*/ 0 h 21"/>
                <a:gd name="T12" fmla="*/ 66 w 66"/>
                <a:gd name="T13" fmla="*/ 1 h 21"/>
                <a:gd name="T14" fmla="*/ 33 w 66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21">
                  <a:moveTo>
                    <a:pt x="33" y="21"/>
                  </a:moveTo>
                  <a:cubicBezTo>
                    <a:pt x="14" y="21"/>
                    <a:pt x="0" y="13"/>
                    <a:pt x="0" y="1"/>
                  </a:cubicBezTo>
                  <a:lnTo>
                    <a:pt x="16" y="1"/>
                  </a:lnTo>
                  <a:cubicBezTo>
                    <a:pt x="16" y="0"/>
                    <a:pt x="16" y="0"/>
                    <a:pt x="16" y="0"/>
                  </a:cubicBezTo>
                  <a:cubicBezTo>
                    <a:pt x="17" y="1"/>
                    <a:pt x="22" y="4"/>
                    <a:pt x="33" y="4"/>
                  </a:cubicBezTo>
                  <a:cubicBezTo>
                    <a:pt x="43" y="4"/>
                    <a:pt x="49" y="1"/>
                    <a:pt x="49" y="0"/>
                  </a:cubicBezTo>
                  <a:lnTo>
                    <a:pt x="66" y="1"/>
                  </a:lnTo>
                  <a:cubicBezTo>
                    <a:pt x="66" y="13"/>
                    <a:pt x="52" y="21"/>
                    <a:pt x="3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OfficePLUS-9-7">
              <a:extLst>
                <a:ext uri="{FF2B5EF4-FFF2-40B4-BE49-F238E27FC236}">
                  <a16:creationId xmlns:a16="http://schemas.microsoft.com/office/drawing/2014/main" id="{8400FA39-4EC1-49FF-B4E8-B3F4242A9B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1088" y="5972175"/>
              <a:ext cx="117475" cy="79375"/>
            </a:xfrm>
            <a:custGeom>
              <a:avLst/>
              <a:gdLst>
                <a:gd name="T0" fmla="*/ 16 w 86"/>
                <a:gd name="T1" fmla="*/ 17 h 57"/>
                <a:gd name="T2" fmla="*/ 16 w 86"/>
                <a:gd name="T3" fmla="*/ 35 h 57"/>
                <a:gd name="T4" fmla="*/ 22 w 86"/>
                <a:gd name="T5" fmla="*/ 41 h 57"/>
                <a:gd name="T6" fmla="*/ 64 w 86"/>
                <a:gd name="T7" fmla="*/ 41 h 57"/>
                <a:gd name="T8" fmla="*/ 69 w 86"/>
                <a:gd name="T9" fmla="*/ 35 h 57"/>
                <a:gd name="T10" fmla="*/ 69 w 86"/>
                <a:gd name="T11" fmla="*/ 17 h 57"/>
                <a:gd name="T12" fmla="*/ 16 w 86"/>
                <a:gd name="T13" fmla="*/ 17 h 57"/>
                <a:gd name="T14" fmla="*/ 64 w 86"/>
                <a:gd name="T15" fmla="*/ 57 h 57"/>
                <a:gd name="T16" fmla="*/ 22 w 86"/>
                <a:gd name="T17" fmla="*/ 57 h 57"/>
                <a:gd name="T18" fmla="*/ 0 w 86"/>
                <a:gd name="T19" fmla="*/ 35 h 57"/>
                <a:gd name="T20" fmla="*/ 0 w 86"/>
                <a:gd name="T21" fmla="*/ 0 h 57"/>
                <a:gd name="T22" fmla="*/ 86 w 86"/>
                <a:gd name="T23" fmla="*/ 0 h 57"/>
                <a:gd name="T24" fmla="*/ 86 w 86"/>
                <a:gd name="T25" fmla="*/ 35 h 57"/>
                <a:gd name="T26" fmla="*/ 64 w 86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57">
                  <a:moveTo>
                    <a:pt x="16" y="17"/>
                  </a:moveTo>
                  <a:lnTo>
                    <a:pt x="16" y="35"/>
                  </a:lnTo>
                  <a:cubicBezTo>
                    <a:pt x="16" y="38"/>
                    <a:pt x="19" y="41"/>
                    <a:pt x="22" y="41"/>
                  </a:cubicBezTo>
                  <a:lnTo>
                    <a:pt x="64" y="41"/>
                  </a:lnTo>
                  <a:cubicBezTo>
                    <a:pt x="67" y="41"/>
                    <a:pt x="69" y="38"/>
                    <a:pt x="69" y="35"/>
                  </a:cubicBezTo>
                  <a:lnTo>
                    <a:pt x="69" y="17"/>
                  </a:lnTo>
                  <a:lnTo>
                    <a:pt x="16" y="17"/>
                  </a:lnTo>
                  <a:close/>
                  <a:moveTo>
                    <a:pt x="64" y="57"/>
                  </a:moveTo>
                  <a:lnTo>
                    <a:pt x="22" y="57"/>
                  </a:lnTo>
                  <a:cubicBezTo>
                    <a:pt x="10" y="57"/>
                    <a:pt x="0" y="47"/>
                    <a:pt x="0" y="35"/>
                  </a:cubicBezTo>
                  <a:lnTo>
                    <a:pt x="0" y="0"/>
                  </a:lnTo>
                  <a:lnTo>
                    <a:pt x="86" y="0"/>
                  </a:lnTo>
                  <a:lnTo>
                    <a:pt x="86" y="35"/>
                  </a:lnTo>
                  <a:cubicBezTo>
                    <a:pt x="86" y="47"/>
                    <a:pt x="76" y="57"/>
                    <a:pt x="64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OfficePLUS-9-8">
              <a:extLst>
                <a:ext uri="{FF2B5EF4-FFF2-40B4-BE49-F238E27FC236}">
                  <a16:creationId xmlns:a16="http://schemas.microsoft.com/office/drawing/2014/main" id="{64F7E373-1FC2-48E5-B26C-2BDBF82F28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0288" y="5881688"/>
              <a:ext cx="2222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OfficePLUS-9-9">
              <a:extLst>
                <a:ext uri="{FF2B5EF4-FFF2-40B4-BE49-F238E27FC236}">
                  <a16:creationId xmlns:a16="http://schemas.microsoft.com/office/drawing/2014/main" id="{612D623B-27E4-49E5-ACCB-0D3BFBC9F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0288" y="5926138"/>
              <a:ext cx="22225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OfficePLUS-9-10">
              <a:extLst>
                <a:ext uri="{FF2B5EF4-FFF2-40B4-BE49-F238E27FC236}">
                  <a16:creationId xmlns:a16="http://schemas.microsoft.com/office/drawing/2014/main" id="{9D54ACDA-8FBA-4660-AB91-E2787F3F9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8713" y="5373688"/>
              <a:ext cx="22225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OfficePLUS-9-11">
              <a:extLst>
                <a:ext uri="{FF2B5EF4-FFF2-40B4-BE49-F238E27FC236}">
                  <a16:creationId xmlns:a16="http://schemas.microsoft.com/office/drawing/2014/main" id="{6506A48A-70C5-4E42-A153-8D4991E9A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76" y="5697538"/>
              <a:ext cx="41275" cy="30163"/>
            </a:xfrm>
            <a:custGeom>
              <a:avLst/>
              <a:gdLst>
                <a:gd name="T0" fmla="*/ 3 w 26"/>
                <a:gd name="T1" fmla="*/ 19 h 19"/>
                <a:gd name="T2" fmla="*/ 0 w 26"/>
                <a:gd name="T3" fmla="*/ 5 h 19"/>
                <a:gd name="T4" fmla="*/ 24 w 26"/>
                <a:gd name="T5" fmla="*/ 0 h 19"/>
                <a:gd name="T6" fmla="*/ 26 w 26"/>
                <a:gd name="T7" fmla="*/ 15 h 19"/>
                <a:gd name="T8" fmla="*/ 3 w 2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3" y="19"/>
                  </a:moveTo>
                  <a:lnTo>
                    <a:pt x="0" y="5"/>
                  </a:lnTo>
                  <a:lnTo>
                    <a:pt x="24" y="0"/>
                  </a:lnTo>
                  <a:lnTo>
                    <a:pt x="26" y="15"/>
                  </a:lnTo>
                  <a:lnTo>
                    <a:pt x="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OfficePLUS-9-12">
              <a:extLst>
                <a:ext uri="{FF2B5EF4-FFF2-40B4-BE49-F238E27FC236}">
                  <a16:creationId xmlns:a16="http://schemas.microsoft.com/office/drawing/2014/main" id="{C222B08E-71E9-4CB0-B59A-4EC194B11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588" y="5697538"/>
              <a:ext cx="41275" cy="30163"/>
            </a:xfrm>
            <a:custGeom>
              <a:avLst/>
              <a:gdLst>
                <a:gd name="T0" fmla="*/ 23 w 26"/>
                <a:gd name="T1" fmla="*/ 19 h 19"/>
                <a:gd name="T2" fmla="*/ 0 w 26"/>
                <a:gd name="T3" fmla="*/ 15 h 19"/>
                <a:gd name="T4" fmla="*/ 3 w 26"/>
                <a:gd name="T5" fmla="*/ 0 h 19"/>
                <a:gd name="T6" fmla="*/ 26 w 26"/>
                <a:gd name="T7" fmla="*/ 5 h 19"/>
                <a:gd name="T8" fmla="*/ 23 w 2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23" y="19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26" y="5"/>
                  </a:lnTo>
                  <a:lnTo>
                    <a:pt x="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OfficePLUS-9-13">
              <a:extLst>
                <a:ext uri="{FF2B5EF4-FFF2-40B4-BE49-F238E27FC236}">
                  <a16:creationId xmlns:a16="http://schemas.microsoft.com/office/drawing/2014/main" id="{9175EA87-2ED5-4C68-92B5-8C7A4F129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113" y="5411788"/>
              <a:ext cx="36513" cy="41275"/>
            </a:xfrm>
            <a:custGeom>
              <a:avLst/>
              <a:gdLst>
                <a:gd name="T0" fmla="*/ 12 w 23"/>
                <a:gd name="T1" fmla="*/ 26 h 26"/>
                <a:gd name="T2" fmla="*/ 0 w 23"/>
                <a:gd name="T3" fmla="*/ 20 h 26"/>
                <a:gd name="T4" fmla="*/ 11 w 23"/>
                <a:gd name="T5" fmla="*/ 0 h 26"/>
                <a:gd name="T6" fmla="*/ 23 w 23"/>
                <a:gd name="T7" fmla="*/ 7 h 26"/>
                <a:gd name="T8" fmla="*/ 12 w 2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6">
                  <a:moveTo>
                    <a:pt x="12" y="26"/>
                  </a:moveTo>
                  <a:lnTo>
                    <a:pt x="0" y="20"/>
                  </a:lnTo>
                  <a:lnTo>
                    <a:pt x="11" y="0"/>
                  </a:lnTo>
                  <a:lnTo>
                    <a:pt x="23" y="7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OfficePLUS-9-14">
              <a:extLst>
                <a:ext uri="{FF2B5EF4-FFF2-40B4-BE49-F238E27FC236}">
                  <a16:creationId xmlns:a16="http://schemas.microsoft.com/office/drawing/2014/main" id="{AC1568B0-6BC4-4285-8FB7-2B6D6010C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776" y="5535613"/>
              <a:ext cx="49213" cy="41275"/>
            </a:xfrm>
            <a:custGeom>
              <a:avLst/>
              <a:gdLst>
                <a:gd name="T0" fmla="*/ 7 w 31"/>
                <a:gd name="T1" fmla="*/ 26 h 26"/>
                <a:gd name="T2" fmla="*/ 0 w 31"/>
                <a:gd name="T3" fmla="*/ 13 h 26"/>
                <a:gd name="T4" fmla="*/ 23 w 31"/>
                <a:gd name="T5" fmla="*/ 0 h 26"/>
                <a:gd name="T6" fmla="*/ 31 w 31"/>
                <a:gd name="T7" fmla="*/ 13 h 26"/>
                <a:gd name="T8" fmla="*/ 7 w 3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7" y="26"/>
                  </a:moveTo>
                  <a:lnTo>
                    <a:pt x="0" y="13"/>
                  </a:lnTo>
                  <a:lnTo>
                    <a:pt x="23" y="0"/>
                  </a:lnTo>
                  <a:lnTo>
                    <a:pt x="31" y="13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OfficePLUS-9-15">
              <a:extLst>
                <a:ext uri="{FF2B5EF4-FFF2-40B4-BE49-F238E27FC236}">
                  <a16:creationId xmlns:a16="http://schemas.microsoft.com/office/drawing/2014/main" id="{102A4918-501F-4A75-8FB8-C1828AB2F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438" y="5411788"/>
              <a:ext cx="39688" cy="41275"/>
            </a:xfrm>
            <a:custGeom>
              <a:avLst/>
              <a:gdLst>
                <a:gd name="T0" fmla="*/ 12 w 25"/>
                <a:gd name="T1" fmla="*/ 26 h 26"/>
                <a:gd name="T2" fmla="*/ 0 w 25"/>
                <a:gd name="T3" fmla="*/ 7 h 26"/>
                <a:gd name="T4" fmla="*/ 13 w 25"/>
                <a:gd name="T5" fmla="*/ 0 h 26"/>
                <a:gd name="T6" fmla="*/ 25 w 25"/>
                <a:gd name="T7" fmla="*/ 20 h 26"/>
                <a:gd name="T8" fmla="*/ 12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12" y="26"/>
                  </a:moveTo>
                  <a:lnTo>
                    <a:pt x="0" y="7"/>
                  </a:lnTo>
                  <a:lnTo>
                    <a:pt x="13" y="0"/>
                  </a:lnTo>
                  <a:lnTo>
                    <a:pt x="25" y="2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OfficePLUS-9-16">
              <a:extLst>
                <a:ext uri="{FF2B5EF4-FFF2-40B4-BE49-F238E27FC236}">
                  <a16:creationId xmlns:a16="http://schemas.microsoft.com/office/drawing/2014/main" id="{834B1782-F5FE-4B3D-91CE-405B946F1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838" y="5535613"/>
              <a:ext cx="46038" cy="41275"/>
            </a:xfrm>
            <a:custGeom>
              <a:avLst/>
              <a:gdLst>
                <a:gd name="T0" fmla="*/ 22 w 29"/>
                <a:gd name="T1" fmla="*/ 26 h 26"/>
                <a:gd name="T2" fmla="*/ 0 w 29"/>
                <a:gd name="T3" fmla="*/ 13 h 26"/>
                <a:gd name="T4" fmla="*/ 7 w 29"/>
                <a:gd name="T5" fmla="*/ 0 h 26"/>
                <a:gd name="T6" fmla="*/ 29 w 29"/>
                <a:gd name="T7" fmla="*/ 13 h 26"/>
                <a:gd name="T8" fmla="*/ 22 w 2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2" y="26"/>
                  </a:moveTo>
                  <a:lnTo>
                    <a:pt x="0" y="13"/>
                  </a:lnTo>
                  <a:lnTo>
                    <a:pt x="7" y="0"/>
                  </a:lnTo>
                  <a:lnTo>
                    <a:pt x="29" y="13"/>
                  </a:lnTo>
                  <a:lnTo>
                    <a:pt x="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OfficePLUS-9-17">
              <a:extLst>
                <a:ext uri="{FF2B5EF4-FFF2-40B4-BE49-F238E27FC236}">
                  <a16:creationId xmlns:a16="http://schemas.microsoft.com/office/drawing/2014/main" id="{CF0E4A3C-414E-4E57-A8D5-E5239B2811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1563" y="5792788"/>
              <a:ext cx="134938" cy="66675"/>
            </a:xfrm>
            <a:custGeom>
              <a:avLst/>
              <a:gdLst>
                <a:gd name="T0" fmla="*/ 16 w 98"/>
                <a:gd name="T1" fmla="*/ 31 h 48"/>
                <a:gd name="T2" fmla="*/ 82 w 98"/>
                <a:gd name="T3" fmla="*/ 31 h 48"/>
                <a:gd name="T4" fmla="*/ 82 w 98"/>
                <a:gd name="T5" fmla="*/ 17 h 48"/>
                <a:gd name="T6" fmla="*/ 16 w 98"/>
                <a:gd name="T7" fmla="*/ 17 h 48"/>
                <a:gd name="T8" fmla="*/ 16 w 98"/>
                <a:gd name="T9" fmla="*/ 31 h 48"/>
                <a:gd name="T10" fmla="*/ 98 w 98"/>
                <a:gd name="T11" fmla="*/ 48 h 48"/>
                <a:gd name="T12" fmla="*/ 0 w 98"/>
                <a:gd name="T13" fmla="*/ 48 h 48"/>
                <a:gd name="T14" fmla="*/ 0 w 98"/>
                <a:gd name="T15" fmla="*/ 0 h 48"/>
                <a:gd name="T16" fmla="*/ 98 w 98"/>
                <a:gd name="T17" fmla="*/ 0 h 48"/>
                <a:gd name="T18" fmla="*/ 98 w 9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48">
                  <a:moveTo>
                    <a:pt x="16" y="31"/>
                  </a:moveTo>
                  <a:lnTo>
                    <a:pt x="82" y="31"/>
                  </a:lnTo>
                  <a:lnTo>
                    <a:pt x="82" y="17"/>
                  </a:lnTo>
                  <a:lnTo>
                    <a:pt x="16" y="17"/>
                  </a:lnTo>
                  <a:lnTo>
                    <a:pt x="16" y="31"/>
                  </a:lnTo>
                  <a:close/>
                  <a:moveTo>
                    <a:pt x="98" y="48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1" name="OfficePLUS-10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FDFCDD0F-8AD2-458B-8CCF-5D89A130A3B3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6912422" y="5357926"/>
            <a:ext cx="558800" cy="520700"/>
            <a:chOff x="6948488" y="3168650"/>
            <a:chExt cx="558800" cy="520700"/>
          </a:xfrm>
          <a:solidFill>
            <a:schemeClr val="bg1"/>
          </a:solidFill>
        </p:grpSpPr>
        <p:sp>
          <p:nvSpPr>
            <p:cNvPr id="72" name="OfficePLUS-10-1">
              <a:extLst>
                <a:ext uri="{FF2B5EF4-FFF2-40B4-BE49-F238E27FC236}">
                  <a16:creationId xmlns:a16="http://schemas.microsoft.com/office/drawing/2014/main" id="{DAA01447-C6F2-4BC6-821A-CB2DE7843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8488" y="3168650"/>
              <a:ext cx="331788" cy="395288"/>
            </a:xfrm>
            <a:custGeom>
              <a:avLst/>
              <a:gdLst>
                <a:gd name="T0" fmla="*/ 2382 w 4691"/>
                <a:gd name="T1" fmla="*/ 5582 h 5582"/>
                <a:gd name="T2" fmla="*/ 2359 w 4691"/>
                <a:gd name="T3" fmla="*/ 5580 h 5582"/>
                <a:gd name="T4" fmla="*/ 678 w 4691"/>
                <a:gd name="T5" fmla="*/ 4637 h 5582"/>
                <a:gd name="T6" fmla="*/ 0 w 4691"/>
                <a:gd name="T7" fmla="*/ 2808 h 5582"/>
                <a:gd name="T8" fmla="*/ 2808 w 4691"/>
                <a:gd name="T9" fmla="*/ 0 h 5582"/>
                <a:gd name="T10" fmla="*/ 4624 w 4691"/>
                <a:gd name="T11" fmla="*/ 666 h 5582"/>
                <a:gd name="T12" fmla="*/ 4640 w 4691"/>
                <a:gd name="T13" fmla="*/ 866 h 5582"/>
                <a:gd name="T14" fmla="*/ 4441 w 4691"/>
                <a:gd name="T15" fmla="*/ 882 h 5582"/>
                <a:gd name="T16" fmla="*/ 2808 w 4691"/>
                <a:gd name="T17" fmla="*/ 283 h 5582"/>
                <a:gd name="T18" fmla="*/ 283 w 4691"/>
                <a:gd name="T19" fmla="*/ 2808 h 5582"/>
                <a:gd name="T20" fmla="*/ 2404 w 4691"/>
                <a:gd name="T21" fmla="*/ 5300 h 5582"/>
                <a:gd name="T22" fmla="*/ 2521 w 4691"/>
                <a:gd name="T23" fmla="*/ 5463 h 5582"/>
                <a:gd name="T24" fmla="*/ 2382 w 4691"/>
                <a:gd name="T25" fmla="*/ 5582 h 5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1" h="5582">
                  <a:moveTo>
                    <a:pt x="2382" y="5582"/>
                  </a:moveTo>
                  <a:cubicBezTo>
                    <a:pt x="2374" y="5582"/>
                    <a:pt x="2367" y="5581"/>
                    <a:pt x="2359" y="5580"/>
                  </a:cubicBezTo>
                  <a:cubicBezTo>
                    <a:pt x="1708" y="5475"/>
                    <a:pt x="1110" y="5140"/>
                    <a:pt x="678" y="4637"/>
                  </a:cubicBezTo>
                  <a:cubicBezTo>
                    <a:pt x="240" y="4129"/>
                    <a:pt x="0" y="3479"/>
                    <a:pt x="0" y="2808"/>
                  </a:cubicBezTo>
                  <a:cubicBezTo>
                    <a:pt x="0" y="1259"/>
                    <a:pt x="1259" y="0"/>
                    <a:pt x="2808" y="0"/>
                  </a:cubicBezTo>
                  <a:cubicBezTo>
                    <a:pt x="3473" y="0"/>
                    <a:pt x="4118" y="236"/>
                    <a:pt x="4624" y="666"/>
                  </a:cubicBezTo>
                  <a:cubicBezTo>
                    <a:pt x="4684" y="716"/>
                    <a:pt x="4691" y="806"/>
                    <a:pt x="4640" y="866"/>
                  </a:cubicBezTo>
                  <a:cubicBezTo>
                    <a:pt x="4590" y="925"/>
                    <a:pt x="4500" y="932"/>
                    <a:pt x="4441" y="882"/>
                  </a:cubicBezTo>
                  <a:cubicBezTo>
                    <a:pt x="3986" y="496"/>
                    <a:pt x="3406" y="283"/>
                    <a:pt x="2808" y="283"/>
                  </a:cubicBezTo>
                  <a:cubicBezTo>
                    <a:pt x="1416" y="283"/>
                    <a:pt x="283" y="1416"/>
                    <a:pt x="283" y="2808"/>
                  </a:cubicBezTo>
                  <a:cubicBezTo>
                    <a:pt x="283" y="4054"/>
                    <a:pt x="1175" y="5102"/>
                    <a:pt x="2404" y="5300"/>
                  </a:cubicBezTo>
                  <a:cubicBezTo>
                    <a:pt x="2481" y="5312"/>
                    <a:pt x="2534" y="5385"/>
                    <a:pt x="2521" y="5463"/>
                  </a:cubicBezTo>
                  <a:cubicBezTo>
                    <a:pt x="2510" y="5532"/>
                    <a:pt x="2450" y="5582"/>
                    <a:pt x="2382" y="55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OfficePLUS-10-2">
              <a:extLst>
                <a:ext uri="{FF2B5EF4-FFF2-40B4-BE49-F238E27FC236}">
                  <a16:creationId xmlns:a16="http://schemas.microsoft.com/office/drawing/2014/main" id="{D7852C19-DFD5-4FD2-84DD-BC02A1210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1213" y="3271838"/>
              <a:ext cx="184150" cy="293688"/>
            </a:xfrm>
            <a:custGeom>
              <a:avLst/>
              <a:gdLst>
                <a:gd name="T0" fmla="*/ 150 w 2610"/>
                <a:gd name="T1" fmla="*/ 4151 h 4151"/>
                <a:gd name="T2" fmla="*/ 10 w 2610"/>
                <a:gd name="T3" fmla="*/ 4027 h 4151"/>
                <a:gd name="T4" fmla="*/ 132 w 2610"/>
                <a:gd name="T5" fmla="*/ 3869 h 4151"/>
                <a:gd name="T6" fmla="*/ 2326 w 2610"/>
                <a:gd name="T7" fmla="*/ 1365 h 4151"/>
                <a:gd name="T8" fmla="*/ 2055 w 2610"/>
                <a:gd name="T9" fmla="*/ 226 h 4151"/>
                <a:gd name="T10" fmla="*/ 2118 w 2610"/>
                <a:gd name="T11" fmla="*/ 36 h 4151"/>
                <a:gd name="T12" fmla="*/ 2308 w 2610"/>
                <a:gd name="T13" fmla="*/ 98 h 4151"/>
                <a:gd name="T14" fmla="*/ 2610 w 2610"/>
                <a:gd name="T15" fmla="*/ 1365 h 4151"/>
                <a:gd name="T16" fmla="*/ 1906 w 2610"/>
                <a:gd name="T17" fmla="*/ 3225 h 4151"/>
                <a:gd name="T18" fmla="*/ 169 w 2610"/>
                <a:gd name="T19" fmla="*/ 4150 h 4151"/>
                <a:gd name="T20" fmla="*/ 150 w 2610"/>
                <a:gd name="T21" fmla="*/ 4151 h 4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10" h="4151">
                  <a:moveTo>
                    <a:pt x="150" y="4151"/>
                  </a:moveTo>
                  <a:cubicBezTo>
                    <a:pt x="80" y="4151"/>
                    <a:pt x="19" y="4099"/>
                    <a:pt x="10" y="4027"/>
                  </a:cubicBezTo>
                  <a:cubicBezTo>
                    <a:pt x="0" y="3950"/>
                    <a:pt x="54" y="3879"/>
                    <a:pt x="132" y="3869"/>
                  </a:cubicBezTo>
                  <a:cubicBezTo>
                    <a:pt x="1383" y="3705"/>
                    <a:pt x="2326" y="2629"/>
                    <a:pt x="2326" y="1365"/>
                  </a:cubicBezTo>
                  <a:cubicBezTo>
                    <a:pt x="2326" y="965"/>
                    <a:pt x="2235" y="581"/>
                    <a:pt x="2055" y="226"/>
                  </a:cubicBezTo>
                  <a:cubicBezTo>
                    <a:pt x="2020" y="156"/>
                    <a:pt x="2048" y="71"/>
                    <a:pt x="2118" y="36"/>
                  </a:cubicBezTo>
                  <a:cubicBezTo>
                    <a:pt x="2187" y="0"/>
                    <a:pt x="2272" y="28"/>
                    <a:pt x="2308" y="98"/>
                  </a:cubicBezTo>
                  <a:cubicBezTo>
                    <a:pt x="2508" y="493"/>
                    <a:pt x="2610" y="919"/>
                    <a:pt x="2610" y="1365"/>
                  </a:cubicBezTo>
                  <a:cubicBezTo>
                    <a:pt x="2610" y="2051"/>
                    <a:pt x="2360" y="2711"/>
                    <a:pt x="1906" y="3225"/>
                  </a:cubicBezTo>
                  <a:cubicBezTo>
                    <a:pt x="1456" y="3733"/>
                    <a:pt x="839" y="4062"/>
                    <a:pt x="169" y="4150"/>
                  </a:cubicBezTo>
                  <a:cubicBezTo>
                    <a:pt x="163" y="4151"/>
                    <a:pt x="156" y="4151"/>
                    <a:pt x="150" y="41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OfficePLUS-10-3">
              <a:extLst>
                <a:ext uri="{FF2B5EF4-FFF2-40B4-BE49-F238E27FC236}">
                  <a16:creationId xmlns:a16="http://schemas.microsoft.com/office/drawing/2014/main" id="{8874891D-70E1-481D-A8D7-07B58A380E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3450" y="3238500"/>
              <a:ext cx="22225" cy="22225"/>
            </a:xfrm>
            <a:custGeom>
              <a:avLst/>
              <a:gdLst>
                <a:gd name="T0" fmla="*/ 264 w 311"/>
                <a:gd name="T1" fmla="*/ 78 h 313"/>
                <a:gd name="T2" fmla="*/ 152 w 311"/>
                <a:gd name="T3" fmla="*/ 165 h 313"/>
                <a:gd name="T4" fmla="*/ 264 w 311"/>
                <a:gd name="T5" fmla="*/ 78 h 313"/>
                <a:gd name="T6" fmla="*/ 157 w 311"/>
                <a:gd name="T7" fmla="*/ 313 h 313"/>
                <a:gd name="T8" fmla="*/ 41 w 311"/>
                <a:gd name="T9" fmla="*/ 253 h 313"/>
                <a:gd name="T10" fmla="*/ 11 w 311"/>
                <a:gd name="T11" fmla="*/ 178 h 313"/>
                <a:gd name="T12" fmla="*/ 76 w 311"/>
                <a:gd name="T13" fmla="*/ 34 h 313"/>
                <a:gd name="T14" fmla="*/ 270 w 311"/>
                <a:gd name="T15" fmla="*/ 76 h 313"/>
                <a:gd name="T16" fmla="*/ 297 w 311"/>
                <a:gd name="T17" fmla="*/ 144 h 313"/>
                <a:gd name="T18" fmla="*/ 234 w 311"/>
                <a:gd name="T19" fmla="*/ 291 h 313"/>
                <a:gd name="T20" fmla="*/ 157 w 311"/>
                <a:gd name="T21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313">
                  <a:moveTo>
                    <a:pt x="264" y="78"/>
                  </a:moveTo>
                  <a:lnTo>
                    <a:pt x="152" y="165"/>
                  </a:lnTo>
                  <a:lnTo>
                    <a:pt x="264" y="78"/>
                  </a:lnTo>
                  <a:close/>
                  <a:moveTo>
                    <a:pt x="157" y="313"/>
                  </a:moveTo>
                  <a:cubicBezTo>
                    <a:pt x="117" y="313"/>
                    <a:pt x="75" y="296"/>
                    <a:pt x="41" y="253"/>
                  </a:cubicBezTo>
                  <a:cubicBezTo>
                    <a:pt x="24" y="230"/>
                    <a:pt x="14" y="204"/>
                    <a:pt x="11" y="178"/>
                  </a:cubicBezTo>
                  <a:cubicBezTo>
                    <a:pt x="0" y="114"/>
                    <a:pt x="33" y="61"/>
                    <a:pt x="76" y="34"/>
                  </a:cubicBezTo>
                  <a:cubicBezTo>
                    <a:pt x="130" y="1"/>
                    <a:pt x="213" y="0"/>
                    <a:pt x="270" y="76"/>
                  </a:cubicBezTo>
                  <a:cubicBezTo>
                    <a:pt x="285" y="97"/>
                    <a:pt x="294" y="120"/>
                    <a:pt x="297" y="144"/>
                  </a:cubicBezTo>
                  <a:cubicBezTo>
                    <a:pt x="311" y="218"/>
                    <a:pt x="265" y="271"/>
                    <a:pt x="234" y="291"/>
                  </a:cubicBezTo>
                  <a:cubicBezTo>
                    <a:pt x="212" y="304"/>
                    <a:pt x="185" y="313"/>
                    <a:pt x="157" y="3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OfficePLUS-10-4">
              <a:extLst>
                <a:ext uri="{FF2B5EF4-FFF2-40B4-BE49-F238E27FC236}">
                  <a16:creationId xmlns:a16="http://schemas.microsoft.com/office/drawing/2014/main" id="{BBDE24A1-F2C0-4451-A4AE-C4A0F2871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7400" y="3254375"/>
              <a:ext cx="19050" cy="141288"/>
            </a:xfrm>
            <a:custGeom>
              <a:avLst/>
              <a:gdLst>
                <a:gd name="T0" fmla="*/ 142 w 283"/>
                <a:gd name="T1" fmla="*/ 1988 h 1988"/>
                <a:gd name="T2" fmla="*/ 0 w 283"/>
                <a:gd name="T3" fmla="*/ 1847 h 1988"/>
                <a:gd name="T4" fmla="*/ 0 w 283"/>
                <a:gd name="T5" fmla="*/ 142 h 1988"/>
                <a:gd name="T6" fmla="*/ 142 w 283"/>
                <a:gd name="T7" fmla="*/ 0 h 1988"/>
                <a:gd name="T8" fmla="*/ 283 w 283"/>
                <a:gd name="T9" fmla="*/ 142 h 1988"/>
                <a:gd name="T10" fmla="*/ 283 w 283"/>
                <a:gd name="T11" fmla="*/ 1847 h 1988"/>
                <a:gd name="T12" fmla="*/ 142 w 283"/>
                <a:gd name="T13" fmla="*/ 1988 h 1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988">
                  <a:moveTo>
                    <a:pt x="142" y="1988"/>
                  </a:moveTo>
                  <a:cubicBezTo>
                    <a:pt x="63" y="1988"/>
                    <a:pt x="0" y="1925"/>
                    <a:pt x="0" y="1847"/>
                  </a:cubicBezTo>
                  <a:lnTo>
                    <a:pt x="0" y="142"/>
                  </a:lnTo>
                  <a:cubicBezTo>
                    <a:pt x="0" y="64"/>
                    <a:pt x="63" y="0"/>
                    <a:pt x="142" y="0"/>
                  </a:cubicBezTo>
                  <a:cubicBezTo>
                    <a:pt x="220" y="0"/>
                    <a:pt x="283" y="64"/>
                    <a:pt x="283" y="142"/>
                  </a:cubicBezTo>
                  <a:lnTo>
                    <a:pt x="283" y="1847"/>
                  </a:lnTo>
                  <a:cubicBezTo>
                    <a:pt x="283" y="1925"/>
                    <a:pt x="220" y="1988"/>
                    <a:pt x="142" y="19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OfficePLUS-10-5">
              <a:extLst>
                <a:ext uri="{FF2B5EF4-FFF2-40B4-BE49-F238E27FC236}">
                  <a16:creationId xmlns:a16="http://schemas.microsoft.com/office/drawing/2014/main" id="{D59ABAC3-5E69-414D-9CFE-F6731F058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7400" y="3405188"/>
              <a:ext cx="19050" cy="20638"/>
            </a:xfrm>
            <a:custGeom>
              <a:avLst/>
              <a:gdLst>
                <a:gd name="T0" fmla="*/ 142 w 283"/>
                <a:gd name="T1" fmla="*/ 302 h 302"/>
                <a:gd name="T2" fmla="*/ 0 w 283"/>
                <a:gd name="T3" fmla="*/ 160 h 302"/>
                <a:gd name="T4" fmla="*/ 0 w 283"/>
                <a:gd name="T5" fmla="*/ 142 h 302"/>
                <a:gd name="T6" fmla="*/ 142 w 283"/>
                <a:gd name="T7" fmla="*/ 0 h 302"/>
                <a:gd name="T8" fmla="*/ 283 w 283"/>
                <a:gd name="T9" fmla="*/ 142 h 302"/>
                <a:gd name="T10" fmla="*/ 283 w 283"/>
                <a:gd name="T11" fmla="*/ 160 h 302"/>
                <a:gd name="T12" fmla="*/ 142 w 283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302">
                  <a:moveTo>
                    <a:pt x="142" y="302"/>
                  </a:moveTo>
                  <a:cubicBezTo>
                    <a:pt x="63" y="302"/>
                    <a:pt x="0" y="238"/>
                    <a:pt x="0" y="160"/>
                  </a:cubicBezTo>
                  <a:lnTo>
                    <a:pt x="0" y="142"/>
                  </a:lnTo>
                  <a:cubicBezTo>
                    <a:pt x="0" y="63"/>
                    <a:pt x="63" y="0"/>
                    <a:pt x="142" y="0"/>
                  </a:cubicBezTo>
                  <a:cubicBezTo>
                    <a:pt x="220" y="0"/>
                    <a:pt x="283" y="63"/>
                    <a:pt x="283" y="142"/>
                  </a:cubicBezTo>
                  <a:lnTo>
                    <a:pt x="283" y="160"/>
                  </a:lnTo>
                  <a:cubicBezTo>
                    <a:pt x="283" y="238"/>
                    <a:pt x="220" y="302"/>
                    <a:pt x="142" y="3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OfficePLUS-10-6">
              <a:extLst>
                <a:ext uri="{FF2B5EF4-FFF2-40B4-BE49-F238E27FC236}">
                  <a16:creationId xmlns:a16="http://schemas.microsoft.com/office/drawing/2014/main" id="{0D3748C4-8DD7-4F9D-854F-50314C3C6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7400" y="3435350"/>
              <a:ext cx="19050" cy="254000"/>
            </a:xfrm>
            <a:custGeom>
              <a:avLst/>
              <a:gdLst>
                <a:gd name="T0" fmla="*/ 142 w 283"/>
                <a:gd name="T1" fmla="*/ 3598 h 3598"/>
                <a:gd name="T2" fmla="*/ 0 w 283"/>
                <a:gd name="T3" fmla="*/ 3456 h 3598"/>
                <a:gd name="T4" fmla="*/ 0 w 283"/>
                <a:gd name="T5" fmla="*/ 142 h 3598"/>
                <a:gd name="T6" fmla="*/ 142 w 283"/>
                <a:gd name="T7" fmla="*/ 0 h 3598"/>
                <a:gd name="T8" fmla="*/ 283 w 283"/>
                <a:gd name="T9" fmla="*/ 142 h 3598"/>
                <a:gd name="T10" fmla="*/ 283 w 283"/>
                <a:gd name="T11" fmla="*/ 3456 h 3598"/>
                <a:gd name="T12" fmla="*/ 142 w 283"/>
                <a:gd name="T13" fmla="*/ 3598 h 3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3598">
                  <a:moveTo>
                    <a:pt x="142" y="3598"/>
                  </a:moveTo>
                  <a:cubicBezTo>
                    <a:pt x="63" y="3598"/>
                    <a:pt x="0" y="3534"/>
                    <a:pt x="0" y="3456"/>
                  </a:cubicBezTo>
                  <a:lnTo>
                    <a:pt x="0" y="142"/>
                  </a:lnTo>
                  <a:cubicBezTo>
                    <a:pt x="0" y="64"/>
                    <a:pt x="63" y="0"/>
                    <a:pt x="142" y="0"/>
                  </a:cubicBezTo>
                  <a:cubicBezTo>
                    <a:pt x="220" y="0"/>
                    <a:pt x="283" y="64"/>
                    <a:pt x="283" y="142"/>
                  </a:cubicBezTo>
                  <a:lnTo>
                    <a:pt x="283" y="3456"/>
                  </a:lnTo>
                  <a:cubicBezTo>
                    <a:pt x="283" y="3534"/>
                    <a:pt x="220" y="3598"/>
                    <a:pt x="142" y="35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OfficePLUS-10-7">
              <a:extLst>
                <a:ext uri="{FF2B5EF4-FFF2-40B4-BE49-F238E27FC236}">
                  <a16:creationId xmlns:a16="http://schemas.microsoft.com/office/drawing/2014/main" id="{D049A670-BFEE-43FA-9799-392648EEF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550" y="3295650"/>
              <a:ext cx="84138" cy="68263"/>
            </a:xfrm>
            <a:custGeom>
              <a:avLst/>
              <a:gdLst>
                <a:gd name="T0" fmla="*/ 1025 w 1185"/>
                <a:gd name="T1" fmla="*/ 974 h 974"/>
                <a:gd name="T2" fmla="*/ 938 w 1185"/>
                <a:gd name="T3" fmla="*/ 944 h 974"/>
                <a:gd name="T4" fmla="*/ 73 w 1185"/>
                <a:gd name="T5" fmla="*/ 271 h 974"/>
                <a:gd name="T6" fmla="*/ 49 w 1185"/>
                <a:gd name="T7" fmla="*/ 72 h 974"/>
                <a:gd name="T8" fmla="*/ 247 w 1185"/>
                <a:gd name="T9" fmla="*/ 48 h 974"/>
                <a:gd name="T10" fmla="*/ 1112 w 1185"/>
                <a:gd name="T11" fmla="*/ 720 h 974"/>
                <a:gd name="T12" fmla="*/ 1137 w 1185"/>
                <a:gd name="T13" fmla="*/ 919 h 974"/>
                <a:gd name="T14" fmla="*/ 1025 w 1185"/>
                <a:gd name="T15" fmla="*/ 974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5" h="974">
                  <a:moveTo>
                    <a:pt x="1025" y="974"/>
                  </a:moveTo>
                  <a:cubicBezTo>
                    <a:pt x="995" y="974"/>
                    <a:pt x="964" y="964"/>
                    <a:pt x="938" y="944"/>
                  </a:cubicBezTo>
                  <a:lnTo>
                    <a:pt x="73" y="271"/>
                  </a:lnTo>
                  <a:cubicBezTo>
                    <a:pt x="12" y="223"/>
                    <a:pt x="0" y="135"/>
                    <a:pt x="49" y="72"/>
                  </a:cubicBezTo>
                  <a:cubicBezTo>
                    <a:pt x="96" y="11"/>
                    <a:pt x="186" y="0"/>
                    <a:pt x="247" y="48"/>
                  </a:cubicBezTo>
                  <a:lnTo>
                    <a:pt x="1112" y="720"/>
                  </a:lnTo>
                  <a:cubicBezTo>
                    <a:pt x="1174" y="769"/>
                    <a:pt x="1185" y="857"/>
                    <a:pt x="1137" y="919"/>
                  </a:cubicBezTo>
                  <a:cubicBezTo>
                    <a:pt x="1109" y="955"/>
                    <a:pt x="1067" y="974"/>
                    <a:pt x="1025" y="9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OfficePLUS-10-8">
              <a:extLst>
                <a:ext uri="{FF2B5EF4-FFF2-40B4-BE49-F238E27FC236}">
                  <a16:creationId xmlns:a16="http://schemas.microsoft.com/office/drawing/2014/main" id="{E5593742-6FE5-45E0-B8F3-2AE0A2390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0575" y="3295650"/>
              <a:ext cx="84138" cy="68263"/>
            </a:xfrm>
            <a:custGeom>
              <a:avLst/>
              <a:gdLst>
                <a:gd name="T0" fmla="*/ 159 w 1184"/>
                <a:gd name="T1" fmla="*/ 974 h 974"/>
                <a:gd name="T2" fmla="*/ 48 w 1184"/>
                <a:gd name="T3" fmla="*/ 919 h 974"/>
                <a:gd name="T4" fmla="*/ 72 w 1184"/>
                <a:gd name="T5" fmla="*/ 720 h 974"/>
                <a:gd name="T6" fmla="*/ 937 w 1184"/>
                <a:gd name="T7" fmla="*/ 48 h 974"/>
                <a:gd name="T8" fmla="*/ 1136 w 1184"/>
                <a:gd name="T9" fmla="*/ 73 h 974"/>
                <a:gd name="T10" fmla="*/ 1111 w 1184"/>
                <a:gd name="T11" fmla="*/ 271 h 974"/>
                <a:gd name="T12" fmla="*/ 246 w 1184"/>
                <a:gd name="T13" fmla="*/ 944 h 974"/>
                <a:gd name="T14" fmla="*/ 159 w 1184"/>
                <a:gd name="T15" fmla="*/ 974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4" h="974">
                  <a:moveTo>
                    <a:pt x="159" y="974"/>
                  </a:moveTo>
                  <a:cubicBezTo>
                    <a:pt x="117" y="974"/>
                    <a:pt x="76" y="955"/>
                    <a:pt x="48" y="919"/>
                  </a:cubicBezTo>
                  <a:cubicBezTo>
                    <a:pt x="0" y="857"/>
                    <a:pt x="11" y="768"/>
                    <a:pt x="72" y="720"/>
                  </a:cubicBezTo>
                  <a:lnTo>
                    <a:pt x="937" y="48"/>
                  </a:lnTo>
                  <a:cubicBezTo>
                    <a:pt x="999" y="0"/>
                    <a:pt x="1088" y="11"/>
                    <a:pt x="1136" y="73"/>
                  </a:cubicBezTo>
                  <a:cubicBezTo>
                    <a:pt x="1184" y="134"/>
                    <a:pt x="1173" y="223"/>
                    <a:pt x="1111" y="271"/>
                  </a:cubicBezTo>
                  <a:lnTo>
                    <a:pt x="246" y="944"/>
                  </a:lnTo>
                  <a:cubicBezTo>
                    <a:pt x="221" y="964"/>
                    <a:pt x="190" y="974"/>
                    <a:pt x="159" y="9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OfficePLUS-10-9">
              <a:extLst>
                <a:ext uri="{FF2B5EF4-FFF2-40B4-BE49-F238E27FC236}">
                  <a16:creationId xmlns:a16="http://schemas.microsoft.com/office/drawing/2014/main" id="{D3CE6CC9-0DBD-45E7-942B-81B4528F6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4525" y="3375025"/>
              <a:ext cx="155575" cy="128588"/>
            </a:xfrm>
            <a:custGeom>
              <a:avLst/>
              <a:gdLst>
                <a:gd name="T0" fmla="*/ 2049 w 2209"/>
                <a:gd name="T1" fmla="*/ 1807 h 1807"/>
                <a:gd name="T2" fmla="*/ 1961 w 2209"/>
                <a:gd name="T3" fmla="*/ 1776 h 1807"/>
                <a:gd name="T4" fmla="*/ 71 w 2209"/>
                <a:gd name="T5" fmla="*/ 270 h 1807"/>
                <a:gd name="T6" fmla="*/ 49 w 2209"/>
                <a:gd name="T7" fmla="*/ 72 h 1807"/>
                <a:gd name="T8" fmla="*/ 247 w 2209"/>
                <a:gd name="T9" fmla="*/ 49 h 1807"/>
                <a:gd name="T10" fmla="*/ 2137 w 2209"/>
                <a:gd name="T11" fmla="*/ 1554 h 1807"/>
                <a:gd name="T12" fmla="*/ 2160 w 2209"/>
                <a:gd name="T13" fmla="*/ 1753 h 1807"/>
                <a:gd name="T14" fmla="*/ 2049 w 2209"/>
                <a:gd name="T15" fmla="*/ 1807 h 1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9" h="1807">
                  <a:moveTo>
                    <a:pt x="2049" y="1807"/>
                  </a:moveTo>
                  <a:cubicBezTo>
                    <a:pt x="2018" y="1807"/>
                    <a:pt x="1987" y="1797"/>
                    <a:pt x="1961" y="1776"/>
                  </a:cubicBezTo>
                  <a:lnTo>
                    <a:pt x="71" y="270"/>
                  </a:lnTo>
                  <a:cubicBezTo>
                    <a:pt x="10" y="222"/>
                    <a:pt x="0" y="133"/>
                    <a:pt x="49" y="72"/>
                  </a:cubicBezTo>
                  <a:cubicBezTo>
                    <a:pt x="97" y="10"/>
                    <a:pt x="186" y="0"/>
                    <a:pt x="247" y="49"/>
                  </a:cubicBezTo>
                  <a:lnTo>
                    <a:pt x="2137" y="1554"/>
                  </a:lnTo>
                  <a:cubicBezTo>
                    <a:pt x="2198" y="1603"/>
                    <a:pt x="2209" y="1692"/>
                    <a:pt x="2160" y="1753"/>
                  </a:cubicBezTo>
                  <a:cubicBezTo>
                    <a:pt x="2132" y="1789"/>
                    <a:pt x="2091" y="1807"/>
                    <a:pt x="2049" y="18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OfficePLUS-10-10">
              <a:extLst>
                <a:ext uri="{FF2B5EF4-FFF2-40B4-BE49-F238E27FC236}">
                  <a16:creationId xmlns:a16="http://schemas.microsoft.com/office/drawing/2014/main" id="{00C4B655-A530-4DB8-8117-32C94C100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8500" y="3373438"/>
              <a:ext cx="19050" cy="53975"/>
            </a:xfrm>
            <a:custGeom>
              <a:avLst/>
              <a:gdLst>
                <a:gd name="T0" fmla="*/ 142 w 284"/>
                <a:gd name="T1" fmla="*/ 764 h 764"/>
                <a:gd name="T2" fmla="*/ 0 w 284"/>
                <a:gd name="T3" fmla="*/ 622 h 764"/>
                <a:gd name="T4" fmla="*/ 0 w 284"/>
                <a:gd name="T5" fmla="*/ 142 h 764"/>
                <a:gd name="T6" fmla="*/ 142 w 284"/>
                <a:gd name="T7" fmla="*/ 0 h 764"/>
                <a:gd name="T8" fmla="*/ 284 w 284"/>
                <a:gd name="T9" fmla="*/ 142 h 764"/>
                <a:gd name="T10" fmla="*/ 284 w 284"/>
                <a:gd name="T11" fmla="*/ 622 h 764"/>
                <a:gd name="T12" fmla="*/ 142 w 284"/>
                <a:gd name="T13" fmla="*/ 764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764">
                  <a:moveTo>
                    <a:pt x="142" y="764"/>
                  </a:moveTo>
                  <a:cubicBezTo>
                    <a:pt x="63" y="764"/>
                    <a:pt x="0" y="700"/>
                    <a:pt x="0" y="622"/>
                  </a:cubicBezTo>
                  <a:lnTo>
                    <a:pt x="0" y="142"/>
                  </a:lnTo>
                  <a:cubicBezTo>
                    <a:pt x="0" y="63"/>
                    <a:pt x="63" y="0"/>
                    <a:pt x="142" y="0"/>
                  </a:cubicBezTo>
                  <a:cubicBezTo>
                    <a:pt x="220" y="0"/>
                    <a:pt x="284" y="63"/>
                    <a:pt x="284" y="142"/>
                  </a:cubicBezTo>
                  <a:lnTo>
                    <a:pt x="284" y="622"/>
                  </a:lnTo>
                  <a:cubicBezTo>
                    <a:pt x="284" y="700"/>
                    <a:pt x="220" y="764"/>
                    <a:pt x="142" y="7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OfficePLUS-10-11">
              <a:extLst>
                <a:ext uri="{FF2B5EF4-FFF2-40B4-BE49-F238E27FC236}">
                  <a16:creationId xmlns:a16="http://schemas.microsoft.com/office/drawing/2014/main" id="{4E1AE1A8-21A1-4771-AB51-DB86EADDC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225" y="3417888"/>
              <a:ext cx="52388" cy="26988"/>
            </a:xfrm>
            <a:custGeom>
              <a:avLst/>
              <a:gdLst>
                <a:gd name="T0" fmla="*/ 154 w 757"/>
                <a:gd name="T1" fmla="*/ 380 h 380"/>
                <a:gd name="T2" fmla="*/ 15 w 757"/>
                <a:gd name="T3" fmla="*/ 265 h 380"/>
                <a:gd name="T4" fmla="*/ 128 w 757"/>
                <a:gd name="T5" fmla="*/ 100 h 380"/>
                <a:gd name="T6" fmla="*/ 577 w 757"/>
                <a:gd name="T7" fmla="*/ 14 h 380"/>
                <a:gd name="T8" fmla="*/ 742 w 757"/>
                <a:gd name="T9" fmla="*/ 127 h 380"/>
                <a:gd name="T10" fmla="*/ 630 w 757"/>
                <a:gd name="T11" fmla="*/ 292 h 380"/>
                <a:gd name="T12" fmla="*/ 181 w 757"/>
                <a:gd name="T13" fmla="*/ 378 h 380"/>
                <a:gd name="T14" fmla="*/ 154 w 757"/>
                <a:gd name="T1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7" h="380">
                  <a:moveTo>
                    <a:pt x="154" y="380"/>
                  </a:moveTo>
                  <a:cubicBezTo>
                    <a:pt x="87" y="380"/>
                    <a:pt x="28" y="333"/>
                    <a:pt x="15" y="265"/>
                  </a:cubicBezTo>
                  <a:cubicBezTo>
                    <a:pt x="0" y="188"/>
                    <a:pt x="51" y="114"/>
                    <a:pt x="128" y="100"/>
                  </a:cubicBezTo>
                  <a:lnTo>
                    <a:pt x="577" y="14"/>
                  </a:lnTo>
                  <a:cubicBezTo>
                    <a:pt x="653" y="0"/>
                    <a:pt x="728" y="50"/>
                    <a:pt x="742" y="127"/>
                  </a:cubicBezTo>
                  <a:cubicBezTo>
                    <a:pt x="757" y="204"/>
                    <a:pt x="707" y="278"/>
                    <a:pt x="630" y="292"/>
                  </a:cubicBezTo>
                  <a:lnTo>
                    <a:pt x="181" y="378"/>
                  </a:lnTo>
                  <a:cubicBezTo>
                    <a:pt x="172" y="379"/>
                    <a:pt x="163" y="380"/>
                    <a:pt x="154" y="38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OfficePLUS-10-12">
              <a:extLst>
                <a:ext uri="{FF2B5EF4-FFF2-40B4-BE49-F238E27FC236}">
                  <a16:creationId xmlns:a16="http://schemas.microsoft.com/office/drawing/2014/main" id="{089D84F9-7741-4F35-81D9-5427E920E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7400" y="3375025"/>
              <a:ext cx="152400" cy="130175"/>
            </a:xfrm>
            <a:custGeom>
              <a:avLst/>
              <a:gdLst>
                <a:gd name="T0" fmla="*/ 159 w 2160"/>
                <a:gd name="T1" fmla="*/ 1831 h 1831"/>
                <a:gd name="T2" fmla="*/ 50 w 2160"/>
                <a:gd name="T3" fmla="*/ 1779 h 1831"/>
                <a:gd name="T4" fmla="*/ 69 w 2160"/>
                <a:gd name="T5" fmla="*/ 1580 h 1831"/>
                <a:gd name="T6" fmla="*/ 1911 w 2160"/>
                <a:gd name="T7" fmla="*/ 51 h 1831"/>
                <a:gd name="T8" fmla="*/ 2110 w 2160"/>
                <a:gd name="T9" fmla="*/ 69 h 1831"/>
                <a:gd name="T10" fmla="*/ 2092 w 2160"/>
                <a:gd name="T11" fmla="*/ 268 h 1831"/>
                <a:gd name="T12" fmla="*/ 250 w 2160"/>
                <a:gd name="T13" fmla="*/ 1798 h 1831"/>
                <a:gd name="T14" fmla="*/ 159 w 2160"/>
                <a:gd name="T15" fmla="*/ 1831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" h="1831">
                  <a:moveTo>
                    <a:pt x="159" y="1831"/>
                  </a:moveTo>
                  <a:cubicBezTo>
                    <a:pt x="119" y="1831"/>
                    <a:pt x="78" y="1813"/>
                    <a:pt x="50" y="1779"/>
                  </a:cubicBezTo>
                  <a:cubicBezTo>
                    <a:pt x="0" y="1719"/>
                    <a:pt x="9" y="1630"/>
                    <a:pt x="69" y="1580"/>
                  </a:cubicBezTo>
                  <a:lnTo>
                    <a:pt x="1911" y="51"/>
                  </a:lnTo>
                  <a:cubicBezTo>
                    <a:pt x="1971" y="0"/>
                    <a:pt x="2060" y="9"/>
                    <a:pt x="2110" y="69"/>
                  </a:cubicBezTo>
                  <a:cubicBezTo>
                    <a:pt x="2160" y="129"/>
                    <a:pt x="2152" y="219"/>
                    <a:pt x="2092" y="268"/>
                  </a:cubicBezTo>
                  <a:lnTo>
                    <a:pt x="250" y="1798"/>
                  </a:lnTo>
                  <a:cubicBezTo>
                    <a:pt x="223" y="1820"/>
                    <a:pt x="191" y="1831"/>
                    <a:pt x="159" y="18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OfficePLUS-10-13">
              <a:extLst>
                <a:ext uri="{FF2B5EF4-FFF2-40B4-BE49-F238E27FC236}">
                  <a16:creationId xmlns:a16="http://schemas.microsoft.com/office/drawing/2014/main" id="{60C5BF51-470E-4313-96D0-448C76BEB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3376613"/>
              <a:ext cx="20638" cy="53975"/>
            </a:xfrm>
            <a:custGeom>
              <a:avLst/>
              <a:gdLst>
                <a:gd name="T0" fmla="*/ 142 w 283"/>
                <a:gd name="T1" fmla="*/ 764 h 764"/>
                <a:gd name="T2" fmla="*/ 0 w 283"/>
                <a:gd name="T3" fmla="*/ 622 h 764"/>
                <a:gd name="T4" fmla="*/ 0 w 283"/>
                <a:gd name="T5" fmla="*/ 141 h 764"/>
                <a:gd name="T6" fmla="*/ 142 w 283"/>
                <a:gd name="T7" fmla="*/ 0 h 764"/>
                <a:gd name="T8" fmla="*/ 283 w 283"/>
                <a:gd name="T9" fmla="*/ 141 h 764"/>
                <a:gd name="T10" fmla="*/ 283 w 283"/>
                <a:gd name="T11" fmla="*/ 622 h 764"/>
                <a:gd name="T12" fmla="*/ 142 w 283"/>
                <a:gd name="T13" fmla="*/ 764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764">
                  <a:moveTo>
                    <a:pt x="142" y="764"/>
                  </a:moveTo>
                  <a:cubicBezTo>
                    <a:pt x="63" y="764"/>
                    <a:pt x="0" y="700"/>
                    <a:pt x="0" y="622"/>
                  </a:cubicBezTo>
                  <a:lnTo>
                    <a:pt x="0" y="141"/>
                  </a:lnTo>
                  <a:cubicBezTo>
                    <a:pt x="0" y="63"/>
                    <a:pt x="63" y="0"/>
                    <a:pt x="142" y="0"/>
                  </a:cubicBezTo>
                  <a:cubicBezTo>
                    <a:pt x="220" y="0"/>
                    <a:pt x="283" y="63"/>
                    <a:pt x="283" y="141"/>
                  </a:cubicBezTo>
                  <a:lnTo>
                    <a:pt x="283" y="622"/>
                  </a:lnTo>
                  <a:cubicBezTo>
                    <a:pt x="283" y="700"/>
                    <a:pt x="220" y="764"/>
                    <a:pt x="142" y="7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OfficePLUS-10-14">
              <a:extLst>
                <a:ext uri="{FF2B5EF4-FFF2-40B4-BE49-F238E27FC236}">
                  <a16:creationId xmlns:a16="http://schemas.microsoft.com/office/drawing/2014/main" id="{048DE8CC-1FF6-4A77-A4D6-DB301CA6E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4713" y="3417888"/>
              <a:ext cx="55563" cy="26988"/>
            </a:xfrm>
            <a:custGeom>
              <a:avLst/>
              <a:gdLst>
                <a:gd name="T0" fmla="*/ 627 w 780"/>
                <a:gd name="T1" fmla="*/ 381 h 381"/>
                <a:gd name="T2" fmla="*/ 601 w 780"/>
                <a:gd name="T3" fmla="*/ 378 h 381"/>
                <a:gd name="T4" fmla="*/ 128 w 780"/>
                <a:gd name="T5" fmla="*/ 293 h 381"/>
                <a:gd name="T6" fmla="*/ 14 w 780"/>
                <a:gd name="T7" fmla="*/ 128 h 381"/>
                <a:gd name="T8" fmla="*/ 179 w 780"/>
                <a:gd name="T9" fmla="*/ 14 h 381"/>
                <a:gd name="T10" fmla="*/ 652 w 780"/>
                <a:gd name="T11" fmla="*/ 99 h 381"/>
                <a:gd name="T12" fmla="*/ 766 w 780"/>
                <a:gd name="T13" fmla="*/ 264 h 381"/>
                <a:gd name="T14" fmla="*/ 627 w 780"/>
                <a:gd name="T15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0" h="381">
                  <a:moveTo>
                    <a:pt x="627" y="381"/>
                  </a:moveTo>
                  <a:cubicBezTo>
                    <a:pt x="618" y="381"/>
                    <a:pt x="610" y="380"/>
                    <a:pt x="601" y="378"/>
                  </a:cubicBezTo>
                  <a:lnTo>
                    <a:pt x="128" y="293"/>
                  </a:lnTo>
                  <a:cubicBezTo>
                    <a:pt x="51" y="279"/>
                    <a:pt x="0" y="205"/>
                    <a:pt x="14" y="128"/>
                  </a:cubicBezTo>
                  <a:cubicBezTo>
                    <a:pt x="28" y="51"/>
                    <a:pt x="102" y="0"/>
                    <a:pt x="179" y="14"/>
                  </a:cubicBezTo>
                  <a:lnTo>
                    <a:pt x="652" y="99"/>
                  </a:lnTo>
                  <a:cubicBezTo>
                    <a:pt x="728" y="113"/>
                    <a:pt x="780" y="187"/>
                    <a:pt x="766" y="264"/>
                  </a:cubicBezTo>
                  <a:cubicBezTo>
                    <a:pt x="753" y="332"/>
                    <a:pt x="694" y="381"/>
                    <a:pt x="627" y="38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OfficePLUS-10-15">
              <a:extLst>
                <a:ext uri="{FF2B5EF4-FFF2-40B4-BE49-F238E27FC236}">
                  <a16:creationId xmlns:a16="http://schemas.microsoft.com/office/drawing/2014/main" id="{92FC9F63-92CB-4EF0-AF33-40E515D41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725" y="3251200"/>
              <a:ext cx="127000" cy="58738"/>
            </a:xfrm>
            <a:custGeom>
              <a:avLst/>
              <a:gdLst>
                <a:gd name="T0" fmla="*/ 1632 w 1791"/>
                <a:gd name="T1" fmla="*/ 830 h 830"/>
                <a:gd name="T2" fmla="*/ 1540 w 1791"/>
                <a:gd name="T3" fmla="*/ 796 h 830"/>
                <a:gd name="T4" fmla="*/ 141 w 1791"/>
                <a:gd name="T5" fmla="*/ 283 h 830"/>
                <a:gd name="T6" fmla="*/ 0 w 1791"/>
                <a:gd name="T7" fmla="*/ 141 h 830"/>
                <a:gd name="T8" fmla="*/ 141 w 1791"/>
                <a:gd name="T9" fmla="*/ 0 h 830"/>
                <a:gd name="T10" fmla="*/ 141 w 1791"/>
                <a:gd name="T11" fmla="*/ 0 h 830"/>
                <a:gd name="T12" fmla="*/ 1724 w 1791"/>
                <a:gd name="T13" fmla="*/ 580 h 830"/>
                <a:gd name="T14" fmla="*/ 1740 w 1791"/>
                <a:gd name="T15" fmla="*/ 780 h 830"/>
                <a:gd name="T16" fmla="*/ 1632 w 1791"/>
                <a:gd name="T17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1" h="830">
                  <a:moveTo>
                    <a:pt x="1632" y="830"/>
                  </a:moveTo>
                  <a:cubicBezTo>
                    <a:pt x="1600" y="830"/>
                    <a:pt x="1567" y="819"/>
                    <a:pt x="1540" y="796"/>
                  </a:cubicBezTo>
                  <a:cubicBezTo>
                    <a:pt x="1150" y="466"/>
                    <a:pt x="654" y="283"/>
                    <a:pt x="141" y="283"/>
                  </a:cubicBezTo>
                  <a:cubicBezTo>
                    <a:pt x="63" y="283"/>
                    <a:pt x="0" y="219"/>
                    <a:pt x="0" y="141"/>
                  </a:cubicBezTo>
                  <a:cubicBezTo>
                    <a:pt x="0" y="63"/>
                    <a:pt x="63" y="0"/>
                    <a:pt x="141" y="0"/>
                  </a:cubicBezTo>
                  <a:lnTo>
                    <a:pt x="141" y="0"/>
                  </a:lnTo>
                  <a:cubicBezTo>
                    <a:pt x="721" y="0"/>
                    <a:pt x="1283" y="206"/>
                    <a:pt x="1724" y="580"/>
                  </a:cubicBezTo>
                  <a:cubicBezTo>
                    <a:pt x="1783" y="631"/>
                    <a:pt x="1791" y="720"/>
                    <a:pt x="1740" y="780"/>
                  </a:cubicBezTo>
                  <a:cubicBezTo>
                    <a:pt x="1712" y="813"/>
                    <a:pt x="1672" y="830"/>
                    <a:pt x="1632" y="8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OfficePLUS-10-16">
              <a:extLst>
                <a:ext uri="{FF2B5EF4-FFF2-40B4-BE49-F238E27FC236}">
                  <a16:creationId xmlns:a16="http://schemas.microsoft.com/office/drawing/2014/main" id="{0E8A2E9D-60CF-4977-B159-D4DF4798C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2175" y="3552825"/>
              <a:ext cx="76200" cy="41275"/>
            </a:xfrm>
            <a:custGeom>
              <a:avLst/>
              <a:gdLst>
                <a:gd name="T0" fmla="*/ 939 w 1091"/>
                <a:gd name="T1" fmla="*/ 578 h 578"/>
                <a:gd name="T2" fmla="*/ 916 w 1091"/>
                <a:gd name="T3" fmla="*/ 576 h 578"/>
                <a:gd name="T4" fmla="*/ 91 w 1091"/>
                <a:gd name="T5" fmla="*/ 284 h 578"/>
                <a:gd name="T6" fmla="*/ 39 w 1091"/>
                <a:gd name="T7" fmla="*/ 91 h 578"/>
                <a:gd name="T8" fmla="*/ 232 w 1091"/>
                <a:gd name="T9" fmla="*/ 38 h 578"/>
                <a:gd name="T10" fmla="*/ 961 w 1091"/>
                <a:gd name="T11" fmla="*/ 296 h 578"/>
                <a:gd name="T12" fmla="*/ 1079 w 1091"/>
                <a:gd name="T13" fmla="*/ 459 h 578"/>
                <a:gd name="T14" fmla="*/ 939 w 1091"/>
                <a:gd name="T15" fmla="*/ 57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1" h="578">
                  <a:moveTo>
                    <a:pt x="939" y="578"/>
                  </a:moveTo>
                  <a:cubicBezTo>
                    <a:pt x="931" y="578"/>
                    <a:pt x="924" y="577"/>
                    <a:pt x="916" y="576"/>
                  </a:cubicBezTo>
                  <a:cubicBezTo>
                    <a:pt x="625" y="530"/>
                    <a:pt x="347" y="431"/>
                    <a:pt x="91" y="284"/>
                  </a:cubicBezTo>
                  <a:cubicBezTo>
                    <a:pt x="23" y="245"/>
                    <a:pt x="0" y="159"/>
                    <a:pt x="39" y="91"/>
                  </a:cubicBezTo>
                  <a:cubicBezTo>
                    <a:pt x="78" y="23"/>
                    <a:pt x="164" y="0"/>
                    <a:pt x="232" y="38"/>
                  </a:cubicBezTo>
                  <a:cubicBezTo>
                    <a:pt x="458" y="168"/>
                    <a:pt x="704" y="255"/>
                    <a:pt x="961" y="296"/>
                  </a:cubicBezTo>
                  <a:cubicBezTo>
                    <a:pt x="1039" y="309"/>
                    <a:pt x="1091" y="381"/>
                    <a:pt x="1079" y="459"/>
                  </a:cubicBezTo>
                  <a:cubicBezTo>
                    <a:pt x="1068" y="529"/>
                    <a:pt x="1007" y="578"/>
                    <a:pt x="939" y="57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OfficePLUS-10-17">
              <a:extLst>
                <a:ext uri="{FF2B5EF4-FFF2-40B4-BE49-F238E27FC236}">
                  <a16:creationId xmlns:a16="http://schemas.microsoft.com/office/drawing/2014/main" id="{1DA30D55-03C3-43B7-B236-ACC480431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3338513"/>
              <a:ext cx="155575" cy="255588"/>
            </a:xfrm>
            <a:custGeom>
              <a:avLst/>
              <a:gdLst>
                <a:gd name="T0" fmla="*/ 150 w 2212"/>
                <a:gd name="T1" fmla="*/ 3604 h 3604"/>
                <a:gd name="T2" fmla="*/ 10 w 2212"/>
                <a:gd name="T3" fmla="*/ 3481 h 3604"/>
                <a:gd name="T4" fmla="*/ 132 w 2212"/>
                <a:gd name="T5" fmla="*/ 3321 h 3604"/>
                <a:gd name="T6" fmla="*/ 1929 w 2212"/>
                <a:gd name="T7" fmla="*/ 1203 h 3604"/>
                <a:gd name="T8" fmla="*/ 1696 w 2212"/>
                <a:gd name="T9" fmla="*/ 226 h 3604"/>
                <a:gd name="T10" fmla="*/ 1758 w 2212"/>
                <a:gd name="T11" fmla="*/ 35 h 3604"/>
                <a:gd name="T12" fmla="*/ 1948 w 2212"/>
                <a:gd name="T13" fmla="*/ 98 h 3604"/>
                <a:gd name="T14" fmla="*/ 2212 w 2212"/>
                <a:gd name="T15" fmla="*/ 1203 h 3604"/>
                <a:gd name="T16" fmla="*/ 1643 w 2212"/>
                <a:gd name="T17" fmla="*/ 2808 h 3604"/>
                <a:gd name="T18" fmla="*/ 169 w 2212"/>
                <a:gd name="T19" fmla="*/ 3603 h 3604"/>
                <a:gd name="T20" fmla="*/ 150 w 2212"/>
                <a:gd name="T21" fmla="*/ 3604 h 3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2" h="3604">
                  <a:moveTo>
                    <a:pt x="150" y="3604"/>
                  </a:moveTo>
                  <a:cubicBezTo>
                    <a:pt x="80" y="3604"/>
                    <a:pt x="19" y="3552"/>
                    <a:pt x="10" y="3481"/>
                  </a:cubicBezTo>
                  <a:cubicBezTo>
                    <a:pt x="0" y="3403"/>
                    <a:pt x="54" y="3332"/>
                    <a:pt x="132" y="3321"/>
                  </a:cubicBezTo>
                  <a:cubicBezTo>
                    <a:pt x="1190" y="3183"/>
                    <a:pt x="1929" y="2313"/>
                    <a:pt x="1929" y="1203"/>
                  </a:cubicBezTo>
                  <a:cubicBezTo>
                    <a:pt x="1929" y="859"/>
                    <a:pt x="1850" y="531"/>
                    <a:pt x="1696" y="226"/>
                  </a:cubicBezTo>
                  <a:cubicBezTo>
                    <a:pt x="1661" y="156"/>
                    <a:pt x="1688" y="71"/>
                    <a:pt x="1758" y="35"/>
                  </a:cubicBezTo>
                  <a:cubicBezTo>
                    <a:pt x="1828" y="0"/>
                    <a:pt x="1913" y="28"/>
                    <a:pt x="1948" y="98"/>
                  </a:cubicBezTo>
                  <a:cubicBezTo>
                    <a:pt x="2123" y="442"/>
                    <a:pt x="2212" y="814"/>
                    <a:pt x="2212" y="1203"/>
                  </a:cubicBezTo>
                  <a:cubicBezTo>
                    <a:pt x="2212" y="1805"/>
                    <a:pt x="2010" y="2375"/>
                    <a:pt x="1643" y="2808"/>
                  </a:cubicBezTo>
                  <a:cubicBezTo>
                    <a:pt x="1273" y="3245"/>
                    <a:pt x="750" y="3527"/>
                    <a:pt x="169" y="3603"/>
                  </a:cubicBezTo>
                  <a:cubicBezTo>
                    <a:pt x="162" y="3603"/>
                    <a:pt x="156" y="3604"/>
                    <a:pt x="150" y="36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OfficePLUS-10-18">
              <a:extLst>
                <a:ext uri="{FF2B5EF4-FFF2-40B4-BE49-F238E27FC236}">
                  <a16:creationId xmlns:a16="http://schemas.microsoft.com/office/drawing/2014/main" id="{1537B6BE-F2EF-4BFC-B9A4-BAF44225B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1725" y="3311525"/>
              <a:ext cx="22225" cy="22225"/>
            </a:xfrm>
            <a:custGeom>
              <a:avLst/>
              <a:gdLst>
                <a:gd name="T0" fmla="*/ 261 w 304"/>
                <a:gd name="T1" fmla="*/ 76 h 310"/>
                <a:gd name="T2" fmla="*/ 149 w 304"/>
                <a:gd name="T3" fmla="*/ 164 h 310"/>
                <a:gd name="T4" fmla="*/ 261 w 304"/>
                <a:gd name="T5" fmla="*/ 76 h 310"/>
                <a:gd name="T6" fmla="*/ 155 w 304"/>
                <a:gd name="T7" fmla="*/ 310 h 310"/>
                <a:gd name="T8" fmla="*/ 38 w 304"/>
                <a:gd name="T9" fmla="*/ 252 h 310"/>
                <a:gd name="T10" fmla="*/ 8 w 304"/>
                <a:gd name="T11" fmla="*/ 174 h 310"/>
                <a:gd name="T12" fmla="*/ 74 w 304"/>
                <a:gd name="T13" fmla="*/ 34 h 310"/>
                <a:gd name="T14" fmla="*/ 267 w 304"/>
                <a:gd name="T15" fmla="*/ 76 h 310"/>
                <a:gd name="T16" fmla="*/ 294 w 304"/>
                <a:gd name="T17" fmla="*/ 147 h 310"/>
                <a:gd name="T18" fmla="*/ 230 w 304"/>
                <a:gd name="T19" fmla="*/ 288 h 310"/>
                <a:gd name="T20" fmla="*/ 155 w 304"/>
                <a:gd name="T2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310">
                  <a:moveTo>
                    <a:pt x="261" y="76"/>
                  </a:moveTo>
                  <a:lnTo>
                    <a:pt x="149" y="164"/>
                  </a:lnTo>
                  <a:lnTo>
                    <a:pt x="261" y="76"/>
                  </a:lnTo>
                  <a:close/>
                  <a:moveTo>
                    <a:pt x="155" y="310"/>
                  </a:moveTo>
                  <a:cubicBezTo>
                    <a:pt x="114" y="310"/>
                    <a:pt x="71" y="293"/>
                    <a:pt x="38" y="252"/>
                  </a:cubicBezTo>
                  <a:cubicBezTo>
                    <a:pt x="20" y="229"/>
                    <a:pt x="10" y="201"/>
                    <a:pt x="8" y="174"/>
                  </a:cubicBezTo>
                  <a:cubicBezTo>
                    <a:pt x="0" y="113"/>
                    <a:pt x="31" y="61"/>
                    <a:pt x="74" y="34"/>
                  </a:cubicBezTo>
                  <a:cubicBezTo>
                    <a:pt x="129" y="0"/>
                    <a:pt x="213" y="3"/>
                    <a:pt x="267" y="76"/>
                  </a:cubicBezTo>
                  <a:cubicBezTo>
                    <a:pt x="282" y="97"/>
                    <a:pt x="291" y="122"/>
                    <a:pt x="294" y="147"/>
                  </a:cubicBezTo>
                  <a:cubicBezTo>
                    <a:pt x="304" y="210"/>
                    <a:pt x="272" y="262"/>
                    <a:pt x="230" y="288"/>
                  </a:cubicBezTo>
                  <a:cubicBezTo>
                    <a:pt x="209" y="302"/>
                    <a:pt x="182" y="310"/>
                    <a:pt x="155" y="3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OfficePLUS-10-19">
              <a:extLst>
                <a:ext uri="{FF2B5EF4-FFF2-40B4-BE49-F238E27FC236}">
                  <a16:creationId xmlns:a16="http://schemas.microsoft.com/office/drawing/2014/main" id="{1830ED8F-5D13-4772-9DED-6AB585C01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725" y="3451225"/>
              <a:ext cx="19050" cy="22225"/>
            </a:xfrm>
            <a:custGeom>
              <a:avLst/>
              <a:gdLst>
                <a:gd name="T0" fmla="*/ 142 w 283"/>
                <a:gd name="T1" fmla="*/ 299 h 299"/>
                <a:gd name="T2" fmla="*/ 0 w 283"/>
                <a:gd name="T3" fmla="*/ 157 h 299"/>
                <a:gd name="T4" fmla="*/ 0 w 283"/>
                <a:gd name="T5" fmla="*/ 142 h 299"/>
                <a:gd name="T6" fmla="*/ 142 w 283"/>
                <a:gd name="T7" fmla="*/ 0 h 299"/>
                <a:gd name="T8" fmla="*/ 283 w 283"/>
                <a:gd name="T9" fmla="*/ 142 h 299"/>
                <a:gd name="T10" fmla="*/ 283 w 283"/>
                <a:gd name="T11" fmla="*/ 157 h 299"/>
                <a:gd name="T12" fmla="*/ 142 w 283"/>
                <a:gd name="T1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299">
                  <a:moveTo>
                    <a:pt x="142" y="299"/>
                  </a:moveTo>
                  <a:cubicBezTo>
                    <a:pt x="64" y="299"/>
                    <a:pt x="0" y="236"/>
                    <a:pt x="0" y="157"/>
                  </a:cubicBezTo>
                  <a:lnTo>
                    <a:pt x="0" y="142"/>
                  </a:lnTo>
                  <a:cubicBezTo>
                    <a:pt x="0" y="64"/>
                    <a:pt x="64" y="0"/>
                    <a:pt x="142" y="0"/>
                  </a:cubicBezTo>
                  <a:cubicBezTo>
                    <a:pt x="220" y="0"/>
                    <a:pt x="283" y="64"/>
                    <a:pt x="283" y="142"/>
                  </a:cubicBezTo>
                  <a:lnTo>
                    <a:pt x="283" y="157"/>
                  </a:lnTo>
                  <a:cubicBezTo>
                    <a:pt x="283" y="236"/>
                    <a:pt x="220" y="299"/>
                    <a:pt x="142" y="29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OfficePLUS-10-20">
              <a:extLst>
                <a:ext uri="{FF2B5EF4-FFF2-40B4-BE49-F238E27FC236}">
                  <a16:creationId xmlns:a16="http://schemas.microsoft.com/office/drawing/2014/main" id="{A6F29362-31AA-4000-B929-C37ADFD30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725" y="3478213"/>
              <a:ext cx="19050" cy="209550"/>
            </a:xfrm>
            <a:custGeom>
              <a:avLst/>
              <a:gdLst>
                <a:gd name="T0" fmla="*/ 142 w 283"/>
                <a:gd name="T1" fmla="*/ 2971 h 2971"/>
                <a:gd name="T2" fmla="*/ 0 w 283"/>
                <a:gd name="T3" fmla="*/ 2830 h 2971"/>
                <a:gd name="T4" fmla="*/ 0 w 283"/>
                <a:gd name="T5" fmla="*/ 141 h 2971"/>
                <a:gd name="T6" fmla="*/ 142 w 283"/>
                <a:gd name="T7" fmla="*/ 0 h 2971"/>
                <a:gd name="T8" fmla="*/ 283 w 283"/>
                <a:gd name="T9" fmla="*/ 141 h 2971"/>
                <a:gd name="T10" fmla="*/ 283 w 283"/>
                <a:gd name="T11" fmla="*/ 2830 h 2971"/>
                <a:gd name="T12" fmla="*/ 142 w 283"/>
                <a:gd name="T13" fmla="*/ 297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2971">
                  <a:moveTo>
                    <a:pt x="142" y="2971"/>
                  </a:moveTo>
                  <a:cubicBezTo>
                    <a:pt x="64" y="2971"/>
                    <a:pt x="0" y="2908"/>
                    <a:pt x="0" y="2830"/>
                  </a:cubicBezTo>
                  <a:lnTo>
                    <a:pt x="0" y="141"/>
                  </a:lnTo>
                  <a:cubicBezTo>
                    <a:pt x="0" y="63"/>
                    <a:pt x="64" y="0"/>
                    <a:pt x="142" y="0"/>
                  </a:cubicBezTo>
                  <a:cubicBezTo>
                    <a:pt x="220" y="0"/>
                    <a:pt x="283" y="63"/>
                    <a:pt x="283" y="141"/>
                  </a:cubicBezTo>
                  <a:lnTo>
                    <a:pt x="283" y="2830"/>
                  </a:lnTo>
                  <a:cubicBezTo>
                    <a:pt x="283" y="2908"/>
                    <a:pt x="220" y="2971"/>
                    <a:pt x="142" y="297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OfficePLUS-10-21">
              <a:extLst>
                <a:ext uri="{FF2B5EF4-FFF2-40B4-BE49-F238E27FC236}">
                  <a16:creationId xmlns:a16="http://schemas.microsoft.com/office/drawing/2014/main" id="{5B6D2757-642B-4B45-9043-9C9364861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900" y="3360738"/>
              <a:ext cx="74613" cy="61913"/>
            </a:xfrm>
            <a:custGeom>
              <a:avLst/>
              <a:gdLst>
                <a:gd name="T0" fmla="*/ 160 w 1068"/>
                <a:gd name="T1" fmla="*/ 884 h 884"/>
                <a:gd name="T2" fmla="*/ 48 w 1068"/>
                <a:gd name="T3" fmla="*/ 829 h 884"/>
                <a:gd name="T4" fmla="*/ 73 w 1068"/>
                <a:gd name="T5" fmla="*/ 630 h 884"/>
                <a:gd name="T6" fmla="*/ 821 w 1068"/>
                <a:gd name="T7" fmla="*/ 48 h 884"/>
                <a:gd name="T8" fmla="*/ 1020 w 1068"/>
                <a:gd name="T9" fmla="*/ 73 h 884"/>
                <a:gd name="T10" fmla="*/ 995 w 1068"/>
                <a:gd name="T11" fmla="*/ 272 h 884"/>
                <a:gd name="T12" fmla="*/ 247 w 1068"/>
                <a:gd name="T13" fmla="*/ 854 h 884"/>
                <a:gd name="T14" fmla="*/ 160 w 1068"/>
                <a:gd name="T15" fmla="*/ 88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" h="884">
                  <a:moveTo>
                    <a:pt x="160" y="884"/>
                  </a:moveTo>
                  <a:cubicBezTo>
                    <a:pt x="118" y="884"/>
                    <a:pt x="76" y="865"/>
                    <a:pt x="48" y="829"/>
                  </a:cubicBezTo>
                  <a:cubicBezTo>
                    <a:pt x="0" y="767"/>
                    <a:pt x="11" y="678"/>
                    <a:pt x="73" y="630"/>
                  </a:cubicBezTo>
                  <a:lnTo>
                    <a:pt x="821" y="48"/>
                  </a:lnTo>
                  <a:cubicBezTo>
                    <a:pt x="883" y="0"/>
                    <a:pt x="972" y="11"/>
                    <a:pt x="1020" y="73"/>
                  </a:cubicBezTo>
                  <a:cubicBezTo>
                    <a:pt x="1068" y="135"/>
                    <a:pt x="1057" y="224"/>
                    <a:pt x="995" y="272"/>
                  </a:cubicBezTo>
                  <a:lnTo>
                    <a:pt x="247" y="854"/>
                  </a:lnTo>
                  <a:cubicBezTo>
                    <a:pt x="221" y="874"/>
                    <a:pt x="190" y="884"/>
                    <a:pt x="160" y="8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OfficePLUS-10-22">
              <a:extLst>
                <a:ext uri="{FF2B5EF4-FFF2-40B4-BE49-F238E27FC236}">
                  <a16:creationId xmlns:a16="http://schemas.microsoft.com/office/drawing/2014/main" id="{87FA473A-5209-4D07-87CF-4AECD9092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7100" y="3489325"/>
              <a:ext cx="61913" cy="53975"/>
            </a:xfrm>
            <a:custGeom>
              <a:avLst/>
              <a:gdLst>
                <a:gd name="T0" fmla="*/ 725 w 885"/>
                <a:gd name="T1" fmla="*/ 751 h 751"/>
                <a:gd name="T2" fmla="*/ 637 w 885"/>
                <a:gd name="T3" fmla="*/ 720 h 751"/>
                <a:gd name="T4" fmla="*/ 72 w 885"/>
                <a:gd name="T5" fmla="*/ 270 h 751"/>
                <a:gd name="T6" fmla="*/ 49 w 885"/>
                <a:gd name="T7" fmla="*/ 71 h 751"/>
                <a:gd name="T8" fmla="*/ 248 w 885"/>
                <a:gd name="T9" fmla="*/ 49 h 751"/>
                <a:gd name="T10" fmla="*/ 814 w 885"/>
                <a:gd name="T11" fmla="*/ 499 h 751"/>
                <a:gd name="T12" fmla="*/ 836 w 885"/>
                <a:gd name="T13" fmla="*/ 698 h 751"/>
                <a:gd name="T14" fmla="*/ 725 w 885"/>
                <a:gd name="T15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5" h="751">
                  <a:moveTo>
                    <a:pt x="725" y="751"/>
                  </a:moveTo>
                  <a:cubicBezTo>
                    <a:pt x="694" y="751"/>
                    <a:pt x="663" y="742"/>
                    <a:pt x="637" y="720"/>
                  </a:cubicBezTo>
                  <a:lnTo>
                    <a:pt x="72" y="270"/>
                  </a:lnTo>
                  <a:cubicBezTo>
                    <a:pt x="11" y="222"/>
                    <a:pt x="0" y="133"/>
                    <a:pt x="49" y="71"/>
                  </a:cubicBezTo>
                  <a:cubicBezTo>
                    <a:pt x="98" y="10"/>
                    <a:pt x="187" y="0"/>
                    <a:pt x="248" y="49"/>
                  </a:cubicBezTo>
                  <a:lnTo>
                    <a:pt x="814" y="499"/>
                  </a:lnTo>
                  <a:cubicBezTo>
                    <a:pt x="875" y="548"/>
                    <a:pt x="885" y="637"/>
                    <a:pt x="836" y="698"/>
                  </a:cubicBezTo>
                  <a:cubicBezTo>
                    <a:pt x="808" y="733"/>
                    <a:pt x="767" y="751"/>
                    <a:pt x="725" y="7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OfficePLUS-10-23">
              <a:extLst>
                <a:ext uri="{FF2B5EF4-FFF2-40B4-BE49-F238E27FC236}">
                  <a16:creationId xmlns:a16="http://schemas.microsoft.com/office/drawing/2014/main" id="{31631C03-D001-4B4B-9E26-BD516EC3F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725" y="3429000"/>
              <a:ext cx="134938" cy="114300"/>
            </a:xfrm>
            <a:custGeom>
              <a:avLst/>
              <a:gdLst>
                <a:gd name="T0" fmla="*/ 159 w 1912"/>
                <a:gd name="T1" fmla="*/ 1624 h 1624"/>
                <a:gd name="T2" fmla="*/ 50 w 1912"/>
                <a:gd name="T3" fmla="*/ 1573 h 1624"/>
                <a:gd name="T4" fmla="*/ 69 w 1912"/>
                <a:gd name="T5" fmla="*/ 1373 h 1624"/>
                <a:gd name="T6" fmla="*/ 1663 w 1912"/>
                <a:gd name="T7" fmla="*/ 50 h 1624"/>
                <a:gd name="T8" fmla="*/ 1862 w 1912"/>
                <a:gd name="T9" fmla="*/ 69 h 1624"/>
                <a:gd name="T10" fmla="*/ 1844 w 1912"/>
                <a:gd name="T11" fmla="*/ 268 h 1624"/>
                <a:gd name="T12" fmla="*/ 250 w 1912"/>
                <a:gd name="T13" fmla="*/ 1591 h 1624"/>
                <a:gd name="T14" fmla="*/ 159 w 1912"/>
                <a:gd name="T15" fmla="*/ 1624 h 1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2" h="1624">
                  <a:moveTo>
                    <a:pt x="159" y="1624"/>
                  </a:moveTo>
                  <a:cubicBezTo>
                    <a:pt x="118" y="1624"/>
                    <a:pt x="78" y="1607"/>
                    <a:pt x="50" y="1573"/>
                  </a:cubicBezTo>
                  <a:cubicBezTo>
                    <a:pt x="0" y="1513"/>
                    <a:pt x="8" y="1424"/>
                    <a:pt x="69" y="1373"/>
                  </a:cubicBezTo>
                  <a:lnTo>
                    <a:pt x="1663" y="50"/>
                  </a:lnTo>
                  <a:cubicBezTo>
                    <a:pt x="1723" y="0"/>
                    <a:pt x="1812" y="9"/>
                    <a:pt x="1862" y="69"/>
                  </a:cubicBezTo>
                  <a:cubicBezTo>
                    <a:pt x="1912" y="129"/>
                    <a:pt x="1904" y="218"/>
                    <a:pt x="1844" y="268"/>
                  </a:cubicBezTo>
                  <a:lnTo>
                    <a:pt x="250" y="1591"/>
                  </a:lnTo>
                  <a:cubicBezTo>
                    <a:pt x="223" y="1614"/>
                    <a:pt x="191" y="1624"/>
                    <a:pt x="159" y="16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OfficePLUS-10-24">
              <a:extLst>
                <a:ext uri="{FF2B5EF4-FFF2-40B4-BE49-F238E27FC236}">
                  <a16:creationId xmlns:a16="http://schemas.microsoft.com/office/drawing/2014/main" id="{0FC5BD04-8958-47D0-90C4-18A28D29F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4575" y="3430588"/>
              <a:ext cx="20638" cy="49213"/>
            </a:xfrm>
            <a:custGeom>
              <a:avLst/>
              <a:gdLst>
                <a:gd name="T0" fmla="*/ 142 w 283"/>
                <a:gd name="T1" fmla="*/ 699 h 699"/>
                <a:gd name="T2" fmla="*/ 0 w 283"/>
                <a:gd name="T3" fmla="*/ 558 h 699"/>
                <a:gd name="T4" fmla="*/ 0 w 283"/>
                <a:gd name="T5" fmla="*/ 142 h 699"/>
                <a:gd name="T6" fmla="*/ 142 w 283"/>
                <a:gd name="T7" fmla="*/ 0 h 699"/>
                <a:gd name="T8" fmla="*/ 283 w 283"/>
                <a:gd name="T9" fmla="*/ 142 h 699"/>
                <a:gd name="T10" fmla="*/ 283 w 283"/>
                <a:gd name="T11" fmla="*/ 558 h 699"/>
                <a:gd name="T12" fmla="*/ 142 w 283"/>
                <a:gd name="T13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699">
                  <a:moveTo>
                    <a:pt x="142" y="699"/>
                  </a:moveTo>
                  <a:cubicBezTo>
                    <a:pt x="63" y="699"/>
                    <a:pt x="0" y="636"/>
                    <a:pt x="0" y="558"/>
                  </a:cubicBezTo>
                  <a:lnTo>
                    <a:pt x="0" y="142"/>
                  </a:lnTo>
                  <a:cubicBezTo>
                    <a:pt x="0" y="64"/>
                    <a:pt x="63" y="0"/>
                    <a:pt x="142" y="0"/>
                  </a:cubicBezTo>
                  <a:cubicBezTo>
                    <a:pt x="220" y="0"/>
                    <a:pt x="283" y="64"/>
                    <a:pt x="283" y="142"/>
                  </a:cubicBezTo>
                  <a:lnTo>
                    <a:pt x="283" y="558"/>
                  </a:lnTo>
                  <a:cubicBezTo>
                    <a:pt x="283" y="636"/>
                    <a:pt x="220" y="699"/>
                    <a:pt x="142" y="69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OfficePLUS-10-25">
              <a:extLst>
                <a:ext uri="{FF2B5EF4-FFF2-40B4-BE49-F238E27FC236}">
                  <a16:creationId xmlns:a16="http://schemas.microsoft.com/office/drawing/2014/main" id="{85831823-BD10-434C-81AC-BC49A2862D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0925" y="3467100"/>
              <a:ext cx="50800" cy="25400"/>
            </a:xfrm>
            <a:custGeom>
              <a:avLst/>
              <a:gdLst>
                <a:gd name="T0" fmla="*/ 562 w 715"/>
                <a:gd name="T1" fmla="*/ 369 h 369"/>
                <a:gd name="T2" fmla="*/ 537 w 715"/>
                <a:gd name="T3" fmla="*/ 367 h 369"/>
                <a:gd name="T4" fmla="*/ 128 w 715"/>
                <a:gd name="T5" fmla="*/ 293 h 369"/>
                <a:gd name="T6" fmla="*/ 14 w 715"/>
                <a:gd name="T7" fmla="*/ 128 h 369"/>
                <a:gd name="T8" fmla="*/ 178 w 715"/>
                <a:gd name="T9" fmla="*/ 14 h 369"/>
                <a:gd name="T10" fmla="*/ 587 w 715"/>
                <a:gd name="T11" fmla="*/ 88 h 369"/>
                <a:gd name="T12" fmla="*/ 701 w 715"/>
                <a:gd name="T13" fmla="*/ 252 h 369"/>
                <a:gd name="T14" fmla="*/ 562 w 715"/>
                <a:gd name="T15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369">
                  <a:moveTo>
                    <a:pt x="562" y="369"/>
                  </a:moveTo>
                  <a:cubicBezTo>
                    <a:pt x="554" y="369"/>
                    <a:pt x="545" y="368"/>
                    <a:pt x="537" y="367"/>
                  </a:cubicBezTo>
                  <a:lnTo>
                    <a:pt x="128" y="293"/>
                  </a:lnTo>
                  <a:cubicBezTo>
                    <a:pt x="50" y="279"/>
                    <a:pt x="0" y="205"/>
                    <a:pt x="14" y="128"/>
                  </a:cubicBezTo>
                  <a:cubicBezTo>
                    <a:pt x="27" y="51"/>
                    <a:pt x="101" y="0"/>
                    <a:pt x="178" y="14"/>
                  </a:cubicBezTo>
                  <a:lnTo>
                    <a:pt x="587" y="88"/>
                  </a:lnTo>
                  <a:cubicBezTo>
                    <a:pt x="664" y="102"/>
                    <a:pt x="715" y="176"/>
                    <a:pt x="701" y="252"/>
                  </a:cubicBezTo>
                  <a:cubicBezTo>
                    <a:pt x="689" y="321"/>
                    <a:pt x="630" y="369"/>
                    <a:pt x="562" y="36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7" name="OfficePLUS-11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40AB2A7C-3F87-4EBF-8DA4-C7CDD78F33AC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6861622" y="3738153"/>
            <a:ext cx="682626" cy="454025"/>
            <a:chOff x="4787900" y="74613"/>
            <a:chExt cx="682626" cy="454025"/>
          </a:xfrm>
          <a:solidFill>
            <a:schemeClr val="bg1"/>
          </a:solidFill>
        </p:grpSpPr>
        <p:sp>
          <p:nvSpPr>
            <p:cNvPr id="98" name="OfficePLUS-11-1">
              <a:extLst>
                <a:ext uri="{FF2B5EF4-FFF2-40B4-BE49-F238E27FC236}">
                  <a16:creationId xmlns:a16="http://schemas.microsoft.com/office/drawing/2014/main" id="{F89F424E-3A8F-4857-B6C8-096214D4E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900" y="182563"/>
              <a:ext cx="273050" cy="346075"/>
            </a:xfrm>
            <a:custGeom>
              <a:avLst/>
              <a:gdLst>
                <a:gd name="T0" fmla="*/ 2891 w 3876"/>
                <a:gd name="T1" fmla="*/ 4888 h 4888"/>
                <a:gd name="T2" fmla="*/ 1121 w 3876"/>
                <a:gd name="T3" fmla="*/ 4402 h 4888"/>
                <a:gd name="T4" fmla="*/ 40 w 3876"/>
                <a:gd name="T5" fmla="*/ 2490 h 4888"/>
                <a:gd name="T6" fmla="*/ 39 w 3876"/>
                <a:gd name="T7" fmla="*/ 2478 h 4888"/>
                <a:gd name="T8" fmla="*/ 638 w 3876"/>
                <a:gd name="T9" fmla="*/ 731 h 4888"/>
                <a:gd name="T10" fmla="*/ 2765 w 3876"/>
                <a:gd name="T11" fmla="*/ 174 h 4888"/>
                <a:gd name="T12" fmla="*/ 2886 w 3876"/>
                <a:gd name="T13" fmla="*/ 333 h 4888"/>
                <a:gd name="T14" fmla="*/ 2727 w 3876"/>
                <a:gd name="T15" fmla="*/ 454 h 4888"/>
                <a:gd name="T16" fmla="*/ 2727 w 3876"/>
                <a:gd name="T17" fmla="*/ 454 h 4888"/>
                <a:gd name="T18" fmla="*/ 829 w 3876"/>
                <a:gd name="T19" fmla="*/ 941 h 4888"/>
                <a:gd name="T20" fmla="*/ 321 w 3876"/>
                <a:gd name="T21" fmla="*/ 2457 h 4888"/>
                <a:gd name="T22" fmla="*/ 1280 w 3876"/>
                <a:gd name="T23" fmla="*/ 4168 h 4888"/>
                <a:gd name="T24" fmla="*/ 3688 w 3876"/>
                <a:gd name="T25" fmla="*/ 4524 h 4888"/>
                <a:gd name="T26" fmla="*/ 3858 w 3876"/>
                <a:gd name="T27" fmla="*/ 4630 h 4888"/>
                <a:gd name="T28" fmla="*/ 3753 w 3876"/>
                <a:gd name="T29" fmla="*/ 4800 h 4888"/>
                <a:gd name="T30" fmla="*/ 2891 w 3876"/>
                <a:gd name="T31" fmla="*/ 4888 h 4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76" h="4888">
                  <a:moveTo>
                    <a:pt x="2891" y="4888"/>
                  </a:moveTo>
                  <a:cubicBezTo>
                    <a:pt x="2368" y="4888"/>
                    <a:pt x="1693" y="4792"/>
                    <a:pt x="1121" y="4402"/>
                  </a:cubicBezTo>
                  <a:cubicBezTo>
                    <a:pt x="527" y="3997"/>
                    <a:pt x="163" y="3353"/>
                    <a:pt x="40" y="2490"/>
                  </a:cubicBezTo>
                  <a:cubicBezTo>
                    <a:pt x="39" y="2486"/>
                    <a:pt x="39" y="2482"/>
                    <a:pt x="39" y="2478"/>
                  </a:cubicBezTo>
                  <a:cubicBezTo>
                    <a:pt x="0" y="1720"/>
                    <a:pt x="201" y="1132"/>
                    <a:pt x="638" y="731"/>
                  </a:cubicBezTo>
                  <a:cubicBezTo>
                    <a:pt x="1434" y="0"/>
                    <a:pt x="2711" y="166"/>
                    <a:pt x="2765" y="174"/>
                  </a:cubicBezTo>
                  <a:cubicBezTo>
                    <a:pt x="2843" y="184"/>
                    <a:pt x="2897" y="256"/>
                    <a:pt x="2886" y="333"/>
                  </a:cubicBezTo>
                  <a:cubicBezTo>
                    <a:pt x="2876" y="411"/>
                    <a:pt x="2804" y="465"/>
                    <a:pt x="2727" y="454"/>
                  </a:cubicBezTo>
                  <a:lnTo>
                    <a:pt x="2727" y="454"/>
                  </a:lnTo>
                  <a:cubicBezTo>
                    <a:pt x="2715" y="453"/>
                    <a:pt x="1525" y="300"/>
                    <a:pt x="829" y="941"/>
                  </a:cubicBezTo>
                  <a:cubicBezTo>
                    <a:pt x="459" y="1281"/>
                    <a:pt x="288" y="1791"/>
                    <a:pt x="321" y="2457"/>
                  </a:cubicBezTo>
                  <a:cubicBezTo>
                    <a:pt x="434" y="3234"/>
                    <a:pt x="756" y="3810"/>
                    <a:pt x="1280" y="4168"/>
                  </a:cubicBezTo>
                  <a:cubicBezTo>
                    <a:pt x="2275" y="4846"/>
                    <a:pt x="3674" y="4528"/>
                    <a:pt x="3688" y="4524"/>
                  </a:cubicBezTo>
                  <a:cubicBezTo>
                    <a:pt x="3764" y="4507"/>
                    <a:pt x="3840" y="4554"/>
                    <a:pt x="3858" y="4630"/>
                  </a:cubicBezTo>
                  <a:cubicBezTo>
                    <a:pt x="3876" y="4707"/>
                    <a:pt x="3829" y="4783"/>
                    <a:pt x="3753" y="4800"/>
                  </a:cubicBezTo>
                  <a:cubicBezTo>
                    <a:pt x="3723" y="4808"/>
                    <a:pt x="3371" y="4888"/>
                    <a:pt x="2891" y="48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OfficePLUS-11-2">
              <a:extLst>
                <a:ext uri="{FF2B5EF4-FFF2-40B4-BE49-F238E27FC236}">
                  <a16:creationId xmlns:a16="http://schemas.microsoft.com/office/drawing/2014/main" id="{8FF12DFF-A2A7-4316-8040-3C8C2465A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163" y="153988"/>
              <a:ext cx="250825" cy="371475"/>
            </a:xfrm>
            <a:custGeom>
              <a:avLst/>
              <a:gdLst>
                <a:gd name="T0" fmla="*/ 607 w 3555"/>
                <a:gd name="T1" fmla="*/ 5263 h 5263"/>
                <a:gd name="T2" fmla="*/ 466 w 3555"/>
                <a:gd name="T3" fmla="*/ 5133 h 5263"/>
                <a:gd name="T4" fmla="*/ 596 w 3555"/>
                <a:gd name="T5" fmla="*/ 4980 h 5263"/>
                <a:gd name="T6" fmla="*/ 2761 w 3555"/>
                <a:gd name="T7" fmla="*/ 3914 h 5263"/>
                <a:gd name="T8" fmla="*/ 3134 w 3555"/>
                <a:gd name="T9" fmla="*/ 2066 h 5263"/>
                <a:gd name="T10" fmla="*/ 2216 w 3555"/>
                <a:gd name="T11" fmla="*/ 748 h 5263"/>
                <a:gd name="T12" fmla="*/ 216 w 3555"/>
                <a:gd name="T13" fmla="*/ 788 h 5263"/>
                <a:gd name="T14" fmla="*/ 30 w 3555"/>
                <a:gd name="T15" fmla="*/ 714 h 5263"/>
                <a:gd name="T16" fmla="*/ 105 w 3555"/>
                <a:gd name="T17" fmla="*/ 528 h 5263"/>
                <a:gd name="T18" fmla="*/ 2344 w 3555"/>
                <a:gd name="T19" fmla="*/ 494 h 5263"/>
                <a:gd name="T20" fmla="*/ 3411 w 3555"/>
                <a:gd name="T21" fmla="*/ 2005 h 5263"/>
                <a:gd name="T22" fmla="*/ 3413 w 3555"/>
                <a:gd name="T23" fmla="*/ 2013 h 5263"/>
                <a:gd name="T24" fmla="*/ 2983 w 3555"/>
                <a:gd name="T25" fmla="*/ 4089 h 5263"/>
                <a:gd name="T26" fmla="*/ 619 w 3555"/>
                <a:gd name="T27" fmla="*/ 5262 h 5263"/>
                <a:gd name="T28" fmla="*/ 607 w 3555"/>
                <a:gd name="T29" fmla="*/ 5263 h 5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55" h="5263">
                  <a:moveTo>
                    <a:pt x="607" y="5263"/>
                  </a:moveTo>
                  <a:cubicBezTo>
                    <a:pt x="534" y="5263"/>
                    <a:pt x="472" y="5206"/>
                    <a:pt x="466" y="5133"/>
                  </a:cubicBezTo>
                  <a:cubicBezTo>
                    <a:pt x="460" y="5055"/>
                    <a:pt x="518" y="4986"/>
                    <a:pt x="596" y="4980"/>
                  </a:cubicBezTo>
                  <a:cubicBezTo>
                    <a:pt x="610" y="4979"/>
                    <a:pt x="2037" y="4849"/>
                    <a:pt x="2761" y="3914"/>
                  </a:cubicBezTo>
                  <a:cubicBezTo>
                    <a:pt x="3135" y="3430"/>
                    <a:pt x="3261" y="2809"/>
                    <a:pt x="3134" y="2066"/>
                  </a:cubicBezTo>
                  <a:cubicBezTo>
                    <a:pt x="2979" y="1420"/>
                    <a:pt x="2671" y="976"/>
                    <a:pt x="2216" y="748"/>
                  </a:cubicBezTo>
                  <a:cubicBezTo>
                    <a:pt x="1350" y="312"/>
                    <a:pt x="228" y="784"/>
                    <a:pt x="216" y="788"/>
                  </a:cubicBezTo>
                  <a:cubicBezTo>
                    <a:pt x="144" y="819"/>
                    <a:pt x="61" y="786"/>
                    <a:pt x="30" y="714"/>
                  </a:cubicBezTo>
                  <a:cubicBezTo>
                    <a:pt x="0" y="642"/>
                    <a:pt x="33" y="559"/>
                    <a:pt x="105" y="528"/>
                  </a:cubicBezTo>
                  <a:cubicBezTo>
                    <a:pt x="156" y="506"/>
                    <a:pt x="1361" y="0"/>
                    <a:pt x="2344" y="494"/>
                  </a:cubicBezTo>
                  <a:cubicBezTo>
                    <a:pt x="2877" y="763"/>
                    <a:pt x="3236" y="1271"/>
                    <a:pt x="3411" y="2005"/>
                  </a:cubicBezTo>
                  <a:cubicBezTo>
                    <a:pt x="3412" y="2007"/>
                    <a:pt x="3412" y="2010"/>
                    <a:pt x="3413" y="2013"/>
                  </a:cubicBezTo>
                  <a:cubicBezTo>
                    <a:pt x="3555" y="2841"/>
                    <a:pt x="3410" y="3538"/>
                    <a:pt x="2983" y="4089"/>
                  </a:cubicBezTo>
                  <a:cubicBezTo>
                    <a:pt x="2182" y="5123"/>
                    <a:pt x="682" y="5257"/>
                    <a:pt x="619" y="5262"/>
                  </a:cubicBezTo>
                  <a:cubicBezTo>
                    <a:pt x="615" y="5263"/>
                    <a:pt x="611" y="5263"/>
                    <a:pt x="607" y="526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OfficePLUS-11-3">
              <a:extLst>
                <a:ext uri="{FF2B5EF4-FFF2-40B4-BE49-F238E27FC236}">
                  <a16:creationId xmlns:a16="http://schemas.microsoft.com/office/drawing/2014/main" id="{14AC422F-29A0-4360-AFE8-8CBDF4005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4113" y="74613"/>
              <a:ext cx="55563" cy="92075"/>
            </a:xfrm>
            <a:custGeom>
              <a:avLst/>
              <a:gdLst>
                <a:gd name="T0" fmla="*/ 186 w 786"/>
                <a:gd name="T1" fmla="*/ 1310 h 1310"/>
                <a:gd name="T2" fmla="*/ 45 w 786"/>
                <a:gd name="T3" fmla="*/ 1182 h 1310"/>
                <a:gd name="T4" fmla="*/ 542 w 786"/>
                <a:gd name="T5" fmla="*/ 47 h 1310"/>
                <a:gd name="T6" fmla="*/ 740 w 786"/>
                <a:gd name="T7" fmla="*/ 77 h 1310"/>
                <a:gd name="T8" fmla="*/ 710 w 786"/>
                <a:gd name="T9" fmla="*/ 275 h 1310"/>
                <a:gd name="T10" fmla="*/ 327 w 786"/>
                <a:gd name="T11" fmla="*/ 1155 h 1310"/>
                <a:gd name="T12" fmla="*/ 200 w 786"/>
                <a:gd name="T13" fmla="*/ 1310 h 1310"/>
                <a:gd name="T14" fmla="*/ 186 w 786"/>
                <a:gd name="T15" fmla="*/ 131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6" h="1310">
                  <a:moveTo>
                    <a:pt x="186" y="1310"/>
                  </a:moveTo>
                  <a:cubicBezTo>
                    <a:pt x="114" y="1310"/>
                    <a:pt x="52" y="1255"/>
                    <a:pt x="45" y="1182"/>
                  </a:cubicBezTo>
                  <a:cubicBezTo>
                    <a:pt x="0" y="698"/>
                    <a:pt x="162" y="326"/>
                    <a:pt x="542" y="47"/>
                  </a:cubicBezTo>
                  <a:cubicBezTo>
                    <a:pt x="605" y="0"/>
                    <a:pt x="693" y="14"/>
                    <a:pt x="740" y="77"/>
                  </a:cubicBezTo>
                  <a:cubicBezTo>
                    <a:pt x="786" y="140"/>
                    <a:pt x="772" y="228"/>
                    <a:pt x="710" y="275"/>
                  </a:cubicBezTo>
                  <a:cubicBezTo>
                    <a:pt x="413" y="493"/>
                    <a:pt x="291" y="774"/>
                    <a:pt x="327" y="1155"/>
                  </a:cubicBezTo>
                  <a:cubicBezTo>
                    <a:pt x="335" y="1233"/>
                    <a:pt x="278" y="1302"/>
                    <a:pt x="200" y="1310"/>
                  </a:cubicBezTo>
                  <a:cubicBezTo>
                    <a:pt x="195" y="1310"/>
                    <a:pt x="191" y="1310"/>
                    <a:pt x="186" y="13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OfficePLUS-11-4">
              <a:extLst>
                <a:ext uri="{FF2B5EF4-FFF2-40B4-BE49-F238E27FC236}">
                  <a16:creationId xmlns:a16="http://schemas.microsoft.com/office/drawing/2014/main" id="{3CDFF9E6-E6AB-4F12-9F37-F5F4E2A57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146051"/>
              <a:ext cx="103188" cy="60325"/>
            </a:xfrm>
            <a:custGeom>
              <a:avLst/>
              <a:gdLst>
                <a:gd name="T0" fmla="*/ 1033 w 1447"/>
                <a:gd name="T1" fmla="*/ 841 h 841"/>
                <a:gd name="T2" fmla="*/ 33 w 1447"/>
                <a:gd name="T3" fmla="*/ 221 h 841"/>
                <a:gd name="T4" fmla="*/ 101 w 1447"/>
                <a:gd name="T5" fmla="*/ 33 h 841"/>
                <a:gd name="T6" fmla="*/ 290 w 1447"/>
                <a:gd name="T7" fmla="*/ 101 h 841"/>
                <a:gd name="T8" fmla="*/ 1250 w 1447"/>
                <a:gd name="T9" fmla="*/ 527 h 841"/>
                <a:gd name="T10" fmla="*/ 1425 w 1447"/>
                <a:gd name="T11" fmla="*/ 624 h 841"/>
                <a:gd name="T12" fmla="*/ 1328 w 1447"/>
                <a:gd name="T13" fmla="*/ 799 h 841"/>
                <a:gd name="T14" fmla="*/ 1033 w 1447"/>
                <a:gd name="T15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7" h="841">
                  <a:moveTo>
                    <a:pt x="1033" y="841"/>
                  </a:moveTo>
                  <a:cubicBezTo>
                    <a:pt x="616" y="841"/>
                    <a:pt x="211" y="602"/>
                    <a:pt x="33" y="221"/>
                  </a:cubicBezTo>
                  <a:cubicBezTo>
                    <a:pt x="0" y="150"/>
                    <a:pt x="31" y="66"/>
                    <a:pt x="101" y="33"/>
                  </a:cubicBezTo>
                  <a:cubicBezTo>
                    <a:pt x="172" y="0"/>
                    <a:pt x="257" y="31"/>
                    <a:pt x="290" y="101"/>
                  </a:cubicBezTo>
                  <a:cubicBezTo>
                    <a:pt x="452" y="449"/>
                    <a:pt x="873" y="636"/>
                    <a:pt x="1250" y="527"/>
                  </a:cubicBezTo>
                  <a:cubicBezTo>
                    <a:pt x="1325" y="505"/>
                    <a:pt x="1404" y="549"/>
                    <a:pt x="1425" y="624"/>
                  </a:cubicBezTo>
                  <a:cubicBezTo>
                    <a:pt x="1447" y="699"/>
                    <a:pt x="1404" y="778"/>
                    <a:pt x="1328" y="799"/>
                  </a:cubicBezTo>
                  <a:cubicBezTo>
                    <a:pt x="1231" y="827"/>
                    <a:pt x="1132" y="841"/>
                    <a:pt x="1033" y="8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OfficePLUS-11-5">
              <a:extLst>
                <a:ext uri="{FF2B5EF4-FFF2-40B4-BE49-F238E27FC236}">
                  <a16:creationId xmlns:a16="http://schemas.microsoft.com/office/drawing/2014/main" id="{ECCB717F-2E01-482E-BC94-4AD47BD62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400" y="119063"/>
              <a:ext cx="85725" cy="84138"/>
            </a:xfrm>
            <a:custGeom>
              <a:avLst/>
              <a:gdLst>
                <a:gd name="T0" fmla="*/ 152 w 1211"/>
                <a:gd name="T1" fmla="*/ 1204 h 1204"/>
                <a:gd name="T2" fmla="*/ 12 w 1211"/>
                <a:gd name="T3" fmla="*/ 1083 h 1204"/>
                <a:gd name="T4" fmla="*/ 131 w 1211"/>
                <a:gd name="T5" fmla="*/ 922 h 1204"/>
                <a:gd name="T6" fmla="*/ 869 w 1211"/>
                <a:gd name="T7" fmla="*/ 166 h 1204"/>
                <a:gd name="T8" fmla="*/ 993 w 1211"/>
                <a:gd name="T9" fmla="*/ 9 h 1204"/>
                <a:gd name="T10" fmla="*/ 1150 w 1211"/>
                <a:gd name="T11" fmla="*/ 134 h 1204"/>
                <a:gd name="T12" fmla="*/ 173 w 1211"/>
                <a:gd name="T13" fmla="*/ 1202 h 1204"/>
                <a:gd name="T14" fmla="*/ 152 w 1211"/>
                <a:gd name="T15" fmla="*/ 1204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1" h="1204">
                  <a:moveTo>
                    <a:pt x="152" y="1204"/>
                  </a:moveTo>
                  <a:cubicBezTo>
                    <a:pt x="83" y="1204"/>
                    <a:pt x="23" y="1153"/>
                    <a:pt x="12" y="1083"/>
                  </a:cubicBezTo>
                  <a:cubicBezTo>
                    <a:pt x="0" y="1006"/>
                    <a:pt x="54" y="934"/>
                    <a:pt x="131" y="922"/>
                  </a:cubicBezTo>
                  <a:cubicBezTo>
                    <a:pt x="609" y="850"/>
                    <a:pt x="912" y="539"/>
                    <a:pt x="869" y="166"/>
                  </a:cubicBezTo>
                  <a:cubicBezTo>
                    <a:pt x="860" y="89"/>
                    <a:pt x="915" y="18"/>
                    <a:pt x="993" y="9"/>
                  </a:cubicBezTo>
                  <a:cubicBezTo>
                    <a:pt x="1071" y="0"/>
                    <a:pt x="1141" y="55"/>
                    <a:pt x="1150" y="134"/>
                  </a:cubicBezTo>
                  <a:cubicBezTo>
                    <a:pt x="1211" y="658"/>
                    <a:pt x="800" y="1108"/>
                    <a:pt x="173" y="1202"/>
                  </a:cubicBezTo>
                  <a:cubicBezTo>
                    <a:pt x="166" y="1203"/>
                    <a:pt x="159" y="1204"/>
                    <a:pt x="152" y="12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OfficePLUS-11-6">
              <a:extLst>
                <a:ext uri="{FF2B5EF4-FFF2-40B4-BE49-F238E27FC236}">
                  <a16:creationId xmlns:a16="http://schemas.microsoft.com/office/drawing/2014/main" id="{15761436-803F-4A00-95DA-2A126B724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411163"/>
              <a:ext cx="120650" cy="112713"/>
            </a:xfrm>
            <a:custGeom>
              <a:avLst/>
              <a:gdLst>
                <a:gd name="T0" fmla="*/ 1549 w 1702"/>
                <a:gd name="T1" fmla="*/ 1607 h 1607"/>
                <a:gd name="T2" fmla="*/ 1524 w 1702"/>
                <a:gd name="T3" fmla="*/ 1605 h 1607"/>
                <a:gd name="T4" fmla="*/ 694 w 1702"/>
                <a:gd name="T5" fmla="*/ 1171 h 1607"/>
                <a:gd name="T6" fmla="*/ 21 w 1702"/>
                <a:gd name="T7" fmla="*/ 197 h 1607"/>
                <a:gd name="T8" fmla="*/ 118 w 1702"/>
                <a:gd name="T9" fmla="*/ 22 h 1607"/>
                <a:gd name="T10" fmla="*/ 293 w 1702"/>
                <a:gd name="T11" fmla="*/ 118 h 1607"/>
                <a:gd name="T12" fmla="*/ 1573 w 1702"/>
                <a:gd name="T13" fmla="*/ 1327 h 1607"/>
                <a:gd name="T14" fmla="*/ 1688 w 1702"/>
                <a:gd name="T15" fmla="*/ 1490 h 1607"/>
                <a:gd name="T16" fmla="*/ 1549 w 1702"/>
                <a:gd name="T17" fmla="*/ 1607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2" h="1607">
                  <a:moveTo>
                    <a:pt x="1549" y="1607"/>
                  </a:moveTo>
                  <a:cubicBezTo>
                    <a:pt x="1541" y="1607"/>
                    <a:pt x="1532" y="1607"/>
                    <a:pt x="1524" y="1605"/>
                  </a:cubicBezTo>
                  <a:cubicBezTo>
                    <a:pt x="1284" y="1563"/>
                    <a:pt x="966" y="1397"/>
                    <a:pt x="694" y="1171"/>
                  </a:cubicBezTo>
                  <a:cubicBezTo>
                    <a:pt x="459" y="975"/>
                    <a:pt x="151" y="648"/>
                    <a:pt x="21" y="197"/>
                  </a:cubicBezTo>
                  <a:cubicBezTo>
                    <a:pt x="0" y="122"/>
                    <a:pt x="43" y="44"/>
                    <a:pt x="118" y="22"/>
                  </a:cubicBezTo>
                  <a:cubicBezTo>
                    <a:pt x="193" y="0"/>
                    <a:pt x="272" y="44"/>
                    <a:pt x="293" y="118"/>
                  </a:cubicBezTo>
                  <a:cubicBezTo>
                    <a:pt x="489" y="799"/>
                    <a:pt x="1231" y="1266"/>
                    <a:pt x="1573" y="1327"/>
                  </a:cubicBezTo>
                  <a:cubicBezTo>
                    <a:pt x="1650" y="1340"/>
                    <a:pt x="1702" y="1413"/>
                    <a:pt x="1688" y="1490"/>
                  </a:cubicBezTo>
                  <a:cubicBezTo>
                    <a:pt x="1676" y="1559"/>
                    <a:pt x="1616" y="1607"/>
                    <a:pt x="1549" y="16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OfficePLUS-11-7">
              <a:extLst>
                <a:ext uri="{FF2B5EF4-FFF2-40B4-BE49-F238E27FC236}">
                  <a16:creationId xmlns:a16="http://schemas.microsoft.com/office/drawing/2014/main" id="{C09097B9-E9EE-438A-A9D7-B691B983A5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4575" y="349251"/>
              <a:ext cx="23813" cy="49213"/>
            </a:xfrm>
            <a:custGeom>
              <a:avLst/>
              <a:gdLst>
                <a:gd name="T0" fmla="*/ 152 w 335"/>
                <a:gd name="T1" fmla="*/ 324 h 707"/>
                <a:gd name="T2" fmla="*/ 11 w 335"/>
                <a:gd name="T3" fmla="*/ 195 h 707"/>
                <a:gd name="T4" fmla="*/ 8 w 335"/>
                <a:gd name="T5" fmla="*/ 164 h 707"/>
                <a:gd name="T6" fmla="*/ 134 w 335"/>
                <a:gd name="T7" fmla="*/ 8 h 707"/>
                <a:gd name="T8" fmla="*/ 290 w 335"/>
                <a:gd name="T9" fmla="*/ 135 h 707"/>
                <a:gd name="T10" fmla="*/ 293 w 335"/>
                <a:gd name="T11" fmla="*/ 170 h 707"/>
                <a:gd name="T12" fmla="*/ 164 w 335"/>
                <a:gd name="T13" fmla="*/ 324 h 707"/>
                <a:gd name="T14" fmla="*/ 152 w 335"/>
                <a:gd name="T15" fmla="*/ 324 h 707"/>
                <a:gd name="T16" fmla="*/ 185 w 335"/>
                <a:gd name="T17" fmla="*/ 707 h 707"/>
                <a:gd name="T18" fmla="*/ 45 w 335"/>
                <a:gd name="T19" fmla="*/ 583 h 707"/>
                <a:gd name="T20" fmla="*/ 40 w 335"/>
                <a:gd name="T21" fmla="*/ 547 h 707"/>
                <a:gd name="T22" fmla="*/ 166 w 335"/>
                <a:gd name="T23" fmla="*/ 391 h 707"/>
                <a:gd name="T24" fmla="*/ 322 w 335"/>
                <a:gd name="T25" fmla="*/ 516 h 707"/>
                <a:gd name="T26" fmla="*/ 326 w 335"/>
                <a:gd name="T27" fmla="*/ 547 h 707"/>
                <a:gd name="T28" fmla="*/ 203 w 335"/>
                <a:gd name="T29" fmla="*/ 706 h 707"/>
                <a:gd name="T30" fmla="*/ 185 w 335"/>
                <a:gd name="T31" fmla="*/ 707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5" h="707">
                  <a:moveTo>
                    <a:pt x="152" y="324"/>
                  </a:moveTo>
                  <a:cubicBezTo>
                    <a:pt x="79" y="324"/>
                    <a:pt x="17" y="269"/>
                    <a:pt x="11" y="195"/>
                  </a:cubicBezTo>
                  <a:cubicBezTo>
                    <a:pt x="10" y="184"/>
                    <a:pt x="9" y="173"/>
                    <a:pt x="8" y="164"/>
                  </a:cubicBezTo>
                  <a:cubicBezTo>
                    <a:pt x="0" y="86"/>
                    <a:pt x="56" y="16"/>
                    <a:pt x="134" y="8"/>
                  </a:cubicBezTo>
                  <a:cubicBezTo>
                    <a:pt x="212" y="0"/>
                    <a:pt x="282" y="57"/>
                    <a:pt x="290" y="135"/>
                  </a:cubicBezTo>
                  <a:cubicBezTo>
                    <a:pt x="291" y="145"/>
                    <a:pt x="292" y="157"/>
                    <a:pt x="293" y="170"/>
                  </a:cubicBezTo>
                  <a:cubicBezTo>
                    <a:pt x="300" y="248"/>
                    <a:pt x="242" y="317"/>
                    <a:pt x="164" y="324"/>
                  </a:cubicBezTo>
                  <a:cubicBezTo>
                    <a:pt x="160" y="324"/>
                    <a:pt x="156" y="324"/>
                    <a:pt x="152" y="324"/>
                  </a:cubicBezTo>
                  <a:close/>
                  <a:moveTo>
                    <a:pt x="185" y="707"/>
                  </a:moveTo>
                  <a:cubicBezTo>
                    <a:pt x="115" y="707"/>
                    <a:pt x="54" y="654"/>
                    <a:pt x="45" y="583"/>
                  </a:cubicBezTo>
                  <a:cubicBezTo>
                    <a:pt x="43" y="571"/>
                    <a:pt x="42" y="560"/>
                    <a:pt x="40" y="547"/>
                  </a:cubicBezTo>
                  <a:cubicBezTo>
                    <a:pt x="32" y="469"/>
                    <a:pt x="88" y="399"/>
                    <a:pt x="166" y="391"/>
                  </a:cubicBezTo>
                  <a:cubicBezTo>
                    <a:pt x="244" y="383"/>
                    <a:pt x="313" y="438"/>
                    <a:pt x="322" y="516"/>
                  </a:cubicBezTo>
                  <a:cubicBezTo>
                    <a:pt x="323" y="527"/>
                    <a:pt x="324" y="538"/>
                    <a:pt x="326" y="547"/>
                  </a:cubicBezTo>
                  <a:cubicBezTo>
                    <a:pt x="335" y="625"/>
                    <a:pt x="281" y="695"/>
                    <a:pt x="203" y="706"/>
                  </a:cubicBezTo>
                  <a:cubicBezTo>
                    <a:pt x="197" y="706"/>
                    <a:pt x="191" y="707"/>
                    <a:pt x="185" y="7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OfficePLUS-11-8">
              <a:extLst>
                <a:ext uri="{FF2B5EF4-FFF2-40B4-BE49-F238E27FC236}">
                  <a16:creationId xmlns:a16="http://schemas.microsoft.com/office/drawing/2014/main" id="{F37A6D07-F043-44CA-991B-2566778AC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195263"/>
              <a:ext cx="92075" cy="141288"/>
            </a:xfrm>
            <a:custGeom>
              <a:avLst/>
              <a:gdLst>
                <a:gd name="T0" fmla="*/ 142 w 1300"/>
                <a:gd name="T1" fmla="*/ 1986 h 1986"/>
                <a:gd name="T2" fmla="*/ 141 w 1300"/>
                <a:gd name="T3" fmla="*/ 1986 h 1986"/>
                <a:gd name="T4" fmla="*/ 1 w 1300"/>
                <a:gd name="T5" fmla="*/ 1843 h 1986"/>
                <a:gd name="T6" fmla="*/ 237 w 1300"/>
                <a:gd name="T7" fmla="*/ 775 h 1986"/>
                <a:gd name="T8" fmla="*/ 1091 w 1300"/>
                <a:gd name="T9" fmla="*/ 27 h 1986"/>
                <a:gd name="T10" fmla="*/ 1273 w 1300"/>
                <a:gd name="T11" fmla="*/ 111 h 1986"/>
                <a:gd name="T12" fmla="*/ 1190 w 1300"/>
                <a:gd name="T13" fmla="*/ 293 h 1986"/>
                <a:gd name="T14" fmla="*/ 284 w 1300"/>
                <a:gd name="T15" fmla="*/ 1845 h 1986"/>
                <a:gd name="T16" fmla="*/ 142 w 1300"/>
                <a:gd name="T17" fmla="*/ 1986 h 1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0" h="1986">
                  <a:moveTo>
                    <a:pt x="142" y="1986"/>
                  </a:moveTo>
                  <a:lnTo>
                    <a:pt x="141" y="1986"/>
                  </a:lnTo>
                  <a:cubicBezTo>
                    <a:pt x="63" y="1984"/>
                    <a:pt x="0" y="1920"/>
                    <a:pt x="1" y="1843"/>
                  </a:cubicBezTo>
                  <a:cubicBezTo>
                    <a:pt x="5" y="1428"/>
                    <a:pt x="84" y="1069"/>
                    <a:pt x="237" y="775"/>
                  </a:cubicBezTo>
                  <a:cubicBezTo>
                    <a:pt x="422" y="420"/>
                    <a:pt x="709" y="169"/>
                    <a:pt x="1091" y="27"/>
                  </a:cubicBezTo>
                  <a:cubicBezTo>
                    <a:pt x="1164" y="0"/>
                    <a:pt x="1246" y="37"/>
                    <a:pt x="1273" y="111"/>
                  </a:cubicBezTo>
                  <a:cubicBezTo>
                    <a:pt x="1300" y="184"/>
                    <a:pt x="1263" y="265"/>
                    <a:pt x="1190" y="293"/>
                  </a:cubicBezTo>
                  <a:cubicBezTo>
                    <a:pt x="451" y="566"/>
                    <a:pt x="290" y="1288"/>
                    <a:pt x="284" y="1845"/>
                  </a:cubicBezTo>
                  <a:cubicBezTo>
                    <a:pt x="283" y="1923"/>
                    <a:pt x="220" y="1986"/>
                    <a:pt x="142" y="198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OfficePLUS-11-9">
              <a:extLst>
                <a:ext uri="{FF2B5EF4-FFF2-40B4-BE49-F238E27FC236}">
                  <a16:creationId xmlns:a16="http://schemas.microsoft.com/office/drawing/2014/main" id="{EBAE4B81-F64D-4CEE-A3BF-F244C38B2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875" y="373063"/>
              <a:ext cx="84138" cy="130175"/>
            </a:xfrm>
            <a:custGeom>
              <a:avLst/>
              <a:gdLst>
                <a:gd name="T0" fmla="*/ 162 w 1185"/>
                <a:gd name="T1" fmla="*/ 1852 h 1852"/>
                <a:gd name="T2" fmla="*/ 35 w 1185"/>
                <a:gd name="T3" fmla="*/ 1772 h 1852"/>
                <a:gd name="T4" fmla="*/ 100 w 1185"/>
                <a:gd name="T5" fmla="*/ 1583 h 1852"/>
                <a:gd name="T6" fmla="*/ 897 w 1185"/>
                <a:gd name="T7" fmla="*/ 136 h 1852"/>
                <a:gd name="T8" fmla="*/ 1049 w 1185"/>
                <a:gd name="T9" fmla="*/ 6 h 1852"/>
                <a:gd name="T10" fmla="*/ 1179 w 1185"/>
                <a:gd name="T11" fmla="*/ 159 h 1852"/>
                <a:gd name="T12" fmla="*/ 896 w 1185"/>
                <a:gd name="T13" fmla="*/ 1168 h 1852"/>
                <a:gd name="T14" fmla="*/ 224 w 1185"/>
                <a:gd name="T15" fmla="*/ 1837 h 1852"/>
                <a:gd name="T16" fmla="*/ 162 w 1185"/>
                <a:gd name="T17" fmla="*/ 1852 h 1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5" h="1852">
                  <a:moveTo>
                    <a:pt x="162" y="1852"/>
                  </a:moveTo>
                  <a:cubicBezTo>
                    <a:pt x="110" y="1852"/>
                    <a:pt x="59" y="1823"/>
                    <a:pt x="35" y="1772"/>
                  </a:cubicBezTo>
                  <a:cubicBezTo>
                    <a:pt x="0" y="1702"/>
                    <a:pt x="29" y="1617"/>
                    <a:pt x="100" y="1583"/>
                  </a:cubicBezTo>
                  <a:cubicBezTo>
                    <a:pt x="544" y="1365"/>
                    <a:pt x="842" y="824"/>
                    <a:pt x="897" y="136"/>
                  </a:cubicBezTo>
                  <a:cubicBezTo>
                    <a:pt x="903" y="59"/>
                    <a:pt x="971" y="0"/>
                    <a:pt x="1049" y="6"/>
                  </a:cubicBezTo>
                  <a:cubicBezTo>
                    <a:pt x="1127" y="12"/>
                    <a:pt x="1185" y="81"/>
                    <a:pt x="1179" y="159"/>
                  </a:cubicBezTo>
                  <a:cubicBezTo>
                    <a:pt x="1149" y="535"/>
                    <a:pt x="1051" y="884"/>
                    <a:pt x="896" y="1168"/>
                  </a:cubicBezTo>
                  <a:cubicBezTo>
                    <a:pt x="730" y="1472"/>
                    <a:pt x="498" y="1703"/>
                    <a:pt x="224" y="1837"/>
                  </a:cubicBezTo>
                  <a:cubicBezTo>
                    <a:pt x="204" y="1847"/>
                    <a:pt x="183" y="1852"/>
                    <a:pt x="162" y="185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OfficePLUS-11-10">
              <a:extLst>
                <a:ext uri="{FF2B5EF4-FFF2-40B4-BE49-F238E27FC236}">
                  <a16:creationId xmlns:a16="http://schemas.microsoft.com/office/drawing/2014/main" id="{510A31DA-D260-477B-BC51-65AAA3676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613" y="303213"/>
              <a:ext cx="25400" cy="42863"/>
            </a:xfrm>
            <a:custGeom>
              <a:avLst/>
              <a:gdLst>
                <a:gd name="T0" fmla="*/ 197 w 347"/>
                <a:gd name="T1" fmla="*/ 599 h 599"/>
                <a:gd name="T2" fmla="*/ 57 w 347"/>
                <a:gd name="T3" fmla="*/ 472 h 599"/>
                <a:gd name="T4" fmla="*/ 14 w 347"/>
                <a:gd name="T5" fmla="*/ 179 h 599"/>
                <a:gd name="T6" fmla="*/ 128 w 347"/>
                <a:gd name="T7" fmla="*/ 14 h 599"/>
                <a:gd name="T8" fmla="*/ 293 w 347"/>
                <a:gd name="T9" fmla="*/ 127 h 599"/>
                <a:gd name="T10" fmla="*/ 339 w 347"/>
                <a:gd name="T11" fmla="*/ 442 h 599"/>
                <a:gd name="T12" fmla="*/ 213 w 347"/>
                <a:gd name="T13" fmla="*/ 598 h 599"/>
                <a:gd name="T14" fmla="*/ 197 w 347"/>
                <a:gd name="T15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7" h="599">
                  <a:moveTo>
                    <a:pt x="197" y="599"/>
                  </a:moveTo>
                  <a:cubicBezTo>
                    <a:pt x="126" y="599"/>
                    <a:pt x="64" y="545"/>
                    <a:pt x="57" y="472"/>
                  </a:cubicBezTo>
                  <a:cubicBezTo>
                    <a:pt x="46" y="372"/>
                    <a:pt x="32" y="273"/>
                    <a:pt x="14" y="179"/>
                  </a:cubicBezTo>
                  <a:cubicBezTo>
                    <a:pt x="0" y="102"/>
                    <a:pt x="51" y="28"/>
                    <a:pt x="128" y="14"/>
                  </a:cubicBezTo>
                  <a:cubicBezTo>
                    <a:pt x="205" y="0"/>
                    <a:pt x="279" y="50"/>
                    <a:pt x="293" y="127"/>
                  </a:cubicBezTo>
                  <a:cubicBezTo>
                    <a:pt x="312" y="229"/>
                    <a:pt x="327" y="335"/>
                    <a:pt x="339" y="442"/>
                  </a:cubicBezTo>
                  <a:cubicBezTo>
                    <a:pt x="347" y="520"/>
                    <a:pt x="291" y="589"/>
                    <a:pt x="213" y="598"/>
                  </a:cubicBezTo>
                  <a:cubicBezTo>
                    <a:pt x="208" y="599"/>
                    <a:pt x="203" y="599"/>
                    <a:pt x="197" y="5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OfficePLUS-11-11">
              <a:extLst>
                <a:ext uri="{FF2B5EF4-FFF2-40B4-BE49-F238E27FC236}">
                  <a16:creationId xmlns:a16="http://schemas.microsoft.com/office/drawing/2014/main" id="{72B43160-A330-4254-A24D-51D369282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3488" y="176213"/>
              <a:ext cx="125413" cy="112713"/>
            </a:xfrm>
            <a:custGeom>
              <a:avLst/>
              <a:gdLst>
                <a:gd name="T0" fmla="*/ 1617 w 1776"/>
                <a:gd name="T1" fmla="*/ 1579 h 1579"/>
                <a:gd name="T2" fmla="*/ 1482 w 1776"/>
                <a:gd name="T3" fmla="*/ 1478 h 1579"/>
                <a:gd name="T4" fmla="*/ 137 w 1776"/>
                <a:gd name="T5" fmla="*/ 288 h 1579"/>
                <a:gd name="T6" fmla="*/ 5 w 1776"/>
                <a:gd name="T7" fmla="*/ 137 h 1579"/>
                <a:gd name="T8" fmla="*/ 157 w 1776"/>
                <a:gd name="T9" fmla="*/ 6 h 1579"/>
                <a:gd name="T10" fmla="*/ 1202 w 1776"/>
                <a:gd name="T11" fmla="*/ 456 h 1579"/>
                <a:gd name="T12" fmla="*/ 1753 w 1776"/>
                <a:gd name="T13" fmla="*/ 1396 h 1579"/>
                <a:gd name="T14" fmla="*/ 1659 w 1776"/>
                <a:gd name="T15" fmla="*/ 1572 h 1579"/>
                <a:gd name="T16" fmla="*/ 1617 w 1776"/>
                <a:gd name="T17" fmla="*/ 1579 h 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6" h="1579">
                  <a:moveTo>
                    <a:pt x="1617" y="1579"/>
                  </a:moveTo>
                  <a:cubicBezTo>
                    <a:pt x="1557" y="1579"/>
                    <a:pt x="1500" y="1539"/>
                    <a:pt x="1482" y="1478"/>
                  </a:cubicBezTo>
                  <a:cubicBezTo>
                    <a:pt x="1355" y="1060"/>
                    <a:pt x="1011" y="349"/>
                    <a:pt x="137" y="288"/>
                  </a:cubicBezTo>
                  <a:cubicBezTo>
                    <a:pt x="59" y="283"/>
                    <a:pt x="0" y="215"/>
                    <a:pt x="5" y="137"/>
                  </a:cubicBezTo>
                  <a:cubicBezTo>
                    <a:pt x="11" y="59"/>
                    <a:pt x="79" y="0"/>
                    <a:pt x="157" y="6"/>
                  </a:cubicBezTo>
                  <a:cubicBezTo>
                    <a:pt x="566" y="34"/>
                    <a:pt x="918" y="186"/>
                    <a:pt x="1202" y="456"/>
                  </a:cubicBezTo>
                  <a:cubicBezTo>
                    <a:pt x="1450" y="693"/>
                    <a:pt x="1635" y="1009"/>
                    <a:pt x="1753" y="1396"/>
                  </a:cubicBezTo>
                  <a:cubicBezTo>
                    <a:pt x="1776" y="1471"/>
                    <a:pt x="1734" y="1550"/>
                    <a:pt x="1659" y="1572"/>
                  </a:cubicBezTo>
                  <a:cubicBezTo>
                    <a:pt x="1645" y="1577"/>
                    <a:pt x="1631" y="1579"/>
                    <a:pt x="1617" y="15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OfficePLUS-11-12">
              <a:extLst>
                <a:ext uri="{FF2B5EF4-FFF2-40B4-BE49-F238E27FC236}">
                  <a16:creationId xmlns:a16="http://schemas.microsoft.com/office/drawing/2014/main" id="{69DEFF65-CA4B-4B25-85A9-796F4DCBC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3013" y="387351"/>
              <a:ext cx="61913" cy="128588"/>
            </a:xfrm>
            <a:custGeom>
              <a:avLst/>
              <a:gdLst>
                <a:gd name="T0" fmla="*/ 161 w 875"/>
                <a:gd name="T1" fmla="*/ 1805 h 1805"/>
                <a:gd name="T2" fmla="*/ 48 w 875"/>
                <a:gd name="T3" fmla="*/ 1749 h 1805"/>
                <a:gd name="T4" fmla="*/ 75 w 875"/>
                <a:gd name="T5" fmla="*/ 1550 h 1805"/>
                <a:gd name="T6" fmla="*/ 590 w 875"/>
                <a:gd name="T7" fmla="*/ 141 h 1805"/>
                <a:gd name="T8" fmla="*/ 736 w 875"/>
                <a:gd name="T9" fmla="*/ 3 h 1805"/>
                <a:gd name="T10" fmla="*/ 873 w 875"/>
                <a:gd name="T11" fmla="*/ 149 h 1805"/>
                <a:gd name="T12" fmla="*/ 246 w 875"/>
                <a:gd name="T13" fmla="*/ 1777 h 1805"/>
                <a:gd name="T14" fmla="*/ 161 w 875"/>
                <a:gd name="T15" fmla="*/ 18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5" h="1805">
                  <a:moveTo>
                    <a:pt x="161" y="1805"/>
                  </a:moveTo>
                  <a:cubicBezTo>
                    <a:pt x="118" y="1805"/>
                    <a:pt x="75" y="1786"/>
                    <a:pt x="48" y="1749"/>
                  </a:cubicBezTo>
                  <a:cubicBezTo>
                    <a:pt x="0" y="1686"/>
                    <a:pt x="13" y="1597"/>
                    <a:pt x="75" y="1550"/>
                  </a:cubicBezTo>
                  <a:cubicBezTo>
                    <a:pt x="524" y="1212"/>
                    <a:pt x="571" y="752"/>
                    <a:pt x="590" y="141"/>
                  </a:cubicBezTo>
                  <a:cubicBezTo>
                    <a:pt x="592" y="62"/>
                    <a:pt x="658" y="0"/>
                    <a:pt x="736" y="3"/>
                  </a:cubicBezTo>
                  <a:cubicBezTo>
                    <a:pt x="814" y="6"/>
                    <a:pt x="875" y="71"/>
                    <a:pt x="873" y="149"/>
                  </a:cubicBezTo>
                  <a:cubicBezTo>
                    <a:pt x="857" y="675"/>
                    <a:pt x="838" y="1331"/>
                    <a:pt x="246" y="1777"/>
                  </a:cubicBezTo>
                  <a:cubicBezTo>
                    <a:pt x="220" y="1796"/>
                    <a:pt x="191" y="1805"/>
                    <a:pt x="161" y="180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OfficePLUS-11-13">
              <a:extLst>
                <a:ext uri="{FF2B5EF4-FFF2-40B4-BE49-F238E27FC236}">
                  <a16:creationId xmlns:a16="http://schemas.microsoft.com/office/drawing/2014/main" id="{489C32E0-9988-46F6-8A87-DD3D38E17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3" y="309563"/>
              <a:ext cx="28575" cy="58738"/>
            </a:xfrm>
            <a:custGeom>
              <a:avLst/>
              <a:gdLst>
                <a:gd name="T0" fmla="*/ 258 w 408"/>
                <a:gd name="T1" fmla="*/ 832 h 832"/>
                <a:gd name="T2" fmla="*/ 117 w 408"/>
                <a:gd name="T3" fmla="*/ 708 h 832"/>
                <a:gd name="T4" fmla="*/ 19 w 408"/>
                <a:gd name="T5" fmla="*/ 192 h 832"/>
                <a:gd name="T6" fmla="*/ 121 w 408"/>
                <a:gd name="T7" fmla="*/ 20 h 832"/>
                <a:gd name="T8" fmla="*/ 294 w 408"/>
                <a:gd name="T9" fmla="*/ 121 h 832"/>
                <a:gd name="T10" fmla="*/ 398 w 408"/>
                <a:gd name="T11" fmla="*/ 673 h 832"/>
                <a:gd name="T12" fmla="*/ 276 w 408"/>
                <a:gd name="T13" fmla="*/ 831 h 832"/>
                <a:gd name="T14" fmla="*/ 258 w 408"/>
                <a:gd name="T15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8" h="832">
                  <a:moveTo>
                    <a:pt x="258" y="832"/>
                  </a:moveTo>
                  <a:cubicBezTo>
                    <a:pt x="187" y="832"/>
                    <a:pt x="126" y="779"/>
                    <a:pt x="117" y="708"/>
                  </a:cubicBezTo>
                  <a:cubicBezTo>
                    <a:pt x="95" y="533"/>
                    <a:pt x="62" y="359"/>
                    <a:pt x="19" y="192"/>
                  </a:cubicBezTo>
                  <a:cubicBezTo>
                    <a:pt x="0" y="116"/>
                    <a:pt x="45" y="39"/>
                    <a:pt x="121" y="20"/>
                  </a:cubicBezTo>
                  <a:cubicBezTo>
                    <a:pt x="197" y="0"/>
                    <a:pt x="274" y="45"/>
                    <a:pt x="294" y="121"/>
                  </a:cubicBezTo>
                  <a:cubicBezTo>
                    <a:pt x="340" y="300"/>
                    <a:pt x="375" y="485"/>
                    <a:pt x="398" y="673"/>
                  </a:cubicBezTo>
                  <a:cubicBezTo>
                    <a:pt x="408" y="750"/>
                    <a:pt x="353" y="821"/>
                    <a:pt x="276" y="831"/>
                  </a:cubicBezTo>
                  <a:cubicBezTo>
                    <a:pt x="270" y="831"/>
                    <a:pt x="263" y="832"/>
                    <a:pt x="258" y="8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OfficePLUS-11-14">
              <a:extLst>
                <a:ext uri="{FF2B5EF4-FFF2-40B4-BE49-F238E27FC236}">
                  <a16:creationId xmlns:a16="http://schemas.microsoft.com/office/drawing/2014/main" id="{E0F06831-616B-4A9C-BB95-96E68A2FF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338" y="184151"/>
              <a:ext cx="112713" cy="112713"/>
            </a:xfrm>
            <a:custGeom>
              <a:avLst/>
              <a:gdLst>
                <a:gd name="T0" fmla="*/ 1418 w 1577"/>
                <a:gd name="T1" fmla="*/ 1587 h 1587"/>
                <a:gd name="T2" fmla="*/ 1283 w 1577"/>
                <a:gd name="T3" fmla="*/ 1490 h 1587"/>
                <a:gd name="T4" fmla="*/ 128 w 1577"/>
                <a:gd name="T5" fmla="*/ 293 h 1587"/>
                <a:gd name="T6" fmla="*/ 14 w 1577"/>
                <a:gd name="T7" fmla="*/ 129 h 1587"/>
                <a:gd name="T8" fmla="*/ 178 w 1577"/>
                <a:gd name="T9" fmla="*/ 14 h 1587"/>
                <a:gd name="T10" fmla="*/ 1552 w 1577"/>
                <a:gd name="T11" fmla="*/ 1401 h 1587"/>
                <a:gd name="T12" fmla="*/ 1462 w 1577"/>
                <a:gd name="T13" fmla="*/ 1580 h 1587"/>
                <a:gd name="T14" fmla="*/ 1418 w 1577"/>
                <a:gd name="T15" fmla="*/ 1587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587">
                  <a:moveTo>
                    <a:pt x="1418" y="1587"/>
                  </a:moveTo>
                  <a:cubicBezTo>
                    <a:pt x="1358" y="1587"/>
                    <a:pt x="1303" y="1550"/>
                    <a:pt x="1283" y="1490"/>
                  </a:cubicBezTo>
                  <a:cubicBezTo>
                    <a:pt x="1179" y="1174"/>
                    <a:pt x="857" y="423"/>
                    <a:pt x="128" y="293"/>
                  </a:cubicBezTo>
                  <a:cubicBezTo>
                    <a:pt x="51" y="280"/>
                    <a:pt x="0" y="206"/>
                    <a:pt x="14" y="129"/>
                  </a:cubicBezTo>
                  <a:cubicBezTo>
                    <a:pt x="28" y="52"/>
                    <a:pt x="101" y="0"/>
                    <a:pt x="178" y="14"/>
                  </a:cubicBezTo>
                  <a:cubicBezTo>
                    <a:pt x="1057" y="172"/>
                    <a:pt x="1432" y="1037"/>
                    <a:pt x="1552" y="1401"/>
                  </a:cubicBezTo>
                  <a:cubicBezTo>
                    <a:pt x="1577" y="1476"/>
                    <a:pt x="1537" y="1556"/>
                    <a:pt x="1462" y="1580"/>
                  </a:cubicBezTo>
                  <a:cubicBezTo>
                    <a:pt x="1448" y="1585"/>
                    <a:pt x="1433" y="1587"/>
                    <a:pt x="1418" y="158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OfficePLUS-11-15">
              <a:extLst>
                <a:ext uri="{FF2B5EF4-FFF2-40B4-BE49-F238E27FC236}">
                  <a16:creationId xmlns:a16="http://schemas.microsoft.com/office/drawing/2014/main" id="{587290C7-3BA2-4162-BB06-B9FBC0774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3950" y="412751"/>
              <a:ext cx="106363" cy="112713"/>
            </a:xfrm>
            <a:custGeom>
              <a:avLst/>
              <a:gdLst>
                <a:gd name="T0" fmla="*/ 1328 w 1485"/>
                <a:gd name="T1" fmla="*/ 1605 h 1605"/>
                <a:gd name="T2" fmla="*/ 1290 w 1485"/>
                <a:gd name="T3" fmla="*/ 1600 h 1605"/>
                <a:gd name="T4" fmla="*/ 19 w 1485"/>
                <a:gd name="T5" fmla="*/ 190 h 1605"/>
                <a:gd name="T6" fmla="*/ 123 w 1485"/>
                <a:gd name="T7" fmla="*/ 18 h 1605"/>
                <a:gd name="T8" fmla="*/ 294 w 1485"/>
                <a:gd name="T9" fmla="*/ 123 h 1605"/>
                <a:gd name="T10" fmla="*/ 1365 w 1485"/>
                <a:gd name="T11" fmla="*/ 1327 h 1605"/>
                <a:gd name="T12" fmla="*/ 1464 w 1485"/>
                <a:gd name="T13" fmla="*/ 1501 h 1605"/>
                <a:gd name="T14" fmla="*/ 1328 w 1485"/>
                <a:gd name="T15" fmla="*/ 1605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5" h="1605">
                  <a:moveTo>
                    <a:pt x="1328" y="1605"/>
                  </a:moveTo>
                  <a:cubicBezTo>
                    <a:pt x="1315" y="1605"/>
                    <a:pt x="1303" y="1603"/>
                    <a:pt x="1290" y="1600"/>
                  </a:cubicBezTo>
                  <a:cubicBezTo>
                    <a:pt x="630" y="1418"/>
                    <a:pt x="202" y="944"/>
                    <a:pt x="19" y="190"/>
                  </a:cubicBezTo>
                  <a:cubicBezTo>
                    <a:pt x="0" y="114"/>
                    <a:pt x="47" y="37"/>
                    <a:pt x="123" y="18"/>
                  </a:cubicBezTo>
                  <a:cubicBezTo>
                    <a:pt x="199" y="0"/>
                    <a:pt x="276" y="47"/>
                    <a:pt x="294" y="123"/>
                  </a:cubicBezTo>
                  <a:cubicBezTo>
                    <a:pt x="451" y="769"/>
                    <a:pt x="812" y="1174"/>
                    <a:pt x="1365" y="1327"/>
                  </a:cubicBezTo>
                  <a:cubicBezTo>
                    <a:pt x="1440" y="1348"/>
                    <a:pt x="1485" y="1426"/>
                    <a:pt x="1464" y="1501"/>
                  </a:cubicBezTo>
                  <a:cubicBezTo>
                    <a:pt x="1447" y="1564"/>
                    <a:pt x="1390" y="1605"/>
                    <a:pt x="1328" y="160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OfficePLUS-11-16">
              <a:extLst>
                <a:ext uri="{FF2B5EF4-FFF2-40B4-BE49-F238E27FC236}">
                  <a16:creationId xmlns:a16="http://schemas.microsoft.com/office/drawing/2014/main" id="{CF1B1A06-3C35-4930-B6AC-FDAF299FF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50" y="336551"/>
              <a:ext cx="25400" cy="58738"/>
            </a:xfrm>
            <a:custGeom>
              <a:avLst/>
              <a:gdLst>
                <a:gd name="T0" fmla="*/ 197 w 349"/>
                <a:gd name="T1" fmla="*/ 827 h 827"/>
                <a:gd name="T2" fmla="*/ 57 w 349"/>
                <a:gd name="T3" fmla="*/ 707 h 827"/>
                <a:gd name="T4" fmla="*/ 3 w 349"/>
                <a:gd name="T5" fmla="*/ 149 h 827"/>
                <a:gd name="T6" fmla="*/ 140 w 349"/>
                <a:gd name="T7" fmla="*/ 3 h 827"/>
                <a:gd name="T8" fmla="*/ 286 w 349"/>
                <a:gd name="T9" fmla="*/ 140 h 827"/>
                <a:gd name="T10" fmla="*/ 337 w 349"/>
                <a:gd name="T11" fmla="*/ 662 h 827"/>
                <a:gd name="T12" fmla="*/ 220 w 349"/>
                <a:gd name="T13" fmla="*/ 825 h 827"/>
                <a:gd name="T14" fmla="*/ 197 w 349"/>
                <a:gd name="T15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9" h="827">
                  <a:moveTo>
                    <a:pt x="197" y="827"/>
                  </a:moveTo>
                  <a:cubicBezTo>
                    <a:pt x="129" y="827"/>
                    <a:pt x="69" y="777"/>
                    <a:pt x="57" y="707"/>
                  </a:cubicBezTo>
                  <a:cubicBezTo>
                    <a:pt x="27" y="521"/>
                    <a:pt x="9" y="333"/>
                    <a:pt x="3" y="149"/>
                  </a:cubicBezTo>
                  <a:cubicBezTo>
                    <a:pt x="0" y="71"/>
                    <a:pt x="62" y="5"/>
                    <a:pt x="140" y="3"/>
                  </a:cubicBezTo>
                  <a:cubicBezTo>
                    <a:pt x="218" y="0"/>
                    <a:pt x="283" y="62"/>
                    <a:pt x="286" y="140"/>
                  </a:cubicBezTo>
                  <a:cubicBezTo>
                    <a:pt x="292" y="312"/>
                    <a:pt x="309" y="488"/>
                    <a:pt x="337" y="662"/>
                  </a:cubicBezTo>
                  <a:cubicBezTo>
                    <a:pt x="349" y="740"/>
                    <a:pt x="297" y="812"/>
                    <a:pt x="220" y="825"/>
                  </a:cubicBezTo>
                  <a:cubicBezTo>
                    <a:pt x="212" y="826"/>
                    <a:pt x="204" y="827"/>
                    <a:pt x="197" y="8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OfficePLUS-11-17">
              <a:extLst>
                <a:ext uri="{FF2B5EF4-FFF2-40B4-BE49-F238E27FC236}">
                  <a16:creationId xmlns:a16="http://schemas.microsoft.com/office/drawing/2014/main" id="{7B1FB2B3-BE26-40A9-820D-80426F15A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9663" y="192088"/>
              <a:ext cx="73025" cy="127000"/>
            </a:xfrm>
            <a:custGeom>
              <a:avLst/>
              <a:gdLst>
                <a:gd name="T0" fmla="*/ 146 w 1031"/>
                <a:gd name="T1" fmla="*/ 1801 h 1801"/>
                <a:gd name="T2" fmla="*/ 138 w 1031"/>
                <a:gd name="T3" fmla="*/ 1801 h 1801"/>
                <a:gd name="T4" fmla="*/ 4 w 1031"/>
                <a:gd name="T5" fmla="*/ 1652 h 1801"/>
                <a:gd name="T6" fmla="*/ 792 w 1031"/>
                <a:gd name="T7" fmla="*/ 43 h 1801"/>
                <a:gd name="T8" fmla="*/ 988 w 1031"/>
                <a:gd name="T9" fmla="*/ 84 h 1801"/>
                <a:gd name="T10" fmla="*/ 947 w 1031"/>
                <a:gd name="T11" fmla="*/ 280 h 1801"/>
                <a:gd name="T12" fmla="*/ 287 w 1031"/>
                <a:gd name="T13" fmla="*/ 1667 h 1801"/>
                <a:gd name="T14" fmla="*/ 146 w 1031"/>
                <a:gd name="T15" fmla="*/ 180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1" h="1801">
                  <a:moveTo>
                    <a:pt x="146" y="1801"/>
                  </a:moveTo>
                  <a:lnTo>
                    <a:pt x="138" y="1801"/>
                  </a:lnTo>
                  <a:cubicBezTo>
                    <a:pt x="60" y="1797"/>
                    <a:pt x="0" y="1730"/>
                    <a:pt x="4" y="1652"/>
                  </a:cubicBezTo>
                  <a:cubicBezTo>
                    <a:pt x="40" y="989"/>
                    <a:pt x="117" y="485"/>
                    <a:pt x="792" y="43"/>
                  </a:cubicBezTo>
                  <a:cubicBezTo>
                    <a:pt x="857" y="0"/>
                    <a:pt x="945" y="19"/>
                    <a:pt x="988" y="84"/>
                  </a:cubicBezTo>
                  <a:cubicBezTo>
                    <a:pt x="1031" y="150"/>
                    <a:pt x="1013" y="238"/>
                    <a:pt x="947" y="280"/>
                  </a:cubicBezTo>
                  <a:cubicBezTo>
                    <a:pt x="381" y="651"/>
                    <a:pt x="320" y="1051"/>
                    <a:pt x="287" y="1667"/>
                  </a:cubicBezTo>
                  <a:cubicBezTo>
                    <a:pt x="283" y="1742"/>
                    <a:pt x="221" y="1801"/>
                    <a:pt x="146" y="180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OfficePLUS-11-18">
              <a:extLst>
                <a:ext uri="{FF2B5EF4-FFF2-40B4-BE49-F238E27FC236}">
                  <a16:creationId xmlns:a16="http://schemas.microsoft.com/office/drawing/2014/main" id="{E8799710-A59B-42E6-A6EC-87CF369BD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3" y="452438"/>
              <a:ext cx="98425" cy="60325"/>
            </a:xfrm>
            <a:custGeom>
              <a:avLst/>
              <a:gdLst>
                <a:gd name="T0" fmla="*/ 1249 w 1406"/>
                <a:gd name="T1" fmla="*/ 837 h 837"/>
                <a:gd name="T2" fmla="*/ 1215 w 1406"/>
                <a:gd name="T3" fmla="*/ 833 h 837"/>
                <a:gd name="T4" fmla="*/ 74 w 1406"/>
                <a:gd name="T5" fmla="*/ 274 h 837"/>
                <a:gd name="T6" fmla="*/ 47 w 1406"/>
                <a:gd name="T7" fmla="*/ 75 h 837"/>
                <a:gd name="T8" fmla="*/ 245 w 1406"/>
                <a:gd name="T9" fmla="*/ 47 h 837"/>
                <a:gd name="T10" fmla="*/ 1284 w 1406"/>
                <a:gd name="T11" fmla="*/ 558 h 837"/>
                <a:gd name="T12" fmla="*/ 1387 w 1406"/>
                <a:gd name="T13" fmla="*/ 730 h 837"/>
                <a:gd name="T14" fmla="*/ 1249 w 1406"/>
                <a:gd name="T15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6" h="837">
                  <a:moveTo>
                    <a:pt x="1249" y="837"/>
                  </a:moveTo>
                  <a:cubicBezTo>
                    <a:pt x="1238" y="837"/>
                    <a:pt x="1227" y="836"/>
                    <a:pt x="1215" y="833"/>
                  </a:cubicBezTo>
                  <a:cubicBezTo>
                    <a:pt x="1191" y="827"/>
                    <a:pt x="610" y="678"/>
                    <a:pt x="74" y="274"/>
                  </a:cubicBezTo>
                  <a:cubicBezTo>
                    <a:pt x="12" y="226"/>
                    <a:pt x="0" y="137"/>
                    <a:pt x="47" y="75"/>
                  </a:cubicBezTo>
                  <a:cubicBezTo>
                    <a:pt x="94" y="12"/>
                    <a:pt x="183" y="0"/>
                    <a:pt x="245" y="47"/>
                  </a:cubicBezTo>
                  <a:cubicBezTo>
                    <a:pt x="735" y="418"/>
                    <a:pt x="1278" y="557"/>
                    <a:pt x="1284" y="558"/>
                  </a:cubicBezTo>
                  <a:cubicBezTo>
                    <a:pt x="1360" y="577"/>
                    <a:pt x="1406" y="654"/>
                    <a:pt x="1387" y="730"/>
                  </a:cubicBezTo>
                  <a:cubicBezTo>
                    <a:pt x="1371" y="794"/>
                    <a:pt x="1313" y="837"/>
                    <a:pt x="1249" y="8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OfficePLUS-11-19">
              <a:extLst>
                <a:ext uri="{FF2B5EF4-FFF2-40B4-BE49-F238E27FC236}">
                  <a16:creationId xmlns:a16="http://schemas.microsoft.com/office/drawing/2014/main" id="{515BB07B-BC6A-4FD1-BE8C-0AB73F2F6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3188" y="195263"/>
              <a:ext cx="142875" cy="65088"/>
            </a:xfrm>
            <a:custGeom>
              <a:avLst/>
              <a:gdLst>
                <a:gd name="T0" fmla="*/ 1868 w 2029"/>
                <a:gd name="T1" fmla="*/ 914 h 914"/>
                <a:gd name="T2" fmla="*/ 1786 w 2029"/>
                <a:gd name="T3" fmla="*/ 888 h 914"/>
                <a:gd name="T4" fmla="*/ 1786 w 2029"/>
                <a:gd name="T5" fmla="*/ 888 h 914"/>
                <a:gd name="T6" fmla="*/ 200 w 2029"/>
                <a:gd name="T7" fmla="*/ 541 h 914"/>
                <a:gd name="T8" fmla="*/ 23 w 2029"/>
                <a:gd name="T9" fmla="*/ 446 h 914"/>
                <a:gd name="T10" fmla="*/ 117 w 2029"/>
                <a:gd name="T11" fmla="*/ 270 h 914"/>
                <a:gd name="T12" fmla="*/ 1949 w 2029"/>
                <a:gd name="T13" fmla="*/ 656 h 914"/>
                <a:gd name="T14" fmla="*/ 1984 w 2029"/>
                <a:gd name="T15" fmla="*/ 854 h 914"/>
                <a:gd name="T16" fmla="*/ 1868 w 2029"/>
                <a:gd name="T17" fmla="*/ 914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9" h="914">
                  <a:moveTo>
                    <a:pt x="1868" y="914"/>
                  </a:moveTo>
                  <a:cubicBezTo>
                    <a:pt x="1840" y="914"/>
                    <a:pt x="1811" y="906"/>
                    <a:pt x="1786" y="888"/>
                  </a:cubicBezTo>
                  <a:lnTo>
                    <a:pt x="1786" y="888"/>
                  </a:lnTo>
                  <a:cubicBezTo>
                    <a:pt x="1778" y="883"/>
                    <a:pt x="950" y="311"/>
                    <a:pt x="200" y="541"/>
                  </a:cubicBezTo>
                  <a:cubicBezTo>
                    <a:pt x="125" y="563"/>
                    <a:pt x="46" y="521"/>
                    <a:pt x="23" y="446"/>
                  </a:cubicBezTo>
                  <a:cubicBezTo>
                    <a:pt x="0" y="372"/>
                    <a:pt x="42" y="293"/>
                    <a:pt x="117" y="270"/>
                  </a:cubicBezTo>
                  <a:cubicBezTo>
                    <a:pt x="1001" y="0"/>
                    <a:pt x="1911" y="629"/>
                    <a:pt x="1949" y="656"/>
                  </a:cubicBezTo>
                  <a:cubicBezTo>
                    <a:pt x="2013" y="701"/>
                    <a:pt x="2029" y="790"/>
                    <a:pt x="1984" y="854"/>
                  </a:cubicBezTo>
                  <a:cubicBezTo>
                    <a:pt x="1956" y="893"/>
                    <a:pt x="1912" y="914"/>
                    <a:pt x="1868" y="9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OfficePLUS-11-20">
              <a:extLst>
                <a:ext uri="{FF2B5EF4-FFF2-40B4-BE49-F238E27FC236}">
                  <a16:creationId xmlns:a16="http://schemas.microsoft.com/office/drawing/2014/main" id="{002E4B46-6FD6-4256-8C48-0E7F59A33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113" y="241301"/>
              <a:ext cx="252413" cy="279400"/>
            </a:xfrm>
            <a:custGeom>
              <a:avLst/>
              <a:gdLst>
                <a:gd name="T0" fmla="*/ 1329 w 3567"/>
                <a:gd name="T1" fmla="*/ 3949 h 3949"/>
                <a:gd name="T2" fmla="*/ 106 w 3567"/>
                <a:gd name="T3" fmla="*/ 3716 h 3949"/>
                <a:gd name="T4" fmla="*/ 30 w 3567"/>
                <a:gd name="T5" fmla="*/ 3530 h 3949"/>
                <a:gd name="T6" fmla="*/ 215 w 3567"/>
                <a:gd name="T7" fmla="*/ 3454 h 3949"/>
                <a:gd name="T8" fmla="*/ 2184 w 3567"/>
                <a:gd name="T9" fmla="*/ 3491 h 3949"/>
                <a:gd name="T10" fmla="*/ 3142 w 3567"/>
                <a:gd name="T11" fmla="*/ 2294 h 3949"/>
                <a:gd name="T12" fmla="*/ 2971 w 3567"/>
                <a:gd name="T13" fmla="*/ 1003 h 3949"/>
                <a:gd name="T14" fmla="*/ 1509 w 3567"/>
                <a:gd name="T15" fmla="*/ 288 h 3949"/>
                <a:gd name="T16" fmla="*/ 1378 w 3567"/>
                <a:gd name="T17" fmla="*/ 137 h 3949"/>
                <a:gd name="T18" fmla="*/ 1529 w 3567"/>
                <a:gd name="T19" fmla="*/ 5 h 3949"/>
                <a:gd name="T20" fmla="*/ 3200 w 3567"/>
                <a:gd name="T21" fmla="*/ 837 h 3949"/>
                <a:gd name="T22" fmla="*/ 3416 w 3567"/>
                <a:gd name="T23" fmla="*/ 2366 h 3949"/>
                <a:gd name="T24" fmla="*/ 3413 w 3567"/>
                <a:gd name="T25" fmla="*/ 2375 h 3949"/>
                <a:gd name="T26" fmla="*/ 2302 w 3567"/>
                <a:gd name="T27" fmla="*/ 3748 h 3949"/>
                <a:gd name="T28" fmla="*/ 1329 w 3567"/>
                <a:gd name="T29" fmla="*/ 3949 h 3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7" h="3949">
                  <a:moveTo>
                    <a:pt x="1329" y="3949"/>
                  </a:moveTo>
                  <a:cubicBezTo>
                    <a:pt x="678" y="3949"/>
                    <a:pt x="139" y="3730"/>
                    <a:pt x="106" y="3716"/>
                  </a:cubicBezTo>
                  <a:cubicBezTo>
                    <a:pt x="34" y="3685"/>
                    <a:pt x="0" y="3602"/>
                    <a:pt x="30" y="3530"/>
                  </a:cubicBezTo>
                  <a:cubicBezTo>
                    <a:pt x="60" y="3458"/>
                    <a:pt x="143" y="3424"/>
                    <a:pt x="215" y="3454"/>
                  </a:cubicBezTo>
                  <a:cubicBezTo>
                    <a:pt x="226" y="3459"/>
                    <a:pt x="1311" y="3898"/>
                    <a:pt x="2184" y="3491"/>
                  </a:cubicBezTo>
                  <a:cubicBezTo>
                    <a:pt x="2634" y="3281"/>
                    <a:pt x="2956" y="2879"/>
                    <a:pt x="3142" y="2294"/>
                  </a:cubicBezTo>
                  <a:cubicBezTo>
                    <a:pt x="3270" y="1770"/>
                    <a:pt x="3213" y="1336"/>
                    <a:pt x="2971" y="1003"/>
                  </a:cubicBezTo>
                  <a:cubicBezTo>
                    <a:pt x="2508" y="366"/>
                    <a:pt x="1519" y="288"/>
                    <a:pt x="1509" y="288"/>
                  </a:cubicBezTo>
                  <a:cubicBezTo>
                    <a:pt x="1431" y="282"/>
                    <a:pt x="1372" y="215"/>
                    <a:pt x="1378" y="137"/>
                  </a:cubicBezTo>
                  <a:cubicBezTo>
                    <a:pt x="1383" y="58"/>
                    <a:pt x="1451" y="0"/>
                    <a:pt x="1529" y="5"/>
                  </a:cubicBezTo>
                  <a:cubicBezTo>
                    <a:pt x="1575" y="8"/>
                    <a:pt x="2660" y="94"/>
                    <a:pt x="3200" y="837"/>
                  </a:cubicBezTo>
                  <a:cubicBezTo>
                    <a:pt x="3494" y="1241"/>
                    <a:pt x="3567" y="1756"/>
                    <a:pt x="3416" y="2366"/>
                  </a:cubicBezTo>
                  <a:cubicBezTo>
                    <a:pt x="3415" y="2369"/>
                    <a:pt x="3414" y="2372"/>
                    <a:pt x="3413" y="2375"/>
                  </a:cubicBezTo>
                  <a:cubicBezTo>
                    <a:pt x="3203" y="3041"/>
                    <a:pt x="2829" y="3503"/>
                    <a:pt x="2302" y="3748"/>
                  </a:cubicBezTo>
                  <a:cubicBezTo>
                    <a:pt x="1981" y="3898"/>
                    <a:pt x="1642" y="3949"/>
                    <a:pt x="1329" y="39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OfficePLUS-11-21">
              <a:extLst>
                <a:ext uri="{FF2B5EF4-FFF2-40B4-BE49-F238E27FC236}">
                  <a16:creationId xmlns:a16="http://schemas.microsoft.com/office/drawing/2014/main" id="{998E66D6-9A7D-4082-A2F9-AF2BCAF6B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125" y="163513"/>
              <a:ext cx="71438" cy="60325"/>
            </a:xfrm>
            <a:custGeom>
              <a:avLst/>
              <a:gdLst>
                <a:gd name="T0" fmla="*/ 161 w 1015"/>
                <a:gd name="T1" fmla="*/ 866 h 866"/>
                <a:gd name="T2" fmla="*/ 108 w 1015"/>
                <a:gd name="T3" fmla="*/ 855 h 866"/>
                <a:gd name="T4" fmla="*/ 29 w 1015"/>
                <a:gd name="T5" fmla="*/ 672 h 866"/>
                <a:gd name="T6" fmla="*/ 841 w 1015"/>
                <a:gd name="T7" fmla="*/ 12 h 866"/>
                <a:gd name="T8" fmla="*/ 1003 w 1015"/>
                <a:gd name="T9" fmla="*/ 129 h 866"/>
                <a:gd name="T10" fmla="*/ 885 w 1015"/>
                <a:gd name="T11" fmla="*/ 292 h 866"/>
                <a:gd name="T12" fmla="*/ 292 w 1015"/>
                <a:gd name="T13" fmla="*/ 777 h 866"/>
                <a:gd name="T14" fmla="*/ 161 w 1015"/>
                <a:gd name="T15" fmla="*/ 866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5" h="866">
                  <a:moveTo>
                    <a:pt x="161" y="866"/>
                  </a:moveTo>
                  <a:cubicBezTo>
                    <a:pt x="143" y="866"/>
                    <a:pt x="125" y="862"/>
                    <a:pt x="108" y="855"/>
                  </a:cubicBezTo>
                  <a:cubicBezTo>
                    <a:pt x="35" y="826"/>
                    <a:pt x="0" y="744"/>
                    <a:pt x="29" y="672"/>
                  </a:cubicBezTo>
                  <a:cubicBezTo>
                    <a:pt x="182" y="291"/>
                    <a:pt x="447" y="75"/>
                    <a:pt x="841" y="12"/>
                  </a:cubicBezTo>
                  <a:cubicBezTo>
                    <a:pt x="918" y="0"/>
                    <a:pt x="990" y="52"/>
                    <a:pt x="1003" y="129"/>
                  </a:cubicBezTo>
                  <a:cubicBezTo>
                    <a:pt x="1015" y="207"/>
                    <a:pt x="963" y="279"/>
                    <a:pt x="885" y="292"/>
                  </a:cubicBezTo>
                  <a:cubicBezTo>
                    <a:pt x="595" y="338"/>
                    <a:pt x="406" y="492"/>
                    <a:pt x="292" y="777"/>
                  </a:cubicBezTo>
                  <a:cubicBezTo>
                    <a:pt x="270" y="832"/>
                    <a:pt x="217" y="866"/>
                    <a:pt x="161" y="8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OfficePLUS-11-22">
              <a:extLst>
                <a:ext uri="{FF2B5EF4-FFF2-40B4-BE49-F238E27FC236}">
                  <a16:creationId xmlns:a16="http://schemas.microsoft.com/office/drawing/2014/main" id="{A7C6CC3A-6A01-40D7-8339-0A31AE8B5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150" y="177801"/>
              <a:ext cx="68263" cy="76200"/>
            </a:xfrm>
            <a:custGeom>
              <a:avLst/>
              <a:gdLst>
                <a:gd name="T0" fmla="*/ 796 w 950"/>
                <a:gd name="T1" fmla="*/ 1080 h 1080"/>
                <a:gd name="T2" fmla="*/ 769 w 950"/>
                <a:gd name="T3" fmla="*/ 1077 h 1080"/>
                <a:gd name="T4" fmla="*/ 18 w 950"/>
                <a:gd name="T5" fmla="*/ 139 h 1080"/>
                <a:gd name="T6" fmla="*/ 165 w 950"/>
                <a:gd name="T7" fmla="*/ 3 h 1080"/>
                <a:gd name="T8" fmla="*/ 301 w 950"/>
                <a:gd name="T9" fmla="*/ 150 h 1080"/>
                <a:gd name="T10" fmla="*/ 823 w 950"/>
                <a:gd name="T11" fmla="*/ 800 h 1080"/>
                <a:gd name="T12" fmla="*/ 935 w 950"/>
                <a:gd name="T13" fmla="*/ 966 h 1080"/>
                <a:gd name="T14" fmla="*/ 796 w 950"/>
                <a:gd name="T15" fmla="*/ 108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0" h="1080">
                  <a:moveTo>
                    <a:pt x="796" y="1080"/>
                  </a:moveTo>
                  <a:cubicBezTo>
                    <a:pt x="787" y="1080"/>
                    <a:pt x="778" y="1079"/>
                    <a:pt x="769" y="1077"/>
                  </a:cubicBezTo>
                  <a:cubicBezTo>
                    <a:pt x="330" y="991"/>
                    <a:pt x="0" y="579"/>
                    <a:pt x="18" y="139"/>
                  </a:cubicBezTo>
                  <a:cubicBezTo>
                    <a:pt x="21" y="61"/>
                    <a:pt x="87" y="0"/>
                    <a:pt x="165" y="3"/>
                  </a:cubicBezTo>
                  <a:cubicBezTo>
                    <a:pt x="243" y="6"/>
                    <a:pt x="304" y="72"/>
                    <a:pt x="301" y="150"/>
                  </a:cubicBezTo>
                  <a:cubicBezTo>
                    <a:pt x="289" y="454"/>
                    <a:pt x="518" y="740"/>
                    <a:pt x="823" y="800"/>
                  </a:cubicBezTo>
                  <a:cubicBezTo>
                    <a:pt x="900" y="815"/>
                    <a:pt x="950" y="889"/>
                    <a:pt x="935" y="966"/>
                  </a:cubicBezTo>
                  <a:cubicBezTo>
                    <a:pt x="922" y="1033"/>
                    <a:pt x="863" y="1080"/>
                    <a:pt x="796" y="10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OfficePLUS-11-23">
              <a:extLst>
                <a:ext uri="{FF2B5EF4-FFF2-40B4-BE49-F238E27FC236}">
                  <a16:creationId xmlns:a16="http://schemas.microsoft.com/office/drawing/2014/main" id="{B2C610A0-0446-4C28-8146-D74F4794C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363" y="209551"/>
              <a:ext cx="92075" cy="50800"/>
            </a:xfrm>
            <a:custGeom>
              <a:avLst/>
              <a:gdLst>
                <a:gd name="T0" fmla="*/ 493 w 1292"/>
                <a:gd name="T1" fmla="*/ 703 h 703"/>
                <a:gd name="T2" fmla="*/ 114 w 1292"/>
                <a:gd name="T3" fmla="*/ 639 h 703"/>
                <a:gd name="T4" fmla="*/ 26 w 1292"/>
                <a:gd name="T5" fmla="*/ 459 h 703"/>
                <a:gd name="T6" fmla="*/ 205 w 1292"/>
                <a:gd name="T7" fmla="*/ 370 h 703"/>
                <a:gd name="T8" fmla="*/ 1000 w 1292"/>
                <a:gd name="T9" fmla="*/ 110 h 703"/>
                <a:gd name="T10" fmla="*/ 1182 w 1292"/>
                <a:gd name="T11" fmla="*/ 27 h 703"/>
                <a:gd name="T12" fmla="*/ 1265 w 1292"/>
                <a:gd name="T13" fmla="*/ 210 h 703"/>
                <a:gd name="T14" fmla="*/ 493 w 1292"/>
                <a:gd name="T15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2" h="703">
                  <a:moveTo>
                    <a:pt x="493" y="703"/>
                  </a:moveTo>
                  <a:cubicBezTo>
                    <a:pt x="371" y="703"/>
                    <a:pt x="244" y="682"/>
                    <a:pt x="114" y="639"/>
                  </a:cubicBezTo>
                  <a:cubicBezTo>
                    <a:pt x="40" y="613"/>
                    <a:pt x="0" y="533"/>
                    <a:pt x="26" y="459"/>
                  </a:cubicBezTo>
                  <a:cubicBezTo>
                    <a:pt x="51" y="385"/>
                    <a:pt x="131" y="345"/>
                    <a:pt x="205" y="370"/>
                  </a:cubicBezTo>
                  <a:cubicBezTo>
                    <a:pt x="569" y="493"/>
                    <a:pt x="896" y="386"/>
                    <a:pt x="1000" y="110"/>
                  </a:cubicBezTo>
                  <a:cubicBezTo>
                    <a:pt x="1027" y="36"/>
                    <a:pt x="1109" y="0"/>
                    <a:pt x="1182" y="27"/>
                  </a:cubicBezTo>
                  <a:cubicBezTo>
                    <a:pt x="1255" y="55"/>
                    <a:pt x="1292" y="137"/>
                    <a:pt x="1265" y="210"/>
                  </a:cubicBezTo>
                  <a:cubicBezTo>
                    <a:pt x="1147" y="523"/>
                    <a:pt x="848" y="703"/>
                    <a:pt x="493" y="7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OfficePLUS-11-24">
              <a:extLst>
                <a:ext uri="{FF2B5EF4-FFF2-40B4-BE49-F238E27FC236}">
                  <a16:creationId xmlns:a16="http://schemas.microsoft.com/office/drawing/2014/main" id="{A842302E-827E-42D6-9BF9-5875730709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488" y="454026"/>
              <a:ext cx="31750" cy="30163"/>
            </a:xfrm>
            <a:custGeom>
              <a:avLst/>
              <a:gdLst>
                <a:gd name="T0" fmla="*/ 287 w 447"/>
                <a:gd name="T1" fmla="*/ 435 h 435"/>
                <a:gd name="T2" fmla="*/ 201 w 447"/>
                <a:gd name="T3" fmla="*/ 406 h 435"/>
                <a:gd name="T4" fmla="*/ 47 w 447"/>
                <a:gd name="T5" fmla="*/ 247 h 435"/>
                <a:gd name="T6" fmla="*/ 73 w 447"/>
                <a:gd name="T7" fmla="*/ 48 h 435"/>
                <a:gd name="T8" fmla="*/ 272 w 447"/>
                <a:gd name="T9" fmla="*/ 74 h 435"/>
                <a:gd name="T10" fmla="*/ 373 w 447"/>
                <a:gd name="T11" fmla="*/ 180 h 435"/>
                <a:gd name="T12" fmla="*/ 400 w 447"/>
                <a:gd name="T13" fmla="*/ 379 h 435"/>
                <a:gd name="T14" fmla="*/ 287 w 447"/>
                <a:gd name="T15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7" h="435">
                  <a:moveTo>
                    <a:pt x="287" y="435"/>
                  </a:moveTo>
                  <a:cubicBezTo>
                    <a:pt x="257" y="435"/>
                    <a:pt x="227" y="425"/>
                    <a:pt x="201" y="406"/>
                  </a:cubicBezTo>
                  <a:cubicBezTo>
                    <a:pt x="151" y="368"/>
                    <a:pt x="99" y="314"/>
                    <a:pt x="47" y="247"/>
                  </a:cubicBezTo>
                  <a:cubicBezTo>
                    <a:pt x="0" y="184"/>
                    <a:pt x="11" y="96"/>
                    <a:pt x="73" y="48"/>
                  </a:cubicBezTo>
                  <a:cubicBezTo>
                    <a:pt x="135" y="0"/>
                    <a:pt x="224" y="12"/>
                    <a:pt x="272" y="74"/>
                  </a:cubicBezTo>
                  <a:cubicBezTo>
                    <a:pt x="318" y="133"/>
                    <a:pt x="352" y="164"/>
                    <a:pt x="373" y="180"/>
                  </a:cubicBezTo>
                  <a:cubicBezTo>
                    <a:pt x="435" y="228"/>
                    <a:pt x="447" y="316"/>
                    <a:pt x="400" y="379"/>
                  </a:cubicBezTo>
                  <a:cubicBezTo>
                    <a:pt x="372" y="415"/>
                    <a:pt x="329" y="435"/>
                    <a:pt x="287" y="4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OfficePLUS-11-25">
              <a:extLst>
                <a:ext uri="{FF2B5EF4-FFF2-40B4-BE49-F238E27FC236}">
                  <a16:creationId xmlns:a16="http://schemas.microsoft.com/office/drawing/2014/main" id="{99B8B341-BEB8-4DD5-89C1-CAABC3498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588" y="222251"/>
              <a:ext cx="80963" cy="36513"/>
            </a:xfrm>
            <a:custGeom>
              <a:avLst/>
              <a:gdLst>
                <a:gd name="T0" fmla="*/ 161 w 1134"/>
                <a:gd name="T1" fmla="*/ 525 h 525"/>
                <a:gd name="T2" fmla="*/ 45 w 1134"/>
                <a:gd name="T3" fmla="*/ 464 h 525"/>
                <a:gd name="T4" fmla="*/ 80 w 1134"/>
                <a:gd name="T5" fmla="*/ 267 h 525"/>
                <a:gd name="T6" fmla="*/ 1001 w 1134"/>
                <a:gd name="T7" fmla="*/ 40 h 525"/>
                <a:gd name="T8" fmla="*/ 1124 w 1134"/>
                <a:gd name="T9" fmla="*/ 198 h 525"/>
                <a:gd name="T10" fmla="*/ 966 w 1134"/>
                <a:gd name="T11" fmla="*/ 322 h 525"/>
                <a:gd name="T12" fmla="*/ 242 w 1134"/>
                <a:gd name="T13" fmla="*/ 499 h 525"/>
                <a:gd name="T14" fmla="*/ 161 w 1134"/>
                <a:gd name="T15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4" h="525">
                  <a:moveTo>
                    <a:pt x="161" y="525"/>
                  </a:moveTo>
                  <a:cubicBezTo>
                    <a:pt x="117" y="525"/>
                    <a:pt x="72" y="504"/>
                    <a:pt x="45" y="464"/>
                  </a:cubicBezTo>
                  <a:cubicBezTo>
                    <a:pt x="0" y="401"/>
                    <a:pt x="16" y="312"/>
                    <a:pt x="80" y="267"/>
                  </a:cubicBezTo>
                  <a:cubicBezTo>
                    <a:pt x="353" y="76"/>
                    <a:pt x="663" y="0"/>
                    <a:pt x="1001" y="40"/>
                  </a:cubicBezTo>
                  <a:cubicBezTo>
                    <a:pt x="1078" y="50"/>
                    <a:pt x="1134" y="121"/>
                    <a:pt x="1124" y="198"/>
                  </a:cubicBezTo>
                  <a:cubicBezTo>
                    <a:pt x="1115" y="276"/>
                    <a:pt x="1044" y="331"/>
                    <a:pt x="966" y="322"/>
                  </a:cubicBezTo>
                  <a:cubicBezTo>
                    <a:pt x="700" y="290"/>
                    <a:pt x="456" y="349"/>
                    <a:pt x="242" y="499"/>
                  </a:cubicBezTo>
                  <a:cubicBezTo>
                    <a:pt x="217" y="517"/>
                    <a:pt x="189" y="525"/>
                    <a:pt x="161" y="5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OfficePLUS-11-26">
              <a:extLst>
                <a:ext uri="{FF2B5EF4-FFF2-40B4-BE49-F238E27FC236}">
                  <a16:creationId xmlns:a16="http://schemas.microsoft.com/office/drawing/2014/main" id="{76A696AD-0E4B-4813-81AA-0B4F309CE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963" y="441326"/>
              <a:ext cx="107950" cy="77788"/>
            </a:xfrm>
            <a:custGeom>
              <a:avLst/>
              <a:gdLst>
                <a:gd name="T0" fmla="*/ 163 w 1537"/>
                <a:gd name="T1" fmla="*/ 1118 h 1118"/>
                <a:gd name="T2" fmla="*/ 141 w 1537"/>
                <a:gd name="T3" fmla="*/ 1117 h 1118"/>
                <a:gd name="T4" fmla="*/ 2 w 1537"/>
                <a:gd name="T5" fmla="*/ 973 h 1118"/>
                <a:gd name="T6" fmla="*/ 146 w 1537"/>
                <a:gd name="T7" fmla="*/ 834 h 1118"/>
                <a:gd name="T8" fmla="*/ 1255 w 1537"/>
                <a:gd name="T9" fmla="*/ 87 h 1118"/>
                <a:gd name="T10" fmla="*/ 1450 w 1537"/>
                <a:gd name="T11" fmla="*/ 41 h 1118"/>
                <a:gd name="T12" fmla="*/ 1495 w 1537"/>
                <a:gd name="T13" fmla="*/ 236 h 1118"/>
                <a:gd name="T14" fmla="*/ 163 w 1537"/>
                <a:gd name="T15" fmla="*/ 11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7" h="1118">
                  <a:moveTo>
                    <a:pt x="163" y="1118"/>
                  </a:moveTo>
                  <a:cubicBezTo>
                    <a:pt x="155" y="1118"/>
                    <a:pt x="148" y="1117"/>
                    <a:pt x="141" y="1117"/>
                  </a:cubicBezTo>
                  <a:cubicBezTo>
                    <a:pt x="63" y="1115"/>
                    <a:pt x="0" y="1051"/>
                    <a:pt x="2" y="973"/>
                  </a:cubicBezTo>
                  <a:cubicBezTo>
                    <a:pt x="3" y="894"/>
                    <a:pt x="68" y="833"/>
                    <a:pt x="146" y="834"/>
                  </a:cubicBezTo>
                  <a:cubicBezTo>
                    <a:pt x="546" y="842"/>
                    <a:pt x="959" y="563"/>
                    <a:pt x="1255" y="87"/>
                  </a:cubicBezTo>
                  <a:cubicBezTo>
                    <a:pt x="1296" y="21"/>
                    <a:pt x="1383" y="0"/>
                    <a:pt x="1450" y="41"/>
                  </a:cubicBezTo>
                  <a:cubicBezTo>
                    <a:pt x="1516" y="83"/>
                    <a:pt x="1537" y="170"/>
                    <a:pt x="1495" y="236"/>
                  </a:cubicBezTo>
                  <a:cubicBezTo>
                    <a:pt x="1152" y="790"/>
                    <a:pt x="655" y="1118"/>
                    <a:pt x="163" y="11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OfficePLUS-11-27">
              <a:extLst>
                <a:ext uri="{FF2B5EF4-FFF2-40B4-BE49-F238E27FC236}">
                  <a16:creationId xmlns:a16="http://schemas.microsoft.com/office/drawing/2014/main" id="{6159F28F-E485-42FA-B85A-6565F777F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1150" y="388938"/>
              <a:ext cx="28575" cy="38100"/>
            </a:xfrm>
            <a:custGeom>
              <a:avLst/>
              <a:gdLst>
                <a:gd name="T0" fmla="*/ 160 w 400"/>
                <a:gd name="T1" fmla="*/ 538 h 538"/>
                <a:gd name="T2" fmla="*/ 109 w 400"/>
                <a:gd name="T3" fmla="*/ 529 h 538"/>
                <a:gd name="T4" fmla="*/ 28 w 400"/>
                <a:gd name="T5" fmla="*/ 346 h 538"/>
                <a:gd name="T6" fmla="*/ 107 w 400"/>
                <a:gd name="T7" fmla="*/ 117 h 538"/>
                <a:gd name="T8" fmla="*/ 283 w 400"/>
                <a:gd name="T9" fmla="*/ 22 h 538"/>
                <a:gd name="T10" fmla="*/ 378 w 400"/>
                <a:gd name="T11" fmla="*/ 198 h 538"/>
                <a:gd name="T12" fmla="*/ 292 w 400"/>
                <a:gd name="T13" fmla="*/ 448 h 538"/>
                <a:gd name="T14" fmla="*/ 160 w 400"/>
                <a:gd name="T15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0" h="538">
                  <a:moveTo>
                    <a:pt x="160" y="538"/>
                  </a:moveTo>
                  <a:cubicBezTo>
                    <a:pt x="143" y="538"/>
                    <a:pt x="126" y="536"/>
                    <a:pt x="109" y="529"/>
                  </a:cubicBezTo>
                  <a:cubicBezTo>
                    <a:pt x="36" y="501"/>
                    <a:pt x="0" y="418"/>
                    <a:pt x="28" y="346"/>
                  </a:cubicBezTo>
                  <a:cubicBezTo>
                    <a:pt x="57" y="269"/>
                    <a:pt x="84" y="192"/>
                    <a:pt x="107" y="117"/>
                  </a:cubicBezTo>
                  <a:cubicBezTo>
                    <a:pt x="129" y="42"/>
                    <a:pt x="208" y="0"/>
                    <a:pt x="283" y="22"/>
                  </a:cubicBezTo>
                  <a:cubicBezTo>
                    <a:pt x="358" y="44"/>
                    <a:pt x="400" y="124"/>
                    <a:pt x="378" y="198"/>
                  </a:cubicBezTo>
                  <a:cubicBezTo>
                    <a:pt x="353" y="281"/>
                    <a:pt x="324" y="365"/>
                    <a:pt x="292" y="448"/>
                  </a:cubicBezTo>
                  <a:cubicBezTo>
                    <a:pt x="270" y="504"/>
                    <a:pt x="217" y="538"/>
                    <a:pt x="160" y="5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OfficePLUS-11-28">
              <a:extLst>
                <a:ext uri="{FF2B5EF4-FFF2-40B4-BE49-F238E27FC236}">
                  <a16:creationId xmlns:a16="http://schemas.microsoft.com/office/drawing/2014/main" id="{0C1A6F66-E273-4CE7-A0F2-7519F8386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75" y="254001"/>
              <a:ext cx="68263" cy="127000"/>
            </a:xfrm>
            <a:custGeom>
              <a:avLst/>
              <a:gdLst>
                <a:gd name="T0" fmla="*/ 752 w 951"/>
                <a:gd name="T1" fmla="*/ 1805 h 1805"/>
                <a:gd name="T2" fmla="*/ 726 w 951"/>
                <a:gd name="T3" fmla="*/ 1802 h 1805"/>
                <a:gd name="T4" fmla="*/ 612 w 951"/>
                <a:gd name="T5" fmla="*/ 1637 h 1805"/>
                <a:gd name="T6" fmla="*/ 88 w 951"/>
                <a:gd name="T7" fmla="*/ 284 h 1805"/>
                <a:gd name="T8" fmla="*/ 40 w 951"/>
                <a:gd name="T9" fmla="*/ 89 h 1805"/>
                <a:gd name="T10" fmla="*/ 235 w 951"/>
                <a:gd name="T11" fmla="*/ 41 h 1805"/>
                <a:gd name="T12" fmla="*/ 841 w 951"/>
                <a:gd name="T13" fmla="*/ 779 h 1805"/>
                <a:gd name="T14" fmla="*/ 891 w 951"/>
                <a:gd name="T15" fmla="*/ 1688 h 1805"/>
                <a:gd name="T16" fmla="*/ 752 w 951"/>
                <a:gd name="T17" fmla="*/ 18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1" h="1805">
                  <a:moveTo>
                    <a:pt x="752" y="1805"/>
                  </a:moveTo>
                  <a:cubicBezTo>
                    <a:pt x="743" y="1805"/>
                    <a:pt x="735" y="1804"/>
                    <a:pt x="726" y="1802"/>
                  </a:cubicBezTo>
                  <a:cubicBezTo>
                    <a:pt x="649" y="1788"/>
                    <a:pt x="598" y="1714"/>
                    <a:pt x="612" y="1637"/>
                  </a:cubicBezTo>
                  <a:cubicBezTo>
                    <a:pt x="676" y="1289"/>
                    <a:pt x="692" y="650"/>
                    <a:pt x="88" y="284"/>
                  </a:cubicBezTo>
                  <a:cubicBezTo>
                    <a:pt x="21" y="243"/>
                    <a:pt x="0" y="155"/>
                    <a:pt x="40" y="89"/>
                  </a:cubicBezTo>
                  <a:cubicBezTo>
                    <a:pt x="81" y="22"/>
                    <a:pt x="168" y="0"/>
                    <a:pt x="235" y="41"/>
                  </a:cubicBezTo>
                  <a:cubicBezTo>
                    <a:pt x="529" y="220"/>
                    <a:pt x="733" y="468"/>
                    <a:pt x="841" y="779"/>
                  </a:cubicBezTo>
                  <a:cubicBezTo>
                    <a:pt x="935" y="1050"/>
                    <a:pt x="951" y="1356"/>
                    <a:pt x="891" y="1688"/>
                  </a:cubicBezTo>
                  <a:cubicBezTo>
                    <a:pt x="879" y="1757"/>
                    <a:pt x="819" y="1805"/>
                    <a:pt x="752" y="180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OfficePLUS-11-29">
              <a:extLst>
                <a:ext uri="{FF2B5EF4-FFF2-40B4-BE49-F238E27FC236}">
                  <a16:creationId xmlns:a16="http://schemas.microsoft.com/office/drawing/2014/main" id="{D781EB5B-7EB1-4F51-AA7A-ACC200871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1450" y="427038"/>
              <a:ext cx="92075" cy="85725"/>
            </a:xfrm>
            <a:custGeom>
              <a:avLst/>
              <a:gdLst>
                <a:gd name="T0" fmla="*/ 153 w 1307"/>
                <a:gd name="T1" fmla="*/ 1200 h 1200"/>
                <a:gd name="T2" fmla="*/ 13 w 1307"/>
                <a:gd name="T3" fmla="*/ 1083 h 1200"/>
                <a:gd name="T4" fmla="*/ 129 w 1307"/>
                <a:gd name="T5" fmla="*/ 919 h 1200"/>
                <a:gd name="T6" fmla="*/ 1021 w 1307"/>
                <a:gd name="T7" fmla="*/ 93 h 1200"/>
                <a:gd name="T8" fmla="*/ 1213 w 1307"/>
                <a:gd name="T9" fmla="*/ 38 h 1200"/>
                <a:gd name="T10" fmla="*/ 1269 w 1307"/>
                <a:gd name="T11" fmla="*/ 230 h 1200"/>
                <a:gd name="T12" fmla="*/ 177 w 1307"/>
                <a:gd name="T13" fmla="*/ 1198 h 1200"/>
                <a:gd name="T14" fmla="*/ 153 w 1307"/>
                <a:gd name="T15" fmla="*/ 120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7" h="1200">
                  <a:moveTo>
                    <a:pt x="153" y="1200"/>
                  </a:moveTo>
                  <a:cubicBezTo>
                    <a:pt x="85" y="1200"/>
                    <a:pt x="25" y="1152"/>
                    <a:pt x="13" y="1083"/>
                  </a:cubicBezTo>
                  <a:cubicBezTo>
                    <a:pt x="0" y="1005"/>
                    <a:pt x="52" y="932"/>
                    <a:pt x="129" y="919"/>
                  </a:cubicBezTo>
                  <a:cubicBezTo>
                    <a:pt x="574" y="842"/>
                    <a:pt x="779" y="528"/>
                    <a:pt x="1021" y="93"/>
                  </a:cubicBezTo>
                  <a:cubicBezTo>
                    <a:pt x="1059" y="24"/>
                    <a:pt x="1145" y="0"/>
                    <a:pt x="1213" y="38"/>
                  </a:cubicBezTo>
                  <a:cubicBezTo>
                    <a:pt x="1282" y="75"/>
                    <a:pt x="1307" y="162"/>
                    <a:pt x="1269" y="230"/>
                  </a:cubicBezTo>
                  <a:cubicBezTo>
                    <a:pt x="1056" y="614"/>
                    <a:pt x="791" y="1093"/>
                    <a:pt x="177" y="1198"/>
                  </a:cubicBezTo>
                  <a:cubicBezTo>
                    <a:pt x="169" y="1200"/>
                    <a:pt x="161" y="1200"/>
                    <a:pt x="153" y="120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OfficePLUS-11-30">
              <a:extLst>
                <a:ext uri="{FF2B5EF4-FFF2-40B4-BE49-F238E27FC236}">
                  <a16:creationId xmlns:a16="http://schemas.microsoft.com/office/drawing/2014/main" id="{96CCAACD-0211-4DBB-91A8-7C03FC3C4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3525" y="371476"/>
              <a:ext cx="22225" cy="22225"/>
            </a:xfrm>
            <a:custGeom>
              <a:avLst/>
              <a:gdLst>
                <a:gd name="T0" fmla="*/ 156 w 315"/>
                <a:gd name="T1" fmla="*/ 313 h 313"/>
                <a:gd name="T2" fmla="*/ 123 w 315"/>
                <a:gd name="T3" fmla="*/ 309 h 313"/>
                <a:gd name="T4" fmla="*/ 18 w 315"/>
                <a:gd name="T5" fmla="*/ 138 h 313"/>
                <a:gd name="T6" fmla="*/ 22 w 315"/>
                <a:gd name="T7" fmla="*/ 124 h 313"/>
                <a:gd name="T8" fmla="*/ 191 w 315"/>
                <a:gd name="T9" fmla="*/ 17 h 313"/>
                <a:gd name="T10" fmla="*/ 298 w 315"/>
                <a:gd name="T11" fmla="*/ 187 h 313"/>
                <a:gd name="T12" fmla="*/ 294 w 315"/>
                <a:gd name="T13" fmla="*/ 204 h 313"/>
                <a:gd name="T14" fmla="*/ 156 w 315"/>
                <a:gd name="T15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5" h="313">
                  <a:moveTo>
                    <a:pt x="156" y="313"/>
                  </a:moveTo>
                  <a:cubicBezTo>
                    <a:pt x="145" y="313"/>
                    <a:pt x="134" y="312"/>
                    <a:pt x="123" y="309"/>
                  </a:cubicBezTo>
                  <a:cubicBezTo>
                    <a:pt x="47" y="291"/>
                    <a:pt x="0" y="215"/>
                    <a:pt x="18" y="138"/>
                  </a:cubicBezTo>
                  <a:lnTo>
                    <a:pt x="22" y="124"/>
                  </a:lnTo>
                  <a:cubicBezTo>
                    <a:pt x="39" y="47"/>
                    <a:pt x="115" y="0"/>
                    <a:pt x="191" y="17"/>
                  </a:cubicBezTo>
                  <a:cubicBezTo>
                    <a:pt x="268" y="34"/>
                    <a:pt x="315" y="110"/>
                    <a:pt x="298" y="187"/>
                  </a:cubicBezTo>
                  <a:cubicBezTo>
                    <a:pt x="297" y="192"/>
                    <a:pt x="295" y="198"/>
                    <a:pt x="294" y="204"/>
                  </a:cubicBezTo>
                  <a:cubicBezTo>
                    <a:pt x="278" y="269"/>
                    <a:pt x="220" y="313"/>
                    <a:pt x="156" y="3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OfficePLUS-11-31">
              <a:extLst>
                <a:ext uri="{FF2B5EF4-FFF2-40B4-BE49-F238E27FC236}">
                  <a16:creationId xmlns:a16="http://schemas.microsoft.com/office/drawing/2014/main" id="{972C3026-7EA5-4328-B519-4F356EDC4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000" y="396876"/>
              <a:ext cx="23813" cy="22225"/>
            </a:xfrm>
            <a:custGeom>
              <a:avLst/>
              <a:gdLst>
                <a:gd name="T0" fmla="*/ 160 w 326"/>
                <a:gd name="T1" fmla="*/ 317 h 317"/>
                <a:gd name="T2" fmla="*/ 111 w 326"/>
                <a:gd name="T3" fmla="*/ 309 h 317"/>
                <a:gd name="T4" fmla="*/ 27 w 326"/>
                <a:gd name="T5" fmla="*/ 127 h 317"/>
                <a:gd name="T6" fmla="*/ 33 w 326"/>
                <a:gd name="T7" fmla="*/ 111 h 317"/>
                <a:gd name="T8" fmla="*/ 215 w 326"/>
                <a:gd name="T9" fmla="*/ 28 h 317"/>
                <a:gd name="T10" fmla="*/ 298 w 326"/>
                <a:gd name="T11" fmla="*/ 209 h 317"/>
                <a:gd name="T12" fmla="*/ 293 w 326"/>
                <a:gd name="T13" fmla="*/ 224 h 317"/>
                <a:gd name="T14" fmla="*/ 160 w 326"/>
                <a:gd name="T15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317">
                  <a:moveTo>
                    <a:pt x="160" y="317"/>
                  </a:moveTo>
                  <a:cubicBezTo>
                    <a:pt x="144" y="317"/>
                    <a:pt x="127" y="315"/>
                    <a:pt x="111" y="309"/>
                  </a:cubicBezTo>
                  <a:cubicBezTo>
                    <a:pt x="37" y="282"/>
                    <a:pt x="0" y="200"/>
                    <a:pt x="27" y="127"/>
                  </a:cubicBezTo>
                  <a:lnTo>
                    <a:pt x="33" y="111"/>
                  </a:lnTo>
                  <a:cubicBezTo>
                    <a:pt x="60" y="38"/>
                    <a:pt x="141" y="0"/>
                    <a:pt x="215" y="28"/>
                  </a:cubicBezTo>
                  <a:cubicBezTo>
                    <a:pt x="288" y="54"/>
                    <a:pt x="326" y="136"/>
                    <a:pt x="298" y="209"/>
                  </a:cubicBezTo>
                  <a:lnTo>
                    <a:pt x="293" y="224"/>
                  </a:lnTo>
                  <a:cubicBezTo>
                    <a:pt x="272" y="282"/>
                    <a:pt x="218" y="317"/>
                    <a:pt x="160" y="3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OfficePLUS-11-32">
              <a:extLst>
                <a:ext uri="{FF2B5EF4-FFF2-40B4-BE49-F238E27FC236}">
                  <a16:creationId xmlns:a16="http://schemas.microsoft.com/office/drawing/2014/main" id="{3F438499-257E-455E-A566-0FD3BD55B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125" y="238126"/>
              <a:ext cx="63500" cy="122238"/>
            </a:xfrm>
            <a:custGeom>
              <a:avLst/>
              <a:gdLst>
                <a:gd name="T0" fmla="*/ 598 w 893"/>
                <a:gd name="T1" fmla="*/ 1726 h 1726"/>
                <a:gd name="T2" fmla="*/ 552 w 893"/>
                <a:gd name="T3" fmla="*/ 1718 h 1726"/>
                <a:gd name="T4" fmla="*/ 464 w 893"/>
                <a:gd name="T5" fmla="*/ 1538 h 1726"/>
                <a:gd name="T6" fmla="*/ 74 w 893"/>
                <a:gd name="T7" fmla="*/ 273 h 1726"/>
                <a:gd name="T8" fmla="*/ 47 w 893"/>
                <a:gd name="T9" fmla="*/ 74 h 1726"/>
                <a:gd name="T10" fmla="*/ 246 w 893"/>
                <a:gd name="T11" fmla="*/ 48 h 1726"/>
                <a:gd name="T12" fmla="*/ 732 w 893"/>
                <a:gd name="T13" fmla="*/ 1630 h 1726"/>
                <a:gd name="T14" fmla="*/ 598 w 893"/>
                <a:gd name="T15" fmla="*/ 1726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3" h="1726">
                  <a:moveTo>
                    <a:pt x="598" y="1726"/>
                  </a:moveTo>
                  <a:cubicBezTo>
                    <a:pt x="583" y="1726"/>
                    <a:pt x="567" y="1723"/>
                    <a:pt x="552" y="1718"/>
                  </a:cubicBezTo>
                  <a:cubicBezTo>
                    <a:pt x="478" y="1693"/>
                    <a:pt x="439" y="1612"/>
                    <a:pt x="464" y="1538"/>
                  </a:cubicBezTo>
                  <a:cubicBezTo>
                    <a:pt x="574" y="1220"/>
                    <a:pt x="526" y="618"/>
                    <a:pt x="74" y="273"/>
                  </a:cubicBezTo>
                  <a:cubicBezTo>
                    <a:pt x="11" y="225"/>
                    <a:pt x="0" y="136"/>
                    <a:pt x="47" y="74"/>
                  </a:cubicBezTo>
                  <a:cubicBezTo>
                    <a:pt x="95" y="12"/>
                    <a:pt x="183" y="0"/>
                    <a:pt x="246" y="48"/>
                  </a:cubicBezTo>
                  <a:cubicBezTo>
                    <a:pt x="777" y="454"/>
                    <a:pt x="893" y="1166"/>
                    <a:pt x="732" y="1630"/>
                  </a:cubicBezTo>
                  <a:cubicBezTo>
                    <a:pt x="712" y="1689"/>
                    <a:pt x="657" y="1726"/>
                    <a:pt x="598" y="17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OfficePLUS-11-33">
              <a:extLst>
                <a:ext uri="{FF2B5EF4-FFF2-40B4-BE49-F238E27FC236}">
                  <a16:creationId xmlns:a16="http://schemas.microsoft.com/office/drawing/2014/main" id="{72B34A82-FA01-4016-9E71-8052E6995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38" y="407988"/>
              <a:ext cx="53975" cy="98425"/>
            </a:xfrm>
            <a:custGeom>
              <a:avLst/>
              <a:gdLst>
                <a:gd name="T0" fmla="*/ 597 w 754"/>
                <a:gd name="T1" fmla="*/ 1391 h 1391"/>
                <a:gd name="T2" fmla="*/ 501 w 754"/>
                <a:gd name="T3" fmla="*/ 1353 h 1391"/>
                <a:gd name="T4" fmla="*/ 42 w 754"/>
                <a:gd name="T5" fmla="*/ 135 h 1391"/>
                <a:gd name="T6" fmla="*/ 195 w 754"/>
                <a:gd name="T7" fmla="*/ 6 h 1391"/>
                <a:gd name="T8" fmla="*/ 324 w 754"/>
                <a:gd name="T9" fmla="*/ 159 h 1391"/>
                <a:gd name="T10" fmla="*/ 693 w 754"/>
                <a:gd name="T11" fmla="*/ 1145 h 1391"/>
                <a:gd name="T12" fmla="*/ 701 w 754"/>
                <a:gd name="T13" fmla="*/ 1345 h 1391"/>
                <a:gd name="T14" fmla="*/ 597 w 754"/>
                <a:gd name="T15" fmla="*/ 1391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4" h="1391">
                  <a:moveTo>
                    <a:pt x="597" y="1391"/>
                  </a:moveTo>
                  <a:cubicBezTo>
                    <a:pt x="563" y="1391"/>
                    <a:pt x="528" y="1379"/>
                    <a:pt x="501" y="1353"/>
                  </a:cubicBezTo>
                  <a:cubicBezTo>
                    <a:pt x="154" y="1034"/>
                    <a:pt x="0" y="624"/>
                    <a:pt x="42" y="135"/>
                  </a:cubicBezTo>
                  <a:cubicBezTo>
                    <a:pt x="48" y="57"/>
                    <a:pt x="117" y="0"/>
                    <a:pt x="195" y="6"/>
                  </a:cubicBezTo>
                  <a:cubicBezTo>
                    <a:pt x="273" y="13"/>
                    <a:pt x="331" y="82"/>
                    <a:pt x="324" y="159"/>
                  </a:cubicBezTo>
                  <a:cubicBezTo>
                    <a:pt x="290" y="562"/>
                    <a:pt x="410" y="884"/>
                    <a:pt x="693" y="1145"/>
                  </a:cubicBezTo>
                  <a:cubicBezTo>
                    <a:pt x="750" y="1198"/>
                    <a:pt x="754" y="1288"/>
                    <a:pt x="701" y="1345"/>
                  </a:cubicBezTo>
                  <a:cubicBezTo>
                    <a:pt x="673" y="1376"/>
                    <a:pt x="635" y="1391"/>
                    <a:pt x="597" y="139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OfficePLUS-11-34">
              <a:extLst>
                <a:ext uri="{FF2B5EF4-FFF2-40B4-BE49-F238E27FC236}">
                  <a16:creationId xmlns:a16="http://schemas.microsoft.com/office/drawing/2014/main" id="{7FA16B7E-B651-4E6E-B999-C5EB9017C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638" y="238126"/>
              <a:ext cx="98425" cy="79375"/>
            </a:xfrm>
            <a:custGeom>
              <a:avLst/>
              <a:gdLst>
                <a:gd name="T0" fmla="*/ 159 w 1395"/>
                <a:gd name="T1" fmla="*/ 1123 h 1123"/>
                <a:gd name="T2" fmla="*/ 113 w 1395"/>
                <a:gd name="T3" fmla="*/ 1115 h 1123"/>
                <a:gd name="T4" fmla="*/ 25 w 1395"/>
                <a:gd name="T5" fmla="*/ 935 h 1123"/>
                <a:gd name="T6" fmla="*/ 1224 w 1395"/>
                <a:gd name="T7" fmla="*/ 11 h 1123"/>
                <a:gd name="T8" fmla="*/ 1384 w 1395"/>
                <a:gd name="T9" fmla="*/ 131 h 1123"/>
                <a:gd name="T10" fmla="*/ 1263 w 1395"/>
                <a:gd name="T11" fmla="*/ 291 h 1123"/>
                <a:gd name="T12" fmla="*/ 293 w 1395"/>
                <a:gd name="T13" fmla="*/ 1027 h 1123"/>
                <a:gd name="T14" fmla="*/ 159 w 1395"/>
                <a:gd name="T15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5" h="1123">
                  <a:moveTo>
                    <a:pt x="159" y="1123"/>
                  </a:moveTo>
                  <a:cubicBezTo>
                    <a:pt x="144" y="1123"/>
                    <a:pt x="128" y="1120"/>
                    <a:pt x="113" y="1115"/>
                  </a:cubicBezTo>
                  <a:cubicBezTo>
                    <a:pt x="39" y="1089"/>
                    <a:pt x="0" y="1009"/>
                    <a:pt x="25" y="935"/>
                  </a:cubicBezTo>
                  <a:cubicBezTo>
                    <a:pt x="90" y="749"/>
                    <a:pt x="367" y="132"/>
                    <a:pt x="1224" y="11"/>
                  </a:cubicBezTo>
                  <a:cubicBezTo>
                    <a:pt x="1301" y="0"/>
                    <a:pt x="1373" y="54"/>
                    <a:pt x="1384" y="131"/>
                  </a:cubicBezTo>
                  <a:cubicBezTo>
                    <a:pt x="1395" y="209"/>
                    <a:pt x="1341" y="280"/>
                    <a:pt x="1263" y="291"/>
                  </a:cubicBezTo>
                  <a:cubicBezTo>
                    <a:pt x="565" y="390"/>
                    <a:pt x="344" y="880"/>
                    <a:pt x="293" y="1027"/>
                  </a:cubicBezTo>
                  <a:cubicBezTo>
                    <a:pt x="273" y="1086"/>
                    <a:pt x="218" y="1123"/>
                    <a:pt x="159" y="11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2" name="OfficePLUS-12">
            <a:extLst>
              <a:ext uri="{FF2B5EF4-FFF2-40B4-BE49-F238E27FC236}">
                <a16:creationId xmlns:a16="http://schemas.microsoft.com/office/drawing/2014/main" id="{05F47F72-2DB5-4215-BA44-1729FCDD8383}"/>
              </a:ext>
            </a:extLst>
          </p:cNvPr>
          <p:cNvSpPr/>
          <p:nvPr/>
        </p:nvSpPr>
        <p:spPr>
          <a:xfrm>
            <a:off x="1185863" y="1678291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33" name="OfficePLUS-13">
            <a:extLst>
              <a:ext uri="{FF2B5EF4-FFF2-40B4-BE49-F238E27FC236}">
                <a16:creationId xmlns:a16="http://schemas.microsoft.com/office/drawing/2014/main" id="{02B27FDF-F868-4F08-92EA-1896A65A75B7}"/>
              </a:ext>
            </a:extLst>
          </p:cNvPr>
          <p:cNvSpPr/>
          <p:nvPr/>
        </p:nvSpPr>
        <p:spPr>
          <a:xfrm>
            <a:off x="1185863" y="2345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4" name="OfficePLUS-14">
            <a:extLst>
              <a:ext uri="{FF2B5EF4-FFF2-40B4-BE49-F238E27FC236}">
                <a16:creationId xmlns:a16="http://schemas.microsoft.com/office/drawing/2014/main" id="{69BAFDF0-CB58-4C36-AC3C-0F307E2752C8}"/>
              </a:ext>
            </a:extLst>
          </p:cNvPr>
          <p:cNvSpPr txBox="1"/>
          <p:nvPr/>
        </p:nvSpPr>
        <p:spPr>
          <a:xfrm>
            <a:off x="1185863" y="1109163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32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输入标题</a:t>
            </a:r>
          </a:p>
        </p:txBody>
      </p:sp>
      <p:sp>
        <p:nvSpPr>
          <p:cNvPr id="135" name="OfficePLUS-15">
            <a:extLst>
              <a:ext uri="{FF2B5EF4-FFF2-40B4-BE49-F238E27FC236}">
                <a16:creationId xmlns:a16="http://schemas.microsoft.com/office/drawing/2014/main" id="{66A40C7C-3C00-437A-878E-96F758E08410}"/>
              </a:ext>
            </a:extLst>
          </p:cNvPr>
          <p:cNvSpPr/>
          <p:nvPr/>
        </p:nvSpPr>
        <p:spPr>
          <a:xfrm>
            <a:off x="7901538" y="2032000"/>
            <a:ext cx="25505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6" name="OfficePLUS-16">
            <a:extLst>
              <a:ext uri="{FF2B5EF4-FFF2-40B4-BE49-F238E27FC236}">
                <a16:creationId xmlns:a16="http://schemas.microsoft.com/office/drawing/2014/main" id="{723C5C2B-8719-4482-A11A-C32F3B867ABF}"/>
              </a:ext>
            </a:extLst>
          </p:cNvPr>
          <p:cNvSpPr/>
          <p:nvPr/>
        </p:nvSpPr>
        <p:spPr>
          <a:xfrm>
            <a:off x="1744663" y="36957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7" name="OfficePLUS-17">
            <a:extLst>
              <a:ext uri="{FF2B5EF4-FFF2-40B4-BE49-F238E27FC236}">
                <a16:creationId xmlns:a16="http://schemas.microsoft.com/office/drawing/2014/main" id="{7A113FF2-B896-42BA-9DE3-7A12CD6A6BDF}"/>
              </a:ext>
            </a:extLst>
          </p:cNvPr>
          <p:cNvSpPr/>
          <p:nvPr/>
        </p:nvSpPr>
        <p:spPr>
          <a:xfrm>
            <a:off x="1744663" y="51943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8" name="OfficePLUS-18">
            <a:extLst>
              <a:ext uri="{FF2B5EF4-FFF2-40B4-BE49-F238E27FC236}">
                <a16:creationId xmlns:a16="http://schemas.microsoft.com/office/drawing/2014/main" id="{CD19B309-FDC5-45B6-AF08-B0DBEC057BD0}"/>
              </a:ext>
            </a:extLst>
          </p:cNvPr>
          <p:cNvSpPr/>
          <p:nvPr/>
        </p:nvSpPr>
        <p:spPr>
          <a:xfrm>
            <a:off x="7901538" y="3683000"/>
            <a:ext cx="26394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OfficePLUS-19">
            <a:extLst>
              <a:ext uri="{FF2B5EF4-FFF2-40B4-BE49-F238E27FC236}">
                <a16:creationId xmlns:a16="http://schemas.microsoft.com/office/drawing/2014/main" id="{AB225C35-EB96-43F9-9D8A-8F54F360DF42}"/>
              </a:ext>
            </a:extLst>
          </p:cNvPr>
          <p:cNvSpPr/>
          <p:nvPr/>
        </p:nvSpPr>
        <p:spPr>
          <a:xfrm>
            <a:off x="7901538" y="5321300"/>
            <a:ext cx="26140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395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fficePLUS-1">
            <a:extLst>
              <a:ext uri="{FF2B5EF4-FFF2-40B4-BE49-F238E27FC236}">
                <a16:creationId xmlns:a16="http://schemas.microsoft.com/office/drawing/2014/main" id="{49AD2487-C70C-4880-872D-FC20393EE267}"/>
              </a:ext>
            </a:extLst>
          </p:cNvPr>
          <p:cNvSpPr txBox="1"/>
          <p:nvPr/>
        </p:nvSpPr>
        <p:spPr>
          <a:xfrm>
            <a:off x="764847" y="1413963"/>
            <a:ext cx="16337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altLang="zh-CN" sz="9600" dirty="0">
                <a:solidFill>
                  <a:schemeClr val="tx1">
                    <a:alpha val="16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9600" dirty="0">
              <a:solidFill>
                <a:schemeClr val="tx1">
                  <a:alpha val="16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OfficePLUS-2">
            <a:extLst>
              <a:ext uri="{FF2B5EF4-FFF2-40B4-BE49-F238E27FC236}">
                <a16:creationId xmlns:a16="http://schemas.microsoft.com/office/drawing/2014/main" id="{33848ED4-E3B6-4BF5-9C37-255C69FC7616}"/>
              </a:ext>
            </a:extLst>
          </p:cNvPr>
          <p:cNvSpPr/>
          <p:nvPr/>
        </p:nvSpPr>
        <p:spPr>
          <a:xfrm>
            <a:off x="1646788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4" name="OfficePLUS-3">
            <a:extLst>
              <a:ext uri="{FF2B5EF4-FFF2-40B4-BE49-F238E27FC236}">
                <a16:creationId xmlns:a16="http://schemas.microsoft.com/office/drawing/2014/main" id="{45FC6E77-F671-4A6F-B91C-C30E24DA1567}"/>
              </a:ext>
            </a:extLst>
          </p:cNvPr>
          <p:cNvSpPr txBox="1"/>
          <p:nvPr/>
        </p:nvSpPr>
        <p:spPr>
          <a:xfrm>
            <a:off x="1653847" y="2341063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800" dirty="0">
                <a:gradFill>
                  <a:gsLst>
                    <a:gs pos="0">
                      <a:srgbClr val="10CF9B"/>
                    </a:gs>
                    <a:gs pos="100000">
                      <a:srgbClr val="009DD9"/>
                    </a:gs>
                  </a:gsLst>
                  <a:path path="circle">
                    <a:fillToRect l="100000" t="100000"/>
                  </a:path>
                </a:gradFill>
                <a:cs typeface="+mn-ea"/>
                <a:sym typeface="+mn-lt"/>
              </a:rPr>
              <a:t>小标题</a:t>
            </a:r>
          </a:p>
        </p:txBody>
      </p:sp>
      <p:sp>
        <p:nvSpPr>
          <p:cNvPr id="5" name="OfficePLUS-4">
            <a:extLst>
              <a:ext uri="{FF2B5EF4-FFF2-40B4-BE49-F238E27FC236}">
                <a16:creationId xmlns:a16="http://schemas.microsoft.com/office/drawing/2014/main" id="{90A0DC64-2BE0-47CB-977B-6F13D3C8393A}"/>
              </a:ext>
            </a:extLst>
          </p:cNvPr>
          <p:cNvSpPr/>
          <p:nvPr/>
        </p:nvSpPr>
        <p:spPr>
          <a:xfrm>
            <a:off x="1646788" y="40966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6" name="OfficePLUS-5">
            <a:extLst>
              <a:ext uri="{FF2B5EF4-FFF2-40B4-BE49-F238E27FC236}">
                <a16:creationId xmlns:a16="http://schemas.microsoft.com/office/drawing/2014/main" id="{4A67676A-5116-4E37-B58D-06C56BADC6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7207564"/>
              </p:ext>
            </p:extLst>
          </p:nvPr>
        </p:nvGraphicFramePr>
        <p:xfrm>
          <a:off x="5332530" y="1533125"/>
          <a:ext cx="6336807" cy="4423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23741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8;#407160;#407145;#40715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heme/theme1.xml><?xml version="1.0" encoding="utf-8"?>
<a:theme xmlns:a="http://schemas.openxmlformats.org/drawingml/2006/main" name="Office PLUS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skkd2vv">
      <a:majorFont>
        <a:latin typeface="微软雅黑 Light"/>
        <a:ea typeface="微软雅黑"/>
        <a:cs typeface=""/>
      </a:majorFont>
      <a:minorFont>
        <a:latin typeface="微软雅黑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wskkd2vv">
      <a:majorFont>
        <a:latin typeface="微软雅黑 Light"/>
        <a:ea typeface="微软雅黑"/>
        <a:cs typeface=""/>
      </a:majorFont>
      <a:minorFont>
        <a:latin typeface="微软雅黑 Ligh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616</Words>
  <Application>Microsoft Office PowerPoint</Application>
  <PresentationFormat>宽屏</PresentationFormat>
  <Paragraphs>154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等线</vt:lpstr>
      <vt:lpstr>微软雅黑</vt:lpstr>
      <vt:lpstr>微软雅黑 Light</vt:lpstr>
      <vt:lpstr>Arial</vt:lpstr>
      <vt:lpstr>Century Gothic</vt:lpstr>
      <vt:lpstr>Segoe UI Light</vt:lpstr>
      <vt:lpstr>Office PLUS​​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 宏泽</dc:creator>
  <cp:lastModifiedBy>叶 宏泽</cp:lastModifiedBy>
  <cp:revision>51</cp:revision>
  <dcterms:created xsi:type="dcterms:W3CDTF">2020-07-02T08:30:19Z</dcterms:created>
  <dcterms:modified xsi:type="dcterms:W3CDTF">2020-07-29T07:45:50Z</dcterms:modified>
</cp:coreProperties>
</file>