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60" r:id="rId4"/>
    <p:sldId id="259" r:id="rId5"/>
    <p:sldId id="282" r:id="rId6"/>
    <p:sldId id="283" r:id="rId7"/>
    <p:sldId id="284" r:id="rId8"/>
    <p:sldId id="292" r:id="rId9"/>
    <p:sldId id="285" r:id="rId10"/>
    <p:sldId id="286" r:id="rId11"/>
    <p:sldId id="287" r:id="rId12"/>
    <p:sldId id="293" r:id="rId13"/>
    <p:sldId id="288" r:id="rId14"/>
    <p:sldId id="289" r:id="rId15"/>
    <p:sldId id="290" r:id="rId16"/>
    <p:sldId id="291" r:id="rId17"/>
    <p:sldId id="258" r:id="rId18"/>
    <p:sldId id="271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82"/>
            <p14:sldId id="283"/>
            <p14:sldId id="284"/>
            <p14:sldId id="292"/>
            <p14:sldId id="285"/>
            <p14:sldId id="286"/>
            <p14:sldId id="287"/>
            <p14:sldId id="293"/>
            <p14:sldId id="288"/>
            <p14:sldId id="289"/>
            <p14:sldId id="290"/>
            <p14:sldId id="291"/>
            <p14:sldId id="25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218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3FB"/>
    <a:srgbClr val="7EEBFF"/>
    <a:srgbClr val="DA2429"/>
    <a:srgbClr val="A81D20"/>
    <a:srgbClr val="A91D20"/>
    <a:srgbClr val="DA2227"/>
    <a:srgbClr val="DB2229"/>
    <a:srgbClr val="000000"/>
    <a:srgbClr val="010101"/>
    <a:srgbClr val="00FE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064" y="6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D4B-4ECC-85EA-AA18E8DB7CE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D4B-4ECC-85EA-AA18E8DB7CE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D4B-4ECC-85EA-AA18E8DB7CE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D4B-4ECC-85EA-AA18E8DB7CED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12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7D4B-4ECC-85EA-AA18E8DB7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1443336848"/>
        <c:axId val="1443337408"/>
      </c:barChart>
      <c:catAx>
        <c:axId val="1443336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3337408"/>
        <c:crosses val="autoZero"/>
        <c:auto val="1"/>
        <c:lblAlgn val="ctr"/>
        <c:lblOffset val="100"/>
        <c:noMultiLvlLbl val="0"/>
      </c:catAx>
      <c:valAx>
        <c:axId val="1443337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33368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F6F7E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A37-44E0-9C3F-DD2D595F1F7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A37-44E0-9C3F-DD2D595F1F7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A37-44E0-9C3F-DD2D595F1F7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A37-44E0-9C3F-DD2D595F1F7B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1.4</c:v>
                </c:pt>
                <c:pt idx="2">
                  <c:v>2</c:v>
                </c:pt>
                <c:pt idx="3">
                  <c:v>0.7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DA37-44E0-9C3F-DD2D595F1F7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-20"/>
        <c:axId val="1443339648"/>
        <c:axId val="1447859456"/>
      </c:barChart>
      <c:catAx>
        <c:axId val="144333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7859456"/>
        <c:crosses val="autoZero"/>
        <c:auto val="1"/>
        <c:lblAlgn val="ctr"/>
        <c:lblOffset val="100"/>
        <c:noMultiLvlLbl val="0"/>
      </c:catAx>
      <c:valAx>
        <c:axId val="1447859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3339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8B9-463F-9CEB-9ECF278FC0B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8B9-463F-9CEB-9ECF278FC0B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D8B9-463F-9CEB-9ECF278FC0B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8B9-463F-9CEB-9ECF278FC0B3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1.3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2005</c:v>
                      </c:pt>
                      <c:pt idx="1">
                        <c:v>2006</c:v>
                      </c:pt>
                      <c:pt idx="2">
                        <c:v>2007</c:v>
                      </c:pt>
                      <c:pt idx="3">
                        <c:v>2008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4-D8B9-463F-9CEB-9ECF278FC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overlap val="-20"/>
        <c:axId val="1447861696"/>
        <c:axId val="1447862256"/>
      </c:barChart>
      <c:catAx>
        <c:axId val="1447861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47862256"/>
        <c:crosses val="autoZero"/>
        <c:auto val="1"/>
        <c:lblAlgn val="ctr"/>
        <c:lblOffset val="100"/>
        <c:noMultiLvlLbl val="0"/>
      </c:catAx>
      <c:valAx>
        <c:axId val="1447862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478616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2379E-930C-4393-8126-2537D7A0E8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54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2672E9-3061-4ACF-9F9D-49918941C3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OfficePLUS-2">
            <a:hlinkClick r:id="rId3"/>
            <a:extLst>
              <a:ext uri="{FF2B5EF4-FFF2-40B4-BE49-F238E27FC236}">
                <a16:creationId xmlns:a16="http://schemas.microsoft.com/office/drawing/2014/main" id="{D6B8AA3D-F4CB-484B-8131-81A9431DAF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2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04408F-73D0-436C-8E29-CEE9368FE4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ADEF96B-705C-4A53-8B3A-AF37AC0BA36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OfficePLUS-2">
            <a:hlinkClick r:id="rId3"/>
            <a:extLst>
              <a:ext uri="{FF2B5EF4-FFF2-40B4-BE49-F238E27FC236}">
                <a16:creationId xmlns:a16="http://schemas.microsoft.com/office/drawing/2014/main" id="{4E5AFF8F-24B1-4714-BEBC-ED413C9BA1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93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CAFB775-6468-4BE2-BF96-53FCA7044A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8" b="2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4DABC25-8E1A-43A0-882F-355F87A6879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OfficePLUS-2">
            <a:hlinkClick r:id="rId3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F78253DF-2F6F-4CE4-A5F0-4F59954051C9}"/>
              </a:ext>
            </a:extLst>
          </p:cNvPr>
          <p:cNvSpPr/>
          <p:nvPr userDrawn="1"/>
        </p:nvSpPr>
        <p:spPr>
          <a:xfrm rot="2661609">
            <a:off x="4007142" y="1402911"/>
            <a:ext cx="4177715" cy="405217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C3FB">
                  <a:alpha val="5000"/>
                </a:srgbClr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fficePLUS-2">
            <a:hlinkClick r:id="rId2"/>
            <a:extLst>
              <a:ext uri="{FF2B5EF4-FFF2-40B4-BE49-F238E27FC236}">
                <a16:creationId xmlns:a16="http://schemas.microsoft.com/office/drawing/2014/main" id="{09169F60-7AAC-4819-807E-61D19DA5FE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44DAF220-2758-4E5E-A0C2-E8D0FBC459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3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857126-9590-4C1A-929C-3C13973518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8" r="10864" b="108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73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393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8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8" r:id="rId3"/>
    <p:sldLayoutId id="2147483650" r:id="rId4"/>
    <p:sldLayoutId id="2147483653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pos="211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4">
            <a:extLst>
              <a:ext uri="{FF2B5EF4-FFF2-40B4-BE49-F238E27FC236}">
                <a16:creationId xmlns:a16="http://schemas.microsoft.com/office/drawing/2014/main" id="{A6E5361F-4DA3-4875-9EB8-DF40EA262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55" y="1116479"/>
            <a:ext cx="10729890" cy="2469094"/>
          </a:xfrm>
          <a:prstGeom prst="rect">
            <a:avLst/>
          </a:prstGeom>
        </p:spPr>
      </p:pic>
      <p:sp>
        <p:nvSpPr>
          <p:cNvPr id="4" name="OfficePLUS-1">
            <a:extLst>
              <a:ext uri="{FF2B5EF4-FFF2-40B4-BE49-F238E27FC236}">
                <a16:creationId xmlns:a16="http://schemas.microsoft.com/office/drawing/2014/main" id="{5EFEAC42-04A6-491C-92DF-4EB0896E7312}"/>
              </a:ext>
            </a:extLst>
          </p:cNvPr>
          <p:cNvSpPr txBox="1"/>
          <p:nvPr/>
        </p:nvSpPr>
        <p:spPr>
          <a:xfrm>
            <a:off x="3619500" y="38481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cs typeface="+mn-ea"/>
                <a:sym typeface="+mn-lt"/>
              </a:rPr>
              <a:t>OfficePLUS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7166CEE1-27CD-4ECD-B86F-AB53B5AC495B}"/>
              </a:ext>
            </a:extLst>
          </p:cNvPr>
          <p:cNvSpPr txBox="1"/>
          <p:nvPr/>
        </p:nvSpPr>
        <p:spPr>
          <a:xfrm>
            <a:off x="6096000" y="38481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2020/07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8" name="OfficePLUS-3">
            <a:extLst>
              <a:ext uri="{FF2B5EF4-FFF2-40B4-BE49-F238E27FC236}">
                <a16:creationId xmlns:a16="http://schemas.microsoft.com/office/drawing/2014/main" id="{FD4B7A88-558D-4F9B-B353-814E17322DAC}"/>
              </a:ext>
            </a:extLst>
          </p:cNvPr>
          <p:cNvSpPr txBox="1"/>
          <p:nvPr/>
        </p:nvSpPr>
        <p:spPr>
          <a:xfrm>
            <a:off x="2647950" y="2787134"/>
            <a:ext cx="689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汽车行业汇报通用模板</a:t>
            </a:r>
          </a:p>
        </p:txBody>
      </p:sp>
    </p:spTree>
    <p:extLst>
      <p:ext uri="{BB962C8B-B14F-4D97-AF65-F5344CB8AC3E}">
        <p14:creationId xmlns:p14="http://schemas.microsoft.com/office/powerpoint/2010/main" val="4844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A9658198-8706-4E51-950E-C04DD5FB1384}"/>
              </a:ext>
            </a:extLst>
          </p:cNvPr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39E2F13C-353D-485B-BFDC-88B34B913E03}"/>
              </a:ext>
            </a:extLst>
          </p:cNvPr>
          <p:cNvSpPr/>
          <p:nvPr/>
        </p:nvSpPr>
        <p:spPr>
          <a:xfrm rot="10800000">
            <a:off x="2086918" y="4318388"/>
            <a:ext cx="2026355" cy="1247982"/>
          </a:xfrm>
          <a:custGeom>
            <a:avLst/>
            <a:gdLst>
              <a:gd name="connsiteX0" fmla="*/ 0 w 1612437"/>
              <a:gd name="connsiteY0" fmla="*/ 0 h 993061"/>
              <a:gd name="connsiteX1" fmla="*/ 1612437 w 1612437"/>
              <a:gd name="connsiteY1" fmla="*/ 0 h 993061"/>
              <a:gd name="connsiteX2" fmla="*/ 1586392 w 1612437"/>
              <a:gd name="connsiteY2" fmla="*/ 29470 h 993061"/>
              <a:gd name="connsiteX3" fmla="*/ 1316772 w 1612437"/>
              <a:gd name="connsiteY3" fmla="*/ 640548 h 993061"/>
              <a:gd name="connsiteX4" fmla="*/ 1358079 w 1612437"/>
              <a:gd name="connsiteY4" fmla="*/ 934803 h 993061"/>
              <a:gd name="connsiteX5" fmla="*/ 1382194 w 1612437"/>
              <a:gd name="connsiteY5" fmla="*/ 993061 h 993061"/>
              <a:gd name="connsiteX6" fmla="*/ 242840 w 1612437"/>
              <a:gd name="connsiteY6" fmla="*/ 993061 h 993061"/>
              <a:gd name="connsiteX7" fmla="*/ 254954 w 1612437"/>
              <a:gd name="connsiteY7" fmla="*/ 958622 h 993061"/>
              <a:gd name="connsiteX8" fmla="*/ 300939 w 1612437"/>
              <a:gd name="connsiteY8" fmla="*/ 629023 h 993061"/>
              <a:gd name="connsiteX9" fmla="*/ 33597 w 1612437"/>
              <a:gd name="connsiteY9" fmla="*/ 28735 h 993061"/>
              <a:gd name="connsiteX10" fmla="*/ 0 w 1612437"/>
              <a:gd name="connsiteY10" fmla="*/ 0 h 99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2437" h="993061">
                <a:moveTo>
                  <a:pt x="0" y="0"/>
                </a:moveTo>
                <a:lnTo>
                  <a:pt x="1612437" y="0"/>
                </a:lnTo>
                <a:lnTo>
                  <a:pt x="1586392" y="29470"/>
                </a:lnTo>
                <a:cubicBezTo>
                  <a:pt x="1435323" y="201955"/>
                  <a:pt x="1314391" y="362635"/>
                  <a:pt x="1316772" y="640548"/>
                </a:cubicBezTo>
                <a:cubicBezTo>
                  <a:pt x="1317789" y="759218"/>
                  <a:pt x="1332774" y="854787"/>
                  <a:pt x="1358079" y="934803"/>
                </a:cubicBezTo>
                <a:lnTo>
                  <a:pt x="1382194" y="993061"/>
                </a:lnTo>
                <a:lnTo>
                  <a:pt x="242840" y="993061"/>
                </a:lnTo>
                <a:lnTo>
                  <a:pt x="254954" y="958622"/>
                </a:lnTo>
                <a:cubicBezTo>
                  <a:pt x="280405" y="866795"/>
                  <a:pt x="296773" y="759218"/>
                  <a:pt x="300939" y="629023"/>
                </a:cubicBezTo>
                <a:cubicBezTo>
                  <a:pt x="311482" y="299555"/>
                  <a:pt x="188805" y="163689"/>
                  <a:pt x="33597" y="2873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B9FA987B-8031-47C9-99DF-CAC76398CE8D}"/>
              </a:ext>
            </a:extLst>
          </p:cNvPr>
          <p:cNvSpPr/>
          <p:nvPr/>
        </p:nvSpPr>
        <p:spPr>
          <a:xfrm rot="10800000">
            <a:off x="1398814" y="1901371"/>
            <a:ext cx="3398896" cy="1173322"/>
          </a:xfrm>
          <a:custGeom>
            <a:avLst/>
            <a:gdLst>
              <a:gd name="connsiteX0" fmla="*/ 139501 w 2704613"/>
              <a:gd name="connsiteY0" fmla="*/ 0 h 933650"/>
              <a:gd name="connsiteX1" fmla="*/ 2621531 w 2704613"/>
              <a:gd name="connsiteY1" fmla="*/ 0 h 933650"/>
              <a:gd name="connsiteX2" fmla="*/ 2627066 w 2704613"/>
              <a:gd name="connsiteY2" fmla="*/ 18645 h 933650"/>
              <a:gd name="connsiteX3" fmla="*/ 2704495 w 2704613"/>
              <a:gd name="connsiteY3" fmla="*/ 768112 h 933650"/>
              <a:gd name="connsiteX4" fmla="*/ 2700676 w 2704613"/>
              <a:gd name="connsiteY4" fmla="*/ 933650 h 933650"/>
              <a:gd name="connsiteX5" fmla="*/ 0 w 2704613"/>
              <a:gd name="connsiteY5" fmla="*/ 933650 h 933650"/>
              <a:gd name="connsiteX6" fmla="*/ 2005 w 2704613"/>
              <a:gd name="connsiteY6" fmla="*/ 794928 h 933650"/>
              <a:gd name="connsiteX7" fmla="*/ 126510 w 2704613"/>
              <a:gd name="connsiteY7" fmla="*/ 30613 h 933650"/>
              <a:gd name="connsiteX8" fmla="*/ 139501 w 2704613"/>
              <a:gd name="connsiteY8" fmla="*/ 0 h 9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4613" h="933650">
                <a:moveTo>
                  <a:pt x="139501" y="0"/>
                </a:moveTo>
                <a:lnTo>
                  <a:pt x="2621531" y="0"/>
                </a:lnTo>
                <a:lnTo>
                  <a:pt x="2627066" y="18645"/>
                </a:lnTo>
                <a:cubicBezTo>
                  <a:pt x="2676828" y="205802"/>
                  <a:pt x="2706740" y="447132"/>
                  <a:pt x="2704495" y="768112"/>
                </a:cubicBezTo>
                <a:lnTo>
                  <a:pt x="2700676" y="933650"/>
                </a:lnTo>
                <a:lnTo>
                  <a:pt x="0" y="933650"/>
                </a:lnTo>
                <a:lnTo>
                  <a:pt x="2005" y="794928"/>
                </a:lnTo>
                <a:cubicBezTo>
                  <a:pt x="12414" y="458679"/>
                  <a:pt x="59488" y="216177"/>
                  <a:pt x="126510" y="30613"/>
                </a:cubicBezTo>
                <a:lnTo>
                  <a:pt x="139501" y="0"/>
                </a:ln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2A2B119E-4F4D-43EE-B208-5EB1219A20B4}"/>
              </a:ext>
            </a:extLst>
          </p:cNvPr>
          <p:cNvSpPr/>
          <p:nvPr/>
        </p:nvSpPr>
        <p:spPr>
          <a:xfrm rot="10800000">
            <a:off x="1503221" y="3074694"/>
            <a:ext cx="3119176" cy="1243692"/>
          </a:xfrm>
          <a:custGeom>
            <a:avLst/>
            <a:gdLst>
              <a:gd name="connsiteX0" fmla="*/ 647968 w 2482030"/>
              <a:gd name="connsiteY0" fmla="*/ 0 h 989647"/>
              <a:gd name="connsiteX1" fmla="*/ 1787322 w 2482030"/>
              <a:gd name="connsiteY1" fmla="*/ 0 h 989647"/>
              <a:gd name="connsiteX2" fmla="*/ 1808451 w 2482030"/>
              <a:gd name="connsiteY2" fmla="*/ 51045 h 989647"/>
              <a:gd name="connsiteX3" fmla="*/ 2461087 w 2482030"/>
              <a:gd name="connsiteY3" fmla="*/ 919111 h 989647"/>
              <a:gd name="connsiteX4" fmla="*/ 2482030 w 2482030"/>
              <a:gd name="connsiteY4" fmla="*/ 989647 h 989647"/>
              <a:gd name="connsiteX5" fmla="*/ 0 w 2482030"/>
              <a:gd name="connsiteY5" fmla="*/ 989647 h 989647"/>
              <a:gd name="connsiteX6" fmla="*/ 48951 w 2482030"/>
              <a:gd name="connsiteY6" fmla="*/ 874291 h 989647"/>
              <a:gd name="connsiteX7" fmla="*/ 615483 w 2482030"/>
              <a:gd name="connsiteY7" fmla="*/ 92347 h 989647"/>
              <a:gd name="connsiteX8" fmla="*/ 647968 w 2482030"/>
              <a:gd name="connsiteY8" fmla="*/ 0 h 9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2030" h="989647">
                <a:moveTo>
                  <a:pt x="647968" y="0"/>
                </a:moveTo>
                <a:lnTo>
                  <a:pt x="1787322" y="0"/>
                </a:lnTo>
                <a:lnTo>
                  <a:pt x="1808451" y="51045"/>
                </a:lnTo>
                <a:cubicBezTo>
                  <a:pt x="1964671" y="349624"/>
                  <a:pt x="2292975" y="409693"/>
                  <a:pt x="2461087" y="919111"/>
                </a:cubicBezTo>
                <a:lnTo>
                  <a:pt x="2482030" y="989647"/>
                </a:lnTo>
                <a:lnTo>
                  <a:pt x="0" y="989647"/>
                </a:lnTo>
                <a:lnTo>
                  <a:pt x="48951" y="874291"/>
                </a:lnTo>
                <a:cubicBezTo>
                  <a:pt x="225078" y="517645"/>
                  <a:pt x="480466" y="403522"/>
                  <a:pt x="615483" y="92347"/>
                </a:cubicBezTo>
                <a:lnTo>
                  <a:pt x="647968" y="0"/>
                </a:lnTo>
                <a:close/>
              </a:path>
            </a:pathLst>
          </a:custGeom>
          <a:solidFill>
            <a:srgbClr val="5F6F7E"/>
          </a:soli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6" name="OfficePLUS-5">
            <a:extLst>
              <a:ext uri="{FF2B5EF4-FFF2-40B4-BE49-F238E27FC236}">
                <a16:creationId xmlns:a16="http://schemas.microsoft.com/office/drawing/2014/main" id="{065EC867-BB57-4DAC-8195-86E20A170EBD}"/>
              </a:ext>
            </a:extLst>
          </p:cNvPr>
          <p:cNvGrpSpPr/>
          <p:nvPr/>
        </p:nvGrpSpPr>
        <p:grpSpPr>
          <a:xfrm>
            <a:off x="2773408" y="2283292"/>
            <a:ext cx="619423" cy="439471"/>
            <a:chOff x="328613" y="4324350"/>
            <a:chExt cx="1841500" cy="1306513"/>
          </a:xfrm>
          <a:solidFill>
            <a:schemeClr val="bg1"/>
          </a:solidFill>
        </p:grpSpPr>
        <p:sp>
          <p:nvSpPr>
            <p:cNvPr id="7" name="OfficePLUS-5-1">
              <a:extLst>
                <a:ext uri="{FF2B5EF4-FFF2-40B4-BE49-F238E27FC236}">
                  <a16:creationId xmlns:a16="http://schemas.microsoft.com/office/drawing/2014/main" id="{9D50FA2C-F344-442F-9383-D8BE45B20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5019675"/>
              <a:ext cx="1385887" cy="611188"/>
            </a:xfrm>
            <a:custGeom>
              <a:avLst/>
              <a:gdLst>
                <a:gd name="T0" fmla="*/ 804 w 873"/>
                <a:gd name="T1" fmla="*/ 281 h 385"/>
                <a:gd name="T2" fmla="*/ 804 w 873"/>
                <a:gd name="T3" fmla="*/ 281 h 385"/>
                <a:gd name="T4" fmla="*/ 779 w 873"/>
                <a:gd name="T5" fmla="*/ 279 h 385"/>
                <a:gd name="T6" fmla="*/ 779 w 873"/>
                <a:gd name="T7" fmla="*/ 279 h 385"/>
                <a:gd name="T8" fmla="*/ 750 w 873"/>
                <a:gd name="T9" fmla="*/ 277 h 385"/>
                <a:gd name="T10" fmla="*/ 721 w 873"/>
                <a:gd name="T11" fmla="*/ 268 h 385"/>
                <a:gd name="T12" fmla="*/ 694 w 873"/>
                <a:gd name="T13" fmla="*/ 260 h 385"/>
                <a:gd name="T14" fmla="*/ 667 w 873"/>
                <a:gd name="T15" fmla="*/ 247 h 385"/>
                <a:gd name="T16" fmla="*/ 642 w 873"/>
                <a:gd name="T17" fmla="*/ 233 h 385"/>
                <a:gd name="T18" fmla="*/ 617 w 873"/>
                <a:gd name="T19" fmla="*/ 214 h 385"/>
                <a:gd name="T20" fmla="*/ 596 w 873"/>
                <a:gd name="T21" fmla="*/ 195 h 385"/>
                <a:gd name="T22" fmla="*/ 575 w 873"/>
                <a:gd name="T23" fmla="*/ 172 h 385"/>
                <a:gd name="T24" fmla="*/ 575 w 873"/>
                <a:gd name="T25" fmla="*/ 172 h 385"/>
                <a:gd name="T26" fmla="*/ 554 w 873"/>
                <a:gd name="T27" fmla="*/ 147 h 385"/>
                <a:gd name="T28" fmla="*/ 537 w 873"/>
                <a:gd name="T29" fmla="*/ 118 h 385"/>
                <a:gd name="T30" fmla="*/ 525 w 873"/>
                <a:gd name="T31" fmla="*/ 89 h 385"/>
                <a:gd name="T32" fmla="*/ 515 w 873"/>
                <a:gd name="T33" fmla="*/ 58 h 385"/>
                <a:gd name="T34" fmla="*/ 435 w 873"/>
                <a:gd name="T35" fmla="*/ 147 h 385"/>
                <a:gd name="T36" fmla="*/ 308 w 873"/>
                <a:gd name="T37" fmla="*/ 0 h 385"/>
                <a:gd name="T38" fmla="*/ 308 w 873"/>
                <a:gd name="T39" fmla="*/ 0 h 385"/>
                <a:gd name="T40" fmla="*/ 279 w 873"/>
                <a:gd name="T41" fmla="*/ 12 h 385"/>
                <a:gd name="T42" fmla="*/ 250 w 873"/>
                <a:gd name="T43" fmla="*/ 25 h 385"/>
                <a:gd name="T44" fmla="*/ 223 w 873"/>
                <a:gd name="T45" fmla="*/ 39 h 385"/>
                <a:gd name="T46" fmla="*/ 198 w 873"/>
                <a:gd name="T47" fmla="*/ 58 h 385"/>
                <a:gd name="T48" fmla="*/ 173 w 873"/>
                <a:gd name="T49" fmla="*/ 77 h 385"/>
                <a:gd name="T50" fmla="*/ 150 w 873"/>
                <a:gd name="T51" fmla="*/ 97 h 385"/>
                <a:gd name="T52" fmla="*/ 127 w 873"/>
                <a:gd name="T53" fmla="*/ 120 h 385"/>
                <a:gd name="T54" fmla="*/ 106 w 873"/>
                <a:gd name="T55" fmla="*/ 143 h 385"/>
                <a:gd name="T56" fmla="*/ 87 w 873"/>
                <a:gd name="T57" fmla="*/ 170 h 385"/>
                <a:gd name="T58" fmla="*/ 69 w 873"/>
                <a:gd name="T59" fmla="*/ 197 h 385"/>
                <a:gd name="T60" fmla="*/ 52 w 873"/>
                <a:gd name="T61" fmla="*/ 225 h 385"/>
                <a:gd name="T62" fmla="*/ 40 w 873"/>
                <a:gd name="T63" fmla="*/ 256 h 385"/>
                <a:gd name="T64" fmla="*/ 27 w 873"/>
                <a:gd name="T65" fmla="*/ 285 h 385"/>
                <a:gd name="T66" fmla="*/ 15 w 873"/>
                <a:gd name="T67" fmla="*/ 318 h 385"/>
                <a:gd name="T68" fmla="*/ 6 w 873"/>
                <a:gd name="T69" fmla="*/ 352 h 385"/>
                <a:gd name="T70" fmla="*/ 0 w 873"/>
                <a:gd name="T71" fmla="*/ 385 h 385"/>
                <a:gd name="T72" fmla="*/ 873 w 873"/>
                <a:gd name="T73" fmla="*/ 385 h 385"/>
                <a:gd name="T74" fmla="*/ 873 w 873"/>
                <a:gd name="T75" fmla="*/ 385 h 385"/>
                <a:gd name="T76" fmla="*/ 867 w 873"/>
                <a:gd name="T77" fmla="*/ 358 h 385"/>
                <a:gd name="T78" fmla="*/ 860 w 873"/>
                <a:gd name="T79" fmla="*/ 331 h 385"/>
                <a:gd name="T80" fmla="*/ 852 w 873"/>
                <a:gd name="T81" fmla="*/ 304 h 385"/>
                <a:gd name="T82" fmla="*/ 844 w 873"/>
                <a:gd name="T83" fmla="*/ 279 h 385"/>
                <a:gd name="T84" fmla="*/ 844 w 873"/>
                <a:gd name="T85" fmla="*/ 279 h 385"/>
                <a:gd name="T86" fmla="*/ 823 w 873"/>
                <a:gd name="T87" fmla="*/ 281 h 385"/>
                <a:gd name="T88" fmla="*/ 804 w 873"/>
                <a:gd name="T89" fmla="*/ 281 h 385"/>
                <a:gd name="T90" fmla="*/ 804 w 873"/>
                <a:gd name="T91" fmla="*/ 28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3" h="385">
                  <a:moveTo>
                    <a:pt x="804" y="281"/>
                  </a:moveTo>
                  <a:lnTo>
                    <a:pt x="804" y="281"/>
                  </a:lnTo>
                  <a:lnTo>
                    <a:pt x="779" y="279"/>
                  </a:lnTo>
                  <a:lnTo>
                    <a:pt x="779" y="279"/>
                  </a:lnTo>
                  <a:lnTo>
                    <a:pt x="750" y="277"/>
                  </a:lnTo>
                  <a:lnTo>
                    <a:pt x="721" y="268"/>
                  </a:lnTo>
                  <a:lnTo>
                    <a:pt x="694" y="260"/>
                  </a:lnTo>
                  <a:lnTo>
                    <a:pt x="667" y="247"/>
                  </a:lnTo>
                  <a:lnTo>
                    <a:pt x="642" y="233"/>
                  </a:lnTo>
                  <a:lnTo>
                    <a:pt x="617" y="214"/>
                  </a:lnTo>
                  <a:lnTo>
                    <a:pt x="596" y="195"/>
                  </a:lnTo>
                  <a:lnTo>
                    <a:pt x="575" y="172"/>
                  </a:lnTo>
                  <a:lnTo>
                    <a:pt x="575" y="172"/>
                  </a:lnTo>
                  <a:lnTo>
                    <a:pt x="554" y="147"/>
                  </a:lnTo>
                  <a:lnTo>
                    <a:pt x="537" y="118"/>
                  </a:lnTo>
                  <a:lnTo>
                    <a:pt x="525" y="89"/>
                  </a:lnTo>
                  <a:lnTo>
                    <a:pt x="515" y="58"/>
                  </a:lnTo>
                  <a:lnTo>
                    <a:pt x="435" y="147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79" y="12"/>
                  </a:lnTo>
                  <a:lnTo>
                    <a:pt x="250" y="25"/>
                  </a:lnTo>
                  <a:lnTo>
                    <a:pt x="223" y="39"/>
                  </a:lnTo>
                  <a:lnTo>
                    <a:pt x="198" y="58"/>
                  </a:lnTo>
                  <a:lnTo>
                    <a:pt x="173" y="77"/>
                  </a:lnTo>
                  <a:lnTo>
                    <a:pt x="150" y="97"/>
                  </a:lnTo>
                  <a:lnTo>
                    <a:pt x="127" y="120"/>
                  </a:lnTo>
                  <a:lnTo>
                    <a:pt x="106" y="143"/>
                  </a:lnTo>
                  <a:lnTo>
                    <a:pt x="87" y="170"/>
                  </a:lnTo>
                  <a:lnTo>
                    <a:pt x="69" y="197"/>
                  </a:lnTo>
                  <a:lnTo>
                    <a:pt x="52" y="225"/>
                  </a:lnTo>
                  <a:lnTo>
                    <a:pt x="40" y="256"/>
                  </a:lnTo>
                  <a:lnTo>
                    <a:pt x="27" y="285"/>
                  </a:lnTo>
                  <a:lnTo>
                    <a:pt x="15" y="318"/>
                  </a:lnTo>
                  <a:lnTo>
                    <a:pt x="6" y="352"/>
                  </a:lnTo>
                  <a:lnTo>
                    <a:pt x="0" y="385"/>
                  </a:lnTo>
                  <a:lnTo>
                    <a:pt x="873" y="385"/>
                  </a:lnTo>
                  <a:lnTo>
                    <a:pt x="873" y="385"/>
                  </a:lnTo>
                  <a:lnTo>
                    <a:pt x="867" y="358"/>
                  </a:lnTo>
                  <a:lnTo>
                    <a:pt x="860" y="331"/>
                  </a:lnTo>
                  <a:lnTo>
                    <a:pt x="852" y="304"/>
                  </a:lnTo>
                  <a:lnTo>
                    <a:pt x="844" y="279"/>
                  </a:lnTo>
                  <a:lnTo>
                    <a:pt x="844" y="279"/>
                  </a:lnTo>
                  <a:lnTo>
                    <a:pt x="823" y="281"/>
                  </a:lnTo>
                  <a:lnTo>
                    <a:pt x="804" y="281"/>
                  </a:lnTo>
                  <a:lnTo>
                    <a:pt x="804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fficePLUS-5-2">
              <a:extLst>
                <a:ext uri="{FF2B5EF4-FFF2-40B4-BE49-F238E27FC236}">
                  <a16:creationId xmlns:a16="http://schemas.microsoft.com/office/drawing/2014/main" id="{DB52F9BF-B4B5-4C86-9CDB-2DC503641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" y="4324350"/>
              <a:ext cx="668337" cy="677863"/>
            </a:xfrm>
            <a:custGeom>
              <a:avLst/>
              <a:gdLst>
                <a:gd name="T0" fmla="*/ 283 w 421"/>
                <a:gd name="T1" fmla="*/ 392 h 427"/>
                <a:gd name="T2" fmla="*/ 298 w 421"/>
                <a:gd name="T3" fmla="*/ 323 h 427"/>
                <a:gd name="T4" fmla="*/ 327 w 421"/>
                <a:gd name="T5" fmla="*/ 260 h 427"/>
                <a:gd name="T6" fmla="*/ 369 w 421"/>
                <a:gd name="T7" fmla="*/ 208 h 427"/>
                <a:gd name="T8" fmla="*/ 421 w 421"/>
                <a:gd name="T9" fmla="*/ 165 h 427"/>
                <a:gd name="T10" fmla="*/ 417 w 421"/>
                <a:gd name="T11" fmla="*/ 148 h 427"/>
                <a:gd name="T12" fmla="*/ 402 w 421"/>
                <a:gd name="T13" fmla="*/ 115 h 427"/>
                <a:gd name="T14" fmla="*/ 383 w 421"/>
                <a:gd name="T15" fmla="*/ 85 h 427"/>
                <a:gd name="T16" fmla="*/ 360 w 421"/>
                <a:gd name="T17" fmla="*/ 58 h 427"/>
                <a:gd name="T18" fmla="*/ 333 w 421"/>
                <a:gd name="T19" fmla="*/ 37 h 427"/>
                <a:gd name="T20" fmla="*/ 302 w 421"/>
                <a:gd name="T21" fmla="*/ 19 h 427"/>
                <a:gd name="T22" fmla="*/ 269 w 421"/>
                <a:gd name="T23" fmla="*/ 6 h 427"/>
                <a:gd name="T24" fmla="*/ 231 w 421"/>
                <a:gd name="T25" fmla="*/ 0 h 427"/>
                <a:gd name="T26" fmla="*/ 212 w 421"/>
                <a:gd name="T27" fmla="*/ 0 h 427"/>
                <a:gd name="T28" fmla="*/ 171 w 421"/>
                <a:gd name="T29" fmla="*/ 4 h 427"/>
                <a:gd name="T30" fmla="*/ 129 w 421"/>
                <a:gd name="T31" fmla="*/ 17 h 427"/>
                <a:gd name="T32" fmla="*/ 94 w 421"/>
                <a:gd name="T33" fmla="*/ 35 h 427"/>
                <a:gd name="T34" fmla="*/ 62 w 421"/>
                <a:gd name="T35" fmla="*/ 62 h 427"/>
                <a:gd name="T36" fmla="*/ 35 w 421"/>
                <a:gd name="T37" fmla="*/ 94 h 427"/>
                <a:gd name="T38" fmla="*/ 17 w 421"/>
                <a:gd name="T39" fmla="*/ 131 h 427"/>
                <a:gd name="T40" fmla="*/ 4 w 421"/>
                <a:gd name="T41" fmla="*/ 171 h 427"/>
                <a:gd name="T42" fmla="*/ 0 w 421"/>
                <a:gd name="T43" fmla="*/ 212 h 427"/>
                <a:gd name="T44" fmla="*/ 0 w 421"/>
                <a:gd name="T45" fmla="*/ 235 h 427"/>
                <a:gd name="T46" fmla="*/ 8 w 421"/>
                <a:gd name="T47" fmla="*/ 277 h 427"/>
                <a:gd name="T48" fmla="*/ 25 w 421"/>
                <a:gd name="T49" fmla="*/ 315 h 427"/>
                <a:gd name="T50" fmla="*/ 48 w 421"/>
                <a:gd name="T51" fmla="*/ 350 h 427"/>
                <a:gd name="T52" fmla="*/ 77 w 421"/>
                <a:gd name="T53" fmla="*/ 379 h 427"/>
                <a:gd name="T54" fmla="*/ 110 w 421"/>
                <a:gd name="T55" fmla="*/ 402 h 427"/>
                <a:gd name="T56" fmla="*/ 150 w 421"/>
                <a:gd name="T57" fmla="*/ 417 h 427"/>
                <a:gd name="T58" fmla="*/ 192 w 421"/>
                <a:gd name="T59" fmla="*/ 425 h 427"/>
                <a:gd name="T60" fmla="*/ 212 w 421"/>
                <a:gd name="T61" fmla="*/ 427 h 427"/>
                <a:gd name="T62" fmla="*/ 248 w 421"/>
                <a:gd name="T63" fmla="*/ 423 h 427"/>
                <a:gd name="T64" fmla="*/ 281 w 421"/>
                <a:gd name="T65" fmla="*/ 415 h 427"/>
                <a:gd name="T66" fmla="*/ 283 w 421"/>
                <a:gd name="T67" fmla="*/ 3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427">
                  <a:moveTo>
                    <a:pt x="283" y="392"/>
                  </a:moveTo>
                  <a:lnTo>
                    <a:pt x="283" y="392"/>
                  </a:lnTo>
                  <a:lnTo>
                    <a:pt x="287" y="356"/>
                  </a:lnTo>
                  <a:lnTo>
                    <a:pt x="298" y="323"/>
                  </a:lnTo>
                  <a:lnTo>
                    <a:pt x="310" y="292"/>
                  </a:lnTo>
                  <a:lnTo>
                    <a:pt x="327" y="260"/>
                  </a:lnTo>
                  <a:lnTo>
                    <a:pt x="346" y="233"/>
                  </a:lnTo>
                  <a:lnTo>
                    <a:pt x="369" y="208"/>
                  </a:lnTo>
                  <a:lnTo>
                    <a:pt x="394" y="185"/>
                  </a:lnTo>
                  <a:lnTo>
                    <a:pt x="421" y="165"/>
                  </a:lnTo>
                  <a:lnTo>
                    <a:pt x="421" y="165"/>
                  </a:lnTo>
                  <a:lnTo>
                    <a:pt x="417" y="148"/>
                  </a:lnTo>
                  <a:lnTo>
                    <a:pt x="410" y="131"/>
                  </a:lnTo>
                  <a:lnTo>
                    <a:pt x="402" y="115"/>
                  </a:lnTo>
                  <a:lnTo>
                    <a:pt x="394" y="100"/>
                  </a:lnTo>
                  <a:lnTo>
                    <a:pt x="383" y="85"/>
                  </a:lnTo>
                  <a:lnTo>
                    <a:pt x="373" y="71"/>
                  </a:lnTo>
                  <a:lnTo>
                    <a:pt x="360" y="58"/>
                  </a:lnTo>
                  <a:lnTo>
                    <a:pt x="348" y="48"/>
                  </a:lnTo>
                  <a:lnTo>
                    <a:pt x="333" y="37"/>
                  </a:lnTo>
                  <a:lnTo>
                    <a:pt x="319" y="27"/>
                  </a:lnTo>
                  <a:lnTo>
                    <a:pt x="302" y="19"/>
                  </a:lnTo>
                  <a:lnTo>
                    <a:pt x="285" y="12"/>
                  </a:lnTo>
                  <a:lnTo>
                    <a:pt x="269" y="6"/>
                  </a:lnTo>
                  <a:lnTo>
                    <a:pt x="250" y="2"/>
                  </a:lnTo>
                  <a:lnTo>
                    <a:pt x="231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92" y="0"/>
                  </a:lnTo>
                  <a:lnTo>
                    <a:pt x="171" y="4"/>
                  </a:lnTo>
                  <a:lnTo>
                    <a:pt x="150" y="10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4" y="35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4"/>
                  </a:lnTo>
                  <a:lnTo>
                    <a:pt x="25" y="112"/>
                  </a:lnTo>
                  <a:lnTo>
                    <a:pt x="17" y="131"/>
                  </a:lnTo>
                  <a:lnTo>
                    <a:pt x="8" y="150"/>
                  </a:lnTo>
                  <a:lnTo>
                    <a:pt x="4" y="171"/>
                  </a:lnTo>
                  <a:lnTo>
                    <a:pt x="0" y="19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35"/>
                  </a:lnTo>
                  <a:lnTo>
                    <a:pt x="4" y="256"/>
                  </a:lnTo>
                  <a:lnTo>
                    <a:pt x="8" y="277"/>
                  </a:lnTo>
                  <a:lnTo>
                    <a:pt x="17" y="296"/>
                  </a:lnTo>
                  <a:lnTo>
                    <a:pt x="25" y="315"/>
                  </a:lnTo>
                  <a:lnTo>
                    <a:pt x="35" y="333"/>
                  </a:lnTo>
                  <a:lnTo>
                    <a:pt x="48" y="350"/>
                  </a:lnTo>
                  <a:lnTo>
                    <a:pt x="62" y="365"/>
                  </a:lnTo>
                  <a:lnTo>
                    <a:pt x="77" y="379"/>
                  </a:lnTo>
                  <a:lnTo>
                    <a:pt x="94" y="390"/>
                  </a:lnTo>
                  <a:lnTo>
                    <a:pt x="110" y="402"/>
                  </a:lnTo>
                  <a:lnTo>
                    <a:pt x="129" y="410"/>
                  </a:lnTo>
                  <a:lnTo>
                    <a:pt x="150" y="417"/>
                  </a:lnTo>
                  <a:lnTo>
                    <a:pt x="171" y="423"/>
                  </a:lnTo>
                  <a:lnTo>
                    <a:pt x="192" y="425"/>
                  </a:lnTo>
                  <a:lnTo>
                    <a:pt x="212" y="427"/>
                  </a:lnTo>
                  <a:lnTo>
                    <a:pt x="212" y="427"/>
                  </a:lnTo>
                  <a:lnTo>
                    <a:pt x="231" y="427"/>
                  </a:lnTo>
                  <a:lnTo>
                    <a:pt x="248" y="423"/>
                  </a:lnTo>
                  <a:lnTo>
                    <a:pt x="264" y="421"/>
                  </a:lnTo>
                  <a:lnTo>
                    <a:pt x="281" y="415"/>
                  </a:lnTo>
                  <a:lnTo>
                    <a:pt x="281" y="415"/>
                  </a:lnTo>
                  <a:lnTo>
                    <a:pt x="283" y="392"/>
                  </a:lnTo>
                  <a:lnTo>
                    <a:pt x="283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fficePLUS-5-3">
              <a:extLst>
                <a:ext uri="{FF2B5EF4-FFF2-40B4-BE49-F238E27FC236}">
                  <a16:creationId xmlns:a16="http://schemas.microsoft.com/office/drawing/2014/main" id="{7E8155C8-F54B-42F5-B7CA-9B82636966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95388" y="4578350"/>
              <a:ext cx="974725" cy="1052513"/>
            </a:xfrm>
            <a:custGeom>
              <a:avLst/>
              <a:gdLst>
                <a:gd name="T0" fmla="*/ 491 w 614"/>
                <a:gd name="T1" fmla="*/ 371 h 663"/>
                <a:gd name="T2" fmla="*/ 516 w 614"/>
                <a:gd name="T3" fmla="*/ 282 h 663"/>
                <a:gd name="T4" fmla="*/ 506 w 614"/>
                <a:gd name="T5" fmla="*/ 180 h 663"/>
                <a:gd name="T6" fmla="*/ 456 w 614"/>
                <a:gd name="T7" fmla="*/ 92 h 663"/>
                <a:gd name="T8" fmla="*/ 400 w 614"/>
                <a:gd name="T9" fmla="*/ 42 h 663"/>
                <a:gd name="T10" fmla="*/ 306 w 614"/>
                <a:gd name="T11" fmla="*/ 5 h 663"/>
                <a:gd name="T12" fmla="*/ 229 w 614"/>
                <a:gd name="T13" fmla="*/ 2 h 663"/>
                <a:gd name="T14" fmla="*/ 133 w 614"/>
                <a:gd name="T15" fmla="*/ 32 h 663"/>
                <a:gd name="T16" fmla="*/ 58 w 614"/>
                <a:gd name="T17" fmla="*/ 96 h 663"/>
                <a:gd name="T18" fmla="*/ 12 w 614"/>
                <a:gd name="T19" fmla="*/ 184 h 663"/>
                <a:gd name="T20" fmla="*/ 0 w 614"/>
                <a:gd name="T21" fmla="*/ 261 h 663"/>
                <a:gd name="T22" fmla="*/ 21 w 614"/>
                <a:gd name="T23" fmla="*/ 359 h 663"/>
                <a:gd name="T24" fmla="*/ 60 w 614"/>
                <a:gd name="T25" fmla="*/ 423 h 663"/>
                <a:gd name="T26" fmla="*/ 139 w 614"/>
                <a:gd name="T27" fmla="*/ 488 h 663"/>
                <a:gd name="T28" fmla="*/ 237 w 614"/>
                <a:gd name="T29" fmla="*/ 515 h 663"/>
                <a:gd name="T30" fmla="*/ 325 w 614"/>
                <a:gd name="T31" fmla="*/ 509 h 663"/>
                <a:gd name="T32" fmla="*/ 483 w 614"/>
                <a:gd name="T33" fmla="*/ 646 h 663"/>
                <a:gd name="T34" fmla="*/ 527 w 614"/>
                <a:gd name="T35" fmla="*/ 663 h 663"/>
                <a:gd name="T36" fmla="*/ 585 w 614"/>
                <a:gd name="T37" fmla="*/ 644 h 663"/>
                <a:gd name="T38" fmla="*/ 610 w 614"/>
                <a:gd name="T39" fmla="*/ 607 h 663"/>
                <a:gd name="T40" fmla="*/ 604 w 614"/>
                <a:gd name="T41" fmla="*/ 546 h 663"/>
                <a:gd name="T42" fmla="*/ 452 w 614"/>
                <a:gd name="T43" fmla="*/ 275 h 663"/>
                <a:gd name="T44" fmla="*/ 429 w 614"/>
                <a:gd name="T45" fmla="*/ 348 h 663"/>
                <a:gd name="T46" fmla="*/ 383 w 614"/>
                <a:gd name="T47" fmla="*/ 407 h 663"/>
                <a:gd name="T48" fmla="*/ 319 w 614"/>
                <a:gd name="T49" fmla="*/ 442 h 663"/>
                <a:gd name="T50" fmla="*/ 241 w 614"/>
                <a:gd name="T51" fmla="*/ 450 h 663"/>
                <a:gd name="T52" fmla="*/ 185 w 614"/>
                <a:gd name="T53" fmla="*/ 436 h 663"/>
                <a:gd name="T54" fmla="*/ 125 w 614"/>
                <a:gd name="T55" fmla="*/ 396 h 663"/>
                <a:gd name="T56" fmla="*/ 83 w 614"/>
                <a:gd name="T57" fmla="*/ 334 h 663"/>
                <a:gd name="T58" fmla="*/ 66 w 614"/>
                <a:gd name="T59" fmla="*/ 261 h 663"/>
                <a:gd name="T60" fmla="*/ 75 w 614"/>
                <a:gd name="T61" fmla="*/ 203 h 663"/>
                <a:gd name="T62" fmla="*/ 110 w 614"/>
                <a:gd name="T63" fmla="*/ 136 h 663"/>
                <a:gd name="T64" fmla="*/ 166 w 614"/>
                <a:gd name="T65" fmla="*/ 90 h 663"/>
                <a:gd name="T66" fmla="*/ 237 w 614"/>
                <a:gd name="T67" fmla="*/ 67 h 663"/>
                <a:gd name="T68" fmla="*/ 296 w 614"/>
                <a:gd name="T69" fmla="*/ 69 h 663"/>
                <a:gd name="T70" fmla="*/ 366 w 614"/>
                <a:gd name="T71" fmla="*/ 96 h 663"/>
                <a:gd name="T72" fmla="*/ 419 w 614"/>
                <a:gd name="T73" fmla="*/ 148 h 663"/>
                <a:gd name="T74" fmla="*/ 448 w 614"/>
                <a:gd name="T75" fmla="*/ 217 h 663"/>
                <a:gd name="T76" fmla="*/ 452 w 614"/>
                <a:gd name="T77" fmla="*/ 275 h 663"/>
                <a:gd name="T78" fmla="*/ 260 w 614"/>
                <a:gd name="T79" fmla="*/ 98 h 663"/>
                <a:gd name="T80" fmla="*/ 166 w 614"/>
                <a:gd name="T81" fmla="*/ 132 h 663"/>
                <a:gd name="T82" fmla="*/ 160 w 614"/>
                <a:gd name="T83" fmla="*/ 148 h 663"/>
                <a:gd name="T84" fmla="*/ 173 w 614"/>
                <a:gd name="T85" fmla="*/ 159 h 663"/>
                <a:gd name="T86" fmla="*/ 202 w 614"/>
                <a:gd name="T87" fmla="*/ 144 h 663"/>
                <a:gd name="T88" fmla="*/ 260 w 614"/>
                <a:gd name="T89" fmla="*/ 130 h 663"/>
                <a:gd name="T90" fmla="*/ 316 w 614"/>
                <a:gd name="T91" fmla="*/ 144 h 663"/>
                <a:gd name="T92" fmla="*/ 358 w 614"/>
                <a:gd name="T93" fmla="*/ 175 h 663"/>
                <a:gd name="T94" fmla="*/ 375 w 614"/>
                <a:gd name="T95" fmla="*/ 173 h 663"/>
                <a:gd name="T96" fmla="*/ 375 w 614"/>
                <a:gd name="T97" fmla="*/ 153 h 663"/>
                <a:gd name="T98" fmla="*/ 344 w 614"/>
                <a:gd name="T99" fmla="*/ 123 h 663"/>
                <a:gd name="T100" fmla="*/ 289 w 614"/>
                <a:gd name="T101" fmla="*/ 10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4" h="663">
                  <a:moveTo>
                    <a:pt x="596" y="532"/>
                  </a:moveTo>
                  <a:lnTo>
                    <a:pt x="477" y="398"/>
                  </a:lnTo>
                  <a:lnTo>
                    <a:pt x="477" y="398"/>
                  </a:lnTo>
                  <a:lnTo>
                    <a:pt x="491" y="371"/>
                  </a:lnTo>
                  <a:lnTo>
                    <a:pt x="504" y="342"/>
                  </a:lnTo>
                  <a:lnTo>
                    <a:pt x="512" y="313"/>
                  </a:lnTo>
                  <a:lnTo>
                    <a:pt x="516" y="282"/>
                  </a:lnTo>
                  <a:lnTo>
                    <a:pt x="516" y="282"/>
                  </a:lnTo>
                  <a:lnTo>
                    <a:pt x="516" y="255"/>
                  </a:lnTo>
                  <a:lnTo>
                    <a:pt x="516" y="230"/>
                  </a:lnTo>
                  <a:lnTo>
                    <a:pt x="512" y="205"/>
                  </a:lnTo>
                  <a:lnTo>
                    <a:pt x="506" y="180"/>
                  </a:lnTo>
                  <a:lnTo>
                    <a:pt x="496" y="157"/>
                  </a:lnTo>
                  <a:lnTo>
                    <a:pt x="485" y="134"/>
                  </a:lnTo>
                  <a:lnTo>
                    <a:pt x="473" y="113"/>
                  </a:lnTo>
                  <a:lnTo>
                    <a:pt x="456" y="92"/>
                  </a:lnTo>
                  <a:lnTo>
                    <a:pt x="456" y="92"/>
                  </a:lnTo>
                  <a:lnTo>
                    <a:pt x="439" y="73"/>
                  </a:lnTo>
                  <a:lnTo>
                    <a:pt x="421" y="57"/>
                  </a:lnTo>
                  <a:lnTo>
                    <a:pt x="400" y="42"/>
                  </a:lnTo>
                  <a:lnTo>
                    <a:pt x="379" y="30"/>
                  </a:lnTo>
                  <a:lnTo>
                    <a:pt x="356" y="19"/>
                  </a:lnTo>
                  <a:lnTo>
                    <a:pt x="331" y="11"/>
                  </a:lnTo>
                  <a:lnTo>
                    <a:pt x="306" y="5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56" y="0"/>
                  </a:lnTo>
                  <a:lnTo>
                    <a:pt x="229" y="2"/>
                  </a:lnTo>
                  <a:lnTo>
                    <a:pt x="204" y="7"/>
                  </a:lnTo>
                  <a:lnTo>
                    <a:pt x="179" y="13"/>
                  </a:lnTo>
                  <a:lnTo>
                    <a:pt x="156" y="21"/>
                  </a:lnTo>
                  <a:lnTo>
                    <a:pt x="133" y="32"/>
                  </a:lnTo>
                  <a:lnTo>
                    <a:pt x="112" y="46"/>
                  </a:lnTo>
                  <a:lnTo>
                    <a:pt x="94" y="61"/>
                  </a:lnTo>
                  <a:lnTo>
                    <a:pt x="75" y="77"/>
                  </a:lnTo>
                  <a:lnTo>
                    <a:pt x="58" y="96"/>
                  </a:lnTo>
                  <a:lnTo>
                    <a:pt x="44" y="115"/>
                  </a:lnTo>
                  <a:lnTo>
                    <a:pt x="31" y="138"/>
                  </a:lnTo>
                  <a:lnTo>
                    <a:pt x="21" y="161"/>
                  </a:lnTo>
                  <a:lnTo>
                    <a:pt x="12" y="184"/>
                  </a:lnTo>
                  <a:lnTo>
                    <a:pt x="6" y="209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0" y="261"/>
                  </a:lnTo>
                  <a:lnTo>
                    <a:pt x="2" y="286"/>
                  </a:lnTo>
                  <a:lnTo>
                    <a:pt x="6" y="311"/>
                  </a:lnTo>
                  <a:lnTo>
                    <a:pt x="12" y="336"/>
                  </a:lnTo>
                  <a:lnTo>
                    <a:pt x="21" y="359"/>
                  </a:lnTo>
                  <a:lnTo>
                    <a:pt x="33" y="382"/>
                  </a:lnTo>
                  <a:lnTo>
                    <a:pt x="46" y="405"/>
                  </a:lnTo>
                  <a:lnTo>
                    <a:pt x="60" y="423"/>
                  </a:lnTo>
                  <a:lnTo>
                    <a:pt x="60" y="423"/>
                  </a:lnTo>
                  <a:lnTo>
                    <a:pt x="79" y="442"/>
                  </a:lnTo>
                  <a:lnTo>
                    <a:pt x="98" y="461"/>
                  </a:lnTo>
                  <a:lnTo>
                    <a:pt x="119" y="475"/>
                  </a:lnTo>
                  <a:lnTo>
                    <a:pt x="139" y="488"/>
                  </a:lnTo>
                  <a:lnTo>
                    <a:pt x="162" y="498"/>
                  </a:lnTo>
                  <a:lnTo>
                    <a:pt x="187" y="507"/>
                  </a:lnTo>
                  <a:lnTo>
                    <a:pt x="210" y="513"/>
                  </a:lnTo>
                  <a:lnTo>
                    <a:pt x="237" y="515"/>
                  </a:lnTo>
                  <a:lnTo>
                    <a:pt x="237" y="515"/>
                  </a:lnTo>
                  <a:lnTo>
                    <a:pt x="266" y="517"/>
                  </a:lnTo>
                  <a:lnTo>
                    <a:pt x="296" y="513"/>
                  </a:lnTo>
                  <a:lnTo>
                    <a:pt x="325" y="509"/>
                  </a:lnTo>
                  <a:lnTo>
                    <a:pt x="352" y="498"/>
                  </a:lnTo>
                  <a:lnTo>
                    <a:pt x="473" y="636"/>
                  </a:lnTo>
                  <a:lnTo>
                    <a:pt x="473" y="636"/>
                  </a:lnTo>
                  <a:lnTo>
                    <a:pt x="483" y="646"/>
                  </a:lnTo>
                  <a:lnTo>
                    <a:pt x="498" y="655"/>
                  </a:lnTo>
                  <a:lnTo>
                    <a:pt x="512" y="661"/>
                  </a:lnTo>
                  <a:lnTo>
                    <a:pt x="527" y="663"/>
                  </a:lnTo>
                  <a:lnTo>
                    <a:pt x="527" y="663"/>
                  </a:lnTo>
                  <a:lnTo>
                    <a:pt x="544" y="663"/>
                  </a:lnTo>
                  <a:lnTo>
                    <a:pt x="558" y="661"/>
                  </a:lnTo>
                  <a:lnTo>
                    <a:pt x="573" y="655"/>
                  </a:lnTo>
                  <a:lnTo>
                    <a:pt x="585" y="644"/>
                  </a:lnTo>
                  <a:lnTo>
                    <a:pt x="585" y="644"/>
                  </a:lnTo>
                  <a:lnTo>
                    <a:pt x="598" y="634"/>
                  </a:lnTo>
                  <a:lnTo>
                    <a:pt x="606" y="619"/>
                  </a:lnTo>
                  <a:lnTo>
                    <a:pt x="610" y="607"/>
                  </a:lnTo>
                  <a:lnTo>
                    <a:pt x="614" y="590"/>
                  </a:lnTo>
                  <a:lnTo>
                    <a:pt x="614" y="575"/>
                  </a:lnTo>
                  <a:lnTo>
                    <a:pt x="610" y="561"/>
                  </a:lnTo>
                  <a:lnTo>
                    <a:pt x="604" y="546"/>
                  </a:lnTo>
                  <a:lnTo>
                    <a:pt x="596" y="532"/>
                  </a:lnTo>
                  <a:lnTo>
                    <a:pt x="596" y="532"/>
                  </a:lnTo>
                  <a:close/>
                  <a:moveTo>
                    <a:pt x="452" y="275"/>
                  </a:moveTo>
                  <a:lnTo>
                    <a:pt x="452" y="275"/>
                  </a:lnTo>
                  <a:lnTo>
                    <a:pt x="448" y="294"/>
                  </a:lnTo>
                  <a:lnTo>
                    <a:pt x="444" y="313"/>
                  </a:lnTo>
                  <a:lnTo>
                    <a:pt x="437" y="332"/>
                  </a:lnTo>
                  <a:lnTo>
                    <a:pt x="429" y="348"/>
                  </a:lnTo>
                  <a:lnTo>
                    <a:pt x="421" y="365"/>
                  </a:lnTo>
                  <a:lnTo>
                    <a:pt x="408" y="380"/>
                  </a:lnTo>
                  <a:lnTo>
                    <a:pt x="396" y="392"/>
                  </a:lnTo>
                  <a:lnTo>
                    <a:pt x="383" y="407"/>
                  </a:lnTo>
                  <a:lnTo>
                    <a:pt x="369" y="417"/>
                  </a:lnTo>
                  <a:lnTo>
                    <a:pt x="352" y="428"/>
                  </a:lnTo>
                  <a:lnTo>
                    <a:pt x="335" y="436"/>
                  </a:lnTo>
                  <a:lnTo>
                    <a:pt x="319" y="442"/>
                  </a:lnTo>
                  <a:lnTo>
                    <a:pt x="300" y="446"/>
                  </a:lnTo>
                  <a:lnTo>
                    <a:pt x="281" y="450"/>
                  </a:lnTo>
                  <a:lnTo>
                    <a:pt x="262" y="450"/>
                  </a:lnTo>
                  <a:lnTo>
                    <a:pt x="241" y="450"/>
                  </a:lnTo>
                  <a:lnTo>
                    <a:pt x="241" y="450"/>
                  </a:lnTo>
                  <a:lnTo>
                    <a:pt x="223" y="448"/>
                  </a:lnTo>
                  <a:lnTo>
                    <a:pt x="204" y="442"/>
                  </a:lnTo>
                  <a:lnTo>
                    <a:pt x="185" y="436"/>
                  </a:lnTo>
                  <a:lnTo>
                    <a:pt x="169" y="428"/>
                  </a:lnTo>
                  <a:lnTo>
                    <a:pt x="152" y="419"/>
                  </a:lnTo>
                  <a:lnTo>
                    <a:pt x="137" y="409"/>
                  </a:lnTo>
                  <a:lnTo>
                    <a:pt x="125" y="396"/>
                  </a:lnTo>
                  <a:lnTo>
                    <a:pt x="112" y="382"/>
                  </a:lnTo>
                  <a:lnTo>
                    <a:pt x="100" y="367"/>
                  </a:lnTo>
                  <a:lnTo>
                    <a:pt x="91" y="350"/>
                  </a:lnTo>
                  <a:lnTo>
                    <a:pt x="83" y="334"/>
                  </a:lnTo>
                  <a:lnTo>
                    <a:pt x="75" y="317"/>
                  </a:lnTo>
                  <a:lnTo>
                    <a:pt x="71" y="298"/>
                  </a:lnTo>
                  <a:lnTo>
                    <a:pt x="69" y="280"/>
                  </a:lnTo>
                  <a:lnTo>
                    <a:pt x="66" y="261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71" y="221"/>
                  </a:lnTo>
                  <a:lnTo>
                    <a:pt x="75" y="203"/>
                  </a:lnTo>
                  <a:lnTo>
                    <a:pt x="81" y="186"/>
                  </a:lnTo>
                  <a:lnTo>
                    <a:pt x="89" y="167"/>
                  </a:lnTo>
                  <a:lnTo>
                    <a:pt x="98" y="153"/>
                  </a:lnTo>
                  <a:lnTo>
                    <a:pt x="110" y="136"/>
                  </a:lnTo>
                  <a:lnTo>
                    <a:pt x="121" y="123"/>
                  </a:lnTo>
                  <a:lnTo>
                    <a:pt x="135" y="111"/>
                  </a:lnTo>
                  <a:lnTo>
                    <a:pt x="150" y="98"/>
                  </a:lnTo>
                  <a:lnTo>
                    <a:pt x="166" y="90"/>
                  </a:lnTo>
                  <a:lnTo>
                    <a:pt x="183" y="82"/>
                  </a:lnTo>
                  <a:lnTo>
                    <a:pt x="200" y="75"/>
                  </a:lnTo>
                  <a:lnTo>
                    <a:pt x="219" y="69"/>
                  </a:lnTo>
                  <a:lnTo>
                    <a:pt x="237" y="67"/>
                  </a:lnTo>
                  <a:lnTo>
                    <a:pt x="256" y="65"/>
                  </a:lnTo>
                  <a:lnTo>
                    <a:pt x="277" y="65"/>
                  </a:lnTo>
                  <a:lnTo>
                    <a:pt x="277" y="65"/>
                  </a:lnTo>
                  <a:lnTo>
                    <a:pt x="296" y="69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50" y="88"/>
                  </a:lnTo>
                  <a:lnTo>
                    <a:pt x="366" y="96"/>
                  </a:lnTo>
                  <a:lnTo>
                    <a:pt x="381" y="109"/>
                  </a:lnTo>
                  <a:lnTo>
                    <a:pt x="394" y="121"/>
                  </a:lnTo>
                  <a:lnTo>
                    <a:pt x="406" y="134"/>
                  </a:lnTo>
                  <a:lnTo>
                    <a:pt x="419" y="148"/>
                  </a:lnTo>
                  <a:lnTo>
                    <a:pt x="427" y="165"/>
                  </a:lnTo>
                  <a:lnTo>
                    <a:pt x="435" y="182"/>
                  </a:lnTo>
                  <a:lnTo>
                    <a:pt x="444" y="198"/>
                  </a:lnTo>
                  <a:lnTo>
                    <a:pt x="448" y="217"/>
                  </a:lnTo>
                  <a:lnTo>
                    <a:pt x="450" y="236"/>
                  </a:lnTo>
                  <a:lnTo>
                    <a:pt x="452" y="255"/>
                  </a:lnTo>
                  <a:lnTo>
                    <a:pt x="452" y="275"/>
                  </a:lnTo>
                  <a:lnTo>
                    <a:pt x="452" y="275"/>
                  </a:lnTo>
                  <a:close/>
                  <a:moveTo>
                    <a:pt x="273" y="100"/>
                  </a:moveTo>
                  <a:lnTo>
                    <a:pt x="273" y="100"/>
                  </a:lnTo>
                  <a:lnTo>
                    <a:pt x="260" y="98"/>
                  </a:lnTo>
                  <a:lnTo>
                    <a:pt x="260" y="98"/>
                  </a:lnTo>
                  <a:lnTo>
                    <a:pt x="233" y="100"/>
                  </a:lnTo>
                  <a:lnTo>
                    <a:pt x="210" y="107"/>
                  </a:lnTo>
                  <a:lnTo>
                    <a:pt x="187" y="117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62" y="136"/>
                  </a:lnTo>
                  <a:lnTo>
                    <a:pt x="160" y="142"/>
                  </a:lnTo>
                  <a:lnTo>
                    <a:pt x="160" y="148"/>
                  </a:lnTo>
                  <a:lnTo>
                    <a:pt x="162" y="153"/>
                  </a:lnTo>
                  <a:lnTo>
                    <a:pt x="162" y="153"/>
                  </a:lnTo>
                  <a:lnTo>
                    <a:pt x="169" y="157"/>
                  </a:lnTo>
                  <a:lnTo>
                    <a:pt x="173" y="159"/>
                  </a:lnTo>
                  <a:lnTo>
                    <a:pt x="179" y="159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202" y="144"/>
                  </a:lnTo>
                  <a:lnTo>
                    <a:pt x="219" y="136"/>
                  </a:lnTo>
                  <a:lnTo>
                    <a:pt x="239" y="132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71" y="130"/>
                  </a:lnTo>
                  <a:lnTo>
                    <a:pt x="271" y="130"/>
                  </a:lnTo>
                  <a:lnTo>
                    <a:pt x="294" y="136"/>
                  </a:lnTo>
                  <a:lnTo>
                    <a:pt x="316" y="144"/>
                  </a:lnTo>
                  <a:lnTo>
                    <a:pt x="335" y="157"/>
                  </a:lnTo>
                  <a:lnTo>
                    <a:pt x="352" y="171"/>
                  </a:lnTo>
                  <a:lnTo>
                    <a:pt x="352" y="171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1" y="175"/>
                  </a:lnTo>
                  <a:lnTo>
                    <a:pt x="375" y="173"/>
                  </a:lnTo>
                  <a:lnTo>
                    <a:pt x="375" y="173"/>
                  </a:lnTo>
                  <a:lnTo>
                    <a:pt x="377" y="169"/>
                  </a:lnTo>
                  <a:lnTo>
                    <a:pt x="379" y="163"/>
                  </a:lnTo>
                  <a:lnTo>
                    <a:pt x="379" y="157"/>
                  </a:lnTo>
                  <a:lnTo>
                    <a:pt x="375" y="153"/>
                  </a:lnTo>
                  <a:lnTo>
                    <a:pt x="375" y="153"/>
                  </a:lnTo>
                  <a:lnTo>
                    <a:pt x="366" y="142"/>
                  </a:lnTo>
                  <a:lnTo>
                    <a:pt x="354" y="132"/>
                  </a:lnTo>
                  <a:lnTo>
                    <a:pt x="344" y="123"/>
                  </a:lnTo>
                  <a:lnTo>
                    <a:pt x="331" y="117"/>
                  </a:lnTo>
                  <a:lnTo>
                    <a:pt x="316" y="111"/>
                  </a:lnTo>
                  <a:lnTo>
                    <a:pt x="304" y="105"/>
                  </a:lnTo>
                  <a:lnTo>
                    <a:pt x="289" y="102"/>
                  </a:lnTo>
                  <a:lnTo>
                    <a:pt x="273" y="100"/>
                  </a:lnTo>
                  <a:lnTo>
                    <a:pt x="273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OfficePLUS-6">
            <a:extLst>
              <a:ext uri="{FF2B5EF4-FFF2-40B4-BE49-F238E27FC236}">
                <a16:creationId xmlns:a16="http://schemas.microsoft.com/office/drawing/2014/main" id="{01F52076-CE8F-4B0E-829F-DF21B887A849}"/>
              </a:ext>
            </a:extLst>
          </p:cNvPr>
          <p:cNvGrpSpPr/>
          <p:nvPr/>
        </p:nvGrpSpPr>
        <p:grpSpPr>
          <a:xfrm rot="182695">
            <a:off x="2741636" y="3446872"/>
            <a:ext cx="682966" cy="485392"/>
            <a:chOff x="9936163" y="1336675"/>
            <a:chExt cx="2030412" cy="1443038"/>
          </a:xfrm>
          <a:solidFill>
            <a:schemeClr val="bg1"/>
          </a:solidFill>
        </p:grpSpPr>
        <p:sp>
          <p:nvSpPr>
            <p:cNvPr id="11" name="OfficePLUS-6-1">
              <a:extLst>
                <a:ext uri="{FF2B5EF4-FFF2-40B4-BE49-F238E27FC236}">
                  <a16:creationId xmlns:a16="http://schemas.microsoft.com/office/drawing/2014/main" id="{B3E228A9-AB53-409F-806F-C32ED975A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4225" y="1336675"/>
              <a:ext cx="1022350" cy="1300163"/>
            </a:xfrm>
            <a:custGeom>
              <a:avLst/>
              <a:gdLst>
                <a:gd name="T0" fmla="*/ 644 w 644"/>
                <a:gd name="T1" fmla="*/ 321 h 819"/>
                <a:gd name="T2" fmla="*/ 635 w 644"/>
                <a:gd name="T3" fmla="*/ 257 h 819"/>
                <a:gd name="T4" fmla="*/ 613 w 644"/>
                <a:gd name="T5" fmla="*/ 196 h 819"/>
                <a:gd name="T6" fmla="*/ 573 w 644"/>
                <a:gd name="T7" fmla="*/ 142 h 819"/>
                <a:gd name="T8" fmla="*/ 523 w 644"/>
                <a:gd name="T9" fmla="*/ 94 h 819"/>
                <a:gd name="T10" fmla="*/ 463 w 644"/>
                <a:gd name="T11" fmla="*/ 57 h 819"/>
                <a:gd name="T12" fmla="*/ 392 w 644"/>
                <a:gd name="T13" fmla="*/ 25 h 819"/>
                <a:gd name="T14" fmla="*/ 315 w 644"/>
                <a:gd name="T15" fmla="*/ 9 h 819"/>
                <a:gd name="T16" fmla="*/ 231 w 644"/>
                <a:gd name="T17" fmla="*/ 0 h 819"/>
                <a:gd name="T18" fmla="*/ 198 w 644"/>
                <a:gd name="T19" fmla="*/ 3 h 819"/>
                <a:gd name="T20" fmla="*/ 138 w 644"/>
                <a:gd name="T21" fmla="*/ 9 h 819"/>
                <a:gd name="T22" fmla="*/ 79 w 644"/>
                <a:gd name="T23" fmla="*/ 23 h 819"/>
                <a:gd name="T24" fmla="*/ 25 w 644"/>
                <a:gd name="T25" fmla="*/ 44 h 819"/>
                <a:gd name="T26" fmla="*/ 0 w 644"/>
                <a:gd name="T27" fmla="*/ 57 h 819"/>
                <a:gd name="T28" fmla="*/ 56 w 644"/>
                <a:gd name="T29" fmla="*/ 84 h 819"/>
                <a:gd name="T30" fmla="*/ 106 w 644"/>
                <a:gd name="T31" fmla="*/ 115 h 819"/>
                <a:gd name="T32" fmla="*/ 152 w 644"/>
                <a:gd name="T33" fmla="*/ 150 h 819"/>
                <a:gd name="T34" fmla="*/ 190 w 644"/>
                <a:gd name="T35" fmla="*/ 192 h 819"/>
                <a:gd name="T36" fmla="*/ 221 w 644"/>
                <a:gd name="T37" fmla="*/ 238 h 819"/>
                <a:gd name="T38" fmla="*/ 244 w 644"/>
                <a:gd name="T39" fmla="*/ 286 h 819"/>
                <a:gd name="T40" fmla="*/ 258 w 644"/>
                <a:gd name="T41" fmla="*/ 338 h 819"/>
                <a:gd name="T42" fmla="*/ 263 w 644"/>
                <a:gd name="T43" fmla="*/ 392 h 819"/>
                <a:gd name="T44" fmla="*/ 263 w 644"/>
                <a:gd name="T45" fmla="*/ 413 h 819"/>
                <a:gd name="T46" fmla="*/ 256 w 644"/>
                <a:gd name="T47" fmla="*/ 455 h 819"/>
                <a:gd name="T48" fmla="*/ 244 w 644"/>
                <a:gd name="T49" fmla="*/ 496 h 819"/>
                <a:gd name="T50" fmla="*/ 227 w 644"/>
                <a:gd name="T51" fmla="*/ 536 h 819"/>
                <a:gd name="T52" fmla="*/ 204 w 644"/>
                <a:gd name="T53" fmla="*/ 571 h 819"/>
                <a:gd name="T54" fmla="*/ 177 w 644"/>
                <a:gd name="T55" fmla="*/ 607 h 819"/>
                <a:gd name="T56" fmla="*/ 146 w 644"/>
                <a:gd name="T57" fmla="*/ 640 h 819"/>
                <a:gd name="T58" fmla="*/ 108 w 644"/>
                <a:gd name="T59" fmla="*/ 669 h 819"/>
                <a:gd name="T60" fmla="*/ 90 w 644"/>
                <a:gd name="T61" fmla="*/ 684 h 819"/>
                <a:gd name="T62" fmla="*/ 113 w 644"/>
                <a:gd name="T63" fmla="*/ 715 h 819"/>
                <a:gd name="T64" fmla="*/ 140 w 644"/>
                <a:gd name="T65" fmla="*/ 744 h 819"/>
                <a:gd name="T66" fmla="*/ 173 w 644"/>
                <a:gd name="T67" fmla="*/ 769 h 819"/>
                <a:gd name="T68" fmla="*/ 208 w 644"/>
                <a:gd name="T69" fmla="*/ 788 h 819"/>
                <a:gd name="T70" fmla="*/ 246 w 644"/>
                <a:gd name="T71" fmla="*/ 805 h 819"/>
                <a:gd name="T72" fmla="*/ 285 w 644"/>
                <a:gd name="T73" fmla="*/ 815 h 819"/>
                <a:gd name="T74" fmla="*/ 329 w 644"/>
                <a:gd name="T75" fmla="*/ 819 h 819"/>
                <a:gd name="T76" fmla="*/ 373 w 644"/>
                <a:gd name="T77" fmla="*/ 817 h 819"/>
                <a:gd name="T78" fmla="*/ 354 w 644"/>
                <a:gd name="T79" fmla="*/ 809 h 819"/>
                <a:gd name="T80" fmla="*/ 310 w 644"/>
                <a:gd name="T81" fmla="*/ 784 h 819"/>
                <a:gd name="T82" fmla="*/ 281 w 644"/>
                <a:gd name="T83" fmla="*/ 757 h 819"/>
                <a:gd name="T84" fmla="*/ 263 w 644"/>
                <a:gd name="T85" fmla="*/ 732 h 819"/>
                <a:gd name="T86" fmla="*/ 250 w 644"/>
                <a:gd name="T87" fmla="*/ 701 h 819"/>
                <a:gd name="T88" fmla="*/ 244 w 644"/>
                <a:gd name="T89" fmla="*/ 663 h 819"/>
                <a:gd name="T90" fmla="*/ 244 w 644"/>
                <a:gd name="T91" fmla="*/ 642 h 819"/>
                <a:gd name="T92" fmla="*/ 252 w 644"/>
                <a:gd name="T93" fmla="*/ 640 h 819"/>
                <a:gd name="T94" fmla="*/ 331 w 644"/>
                <a:gd name="T95" fmla="*/ 632 h 819"/>
                <a:gd name="T96" fmla="*/ 404 w 644"/>
                <a:gd name="T97" fmla="*/ 611 h 819"/>
                <a:gd name="T98" fmla="*/ 473 w 644"/>
                <a:gd name="T99" fmla="*/ 580 h 819"/>
                <a:gd name="T100" fmla="*/ 529 w 644"/>
                <a:gd name="T101" fmla="*/ 542 h 819"/>
                <a:gd name="T102" fmla="*/ 577 w 644"/>
                <a:gd name="T103" fmla="*/ 494 h 819"/>
                <a:gd name="T104" fmla="*/ 615 w 644"/>
                <a:gd name="T105" fmla="*/ 442 h 819"/>
                <a:gd name="T106" fmla="*/ 638 w 644"/>
                <a:gd name="T107" fmla="*/ 384 h 819"/>
                <a:gd name="T108" fmla="*/ 644 w 644"/>
                <a:gd name="T109" fmla="*/ 321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4" h="819">
                  <a:moveTo>
                    <a:pt x="644" y="321"/>
                  </a:moveTo>
                  <a:lnTo>
                    <a:pt x="644" y="321"/>
                  </a:lnTo>
                  <a:lnTo>
                    <a:pt x="642" y="288"/>
                  </a:lnTo>
                  <a:lnTo>
                    <a:pt x="635" y="257"/>
                  </a:lnTo>
                  <a:lnTo>
                    <a:pt x="625" y="225"/>
                  </a:lnTo>
                  <a:lnTo>
                    <a:pt x="613" y="196"/>
                  </a:lnTo>
                  <a:lnTo>
                    <a:pt x="594" y="169"/>
                  </a:lnTo>
                  <a:lnTo>
                    <a:pt x="573" y="142"/>
                  </a:lnTo>
                  <a:lnTo>
                    <a:pt x="550" y="117"/>
                  </a:lnTo>
                  <a:lnTo>
                    <a:pt x="523" y="94"/>
                  </a:lnTo>
                  <a:lnTo>
                    <a:pt x="494" y="73"/>
                  </a:lnTo>
                  <a:lnTo>
                    <a:pt x="463" y="57"/>
                  </a:lnTo>
                  <a:lnTo>
                    <a:pt x="427" y="40"/>
                  </a:lnTo>
                  <a:lnTo>
                    <a:pt x="392" y="25"/>
                  </a:lnTo>
                  <a:lnTo>
                    <a:pt x="354" y="15"/>
                  </a:lnTo>
                  <a:lnTo>
                    <a:pt x="315" y="9"/>
                  </a:lnTo>
                  <a:lnTo>
                    <a:pt x="273" y="3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198" y="3"/>
                  </a:lnTo>
                  <a:lnTo>
                    <a:pt x="167" y="5"/>
                  </a:lnTo>
                  <a:lnTo>
                    <a:pt x="138" y="9"/>
                  </a:lnTo>
                  <a:lnTo>
                    <a:pt x="108" y="17"/>
                  </a:lnTo>
                  <a:lnTo>
                    <a:pt x="79" y="23"/>
                  </a:lnTo>
                  <a:lnTo>
                    <a:pt x="52" y="34"/>
                  </a:lnTo>
                  <a:lnTo>
                    <a:pt x="25" y="4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7" y="69"/>
                  </a:lnTo>
                  <a:lnTo>
                    <a:pt x="56" y="84"/>
                  </a:lnTo>
                  <a:lnTo>
                    <a:pt x="81" y="98"/>
                  </a:lnTo>
                  <a:lnTo>
                    <a:pt x="106" y="115"/>
                  </a:lnTo>
                  <a:lnTo>
                    <a:pt x="129" y="132"/>
                  </a:lnTo>
                  <a:lnTo>
                    <a:pt x="152" y="150"/>
                  </a:lnTo>
                  <a:lnTo>
                    <a:pt x="171" y="171"/>
                  </a:lnTo>
                  <a:lnTo>
                    <a:pt x="190" y="192"/>
                  </a:lnTo>
                  <a:lnTo>
                    <a:pt x="206" y="215"/>
                  </a:lnTo>
                  <a:lnTo>
                    <a:pt x="221" y="238"/>
                  </a:lnTo>
                  <a:lnTo>
                    <a:pt x="233" y="261"/>
                  </a:lnTo>
                  <a:lnTo>
                    <a:pt x="244" y="286"/>
                  </a:lnTo>
                  <a:lnTo>
                    <a:pt x="252" y="313"/>
                  </a:lnTo>
                  <a:lnTo>
                    <a:pt x="258" y="338"/>
                  </a:lnTo>
                  <a:lnTo>
                    <a:pt x="263" y="365"/>
                  </a:lnTo>
                  <a:lnTo>
                    <a:pt x="263" y="392"/>
                  </a:lnTo>
                  <a:lnTo>
                    <a:pt x="263" y="392"/>
                  </a:lnTo>
                  <a:lnTo>
                    <a:pt x="263" y="413"/>
                  </a:lnTo>
                  <a:lnTo>
                    <a:pt x="260" y="434"/>
                  </a:lnTo>
                  <a:lnTo>
                    <a:pt x="256" y="455"/>
                  </a:lnTo>
                  <a:lnTo>
                    <a:pt x="252" y="475"/>
                  </a:lnTo>
                  <a:lnTo>
                    <a:pt x="244" y="496"/>
                  </a:lnTo>
                  <a:lnTo>
                    <a:pt x="238" y="515"/>
                  </a:lnTo>
                  <a:lnTo>
                    <a:pt x="227" y="536"/>
                  </a:lnTo>
                  <a:lnTo>
                    <a:pt x="217" y="555"/>
                  </a:lnTo>
                  <a:lnTo>
                    <a:pt x="204" y="571"/>
                  </a:lnTo>
                  <a:lnTo>
                    <a:pt x="192" y="590"/>
                  </a:lnTo>
                  <a:lnTo>
                    <a:pt x="177" y="607"/>
                  </a:lnTo>
                  <a:lnTo>
                    <a:pt x="163" y="623"/>
                  </a:lnTo>
                  <a:lnTo>
                    <a:pt x="146" y="640"/>
                  </a:lnTo>
                  <a:lnTo>
                    <a:pt x="127" y="655"/>
                  </a:lnTo>
                  <a:lnTo>
                    <a:pt x="108" y="669"/>
                  </a:lnTo>
                  <a:lnTo>
                    <a:pt x="90" y="684"/>
                  </a:lnTo>
                  <a:lnTo>
                    <a:pt x="90" y="684"/>
                  </a:lnTo>
                  <a:lnTo>
                    <a:pt x="100" y="698"/>
                  </a:lnTo>
                  <a:lnTo>
                    <a:pt x="113" y="715"/>
                  </a:lnTo>
                  <a:lnTo>
                    <a:pt x="125" y="730"/>
                  </a:lnTo>
                  <a:lnTo>
                    <a:pt x="140" y="744"/>
                  </a:lnTo>
                  <a:lnTo>
                    <a:pt x="156" y="757"/>
                  </a:lnTo>
                  <a:lnTo>
                    <a:pt x="173" y="769"/>
                  </a:lnTo>
                  <a:lnTo>
                    <a:pt x="190" y="780"/>
                  </a:lnTo>
                  <a:lnTo>
                    <a:pt x="208" y="788"/>
                  </a:lnTo>
                  <a:lnTo>
                    <a:pt x="227" y="798"/>
                  </a:lnTo>
                  <a:lnTo>
                    <a:pt x="246" y="805"/>
                  </a:lnTo>
                  <a:lnTo>
                    <a:pt x="267" y="811"/>
                  </a:lnTo>
                  <a:lnTo>
                    <a:pt x="285" y="815"/>
                  </a:lnTo>
                  <a:lnTo>
                    <a:pt x="308" y="817"/>
                  </a:lnTo>
                  <a:lnTo>
                    <a:pt x="329" y="819"/>
                  </a:lnTo>
                  <a:lnTo>
                    <a:pt x="350" y="819"/>
                  </a:lnTo>
                  <a:lnTo>
                    <a:pt x="373" y="817"/>
                  </a:lnTo>
                  <a:lnTo>
                    <a:pt x="373" y="817"/>
                  </a:lnTo>
                  <a:lnTo>
                    <a:pt x="354" y="809"/>
                  </a:lnTo>
                  <a:lnTo>
                    <a:pt x="333" y="798"/>
                  </a:lnTo>
                  <a:lnTo>
                    <a:pt x="310" y="784"/>
                  </a:lnTo>
                  <a:lnTo>
                    <a:pt x="290" y="767"/>
                  </a:lnTo>
                  <a:lnTo>
                    <a:pt x="281" y="757"/>
                  </a:lnTo>
                  <a:lnTo>
                    <a:pt x="271" y="744"/>
                  </a:lnTo>
                  <a:lnTo>
                    <a:pt x="263" y="732"/>
                  </a:lnTo>
                  <a:lnTo>
                    <a:pt x="256" y="717"/>
                  </a:lnTo>
                  <a:lnTo>
                    <a:pt x="250" y="701"/>
                  </a:lnTo>
                  <a:lnTo>
                    <a:pt x="246" y="682"/>
                  </a:lnTo>
                  <a:lnTo>
                    <a:pt x="244" y="663"/>
                  </a:lnTo>
                  <a:lnTo>
                    <a:pt x="244" y="642"/>
                  </a:lnTo>
                  <a:lnTo>
                    <a:pt x="244" y="642"/>
                  </a:lnTo>
                  <a:lnTo>
                    <a:pt x="252" y="640"/>
                  </a:lnTo>
                  <a:lnTo>
                    <a:pt x="252" y="640"/>
                  </a:lnTo>
                  <a:lnTo>
                    <a:pt x="292" y="636"/>
                  </a:lnTo>
                  <a:lnTo>
                    <a:pt x="331" y="632"/>
                  </a:lnTo>
                  <a:lnTo>
                    <a:pt x="369" y="621"/>
                  </a:lnTo>
                  <a:lnTo>
                    <a:pt x="404" y="611"/>
                  </a:lnTo>
                  <a:lnTo>
                    <a:pt x="440" y="596"/>
                  </a:lnTo>
                  <a:lnTo>
                    <a:pt x="473" y="580"/>
                  </a:lnTo>
                  <a:lnTo>
                    <a:pt x="502" y="563"/>
                  </a:lnTo>
                  <a:lnTo>
                    <a:pt x="529" y="542"/>
                  </a:lnTo>
                  <a:lnTo>
                    <a:pt x="556" y="519"/>
                  </a:lnTo>
                  <a:lnTo>
                    <a:pt x="577" y="494"/>
                  </a:lnTo>
                  <a:lnTo>
                    <a:pt x="598" y="469"/>
                  </a:lnTo>
                  <a:lnTo>
                    <a:pt x="615" y="442"/>
                  </a:lnTo>
                  <a:lnTo>
                    <a:pt x="627" y="413"/>
                  </a:lnTo>
                  <a:lnTo>
                    <a:pt x="638" y="384"/>
                  </a:lnTo>
                  <a:lnTo>
                    <a:pt x="642" y="353"/>
                  </a:lnTo>
                  <a:lnTo>
                    <a:pt x="644" y="321"/>
                  </a:lnTo>
                  <a:lnTo>
                    <a:pt x="644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fficePLUS-6-2">
              <a:extLst>
                <a:ext uri="{FF2B5EF4-FFF2-40B4-BE49-F238E27FC236}">
                  <a16:creationId xmlns:a16="http://schemas.microsoft.com/office/drawing/2014/main" id="{76AECF8F-1DF3-4D02-A014-5BEB3FA45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6163" y="1436688"/>
              <a:ext cx="1355725" cy="1343025"/>
            </a:xfrm>
            <a:custGeom>
              <a:avLst/>
              <a:gdLst>
                <a:gd name="T0" fmla="*/ 852 w 854"/>
                <a:gd name="T1" fmla="*/ 296 h 846"/>
                <a:gd name="T2" fmla="*/ 820 w 854"/>
                <a:gd name="T3" fmla="*/ 202 h 846"/>
                <a:gd name="T4" fmla="*/ 758 w 854"/>
                <a:gd name="T5" fmla="*/ 119 h 846"/>
                <a:gd name="T6" fmla="*/ 666 w 854"/>
                <a:gd name="T7" fmla="*/ 56 h 846"/>
                <a:gd name="T8" fmla="*/ 554 w 854"/>
                <a:gd name="T9" fmla="*/ 15 h 846"/>
                <a:gd name="T10" fmla="*/ 427 w 854"/>
                <a:gd name="T11" fmla="*/ 0 h 846"/>
                <a:gd name="T12" fmla="*/ 341 w 854"/>
                <a:gd name="T13" fmla="*/ 6 h 846"/>
                <a:gd name="T14" fmla="*/ 225 w 854"/>
                <a:gd name="T15" fmla="*/ 40 h 846"/>
                <a:gd name="T16" fmla="*/ 125 w 854"/>
                <a:gd name="T17" fmla="*/ 96 h 846"/>
                <a:gd name="T18" fmla="*/ 52 w 854"/>
                <a:gd name="T19" fmla="*/ 173 h 846"/>
                <a:gd name="T20" fmla="*/ 8 w 854"/>
                <a:gd name="T21" fmla="*/ 262 h 846"/>
                <a:gd name="T22" fmla="*/ 0 w 854"/>
                <a:gd name="T23" fmla="*/ 329 h 846"/>
                <a:gd name="T24" fmla="*/ 18 w 854"/>
                <a:gd name="T25" fmla="*/ 425 h 846"/>
                <a:gd name="T26" fmla="*/ 68 w 854"/>
                <a:gd name="T27" fmla="*/ 508 h 846"/>
                <a:gd name="T28" fmla="*/ 148 w 854"/>
                <a:gd name="T29" fmla="*/ 579 h 846"/>
                <a:gd name="T30" fmla="*/ 248 w 854"/>
                <a:gd name="T31" fmla="*/ 629 h 846"/>
                <a:gd name="T32" fmla="*/ 364 w 854"/>
                <a:gd name="T33" fmla="*/ 656 h 846"/>
                <a:gd name="T34" fmla="*/ 414 w 854"/>
                <a:gd name="T35" fmla="*/ 660 h 846"/>
                <a:gd name="T36" fmla="*/ 410 w 854"/>
                <a:gd name="T37" fmla="*/ 702 h 846"/>
                <a:gd name="T38" fmla="*/ 393 w 854"/>
                <a:gd name="T39" fmla="*/ 754 h 846"/>
                <a:gd name="T40" fmla="*/ 366 w 854"/>
                <a:gd name="T41" fmla="*/ 790 h 846"/>
                <a:gd name="T42" fmla="*/ 300 w 854"/>
                <a:gd name="T43" fmla="*/ 835 h 846"/>
                <a:gd name="T44" fmla="*/ 310 w 854"/>
                <a:gd name="T45" fmla="*/ 846 h 846"/>
                <a:gd name="T46" fmla="*/ 391 w 854"/>
                <a:gd name="T47" fmla="*/ 835 h 846"/>
                <a:gd name="T48" fmla="*/ 466 w 854"/>
                <a:gd name="T49" fmla="*/ 806 h 846"/>
                <a:gd name="T50" fmla="*/ 529 w 854"/>
                <a:gd name="T51" fmla="*/ 758 h 846"/>
                <a:gd name="T52" fmla="*/ 577 w 854"/>
                <a:gd name="T53" fmla="*/ 698 h 846"/>
                <a:gd name="T54" fmla="*/ 606 w 854"/>
                <a:gd name="T55" fmla="*/ 629 h 846"/>
                <a:gd name="T56" fmla="*/ 633 w 854"/>
                <a:gd name="T57" fmla="*/ 619 h 846"/>
                <a:gd name="T58" fmla="*/ 706 w 854"/>
                <a:gd name="T59" fmla="*/ 579 h 846"/>
                <a:gd name="T60" fmla="*/ 768 w 854"/>
                <a:gd name="T61" fmla="*/ 529 h 846"/>
                <a:gd name="T62" fmla="*/ 814 w 854"/>
                <a:gd name="T63" fmla="*/ 469 h 846"/>
                <a:gd name="T64" fmla="*/ 843 w 854"/>
                <a:gd name="T65" fmla="*/ 402 h 846"/>
                <a:gd name="T66" fmla="*/ 854 w 854"/>
                <a:gd name="T67" fmla="*/ 329 h 846"/>
                <a:gd name="T68" fmla="*/ 427 w 854"/>
                <a:gd name="T69" fmla="*/ 150 h 846"/>
                <a:gd name="T70" fmla="*/ 462 w 854"/>
                <a:gd name="T71" fmla="*/ 158 h 846"/>
                <a:gd name="T72" fmla="*/ 479 w 854"/>
                <a:gd name="T73" fmla="*/ 183 h 846"/>
                <a:gd name="T74" fmla="*/ 481 w 854"/>
                <a:gd name="T75" fmla="*/ 206 h 846"/>
                <a:gd name="T76" fmla="*/ 468 w 854"/>
                <a:gd name="T77" fmla="*/ 315 h 846"/>
                <a:gd name="T78" fmla="*/ 456 w 854"/>
                <a:gd name="T79" fmla="*/ 371 h 846"/>
                <a:gd name="T80" fmla="*/ 427 w 854"/>
                <a:gd name="T81" fmla="*/ 385 h 846"/>
                <a:gd name="T82" fmla="*/ 406 w 854"/>
                <a:gd name="T83" fmla="*/ 379 h 846"/>
                <a:gd name="T84" fmla="*/ 395 w 854"/>
                <a:gd name="T85" fmla="*/ 360 h 846"/>
                <a:gd name="T86" fmla="*/ 375 w 854"/>
                <a:gd name="T87" fmla="*/ 237 h 846"/>
                <a:gd name="T88" fmla="*/ 375 w 854"/>
                <a:gd name="T89" fmla="*/ 194 h 846"/>
                <a:gd name="T90" fmla="*/ 385 w 854"/>
                <a:gd name="T91" fmla="*/ 165 h 846"/>
                <a:gd name="T92" fmla="*/ 414 w 854"/>
                <a:gd name="T93" fmla="*/ 150 h 846"/>
                <a:gd name="T94" fmla="*/ 427 w 854"/>
                <a:gd name="T95" fmla="*/ 515 h 846"/>
                <a:gd name="T96" fmla="*/ 406 w 854"/>
                <a:gd name="T97" fmla="*/ 510 h 846"/>
                <a:gd name="T98" fmla="*/ 381 w 854"/>
                <a:gd name="T99" fmla="*/ 490 h 846"/>
                <a:gd name="T100" fmla="*/ 373 w 854"/>
                <a:gd name="T101" fmla="*/ 458 h 846"/>
                <a:gd name="T102" fmla="*/ 377 w 854"/>
                <a:gd name="T103" fmla="*/ 438 h 846"/>
                <a:gd name="T104" fmla="*/ 395 w 854"/>
                <a:gd name="T105" fmla="*/ 412 h 846"/>
                <a:gd name="T106" fmla="*/ 427 w 854"/>
                <a:gd name="T107" fmla="*/ 404 h 846"/>
                <a:gd name="T108" fmla="*/ 450 w 854"/>
                <a:gd name="T109" fmla="*/ 408 h 846"/>
                <a:gd name="T110" fmla="*/ 473 w 854"/>
                <a:gd name="T111" fmla="*/ 427 h 846"/>
                <a:gd name="T112" fmla="*/ 483 w 854"/>
                <a:gd name="T113" fmla="*/ 458 h 846"/>
                <a:gd name="T114" fmla="*/ 479 w 854"/>
                <a:gd name="T115" fmla="*/ 479 h 846"/>
                <a:gd name="T116" fmla="*/ 458 w 854"/>
                <a:gd name="T117" fmla="*/ 504 h 846"/>
                <a:gd name="T118" fmla="*/ 427 w 854"/>
                <a:gd name="T119" fmla="*/ 51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846">
                  <a:moveTo>
                    <a:pt x="854" y="329"/>
                  </a:moveTo>
                  <a:lnTo>
                    <a:pt x="854" y="329"/>
                  </a:lnTo>
                  <a:lnTo>
                    <a:pt x="852" y="296"/>
                  </a:lnTo>
                  <a:lnTo>
                    <a:pt x="845" y="262"/>
                  </a:lnTo>
                  <a:lnTo>
                    <a:pt x="835" y="231"/>
                  </a:lnTo>
                  <a:lnTo>
                    <a:pt x="820" y="202"/>
                  </a:lnTo>
                  <a:lnTo>
                    <a:pt x="804" y="173"/>
                  </a:lnTo>
                  <a:lnTo>
                    <a:pt x="781" y="146"/>
                  </a:lnTo>
                  <a:lnTo>
                    <a:pt x="758" y="119"/>
                  </a:lnTo>
                  <a:lnTo>
                    <a:pt x="729" y="96"/>
                  </a:lnTo>
                  <a:lnTo>
                    <a:pt x="700" y="75"/>
                  </a:lnTo>
                  <a:lnTo>
                    <a:pt x="666" y="56"/>
                  </a:lnTo>
                  <a:lnTo>
                    <a:pt x="631" y="40"/>
                  </a:lnTo>
                  <a:lnTo>
                    <a:pt x="593" y="25"/>
                  </a:lnTo>
                  <a:lnTo>
                    <a:pt x="554" y="15"/>
                  </a:lnTo>
                  <a:lnTo>
                    <a:pt x="514" y="6"/>
                  </a:lnTo>
                  <a:lnTo>
                    <a:pt x="470" y="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83" y="2"/>
                  </a:lnTo>
                  <a:lnTo>
                    <a:pt x="341" y="6"/>
                  </a:lnTo>
                  <a:lnTo>
                    <a:pt x="300" y="15"/>
                  </a:lnTo>
                  <a:lnTo>
                    <a:pt x="262" y="25"/>
                  </a:lnTo>
                  <a:lnTo>
                    <a:pt x="225" y="40"/>
                  </a:lnTo>
                  <a:lnTo>
                    <a:pt x="189" y="56"/>
                  </a:lnTo>
                  <a:lnTo>
                    <a:pt x="156" y="75"/>
                  </a:lnTo>
                  <a:lnTo>
                    <a:pt x="125" y="96"/>
                  </a:lnTo>
                  <a:lnTo>
                    <a:pt x="98" y="119"/>
                  </a:lnTo>
                  <a:lnTo>
                    <a:pt x="73" y="146"/>
                  </a:lnTo>
                  <a:lnTo>
                    <a:pt x="52" y="173"/>
                  </a:lnTo>
                  <a:lnTo>
                    <a:pt x="33" y="202"/>
                  </a:lnTo>
                  <a:lnTo>
                    <a:pt x="18" y="231"/>
                  </a:lnTo>
                  <a:lnTo>
                    <a:pt x="8" y="262"/>
                  </a:lnTo>
                  <a:lnTo>
                    <a:pt x="2" y="296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2" y="362"/>
                  </a:lnTo>
                  <a:lnTo>
                    <a:pt x="8" y="394"/>
                  </a:lnTo>
                  <a:lnTo>
                    <a:pt x="18" y="425"/>
                  </a:lnTo>
                  <a:lnTo>
                    <a:pt x="31" y="454"/>
                  </a:lnTo>
                  <a:lnTo>
                    <a:pt x="50" y="483"/>
                  </a:lnTo>
                  <a:lnTo>
                    <a:pt x="68" y="508"/>
                  </a:lnTo>
                  <a:lnTo>
                    <a:pt x="91" y="533"/>
                  </a:lnTo>
                  <a:lnTo>
                    <a:pt x="118" y="556"/>
                  </a:lnTo>
                  <a:lnTo>
                    <a:pt x="148" y="579"/>
                  </a:lnTo>
                  <a:lnTo>
                    <a:pt x="179" y="598"/>
                  </a:lnTo>
                  <a:lnTo>
                    <a:pt x="212" y="615"/>
                  </a:lnTo>
                  <a:lnTo>
                    <a:pt x="248" y="629"/>
                  </a:lnTo>
                  <a:lnTo>
                    <a:pt x="285" y="640"/>
                  </a:lnTo>
                  <a:lnTo>
                    <a:pt x="325" y="650"/>
                  </a:lnTo>
                  <a:lnTo>
                    <a:pt x="364" y="656"/>
                  </a:lnTo>
                  <a:lnTo>
                    <a:pt x="406" y="658"/>
                  </a:lnTo>
                  <a:lnTo>
                    <a:pt x="406" y="658"/>
                  </a:lnTo>
                  <a:lnTo>
                    <a:pt x="414" y="660"/>
                  </a:lnTo>
                  <a:lnTo>
                    <a:pt x="414" y="660"/>
                  </a:lnTo>
                  <a:lnTo>
                    <a:pt x="414" y="683"/>
                  </a:lnTo>
                  <a:lnTo>
                    <a:pt x="410" y="702"/>
                  </a:lnTo>
                  <a:lnTo>
                    <a:pt x="406" y="721"/>
                  </a:lnTo>
                  <a:lnTo>
                    <a:pt x="402" y="738"/>
                  </a:lnTo>
                  <a:lnTo>
                    <a:pt x="393" y="754"/>
                  </a:lnTo>
                  <a:lnTo>
                    <a:pt x="385" y="767"/>
                  </a:lnTo>
                  <a:lnTo>
                    <a:pt x="377" y="779"/>
                  </a:lnTo>
                  <a:lnTo>
                    <a:pt x="366" y="790"/>
                  </a:lnTo>
                  <a:lnTo>
                    <a:pt x="345" y="808"/>
                  </a:lnTo>
                  <a:lnTo>
                    <a:pt x="323" y="823"/>
                  </a:lnTo>
                  <a:lnTo>
                    <a:pt x="300" y="835"/>
                  </a:lnTo>
                  <a:lnTo>
                    <a:pt x="281" y="844"/>
                  </a:lnTo>
                  <a:lnTo>
                    <a:pt x="281" y="844"/>
                  </a:lnTo>
                  <a:lnTo>
                    <a:pt x="310" y="846"/>
                  </a:lnTo>
                  <a:lnTo>
                    <a:pt x="337" y="844"/>
                  </a:lnTo>
                  <a:lnTo>
                    <a:pt x="364" y="842"/>
                  </a:lnTo>
                  <a:lnTo>
                    <a:pt x="391" y="835"/>
                  </a:lnTo>
                  <a:lnTo>
                    <a:pt x="418" y="827"/>
                  </a:lnTo>
                  <a:lnTo>
                    <a:pt x="443" y="819"/>
                  </a:lnTo>
                  <a:lnTo>
                    <a:pt x="466" y="806"/>
                  </a:lnTo>
                  <a:lnTo>
                    <a:pt x="489" y="792"/>
                  </a:lnTo>
                  <a:lnTo>
                    <a:pt x="510" y="775"/>
                  </a:lnTo>
                  <a:lnTo>
                    <a:pt x="529" y="758"/>
                  </a:lnTo>
                  <a:lnTo>
                    <a:pt x="548" y="740"/>
                  </a:lnTo>
                  <a:lnTo>
                    <a:pt x="564" y="719"/>
                  </a:lnTo>
                  <a:lnTo>
                    <a:pt x="577" y="698"/>
                  </a:lnTo>
                  <a:lnTo>
                    <a:pt x="589" y="677"/>
                  </a:lnTo>
                  <a:lnTo>
                    <a:pt x="600" y="652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33" y="619"/>
                  </a:lnTo>
                  <a:lnTo>
                    <a:pt x="658" y="606"/>
                  </a:lnTo>
                  <a:lnTo>
                    <a:pt x="683" y="594"/>
                  </a:lnTo>
                  <a:lnTo>
                    <a:pt x="706" y="579"/>
                  </a:lnTo>
                  <a:lnTo>
                    <a:pt x="729" y="563"/>
                  </a:lnTo>
                  <a:lnTo>
                    <a:pt x="750" y="546"/>
                  </a:lnTo>
                  <a:lnTo>
                    <a:pt x="768" y="529"/>
                  </a:lnTo>
                  <a:lnTo>
                    <a:pt x="785" y="510"/>
                  </a:lnTo>
                  <a:lnTo>
                    <a:pt x="802" y="490"/>
                  </a:lnTo>
                  <a:lnTo>
                    <a:pt x="814" y="469"/>
                  </a:lnTo>
                  <a:lnTo>
                    <a:pt x="827" y="448"/>
                  </a:lnTo>
                  <a:lnTo>
                    <a:pt x="837" y="425"/>
                  </a:lnTo>
                  <a:lnTo>
                    <a:pt x="843" y="402"/>
                  </a:lnTo>
                  <a:lnTo>
                    <a:pt x="850" y="379"/>
                  </a:lnTo>
                  <a:lnTo>
                    <a:pt x="854" y="354"/>
                  </a:lnTo>
                  <a:lnTo>
                    <a:pt x="854" y="329"/>
                  </a:lnTo>
                  <a:lnTo>
                    <a:pt x="854" y="329"/>
                  </a:lnTo>
                  <a:close/>
                  <a:moveTo>
                    <a:pt x="427" y="150"/>
                  </a:moveTo>
                  <a:lnTo>
                    <a:pt x="427" y="150"/>
                  </a:lnTo>
                  <a:lnTo>
                    <a:pt x="441" y="150"/>
                  </a:lnTo>
                  <a:lnTo>
                    <a:pt x="452" y="154"/>
                  </a:lnTo>
                  <a:lnTo>
                    <a:pt x="462" y="158"/>
                  </a:lnTo>
                  <a:lnTo>
                    <a:pt x="468" y="165"/>
                  </a:lnTo>
                  <a:lnTo>
                    <a:pt x="475" y="173"/>
                  </a:lnTo>
                  <a:lnTo>
                    <a:pt x="479" y="183"/>
                  </a:lnTo>
                  <a:lnTo>
                    <a:pt x="481" y="194"/>
                  </a:lnTo>
                  <a:lnTo>
                    <a:pt x="481" y="206"/>
                  </a:lnTo>
                  <a:lnTo>
                    <a:pt x="481" y="206"/>
                  </a:lnTo>
                  <a:lnTo>
                    <a:pt x="479" y="237"/>
                  </a:lnTo>
                  <a:lnTo>
                    <a:pt x="475" y="273"/>
                  </a:lnTo>
                  <a:lnTo>
                    <a:pt x="468" y="315"/>
                  </a:lnTo>
                  <a:lnTo>
                    <a:pt x="458" y="360"/>
                  </a:lnTo>
                  <a:lnTo>
                    <a:pt x="458" y="360"/>
                  </a:lnTo>
                  <a:lnTo>
                    <a:pt x="456" y="371"/>
                  </a:lnTo>
                  <a:lnTo>
                    <a:pt x="450" y="379"/>
                  </a:lnTo>
                  <a:lnTo>
                    <a:pt x="441" y="383"/>
                  </a:lnTo>
                  <a:lnTo>
                    <a:pt x="427" y="385"/>
                  </a:lnTo>
                  <a:lnTo>
                    <a:pt x="427" y="385"/>
                  </a:lnTo>
                  <a:lnTo>
                    <a:pt x="414" y="383"/>
                  </a:lnTo>
                  <a:lnTo>
                    <a:pt x="406" y="379"/>
                  </a:lnTo>
                  <a:lnTo>
                    <a:pt x="400" y="371"/>
                  </a:lnTo>
                  <a:lnTo>
                    <a:pt x="395" y="360"/>
                  </a:lnTo>
                  <a:lnTo>
                    <a:pt x="395" y="360"/>
                  </a:lnTo>
                  <a:lnTo>
                    <a:pt x="387" y="315"/>
                  </a:lnTo>
                  <a:lnTo>
                    <a:pt x="379" y="273"/>
                  </a:lnTo>
                  <a:lnTo>
                    <a:pt x="375" y="237"/>
                  </a:lnTo>
                  <a:lnTo>
                    <a:pt x="375" y="206"/>
                  </a:lnTo>
                  <a:lnTo>
                    <a:pt x="375" y="206"/>
                  </a:lnTo>
                  <a:lnTo>
                    <a:pt x="375" y="194"/>
                  </a:lnTo>
                  <a:lnTo>
                    <a:pt x="377" y="183"/>
                  </a:lnTo>
                  <a:lnTo>
                    <a:pt x="381" y="173"/>
                  </a:lnTo>
                  <a:lnTo>
                    <a:pt x="385" y="165"/>
                  </a:lnTo>
                  <a:lnTo>
                    <a:pt x="393" y="158"/>
                  </a:lnTo>
                  <a:lnTo>
                    <a:pt x="402" y="154"/>
                  </a:lnTo>
                  <a:lnTo>
                    <a:pt x="414" y="150"/>
                  </a:lnTo>
                  <a:lnTo>
                    <a:pt x="427" y="150"/>
                  </a:lnTo>
                  <a:lnTo>
                    <a:pt x="427" y="150"/>
                  </a:lnTo>
                  <a:close/>
                  <a:moveTo>
                    <a:pt x="427" y="515"/>
                  </a:moveTo>
                  <a:lnTo>
                    <a:pt x="427" y="515"/>
                  </a:lnTo>
                  <a:lnTo>
                    <a:pt x="416" y="513"/>
                  </a:lnTo>
                  <a:lnTo>
                    <a:pt x="406" y="510"/>
                  </a:lnTo>
                  <a:lnTo>
                    <a:pt x="395" y="504"/>
                  </a:lnTo>
                  <a:lnTo>
                    <a:pt x="389" y="498"/>
                  </a:lnTo>
                  <a:lnTo>
                    <a:pt x="381" y="490"/>
                  </a:lnTo>
                  <a:lnTo>
                    <a:pt x="377" y="479"/>
                  </a:lnTo>
                  <a:lnTo>
                    <a:pt x="373" y="469"/>
                  </a:lnTo>
                  <a:lnTo>
                    <a:pt x="373" y="458"/>
                  </a:lnTo>
                  <a:lnTo>
                    <a:pt x="373" y="458"/>
                  </a:lnTo>
                  <a:lnTo>
                    <a:pt x="373" y="448"/>
                  </a:lnTo>
                  <a:lnTo>
                    <a:pt x="377" y="438"/>
                  </a:lnTo>
                  <a:lnTo>
                    <a:pt x="381" y="427"/>
                  </a:lnTo>
                  <a:lnTo>
                    <a:pt x="389" y="419"/>
                  </a:lnTo>
                  <a:lnTo>
                    <a:pt x="395" y="412"/>
                  </a:lnTo>
                  <a:lnTo>
                    <a:pt x="406" y="408"/>
                  </a:lnTo>
                  <a:lnTo>
                    <a:pt x="416" y="404"/>
                  </a:lnTo>
                  <a:lnTo>
                    <a:pt x="427" y="404"/>
                  </a:lnTo>
                  <a:lnTo>
                    <a:pt x="427" y="404"/>
                  </a:lnTo>
                  <a:lnTo>
                    <a:pt x="439" y="404"/>
                  </a:lnTo>
                  <a:lnTo>
                    <a:pt x="450" y="408"/>
                  </a:lnTo>
                  <a:lnTo>
                    <a:pt x="458" y="412"/>
                  </a:lnTo>
                  <a:lnTo>
                    <a:pt x="466" y="419"/>
                  </a:lnTo>
                  <a:lnTo>
                    <a:pt x="473" y="427"/>
                  </a:lnTo>
                  <a:lnTo>
                    <a:pt x="479" y="438"/>
                  </a:lnTo>
                  <a:lnTo>
                    <a:pt x="481" y="448"/>
                  </a:lnTo>
                  <a:lnTo>
                    <a:pt x="483" y="458"/>
                  </a:lnTo>
                  <a:lnTo>
                    <a:pt x="483" y="458"/>
                  </a:lnTo>
                  <a:lnTo>
                    <a:pt x="481" y="469"/>
                  </a:lnTo>
                  <a:lnTo>
                    <a:pt x="479" y="479"/>
                  </a:lnTo>
                  <a:lnTo>
                    <a:pt x="473" y="490"/>
                  </a:lnTo>
                  <a:lnTo>
                    <a:pt x="466" y="498"/>
                  </a:lnTo>
                  <a:lnTo>
                    <a:pt x="458" y="504"/>
                  </a:lnTo>
                  <a:lnTo>
                    <a:pt x="450" y="510"/>
                  </a:lnTo>
                  <a:lnTo>
                    <a:pt x="439" y="513"/>
                  </a:lnTo>
                  <a:lnTo>
                    <a:pt x="427" y="515"/>
                  </a:lnTo>
                  <a:lnTo>
                    <a:pt x="427" y="5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OfficePLUS-7">
            <a:extLst>
              <a:ext uri="{FF2B5EF4-FFF2-40B4-BE49-F238E27FC236}">
                <a16:creationId xmlns:a16="http://schemas.microsoft.com/office/drawing/2014/main" id="{B098FFCE-E8E7-45AF-9CA5-B37142FCD2EF}"/>
              </a:ext>
            </a:extLst>
          </p:cNvPr>
          <p:cNvGrpSpPr/>
          <p:nvPr/>
        </p:nvGrpSpPr>
        <p:grpSpPr>
          <a:xfrm>
            <a:off x="2768872" y="4717128"/>
            <a:ext cx="628498" cy="403694"/>
            <a:chOff x="3698875" y="4430713"/>
            <a:chExt cx="1868487" cy="1200150"/>
          </a:xfrm>
          <a:solidFill>
            <a:schemeClr val="bg1"/>
          </a:solidFill>
        </p:grpSpPr>
        <p:sp>
          <p:nvSpPr>
            <p:cNvPr id="14" name="OfficePLUS-7-1">
              <a:extLst>
                <a:ext uri="{FF2B5EF4-FFF2-40B4-BE49-F238E27FC236}">
                  <a16:creationId xmlns:a16="http://schemas.microsoft.com/office/drawing/2014/main" id="{DFAC62DA-5C57-41CB-B2A0-3954F43E2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3338" y="4430713"/>
              <a:ext cx="1082675" cy="350838"/>
            </a:xfrm>
            <a:custGeom>
              <a:avLst/>
              <a:gdLst>
                <a:gd name="T0" fmla="*/ 630 w 682"/>
                <a:gd name="T1" fmla="*/ 221 h 221"/>
                <a:gd name="T2" fmla="*/ 630 w 682"/>
                <a:gd name="T3" fmla="*/ 221 h 221"/>
                <a:gd name="T4" fmla="*/ 638 w 682"/>
                <a:gd name="T5" fmla="*/ 189 h 221"/>
                <a:gd name="T6" fmla="*/ 648 w 682"/>
                <a:gd name="T7" fmla="*/ 160 h 221"/>
                <a:gd name="T8" fmla="*/ 663 w 682"/>
                <a:gd name="T9" fmla="*/ 135 h 221"/>
                <a:gd name="T10" fmla="*/ 682 w 682"/>
                <a:gd name="T11" fmla="*/ 110 h 221"/>
                <a:gd name="T12" fmla="*/ 313 w 682"/>
                <a:gd name="T13" fmla="*/ 110 h 221"/>
                <a:gd name="T14" fmla="*/ 313 w 682"/>
                <a:gd name="T15" fmla="*/ 52 h 221"/>
                <a:gd name="T16" fmla="*/ 313 w 682"/>
                <a:gd name="T17" fmla="*/ 52 h 221"/>
                <a:gd name="T18" fmla="*/ 313 w 682"/>
                <a:gd name="T19" fmla="*/ 41 h 221"/>
                <a:gd name="T20" fmla="*/ 311 w 682"/>
                <a:gd name="T21" fmla="*/ 31 h 221"/>
                <a:gd name="T22" fmla="*/ 305 w 682"/>
                <a:gd name="T23" fmla="*/ 23 h 221"/>
                <a:gd name="T24" fmla="*/ 298 w 682"/>
                <a:gd name="T25" fmla="*/ 14 h 221"/>
                <a:gd name="T26" fmla="*/ 292 w 682"/>
                <a:gd name="T27" fmla="*/ 8 h 221"/>
                <a:gd name="T28" fmla="*/ 282 w 682"/>
                <a:gd name="T29" fmla="*/ 4 h 221"/>
                <a:gd name="T30" fmla="*/ 273 w 682"/>
                <a:gd name="T31" fmla="*/ 2 h 221"/>
                <a:gd name="T32" fmla="*/ 263 w 682"/>
                <a:gd name="T33" fmla="*/ 0 h 221"/>
                <a:gd name="T34" fmla="*/ 53 w 682"/>
                <a:gd name="T35" fmla="*/ 0 h 221"/>
                <a:gd name="T36" fmla="*/ 53 w 682"/>
                <a:gd name="T37" fmla="*/ 0 h 221"/>
                <a:gd name="T38" fmla="*/ 42 w 682"/>
                <a:gd name="T39" fmla="*/ 2 h 221"/>
                <a:gd name="T40" fmla="*/ 32 w 682"/>
                <a:gd name="T41" fmla="*/ 4 h 221"/>
                <a:gd name="T42" fmla="*/ 23 w 682"/>
                <a:gd name="T43" fmla="*/ 8 h 221"/>
                <a:gd name="T44" fmla="*/ 17 w 682"/>
                <a:gd name="T45" fmla="*/ 14 h 221"/>
                <a:gd name="T46" fmla="*/ 11 w 682"/>
                <a:gd name="T47" fmla="*/ 23 h 221"/>
                <a:gd name="T48" fmla="*/ 5 w 682"/>
                <a:gd name="T49" fmla="*/ 31 h 221"/>
                <a:gd name="T50" fmla="*/ 3 w 682"/>
                <a:gd name="T51" fmla="*/ 41 h 221"/>
                <a:gd name="T52" fmla="*/ 0 w 682"/>
                <a:gd name="T53" fmla="*/ 52 h 221"/>
                <a:gd name="T54" fmla="*/ 0 w 682"/>
                <a:gd name="T55" fmla="*/ 221 h 221"/>
                <a:gd name="T56" fmla="*/ 630 w 682"/>
                <a:gd name="T5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2" h="221">
                  <a:moveTo>
                    <a:pt x="630" y="221"/>
                  </a:moveTo>
                  <a:lnTo>
                    <a:pt x="630" y="221"/>
                  </a:lnTo>
                  <a:lnTo>
                    <a:pt x="638" y="189"/>
                  </a:lnTo>
                  <a:lnTo>
                    <a:pt x="648" y="160"/>
                  </a:lnTo>
                  <a:lnTo>
                    <a:pt x="663" y="135"/>
                  </a:lnTo>
                  <a:lnTo>
                    <a:pt x="682" y="110"/>
                  </a:lnTo>
                  <a:lnTo>
                    <a:pt x="313" y="110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41"/>
                  </a:lnTo>
                  <a:lnTo>
                    <a:pt x="311" y="31"/>
                  </a:lnTo>
                  <a:lnTo>
                    <a:pt x="305" y="23"/>
                  </a:lnTo>
                  <a:lnTo>
                    <a:pt x="298" y="14"/>
                  </a:lnTo>
                  <a:lnTo>
                    <a:pt x="292" y="8"/>
                  </a:lnTo>
                  <a:lnTo>
                    <a:pt x="282" y="4"/>
                  </a:lnTo>
                  <a:lnTo>
                    <a:pt x="273" y="2"/>
                  </a:lnTo>
                  <a:lnTo>
                    <a:pt x="26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7" y="14"/>
                  </a:lnTo>
                  <a:lnTo>
                    <a:pt x="11" y="23"/>
                  </a:lnTo>
                  <a:lnTo>
                    <a:pt x="5" y="31"/>
                  </a:lnTo>
                  <a:lnTo>
                    <a:pt x="3" y="41"/>
                  </a:lnTo>
                  <a:lnTo>
                    <a:pt x="0" y="52"/>
                  </a:lnTo>
                  <a:lnTo>
                    <a:pt x="0" y="221"/>
                  </a:lnTo>
                  <a:lnTo>
                    <a:pt x="630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fficePLUS-7-2">
              <a:extLst>
                <a:ext uri="{FF2B5EF4-FFF2-40B4-BE49-F238E27FC236}">
                  <a16:creationId xmlns:a16="http://schemas.microsoft.com/office/drawing/2014/main" id="{37CD73CF-091C-4FC1-87BB-C86E693B1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4837113"/>
              <a:ext cx="1527175" cy="793750"/>
            </a:xfrm>
            <a:custGeom>
              <a:avLst/>
              <a:gdLst>
                <a:gd name="T0" fmla="*/ 714 w 962"/>
                <a:gd name="T1" fmla="*/ 17 h 500"/>
                <a:gd name="T2" fmla="*/ 714 w 962"/>
                <a:gd name="T3" fmla="*/ 17 h 500"/>
                <a:gd name="T4" fmla="*/ 714 w 962"/>
                <a:gd name="T5" fmla="*/ 0 h 500"/>
                <a:gd name="T6" fmla="*/ 37 w 962"/>
                <a:gd name="T7" fmla="*/ 0 h 500"/>
                <a:gd name="T8" fmla="*/ 37 w 962"/>
                <a:gd name="T9" fmla="*/ 0 h 500"/>
                <a:gd name="T10" fmla="*/ 29 w 962"/>
                <a:gd name="T11" fmla="*/ 0 h 500"/>
                <a:gd name="T12" fmla="*/ 21 w 962"/>
                <a:gd name="T13" fmla="*/ 2 h 500"/>
                <a:gd name="T14" fmla="*/ 14 w 962"/>
                <a:gd name="T15" fmla="*/ 4 h 500"/>
                <a:gd name="T16" fmla="*/ 10 w 962"/>
                <a:gd name="T17" fmla="*/ 8 h 500"/>
                <a:gd name="T18" fmla="*/ 6 w 962"/>
                <a:gd name="T19" fmla="*/ 15 h 500"/>
                <a:gd name="T20" fmla="*/ 2 w 962"/>
                <a:gd name="T21" fmla="*/ 19 h 500"/>
                <a:gd name="T22" fmla="*/ 0 w 962"/>
                <a:gd name="T23" fmla="*/ 33 h 500"/>
                <a:gd name="T24" fmla="*/ 0 w 962"/>
                <a:gd name="T25" fmla="*/ 33 h 500"/>
                <a:gd name="T26" fmla="*/ 2 w 962"/>
                <a:gd name="T27" fmla="*/ 46 h 500"/>
                <a:gd name="T28" fmla="*/ 106 w 962"/>
                <a:gd name="T29" fmla="*/ 448 h 500"/>
                <a:gd name="T30" fmla="*/ 106 w 962"/>
                <a:gd name="T31" fmla="*/ 448 h 500"/>
                <a:gd name="T32" fmla="*/ 110 w 962"/>
                <a:gd name="T33" fmla="*/ 458 h 500"/>
                <a:gd name="T34" fmla="*/ 114 w 962"/>
                <a:gd name="T35" fmla="*/ 469 h 500"/>
                <a:gd name="T36" fmla="*/ 123 w 962"/>
                <a:gd name="T37" fmla="*/ 477 h 500"/>
                <a:gd name="T38" fmla="*/ 131 w 962"/>
                <a:gd name="T39" fmla="*/ 485 h 500"/>
                <a:gd name="T40" fmla="*/ 141 w 962"/>
                <a:gd name="T41" fmla="*/ 492 h 500"/>
                <a:gd name="T42" fmla="*/ 152 w 962"/>
                <a:gd name="T43" fmla="*/ 496 h 500"/>
                <a:gd name="T44" fmla="*/ 162 w 962"/>
                <a:gd name="T45" fmla="*/ 500 h 500"/>
                <a:gd name="T46" fmla="*/ 175 w 962"/>
                <a:gd name="T47" fmla="*/ 500 h 500"/>
                <a:gd name="T48" fmla="*/ 848 w 962"/>
                <a:gd name="T49" fmla="*/ 500 h 500"/>
                <a:gd name="T50" fmla="*/ 848 w 962"/>
                <a:gd name="T51" fmla="*/ 500 h 500"/>
                <a:gd name="T52" fmla="*/ 858 w 962"/>
                <a:gd name="T53" fmla="*/ 500 h 500"/>
                <a:gd name="T54" fmla="*/ 868 w 962"/>
                <a:gd name="T55" fmla="*/ 496 h 500"/>
                <a:gd name="T56" fmla="*/ 879 w 962"/>
                <a:gd name="T57" fmla="*/ 492 h 500"/>
                <a:gd name="T58" fmla="*/ 889 w 962"/>
                <a:gd name="T59" fmla="*/ 485 h 500"/>
                <a:gd name="T60" fmla="*/ 898 w 962"/>
                <a:gd name="T61" fmla="*/ 477 h 500"/>
                <a:gd name="T62" fmla="*/ 906 w 962"/>
                <a:gd name="T63" fmla="*/ 469 h 500"/>
                <a:gd name="T64" fmla="*/ 912 w 962"/>
                <a:gd name="T65" fmla="*/ 458 h 500"/>
                <a:gd name="T66" fmla="*/ 914 w 962"/>
                <a:gd name="T67" fmla="*/ 448 h 500"/>
                <a:gd name="T68" fmla="*/ 962 w 962"/>
                <a:gd name="T69" fmla="*/ 269 h 500"/>
                <a:gd name="T70" fmla="*/ 962 w 962"/>
                <a:gd name="T71" fmla="*/ 269 h 500"/>
                <a:gd name="T72" fmla="*/ 937 w 962"/>
                <a:gd name="T73" fmla="*/ 267 h 500"/>
                <a:gd name="T74" fmla="*/ 912 w 962"/>
                <a:gd name="T75" fmla="*/ 262 h 500"/>
                <a:gd name="T76" fmla="*/ 887 w 962"/>
                <a:gd name="T77" fmla="*/ 256 h 500"/>
                <a:gd name="T78" fmla="*/ 864 w 962"/>
                <a:gd name="T79" fmla="*/ 248 h 500"/>
                <a:gd name="T80" fmla="*/ 843 w 962"/>
                <a:gd name="T81" fmla="*/ 235 h 500"/>
                <a:gd name="T82" fmla="*/ 823 w 962"/>
                <a:gd name="T83" fmla="*/ 223 h 500"/>
                <a:gd name="T84" fmla="*/ 804 w 962"/>
                <a:gd name="T85" fmla="*/ 208 h 500"/>
                <a:gd name="T86" fmla="*/ 787 w 962"/>
                <a:gd name="T87" fmla="*/ 192 h 500"/>
                <a:gd name="T88" fmla="*/ 771 w 962"/>
                <a:gd name="T89" fmla="*/ 175 h 500"/>
                <a:gd name="T90" fmla="*/ 756 w 962"/>
                <a:gd name="T91" fmla="*/ 156 h 500"/>
                <a:gd name="T92" fmla="*/ 743 w 962"/>
                <a:gd name="T93" fmla="*/ 135 h 500"/>
                <a:gd name="T94" fmla="*/ 733 w 962"/>
                <a:gd name="T95" fmla="*/ 112 h 500"/>
                <a:gd name="T96" fmla="*/ 725 w 962"/>
                <a:gd name="T97" fmla="*/ 90 h 500"/>
                <a:gd name="T98" fmla="*/ 718 w 962"/>
                <a:gd name="T99" fmla="*/ 67 h 500"/>
                <a:gd name="T100" fmla="*/ 714 w 962"/>
                <a:gd name="T101" fmla="*/ 42 h 500"/>
                <a:gd name="T102" fmla="*/ 714 w 962"/>
                <a:gd name="T103" fmla="*/ 17 h 500"/>
                <a:gd name="T104" fmla="*/ 714 w 962"/>
                <a:gd name="T105" fmla="*/ 1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2" h="500">
                  <a:moveTo>
                    <a:pt x="714" y="17"/>
                  </a:moveTo>
                  <a:lnTo>
                    <a:pt x="714" y="17"/>
                  </a:lnTo>
                  <a:lnTo>
                    <a:pt x="71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5"/>
                  </a:lnTo>
                  <a:lnTo>
                    <a:pt x="2" y="1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46"/>
                  </a:lnTo>
                  <a:lnTo>
                    <a:pt x="106" y="448"/>
                  </a:lnTo>
                  <a:lnTo>
                    <a:pt x="106" y="448"/>
                  </a:lnTo>
                  <a:lnTo>
                    <a:pt x="110" y="458"/>
                  </a:lnTo>
                  <a:lnTo>
                    <a:pt x="114" y="469"/>
                  </a:lnTo>
                  <a:lnTo>
                    <a:pt x="123" y="477"/>
                  </a:lnTo>
                  <a:lnTo>
                    <a:pt x="131" y="485"/>
                  </a:lnTo>
                  <a:lnTo>
                    <a:pt x="141" y="492"/>
                  </a:lnTo>
                  <a:lnTo>
                    <a:pt x="152" y="496"/>
                  </a:lnTo>
                  <a:lnTo>
                    <a:pt x="162" y="500"/>
                  </a:lnTo>
                  <a:lnTo>
                    <a:pt x="175" y="500"/>
                  </a:lnTo>
                  <a:lnTo>
                    <a:pt x="848" y="500"/>
                  </a:lnTo>
                  <a:lnTo>
                    <a:pt x="848" y="500"/>
                  </a:lnTo>
                  <a:lnTo>
                    <a:pt x="858" y="500"/>
                  </a:lnTo>
                  <a:lnTo>
                    <a:pt x="868" y="496"/>
                  </a:lnTo>
                  <a:lnTo>
                    <a:pt x="879" y="492"/>
                  </a:lnTo>
                  <a:lnTo>
                    <a:pt x="889" y="485"/>
                  </a:lnTo>
                  <a:lnTo>
                    <a:pt x="898" y="477"/>
                  </a:lnTo>
                  <a:lnTo>
                    <a:pt x="906" y="469"/>
                  </a:lnTo>
                  <a:lnTo>
                    <a:pt x="912" y="458"/>
                  </a:lnTo>
                  <a:lnTo>
                    <a:pt x="914" y="448"/>
                  </a:lnTo>
                  <a:lnTo>
                    <a:pt x="962" y="269"/>
                  </a:lnTo>
                  <a:lnTo>
                    <a:pt x="962" y="269"/>
                  </a:lnTo>
                  <a:lnTo>
                    <a:pt x="937" y="267"/>
                  </a:lnTo>
                  <a:lnTo>
                    <a:pt x="912" y="262"/>
                  </a:lnTo>
                  <a:lnTo>
                    <a:pt x="887" y="256"/>
                  </a:lnTo>
                  <a:lnTo>
                    <a:pt x="864" y="248"/>
                  </a:lnTo>
                  <a:lnTo>
                    <a:pt x="843" y="235"/>
                  </a:lnTo>
                  <a:lnTo>
                    <a:pt x="823" y="223"/>
                  </a:lnTo>
                  <a:lnTo>
                    <a:pt x="804" y="208"/>
                  </a:lnTo>
                  <a:lnTo>
                    <a:pt x="787" y="192"/>
                  </a:lnTo>
                  <a:lnTo>
                    <a:pt x="771" y="175"/>
                  </a:lnTo>
                  <a:lnTo>
                    <a:pt x="756" y="156"/>
                  </a:lnTo>
                  <a:lnTo>
                    <a:pt x="743" y="135"/>
                  </a:lnTo>
                  <a:lnTo>
                    <a:pt x="733" y="112"/>
                  </a:lnTo>
                  <a:lnTo>
                    <a:pt x="725" y="90"/>
                  </a:lnTo>
                  <a:lnTo>
                    <a:pt x="718" y="67"/>
                  </a:lnTo>
                  <a:lnTo>
                    <a:pt x="714" y="42"/>
                  </a:lnTo>
                  <a:lnTo>
                    <a:pt x="714" y="17"/>
                  </a:lnTo>
                  <a:lnTo>
                    <a:pt x="7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fficePLUS-7-3">
              <a:extLst>
                <a:ext uri="{FF2B5EF4-FFF2-40B4-BE49-F238E27FC236}">
                  <a16:creationId xmlns:a16="http://schemas.microsoft.com/office/drawing/2014/main" id="{6387FF5F-A0D0-4A74-968B-6AB504FA0B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9025" y="4529138"/>
              <a:ext cx="668337" cy="665163"/>
            </a:xfrm>
            <a:custGeom>
              <a:avLst/>
              <a:gdLst>
                <a:gd name="T0" fmla="*/ 210 w 421"/>
                <a:gd name="T1" fmla="*/ 0 h 419"/>
                <a:gd name="T2" fmla="*/ 167 w 421"/>
                <a:gd name="T3" fmla="*/ 4 h 419"/>
                <a:gd name="T4" fmla="*/ 129 w 421"/>
                <a:gd name="T5" fmla="*/ 17 h 419"/>
                <a:gd name="T6" fmla="*/ 92 w 421"/>
                <a:gd name="T7" fmla="*/ 36 h 419"/>
                <a:gd name="T8" fmla="*/ 62 w 421"/>
                <a:gd name="T9" fmla="*/ 61 h 419"/>
                <a:gd name="T10" fmla="*/ 35 w 421"/>
                <a:gd name="T11" fmla="*/ 92 h 419"/>
                <a:gd name="T12" fmla="*/ 17 w 421"/>
                <a:gd name="T13" fmla="*/ 127 h 419"/>
                <a:gd name="T14" fmla="*/ 4 w 421"/>
                <a:gd name="T15" fmla="*/ 167 h 419"/>
                <a:gd name="T16" fmla="*/ 0 w 421"/>
                <a:gd name="T17" fmla="*/ 211 h 419"/>
                <a:gd name="T18" fmla="*/ 2 w 421"/>
                <a:gd name="T19" fmla="*/ 231 h 419"/>
                <a:gd name="T20" fmla="*/ 10 w 421"/>
                <a:gd name="T21" fmla="*/ 273 h 419"/>
                <a:gd name="T22" fmla="*/ 25 w 421"/>
                <a:gd name="T23" fmla="*/ 311 h 419"/>
                <a:gd name="T24" fmla="*/ 48 w 421"/>
                <a:gd name="T25" fmla="*/ 344 h 419"/>
                <a:gd name="T26" fmla="*/ 77 w 421"/>
                <a:gd name="T27" fmla="*/ 371 h 419"/>
                <a:gd name="T28" fmla="*/ 110 w 421"/>
                <a:gd name="T29" fmla="*/ 394 h 419"/>
                <a:gd name="T30" fmla="*/ 148 w 421"/>
                <a:gd name="T31" fmla="*/ 411 h 419"/>
                <a:gd name="T32" fmla="*/ 187 w 421"/>
                <a:gd name="T33" fmla="*/ 419 h 419"/>
                <a:gd name="T34" fmla="*/ 210 w 421"/>
                <a:gd name="T35" fmla="*/ 419 h 419"/>
                <a:gd name="T36" fmla="*/ 252 w 421"/>
                <a:gd name="T37" fmla="*/ 415 h 419"/>
                <a:gd name="T38" fmla="*/ 292 w 421"/>
                <a:gd name="T39" fmla="*/ 402 h 419"/>
                <a:gd name="T40" fmla="*/ 327 w 421"/>
                <a:gd name="T41" fmla="*/ 384 h 419"/>
                <a:gd name="T42" fmla="*/ 358 w 421"/>
                <a:gd name="T43" fmla="*/ 359 h 419"/>
                <a:gd name="T44" fmla="*/ 383 w 421"/>
                <a:gd name="T45" fmla="*/ 327 h 419"/>
                <a:gd name="T46" fmla="*/ 404 w 421"/>
                <a:gd name="T47" fmla="*/ 292 h 419"/>
                <a:gd name="T48" fmla="*/ 415 w 421"/>
                <a:gd name="T49" fmla="*/ 252 h 419"/>
                <a:gd name="T50" fmla="*/ 421 w 421"/>
                <a:gd name="T51" fmla="*/ 211 h 419"/>
                <a:gd name="T52" fmla="*/ 419 w 421"/>
                <a:gd name="T53" fmla="*/ 188 h 419"/>
                <a:gd name="T54" fmla="*/ 410 w 421"/>
                <a:gd name="T55" fmla="*/ 148 h 419"/>
                <a:gd name="T56" fmla="*/ 394 w 421"/>
                <a:gd name="T57" fmla="*/ 111 h 419"/>
                <a:gd name="T58" fmla="*/ 371 w 421"/>
                <a:gd name="T59" fmla="*/ 77 h 419"/>
                <a:gd name="T60" fmla="*/ 344 w 421"/>
                <a:gd name="T61" fmla="*/ 48 h 419"/>
                <a:gd name="T62" fmla="*/ 310 w 421"/>
                <a:gd name="T63" fmla="*/ 25 h 419"/>
                <a:gd name="T64" fmla="*/ 273 w 421"/>
                <a:gd name="T65" fmla="*/ 8 h 419"/>
                <a:gd name="T66" fmla="*/ 231 w 421"/>
                <a:gd name="T67" fmla="*/ 0 h 419"/>
                <a:gd name="T68" fmla="*/ 210 w 421"/>
                <a:gd name="T69" fmla="*/ 0 h 419"/>
                <a:gd name="T70" fmla="*/ 240 w 421"/>
                <a:gd name="T71" fmla="*/ 240 h 419"/>
                <a:gd name="T72" fmla="*/ 240 w 421"/>
                <a:gd name="T73" fmla="*/ 315 h 419"/>
                <a:gd name="T74" fmla="*/ 231 w 421"/>
                <a:gd name="T75" fmla="*/ 336 h 419"/>
                <a:gd name="T76" fmla="*/ 210 w 421"/>
                <a:gd name="T77" fmla="*/ 344 h 419"/>
                <a:gd name="T78" fmla="*/ 198 w 421"/>
                <a:gd name="T79" fmla="*/ 342 h 419"/>
                <a:gd name="T80" fmla="*/ 183 w 421"/>
                <a:gd name="T81" fmla="*/ 325 h 419"/>
                <a:gd name="T82" fmla="*/ 181 w 421"/>
                <a:gd name="T83" fmla="*/ 240 h 419"/>
                <a:gd name="T84" fmla="*/ 106 w 421"/>
                <a:gd name="T85" fmla="*/ 240 h 419"/>
                <a:gd name="T86" fmla="*/ 85 w 421"/>
                <a:gd name="T87" fmla="*/ 231 h 419"/>
                <a:gd name="T88" fmla="*/ 75 w 421"/>
                <a:gd name="T89" fmla="*/ 211 h 419"/>
                <a:gd name="T90" fmla="*/ 79 w 421"/>
                <a:gd name="T91" fmla="*/ 198 h 419"/>
                <a:gd name="T92" fmla="*/ 94 w 421"/>
                <a:gd name="T93" fmla="*/ 184 h 419"/>
                <a:gd name="T94" fmla="*/ 181 w 421"/>
                <a:gd name="T95" fmla="*/ 181 h 419"/>
                <a:gd name="T96" fmla="*/ 181 w 421"/>
                <a:gd name="T97" fmla="*/ 104 h 419"/>
                <a:gd name="T98" fmla="*/ 190 w 421"/>
                <a:gd name="T99" fmla="*/ 83 h 419"/>
                <a:gd name="T100" fmla="*/ 210 w 421"/>
                <a:gd name="T101" fmla="*/ 75 h 419"/>
                <a:gd name="T102" fmla="*/ 221 w 421"/>
                <a:gd name="T103" fmla="*/ 77 h 419"/>
                <a:gd name="T104" fmla="*/ 237 w 421"/>
                <a:gd name="T105" fmla="*/ 94 h 419"/>
                <a:gd name="T106" fmla="*/ 240 w 421"/>
                <a:gd name="T107" fmla="*/ 181 h 419"/>
                <a:gd name="T108" fmla="*/ 315 w 421"/>
                <a:gd name="T109" fmla="*/ 181 h 419"/>
                <a:gd name="T110" fmla="*/ 335 w 421"/>
                <a:gd name="T111" fmla="*/ 190 h 419"/>
                <a:gd name="T112" fmla="*/ 344 w 421"/>
                <a:gd name="T113" fmla="*/ 211 h 419"/>
                <a:gd name="T114" fmla="*/ 342 w 421"/>
                <a:gd name="T115" fmla="*/ 221 h 419"/>
                <a:gd name="T116" fmla="*/ 325 w 421"/>
                <a:gd name="T117" fmla="*/ 238 h 419"/>
                <a:gd name="T118" fmla="*/ 315 w 421"/>
                <a:gd name="T119" fmla="*/ 24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1" h="419">
                  <a:moveTo>
                    <a:pt x="210" y="0"/>
                  </a:moveTo>
                  <a:lnTo>
                    <a:pt x="210" y="0"/>
                  </a:lnTo>
                  <a:lnTo>
                    <a:pt x="187" y="0"/>
                  </a:lnTo>
                  <a:lnTo>
                    <a:pt x="167" y="4"/>
                  </a:lnTo>
                  <a:lnTo>
                    <a:pt x="148" y="8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7" y="48"/>
                  </a:lnTo>
                  <a:lnTo>
                    <a:pt x="62" y="61"/>
                  </a:lnTo>
                  <a:lnTo>
                    <a:pt x="48" y="77"/>
                  </a:lnTo>
                  <a:lnTo>
                    <a:pt x="35" y="92"/>
                  </a:lnTo>
                  <a:lnTo>
                    <a:pt x="25" y="111"/>
                  </a:lnTo>
                  <a:lnTo>
                    <a:pt x="17" y="127"/>
                  </a:lnTo>
                  <a:lnTo>
                    <a:pt x="10" y="148"/>
                  </a:lnTo>
                  <a:lnTo>
                    <a:pt x="4" y="167"/>
                  </a:lnTo>
                  <a:lnTo>
                    <a:pt x="2" y="18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31"/>
                  </a:lnTo>
                  <a:lnTo>
                    <a:pt x="4" y="252"/>
                  </a:lnTo>
                  <a:lnTo>
                    <a:pt x="10" y="273"/>
                  </a:lnTo>
                  <a:lnTo>
                    <a:pt x="17" y="292"/>
                  </a:lnTo>
                  <a:lnTo>
                    <a:pt x="25" y="311"/>
                  </a:lnTo>
                  <a:lnTo>
                    <a:pt x="35" y="327"/>
                  </a:lnTo>
                  <a:lnTo>
                    <a:pt x="48" y="344"/>
                  </a:lnTo>
                  <a:lnTo>
                    <a:pt x="62" y="359"/>
                  </a:lnTo>
                  <a:lnTo>
                    <a:pt x="77" y="371"/>
                  </a:lnTo>
                  <a:lnTo>
                    <a:pt x="92" y="384"/>
                  </a:lnTo>
                  <a:lnTo>
                    <a:pt x="110" y="394"/>
                  </a:lnTo>
                  <a:lnTo>
                    <a:pt x="129" y="402"/>
                  </a:lnTo>
                  <a:lnTo>
                    <a:pt x="148" y="411"/>
                  </a:lnTo>
                  <a:lnTo>
                    <a:pt x="167" y="415"/>
                  </a:lnTo>
                  <a:lnTo>
                    <a:pt x="187" y="419"/>
                  </a:lnTo>
                  <a:lnTo>
                    <a:pt x="210" y="419"/>
                  </a:lnTo>
                  <a:lnTo>
                    <a:pt x="210" y="419"/>
                  </a:lnTo>
                  <a:lnTo>
                    <a:pt x="231" y="419"/>
                  </a:lnTo>
                  <a:lnTo>
                    <a:pt x="252" y="415"/>
                  </a:lnTo>
                  <a:lnTo>
                    <a:pt x="273" y="411"/>
                  </a:lnTo>
                  <a:lnTo>
                    <a:pt x="292" y="402"/>
                  </a:lnTo>
                  <a:lnTo>
                    <a:pt x="310" y="394"/>
                  </a:lnTo>
                  <a:lnTo>
                    <a:pt x="327" y="384"/>
                  </a:lnTo>
                  <a:lnTo>
                    <a:pt x="344" y="371"/>
                  </a:lnTo>
                  <a:lnTo>
                    <a:pt x="358" y="359"/>
                  </a:lnTo>
                  <a:lnTo>
                    <a:pt x="371" y="344"/>
                  </a:lnTo>
                  <a:lnTo>
                    <a:pt x="383" y="327"/>
                  </a:lnTo>
                  <a:lnTo>
                    <a:pt x="394" y="311"/>
                  </a:lnTo>
                  <a:lnTo>
                    <a:pt x="404" y="292"/>
                  </a:lnTo>
                  <a:lnTo>
                    <a:pt x="410" y="273"/>
                  </a:lnTo>
                  <a:lnTo>
                    <a:pt x="415" y="252"/>
                  </a:lnTo>
                  <a:lnTo>
                    <a:pt x="419" y="231"/>
                  </a:lnTo>
                  <a:lnTo>
                    <a:pt x="421" y="211"/>
                  </a:lnTo>
                  <a:lnTo>
                    <a:pt x="421" y="211"/>
                  </a:lnTo>
                  <a:lnTo>
                    <a:pt x="419" y="188"/>
                  </a:lnTo>
                  <a:lnTo>
                    <a:pt x="415" y="167"/>
                  </a:lnTo>
                  <a:lnTo>
                    <a:pt x="410" y="148"/>
                  </a:lnTo>
                  <a:lnTo>
                    <a:pt x="404" y="127"/>
                  </a:lnTo>
                  <a:lnTo>
                    <a:pt x="394" y="111"/>
                  </a:lnTo>
                  <a:lnTo>
                    <a:pt x="383" y="92"/>
                  </a:lnTo>
                  <a:lnTo>
                    <a:pt x="371" y="77"/>
                  </a:lnTo>
                  <a:lnTo>
                    <a:pt x="358" y="61"/>
                  </a:lnTo>
                  <a:lnTo>
                    <a:pt x="344" y="48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2" y="17"/>
                  </a:lnTo>
                  <a:lnTo>
                    <a:pt x="273" y="8"/>
                  </a:lnTo>
                  <a:lnTo>
                    <a:pt x="252" y="4"/>
                  </a:lnTo>
                  <a:lnTo>
                    <a:pt x="231" y="0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315" y="240"/>
                  </a:moveTo>
                  <a:lnTo>
                    <a:pt x="240" y="240"/>
                  </a:lnTo>
                  <a:lnTo>
                    <a:pt x="240" y="315"/>
                  </a:lnTo>
                  <a:lnTo>
                    <a:pt x="240" y="315"/>
                  </a:lnTo>
                  <a:lnTo>
                    <a:pt x="237" y="325"/>
                  </a:lnTo>
                  <a:lnTo>
                    <a:pt x="231" y="336"/>
                  </a:lnTo>
                  <a:lnTo>
                    <a:pt x="221" y="342"/>
                  </a:lnTo>
                  <a:lnTo>
                    <a:pt x="210" y="344"/>
                  </a:lnTo>
                  <a:lnTo>
                    <a:pt x="210" y="344"/>
                  </a:lnTo>
                  <a:lnTo>
                    <a:pt x="198" y="342"/>
                  </a:lnTo>
                  <a:lnTo>
                    <a:pt x="190" y="336"/>
                  </a:lnTo>
                  <a:lnTo>
                    <a:pt x="183" y="325"/>
                  </a:lnTo>
                  <a:lnTo>
                    <a:pt x="181" y="315"/>
                  </a:lnTo>
                  <a:lnTo>
                    <a:pt x="181" y="240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94" y="238"/>
                  </a:lnTo>
                  <a:lnTo>
                    <a:pt x="85" y="231"/>
                  </a:lnTo>
                  <a:lnTo>
                    <a:pt x="79" y="221"/>
                  </a:lnTo>
                  <a:lnTo>
                    <a:pt x="75" y="211"/>
                  </a:lnTo>
                  <a:lnTo>
                    <a:pt x="75" y="211"/>
                  </a:lnTo>
                  <a:lnTo>
                    <a:pt x="79" y="198"/>
                  </a:lnTo>
                  <a:lnTo>
                    <a:pt x="85" y="190"/>
                  </a:lnTo>
                  <a:lnTo>
                    <a:pt x="94" y="184"/>
                  </a:lnTo>
                  <a:lnTo>
                    <a:pt x="106" y="181"/>
                  </a:lnTo>
                  <a:lnTo>
                    <a:pt x="181" y="181"/>
                  </a:lnTo>
                  <a:lnTo>
                    <a:pt x="181" y="104"/>
                  </a:lnTo>
                  <a:lnTo>
                    <a:pt x="181" y="104"/>
                  </a:lnTo>
                  <a:lnTo>
                    <a:pt x="183" y="94"/>
                  </a:lnTo>
                  <a:lnTo>
                    <a:pt x="190" y="83"/>
                  </a:lnTo>
                  <a:lnTo>
                    <a:pt x="198" y="77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1" y="77"/>
                  </a:lnTo>
                  <a:lnTo>
                    <a:pt x="231" y="83"/>
                  </a:lnTo>
                  <a:lnTo>
                    <a:pt x="237" y="94"/>
                  </a:lnTo>
                  <a:lnTo>
                    <a:pt x="240" y="104"/>
                  </a:lnTo>
                  <a:lnTo>
                    <a:pt x="240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25" y="184"/>
                  </a:lnTo>
                  <a:lnTo>
                    <a:pt x="335" y="190"/>
                  </a:lnTo>
                  <a:lnTo>
                    <a:pt x="342" y="198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42" y="221"/>
                  </a:lnTo>
                  <a:lnTo>
                    <a:pt x="335" y="231"/>
                  </a:lnTo>
                  <a:lnTo>
                    <a:pt x="325" y="238"/>
                  </a:lnTo>
                  <a:lnTo>
                    <a:pt x="315" y="240"/>
                  </a:lnTo>
                  <a:lnTo>
                    <a:pt x="315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OfficePLUS-8">
            <a:extLst>
              <a:ext uri="{FF2B5EF4-FFF2-40B4-BE49-F238E27FC236}">
                <a16:creationId xmlns:a16="http://schemas.microsoft.com/office/drawing/2014/main" id="{5A1A80BD-2F11-4FCE-A7CF-AD130385D11E}"/>
              </a:ext>
            </a:extLst>
          </p:cNvPr>
          <p:cNvSpPr txBox="1"/>
          <p:nvPr/>
        </p:nvSpPr>
        <p:spPr>
          <a:xfrm>
            <a:off x="6280368" y="209356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单击添加标题</a:t>
            </a:r>
            <a:endParaRPr lang="en-ID" altLang="zh-CN" sz="3200" b="1" dirty="0">
              <a:solidFill>
                <a:srgbClr val="44342B"/>
              </a:solidFill>
              <a:cs typeface="+mn-ea"/>
              <a:sym typeface="+mn-lt"/>
            </a:endParaRPr>
          </a:p>
        </p:txBody>
      </p:sp>
      <p:sp>
        <p:nvSpPr>
          <p:cNvPr id="19" name="OfficePLUS-9">
            <a:extLst>
              <a:ext uri="{FF2B5EF4-FFF2-40B4-BE49-F238E27FC236}">
                <a16:creationId xmlns:a16="http://schemas.microsoft.com/office/drawing/2014/main" id="{09CEB756-725B-4116-916C-EAE36A44852A}"/>
              </a:ext>
            </a:extLst>
          </p:cNvPr>
          <p:cNvSpPr/>
          <p:nvPr/>
        </p:nvSpPr>
        <p:spPr>
          <a:xfrm>
            <a:off x="9035996" y="4231300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grpSp>
        <p:nvGrpSpPr>
          <p:cNvPr id="20" name="OfficePLUS-10">
            <a:extLst>
              <a:ext uri="{FF2B5EF4-FFF2-40B4-BE49-F238E27FC236}">
                <a16:creationId xmlns:a16="http://schemas.microsoft.com/office/drawing/2014/main" id="{8AB4DE7A-F1A3-4A8D-8CAA-18D779EE0D83}"/>
              </a:ext>
            </a:extLst>
          </p:cNvPr>
          <p:cNvGrpSpPr/>
          <p:nvPr/>
        </p:nvGrpSpPr>
        <p:grpSpPr>
          <a:xfrm>
            <a:off x="6886985" y="4250153"/>
            <a:ext cx="438256" cy="438256"/>
            <a:chOff x="7946272" y="1927730"/>
            <a:chExt cx="438256" cy="438256"/>
          </a:xfrm>
        </p:grpSpPr>
        <p:sp>
          <p:nvSpPr>
            <p:cNvPr id="21" name="OfficePLUS-10-1">
              <a:extLst>
                <a:ext uri="{FF2B5EF4-FFF2-40B4-BE49-F238E27FC236}">
                  <a16:creationId xmlns:a16="http://schemas.microsoft.com/office/drawing/2014/main" id="{363B433D-3FF5-4B4D-9413-BAC6824558FE}"/>
                </a:ext>
              </a:extLst>
            </p:cNvPr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cs typeface="+mn-ea"/>
                <a:sym typeface="+mn-lt"/>
              </a:endParaRPr>
            </a:p>
          </p:txBody>
        </p:sp>
        <p:sp>
          <p:nvSpPr>
            <p:cNvPr id="22" name="OfficePLUS-10-2">
              <a:extLst>
                <a:ext uri="{FF2B5EF4-FFF2-40B4-BE49-F238E27FC236}">
                  <a16:creationId xmlns:a16="http://schemas.microsoft.com/office/drawing/2014/main" id="{F4CDFFEE-985A-4A26-8A38-B58FBCEA5F39}"/>
                </a:ext>
              </a:extLst>
            </p:cNvPr>
            <p:cNvSpPr/>
            <p:nvPr/>
          </p:nvSpPr>
          <p:spPr>
            <a:xfrm>
              <a:off x="8073589" y="2049681"/>
              <a:ext cx="185045" cy="185045"/>
            </a:xfrm>
            <a:custGeom>
              <a:avLst/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23" name="OfficePLUS-11">
            <a:extLst>
              <a:ext uri="{FF2B5EF4-FFF2-40B4-BE49-F238E27FC236}">
                <a16:creationId xmlns:a16="http://schemas.microsoft.com/office/drawing/2014/main" id="{AA907326-CF67-4077-B8AB-F4E30E46F747}"/>
              </a:ext>
            </a:extLst>
          </p:cNvPr>
          <p:cNvSpPr/>
          <p:nvPr/>
        </p:nvSpPr>
        <p:spPr>
          <a:xfrm>
            <a:off x="9163313" y="4357859"/>
            <a:ext cx="185045" cy="185138"/>
          </a:xfrm>
          <a:custGeom>
            <a:avLst/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27" name="OfficePLUS-12">
            <a:extLst>
              <a:ext uri="{FF2B5EF4-FFF2-40B4-BE49-F238E27FC236}">
                <a16:creationId xmlns:a16="http://schemas.microsoft.com/office/drawing/2014/main" id="{5C660A8E-1A99-4E00-9E26-B34969D7B8F2}"/>
              </a:ext>
            </a:extLst>
          </p:cNvPr>
          <p:cNvSpPr/>
          <p:nvPr/>
        </p:nvSpPr>
        <p:spPr>
          <a:xfrm>
            <a:off x="6342158" y="2726948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9" name="OfficePLUS-13">
            <a:extLst>
              <a:ext uri="{FF2B5EF4-FFF2-40B4-BE49-F238E27FC236}">
                <a16:creationId xmlns:a16="http://schemas.microsoft.com/office/drawing/2014/main" id="{477EC13B-F11E-4752-9B05-E74AFD0FF7A9}"/>
              </a:ext>
            </a:extLst>
          </p:cNvPr>
          <p:cNvSpPr/>
          <p:nvPr/>
        </p:nvSpPr>
        <p:spPr>
          <a:xfrm>
            <a:off x="7045195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31" name="OfficePLUS-14">
            <a:extLst>
              <a:ext uri="{FF2B5EF4-FFF2-40B4-BE49-F238E27FC236}">
                <a16:creationId xmlns:a16="http://schemas.microsoft.com/office/drawing/2014/main" id="{AD90C022-B15B-46C3-8EE3-3263F601EE3A}"/>
              </a:ext>
            </a:extLst>
          </p:cNvPr>
          <p:cNvSpPr/>
          <p:nvPr/>
        </p:nvSpPr>
        <p:spPr>
          <a:xfrm>
            <a:off x="6298615" y="4795009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3" name="OfficePLUS-15">
            <a:extLst>
              <a:ext uri="{FF2B5EF4-FFF2-40B4-BE49-F238E27FC236}">
                <a16:creationId xmlns:a16="http://schemas.microsoft.com/office/drawing/2014/main" id="{7AFB8029-88F9-4BB6-8D1C-2BFD052478A7}"/>
              </a:ext>
            </a:extLst>
          </p:cNvPr>
          <p:cNvSpPr/>
          <p:nvPr/>
        </p:nvSpPr>
        <p:spPr>
          <a:xfrm>
            <a:off x="8504787" y="478049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971089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C7DD440D-9A37-4F8C-8705-A7FD77CEB6BA}"/>
              </a:ext>
            </a:extLst>
          </p:cNvPr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07BBAD65-068D-4E2F-9C58-0140CD315713}"/>
              </a:ext>
            </a:extLst>
          </p:cNvPr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18AEECDE-4614-42C5-990F-8C26DE5D1076}"/>
              </a:ext>
            </a:extLst>
          </p:cNvPr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338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E6C64559-3518-4197-95AA-1F18C729AF8B}"/>
              </a:ext>
            </a:extLst>
          </p:cNvPr>
          <p:cNvSpPr/>
          <p:nvPr/>
        </p:nvSpPr>
        <p:spPr>
          <a:xfrm>
            <a:off x="3628571" y="6638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223B910C-0A7C-4901-B99B-CA3607E00C68}"/>
              </a:ext>
            </a:extLst>
          </p:cNvPr>
          <p:cNvSpPr/>
          <p:nvPr/>
        </p:nvSpPr>
        <p:spPr>
          <a:xfrm>
            <a:off x="4496937" y="1786934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0156C0ED-E511-4CE6-8A9F-23E5151480C3}"/>
              </a:ext>
            </a:extLst>
          </p:cNvPr>
          <p:cNvSpPr/>
          <p:nvPr/>
        </p:nvSpPr>
        <p:spPr>
          <a:xfrm flipV="1">
            <a:off x="6386096" y="2310851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2A35F580-8C3B-4130-9F4E-E018D9170DAC}"/>
              </a:ext>
            </a:extLst>
          </p:cNvPr>
          <p:cNvSpPr/>
          <p:nvPr/>
        </p:nvSpPr>
        <p:spPr>
          <a:xfrm flipH="1" flipV="1">
            <a:off x="5805905" y="4163126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solidFill>
            <a:srgbClr val="5F6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1EF6FF50-464D-43DA-9803-4834A723E786}"/>
              </a:ext>
            </a:extLst>
          </p:cNvPr>
          <p:cNvSpPr/>
          <p:nvPr/>
        </p:nvSpPr>
        <p:spPr>
          <a:xfrm flipH="1">
            <a:off x="3916745" y="3623444"/>
            <a:ext cx="1889160" cy="1819400"/>
          </a:xfrm>
          <a:custGeom>
            <a:avLst/>
            <a:gdLst/>
            <a:ahLst/>
            <a:cxnLst/>
            <a:rect l="l" t="t" r="r" b="b"/>
            <a:pathLst>
              <a:path w="1866974" h="1798033">
                <a:moveTo>
                  <a:pt x="1506935" y="0"/>
                </a:moveTo>
                <a:lnTo>
                  <a:pt x="1794965" y="0"/>
                </a:lnTo>
                <a:cubicBezTo>
                  <a:pt x="1834734" y="0"/>
                  <a:pt x="1866974" y="32240"/>
                  <a:pt x="1866974" y="72009"/>
                </a:cubicBezTo>
                <a:lnTo>
                  <a:pt x="1866974" y="360039"/>
                </a:lnTo>
                <a:cubicBezTo>
                  <a:pt x="1866974" y="399808"/>
                  <a:pt x="1834734" y="432048"/>
                  <a:pt x="1794965" y="432048"/>
                </a:cubicBezTo>
                <a:lnTo>
                  <a:pt x="1553614" y="432048"/>
                </a:lnTo>
                <a:lnTo>
                  <a:pt x="1283262" y="647020"/>
                </a:lnTo>
                <a:cubicBezTo>
                  <a:pt x="1291915" y="669010"/>
                  <a:pt x="1296144" y="692970"/>
                  <a:pt x="1296144" y="717917"/>
                </a:cubicBezTo>
                <a:lnTo>
                  <a:pt x="1296144" y="1582005"/>
                </a:lnTo>
                <a:cubicBezTo>
                  <a:pt x="1296144" y="1701314"/>
                  <a:pt x="1199425" y="1798033"/>
                  <a:pt x="1080116" y="1798033"/>
                </a:cubicBezTo>
                <a:lnTo>
                  <a:pt x="216028" y="1798033"/>
                </a:lnTo>
                <a:cubicBezTo>
                  <a:pt x="96719" y="1798033"/>
                  <a:pt x="0" y="1701314"/>
                  <a:pt x="0" y="1582005"/>
                </a:cubicBezTo>
                <a:lnTo>
                  <a:pt x="0" y="717917"/>
                </a:lnTo>
                <a:cubicBezTo>
                  <a:pt x="0" y="598608"/>
                  <a:pt x="96719" y="501889"/>
                  <a:pt x="216028" y="501889"/>
                </a:cubicBezTo>
                <a:lnTo>
                  <a:pt x="1080116" y="501889"/>
                </a:lnTo>
                <a:cubicBezTo>
                  <a:pt x="1121326" y="501889"/>
                  <a:pt x="1159840" y="513428"/>
                  <a:pt x="1190630" y="536682"/>
                </a:cubicBezTo>
                <a:lnTo>
                  <a:pt x="1434926" y="342428"/>
                </a:lnTo>
                <a:lnTo>
                  <a:pt x="1434926" y="72009"/>
                </a:lnTo>
                <a:cubicBezTo>
                  <a:pt x="1434926" y="32240"/>
                  <a:pt x="1467166" y="0"/>
                  <a:pt x="150693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2ACBB808-A397-42C3-B6E0-357BF5EA0CF7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16604" y="4660312"/>
            <a:ext cx="265828" cy="285786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D2BF7A09-5131-4E71-96CC-92FCE045006B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937818" y="4689876"/>
            <a:ext cx="288510" cy="248590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fficePLUS-8">
            <a:extLst>
              <a:ext uri="{FF2B5EF4-FFF2-40B4-BE49-F238E27FC236}">
                <a16:creationId xmlns:a16="http://schemas.microsoft.com/office/drawing/2014/main" id="{91209B35-E674-40BC-8887-B08C52747D3E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37820" y="2845634"/>
            <a:ext cx="288510" cy="217742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fficePLUS-9">
            <a:extLst>
              <a:ext uri="{FF2B5EF4-FFF2-40B4-BE49-F238E27FC236}">
                <a16:creationId xmlns:a16="http://schemas.microsoft.com/office/drawing/2014/main" id="{C32E1848-AC94-401D-9570-2A2B3DC812C0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050628" y="2788024"/>
            <a:ext cx="197782" cy="332962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fficePLUS-10">
            <a:extLst>
              <a:ext uri="{FF2B5EF4-FFF2-40B4-BE49-F238E27FC236}">
                <a16:creationId xmlns:a16="http://schemas.microsoft.com/office/drawing/2014/main" id="{8A0EDE80-205C-47A9-8D98-12D5ADD22B87}"/>
              </a:ext>
            </a:extLst>
          </p:cNvPr>
          <p:cNvSpPr/>
          <p:nvPr/>
        </p:nvSpPr>
        <p:spPr>
          <a:xfrm>
            <a:off x="8227445" y="225684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OfficePLUS-11">
            <a:extLst>
              <a:ext uri="{FF2B5EF4-FFF2-40B4-BE49-F238E27FC236}">
                <a16:creationId xmlns:a16="http://schemas.microsoft.com/office/drawing/2014/main" id="{64BB8DB9-4D26-47FC-93F1-36CFD7D2AEE5}"/>
              </a:ext>
            </a:extLst>
          </p:cNvPr>
          <p:cNvSpPr/>
          <p:nvPr/>
        </p:nvSpPr>
        <p:spPr>
          <a:xfrm>
            <a:off x="2135755" y="225684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OfficePLUS-12">
            <a:extLst>
              <a:ext uri="{FF2B5EF4-FFF2-40B4-BE49-F238E27FC236}">
                <a16:creationId xmlns:a16="http://schemas.microsoft.com/office/drawing/2014/main" id="{3D55115D-7389-4818-86CD-6337CE05252A}"/>
              </a:ext>
            </a:extLst>
          </p:cNvPr>
          <p:cNvSpPr/>
          <p:nvPr/>
        </p:nvSpPr>
        <p:spPr>
          <a:xfrm>
            <a:off x="2135755" y="427833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OfficePLUS-13">
            <a:extLst>
              <a:ext uri="{FF2B5EF4-FFF2-40B4-BE49-F238E27FC236}">
                <a16:creationId xmlns:a16="http://schemas.microsoft.com/office/drawing/2014/main" id="{59610854-0BC0-4646-8E64-FEE1B06F2485}"/>
              </a:ext>
            </a:extLst>
          </p:cNvPr>
          <p:cNvSpPr/>
          <p:nvPr/>
        </p:nvSpPr>
        <p:spPr>
          <a:xfrm>
            <a:off x="8227445" y="427833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OfficePLUS-14">
            <a:extLst>
              <a:ext uri="{FF2B5EF4-FFF2-40B4-BE49-F238E27FC236}">
                <a16:creationId xmlns:a16="http://schemas.microsoft.com/office/drawing/2014/main" id="{DF352A95-3C95-4C32-98CA-538671557C6B}"/>
              </a:ext>
            </a:extLst>
          </p:cNvPr>
          <p:cNvSpPr/>
          <p:nvPr/>
        </p:nvSpPr>
        <p:spPr>
          <a:xfrm>
            <a:off x="8056562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7" name="OfficePLUS-15">
            <a:extLst>
              <a:ext uri="{FF2B5EF4-FFF2-40B4-BE49-F238E27FC236}">
                <a16:creationId xmlns:a16="http://schemas.microsoft.com/office/drawing/2014/main" id="{0EAC81CF-E191-4D80-89BB-29F3D9C13851}"/>
              </a:ext>
            </a:extLst>
          </p:cNvPr>
          <p:cNvSpPr/>
          <p:nvPr/>
        </p:nvSpPr>
        <p:spPr>
          <a:xfrm>
            <a:off x="8056562" y="471540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8" name="OfficePLUS-16">
            <a:extLst>
              <a:ext uri="{FF2B5EF4-FFF2-40B4-BE49-F238E27FC236}">
                <a16:creationId xmlns:a16="http://schemas.microsoft.com/office/drawing/2014/main" id="{FDC3D3F9-429D-4037-9435-20608EE1F617}"/>
              </a:ext>
            </a:extLst>
          </p:cNvPr>
          <p:cNvSpPr/>
          <p:nvPr/>
        </p:nvSpPr>
        <p:spPr>
          <a:xfrm>
            <a:off x="799419" y="471540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9" name="OfficePLUS-17">
            <a:extLst>
              <a:ext uri="{FF2B5EF4-FFF2-40B4-BE49-F238E27FC236}">
                <a16:creationId xmlns:a16="http://schemas.microsoft.com/office/drawing/2014/main" id="{B6441CB0-8521-43CB-B09A-F06B9C8D638A}"/>
              </a:ext>
            </a:extLst>
          </p:cNvPr>
          <p:cNvSpPr/>
          <p:nvPr/>
        </p:nvSpPr>
        <p:spPr>
          <a:xfrm>
            <a:off x="799419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768055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fficePLUS-1">
            <a:extLst>
              <a:ext uri="{FF2B5EF4-FFF2-40B4-BE49-F238E27FC236}">
                <a16:creationId xmlns:a16="http://schemas.microsoft.com/office/drawing/2014/main" id="{84994850-89EF-4C79-AA62-9564F884A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8115" y="2605270"/>
            <a:ext cx="2471191" cy="1647460"/>
          </a:xfrm>
          <a:prstGeom prst="rect">
            <a:avLst/>
          </a:prstGeom>
        </p:spPr>
      </p:pic>
      <p:pic>
        <p:nvPicPr>
          <p:cNvPr id="5" name="OfficePLUS-2">
            <a:extLst>
              <a:ext uri="{FF2B5EF4-FFF2-40B4-BE49-F238E27FC236}">
                <a16:creationId xmlns:a16="http://schemas.microsoft.com/office/drawing/2014/main" id="{304536B0-3DF4-495D-9218-952CAF4C2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564" y="2605152"/>
            <a:ext cx="2471191" cy="1647695"/>
          </a:xfrm>
          <a:prstGeom prst="rect">
            <a:avLst/>
          </a:prstGeom>
        </p:spPr>
      </p:pic>
      <p:pic>
        <p:nvPicPr>
          <p:cNvPr id="6" name="OfficePLUS-3">
            <a:extLst>
              <a:ext uri="{FF2B5EF4-FFF2-40B4-BE49-F238E27FC236}">
                <a16:creationId xmlns:a16="http://schemas.microsoft.com/office/drawing/2014/main" id="{C4375F1C-6282-4FBA-98A9-D0AFBB4B6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5666" y="2604379"/>
            <a:ext cx="2471191" cy="1649241"/>
          </a:xfrm>
          <a:prstGeom prst="rect">
            <a:avLst/>
          </a:prstGeom>
        </p:spPr>
      </p:pic>
      <p:sp>
        <p:nvSpPr>
          <p:cNvPr id="2" name="OfficePLUS-4">
            <a:extLst>
              <a:ext uri="{FF2B5EF4-FFF2-40B4-BE49-F238E27FC236}">
                <a16:creationId xmlns:a16="http://schemas.microsoft.com/office/drawing/2014/main" id="{C720E344-0F76-4B30-BAEE-E030E9CAA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177"/>
            <a:ext cx="4565707" cy="3201646"/>
          </a:xfrm>
          <a:prstGeom prst="rect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fficePLUS-5">
            <a:extLst>
              <a:ext uri="{FF2B5EF4-FFF2-40B4-BE49-F238E27FC236}">
                <a16:creationId xmlns:a16="http://schemas.microsoft.com/office/drawing/2014/main" id="{03D1587D-C9DA-43AE-A7D2-B06E904ACC2D}"/>
              </a:ext>
            </a:extLst>
          </p:cNvPr>
          <p:cNvSpPr/>
          <p:nvPr/>
        </p:nvSpPr>
        <p:spPr>
          <a:xfrm>
            <a:off x="334963" y="5241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0" name="OfficePLUS-6">
            <a:extLst>
              <a:ext uri="{FF2B5EF4-FFF2-40B4-BE49-F238E27FC236}">
                <a16:creationId xmlns:a16="http://schemas.microsoft.com/office/drawing/2014/main" id="{E670D108-F13F-4B5D-9FC8-779EBE8B6A05}"/>
              </a:ext>
            </a:extLst>
          </p:cNvPr>
          <p:cNvSpPr/>
          <p:nvPr/>
        </p:nvSpPr>
        <p:spPr>
          <a:xfrm>
            <a:off x="334963" y="216510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OfficePLUS-7">
            <a:extLst>
              <a:ext uri="{FF2B5EF4-FFF2-40B4-BE49-F238E27FC236}">
                <a16:creationId xmlns:a16="http://schemas.microsoft.com/office/drawing/2014/main" id="{5402C429-0EFF-4826-B350-E05111ED6427}"/>
              </a:ext>
            </a:extLst>
          </p:cNvPr>
          <p:cNvSpPr/>
          <p:nvPr/>
        </p:nvSpPr>
        <p:spPr>
          <a:xfrm>
            <a:off x="334963" y="366640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OfficePLUS-8">
            <a:extLst>
              <a:ext uri="{FF2B5EF4-FFF2-40B4-BE49-F238E27FC236}">
                <a16:creationId xmlns:a16="http://schemas.microsoft.com/office/drawing/2014/main" id="{01488BC8-2343-4D8B-BF41-53D7E9B5D213}"/>
              </a:ext>
            </a:extLst>
          </p:cNvPr>
          <p:cNvSpPr/>
          <p:nvPr/>
        </p:nvSpPr>
        <p:spPr>
          <a:xfrm>
            <a:off x="342078" y="2632381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8" name="OfficePLUS-9">
            <a:extLst>
              <a:ext uri="{FF2B5EF4-FFF2-40B4-BE49-F238E27FC236}">
                <a16:creationId xmlns:a16="http://schemas.microsoft.com/office/drawing/2014/main" id="{0F739F5E-E2B9-4CB6-922B-99D6D04DEF38}"/>
              </a:ext>
            </a:extLst>
          </p:cNvPr>
          <p:cNvSpPr/>
          <p:nvPr/>
        </p:nvSpPr>
        <p:spPr>
          <a:xfrm>
            <a:off x="342078" y="409832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0" name="OfficePLUS-10">
            <a:extLst>
              <a:ext uri="{FF2B5EF4-FFF2-40B4-BE49-F238E27FC236}">
                <a16:creationId xmlns:a16="http://schemas.microsoft.com/office/drawing/2014/main" id="{9E441633-F4A1-4EEC-83C6-4C13E9FADD41}"/>
              </a:ext>
            </a:extLst>
          </p:cNvPr>
          <p:cNvSpPr/>
          <p:nvPr/>
        </p:nvSpPr>
        <p:spPr>
          <a:xfrm>
            <a:off x="1045115" y="264689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22" name="OfficePLUS-11">
            <a:extLst>
              <a:ext uri="{FF2B5EF4-FFF2-40B4-BE49-F238E27FC236}">
                <a16:creationId xmlns:a16="http://schemas.microsoft.com/office/drawing/2014/main" id="{5D1C1DA2-7166-43F4-A957-F24042BD73F2}"/>
              </a:ext>
            </a:extLst>
          </p:cNvPr>
          <p:cNvSpPr/>
          <p:nvPr/>
        </p:nvSpPr>
        <p:spPr>
          <a:xfrm>
            <a:off x="1045115" y="411283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8471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fficePLUS-1">
            <a:extLst>
              <a:ext uri="{FF2B5EF4-FFF2-40B4-BE49-F238E27FC236}">
                <a16:creationId xmlns:a16="http://schemas.microsoft.com/office/drawing/2014/main" id="{34107280-3212-4D21-B7D2-31298F112F8A}"/>
              </a:ext>
            </a:extLst>
          </p:cNvPr>
          <p:cNvGrpSpPr/>
          <p:nvPr/>
        </p:nvGrpSpPr>
        <p:grpSpPr>
          <a:xfrm rot="10800000">
            <a:off x="1903403" y="1357175"/>
            <a:ext cx="8385193" cy="6811408"/>
            <a:chOff x="1274622" y="-1142579"/>
            <a:chExt cx="6633541" cy="5388517"/>
          </a:xfrm>
        </p:grpSpPr>
        <p:sp>
          <p:nvSpPr>
            <p:cNvPr id="5" name="OfficePLUS-1-1">
              <a:extLst>
                <a:ext uri="{FF2B5EF4-FFF2-40B4-BE49-F238E27FC236}">
                  <a16:creationId xmlns:a16="http://schemas.microsoft.com/office/drawing/2014/main" id="{F1142F56-818B-42FF-A126-2CEFC4D6662C}"/>
                </a:ext>
              </a:extLst>
            </p:cNvPr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OfficePLUS-1-2">
              <a:extLst>
                <a:ext uri="{FF2B5EF4-FFF2-40B4-BE49-F238E27FC236}">
                  <a16:creationId xmlns:a16="http://schemas.microsoft.com/office/drawing/2014/main" id="{B25942C6-7D49-4AAE-A059-ED9006044D3D}"/>
                </a:ext>
              </a:extLst>
            </p:cNvPr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rgbClr val="4B3D3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3254628-F324-47DB-A6CC-2461C1639577}"/>
                </a:ext>
              </a:extLst>
            </p:cNvPr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8" name="OfficePLUS-1-3">
                <a:extLst>
                  <a:ext uri="{FF2B5EF4-FFF2-40B4-BE49-F238E27FC236}">
                    <a16:creationId xmlns:a16="http://schemas.microsoft.com/office/drawing/2014/main" id="{05EDD6FA-3D20-40B6-BD66-2591B79203B3}"/>
                  </a:ext>
                </a:extLst>
              </p:cNvPr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751E4728-77ED-4024-8270-56EE76968148}"/>
                  </a:ext>
                </a:extLst>
              </p:cNvPr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10" name="OfficePLUS-1-4">
                  <a:extLst>
                    <a:ext uri="{FF2B5EF4-FFF2-40B4-BE49-F238E27FC236}">
                      <a16:creationId xmlns:a16="http://schemas.microsoft.com/office/drawing/2014/main" id="{56BD4DF5-224E-441F-9AB6-0C6A6BE9B539}"/>
                    </a:ext>
                  </a:extLst>
                </p:cNvPr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OfficePLUS-1-5">
                  <a:extLst>
                    <a:ext uri="{FF2B5EF4-FFF2-40B4-BE49-F238E27FC236}">
                      <a16:creationId xmlns:a16="http://schemas.microsoft.com/office/drawing/2014/main" id="{AE9E2210-6FE5-4147-B751-13DC7A14D8E2}"/>
                    </a:ext>
                  </a:extLst>
                </p:cNvPr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OfficePLUS-1-6">
                  <a:extLst>
                    <a:ext uri="{FF2B5EF4-FFF2-40B4-BE49-F238E27FC236}">
                      <a16:creationId xmlns:a16="http://schemas.microsoft.com/office/drawing/2014/main" id="{4BF4C8BC-5DAE-493D-8397-84D3E7629C28}"/>
                    </a:ext>
                  </a:extLst>
                </p:cNvPr>
                <p:cNvSpPr/>
                <p:nvPr/>
              </p:nvSpPr>
              <p:spPr>
                <a:xfrm>
                  <a:off x="4298271" y="3659697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OfficePLUS-1-7">
                  <a:extLst>
                    <a:ext uri="{FF2B5EF4-FFF2-40B4-BE49-F238E27FC236}">
                      <a16:creationId xmlns:a16="http://schemas.microsoft.com/office/drawing/2014/main" id="{514473D1-7A8D-4707-AA3D-40A79F0D29FF}"/>
                    </a:ext>
                  </a:extLst>
                </p:cNvPr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rgbClr val="557083"/>
                </a:soli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OfficePLUS-1-8">
                  <a:extLst>
                    <a:ext uri="{FF2B5EF4-FFF2-40B4-BE49-F238E27FC236}">
                      <a16:creationId xmlns:a16="http://schemas.microsoft.com/office/drawing/2014/main" id="{41E58E3C-6299-45A5-AE51-E0B360DA0A2E}"/>
                    </a:ext>
                  </a:extLst>
                </p:cNvPr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gradFill>
                  <a:gsLst>
                    <a:gs pos="0">
                      <a:srgbClr val="00C3FB"/>
                    </a:gs>
                    <a:gs pos="100000">
                      <a:srgbClr val="7EEBFF"/>
                    </a:gs>
                  </a:gsLst>
                  <a:lin ang="12000000" scaled="0"/>
                </a:gra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OfficePLUS-1-9">
                  <a:extLst>
                    <a:ext uri="{FF2B5EF4-FFF2-40B4-BE49-F238E27FC236}">
                      <a16:creationId xmlns:a16="http://schemas.microsoft.com/office/drawing/2014/main" id="{3FB360B8-EC30-495C-A0FA-E9EDB0DA8E1E}"/>
                    </a:ext>
                  </a:extLst>
                </p:cNvPr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gradFill>
                  <a:gsLst>
                    <a:gs pos="0">
                      <a:srgbClr val="00C3FB"/>
                    </a:gs>
                    <a:gs pos="100000">
                      <a:srgbClr val="7EEBFF"/>
                    </a:gs>
                  </a:gsLst>
                  <a:lin ang="12000000" scaled="0"/>
                </a:gradFill>
                <a:ln w="38100">
                  <a:solidFill>
                    <a:srgbClr val="EBE4D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" name="OfficePLUS-2">
            <a:extLst>
              <a:ext uri="{FF2B5EF4-FFF2-40B4-BE49-F238E27FC236}">
                <a16:creationId xmlns:a16="http://schemas.microsoft.com/office/drawing/2014/main" id="{A46C4BB1-9209-4306-9BAD-9B514B460DA7}"/>
              </a:ext>
            </a:extLst>
          </p:cNvPr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" name="OfficePLUS-3">
            <a:extLst>
              <a:ext uri="{FF2B5EF4-FFF2-40B4-BE49-F238E27FC236}">
                <a16:creationId xmlns:a16="http://schemas.microsoft.com/office/drawing/2014/main" id="{3C452733-0D69-409C-9B71-1AD287DF50C8}"/>
              </a:ext>
            </a:extLst>
          </p:cNvPr>
          <p:cNvSpPr/>
          <p:nvPr/>
        </p:nvSpPr>
        <p:spPr>
          <a:xfrm>
            <a:off x="1398879" y="548314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OfficePLUS-4">
            <a:extLst>
              <a:ext uri="{FF2B5EF4-FFF2-40B4-BE49-F238E27FC236}">
                <a16:creationId xmlns:a16="http://schemas.microsoft.com/office/drawing/2014/main" id="{46FF8B9A-E5C2-4B20-9766-65AD4D7BAB2D}"/>
              </a:ext>
            </a:extLst>
          </p:cNvPr>
          <p:cNvSpPr/>
          <p:nvPr/>
        </p:nvSpPr>
        <p:spPr>
          <a:xfrm>
            <a:off x="726848" y="5953250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9" name="OfficePLUS-5">
            <a:extLst>
              <a:ext uri="{FF2B5EF4-FFF2-40B4-BE49-F238E27FC236}">
                <a16:creationId xmlns:a16="http://schemas.microsoft.com/office/drawing/2014/main" id="{004BCF53-7B12-4608-A5E3-62B2DB20CC53}"/>
              </a:ext>
            </a:extLst>
          </p:cNvPr>
          <p:cNvSpPr/>
          <p:nvPr/>
        </p:nvSpPr>
        <p:spPr>
          <a:xfrm>
            <a:off x="9047907" y="548314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OfficePLUS-6">
            <a:extLst>
              <a:ext uri="{FF2B5EF4-FFF2-40B4-BE49-F238E27FC236}">
                <a16:creationId xmlns:a16="http://schemas.microsoft.com/office/drawing/2014/main" id="{A5D02B69-3E62-4D64-A792-07EF151DF6FB}"/>
              </a:ext>
            </a:extLst>
          </p:cNvPr>
          <p:cNvSpPr/>
          <p:nvPr/>
        </p:nvSpPr>
        <p:spPr>
          <a:xfrm>
            <a:off x="8375876" y="5953250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1" name="OfficePLUS-7">
            <a:extLst>
              <a:ext uri="{FF2B5EF4-FFF2-40B4-BE49-F238E27FC236}">
                <a16:creationId xmlns:a16="http://schemas.microsoft.com/office/drawing/2014/main" id="{1FBBE048-DF15-414D-8C08-CD9897FF7AFC}"/>
              </a:ext>
            </a:extLst>
          </p:cNvPr>
          <p:cNvSpPr/>
          <p:nvPr/>
        </p:nvSpPr>
        <p:spPr>
          <a:xfrm>
            <a:off x="5181600" y="218840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OfficePLUS-8">
            <a:extLst>
              <a:ext uri="{FF2B5EF4-FFF2-40B4-BE49-F238E27FC236}">
                <a16:creationId xmlns:a16="http://schemas.microsoft.com/office/drawing/2014/main" id="{DC3B1D89-90FD-41D0-9427-EAFA3274CF8F}"/>
              </a:ext>
            </a:extLst>
          </p:cNvPr>
          <p:cNvSpPr/>
          <p:nvPr/>
        </p:nvSpPr>
        <p:spPr>
          <a:xfrm>
            <a:off x="4509569" y="2658507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3" name="OfficePLUS-9">
            <a:extLst>
              <a:ext uri="{FF2B5EF4-FFF2-40B4-BE49-F238E27FC236}">
                <a16:creationId xmlns:a16="http://schemas.microsoft.com/office/drawing/2014/main" id="{C61C6BF3-6736-4E5F-96C6-593B4047F6C3}"/>
              </a:ext>
            </a:extLst>
          </p:cNvPr>
          <p:cNvSpPr/>
          <p:nvPr/>
        </p:nvSpPr>
        <p:spPr>
          <a:xfrm>
            <a:off x="9342826" y="21013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OfficePLUS-10">
            <a:extLst>
              <a:ext uri="{FF2B5EF4-FFF2-40B4-BE49-F238E27FC236}">
                <a16:creationId xmlns:a16="http://schemas.microsoft.com/office/drawing/2014/main" id="{9FFCB4BE-B07B-4B9C-AC4F-72C90F2B72BD}"/>
              </a:ext>
            </a:extLst>
          </p:cNvPr>
          <p:cNvSpPr/>
          <p:nvPr/>
        </p:nvSpPr>
        <p:spPr>
          <a:xfrm>
            <a:off x="9342826" y="2571422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35" name="OfficePLUS-11">
            <a:extLst>
              <a:ext uri="{FF2B5EF4-FFF2-40B4-BE49-F238E27FC236}">
                <a16:creationId xmlns:a16="http://schemas.microsoft.com/office/drawing/2014/main" id="{7AB3E982-9E09-4A75-8A20-4C3954AFBE0D}"/>
              </a:ext>
            </a:extLst>
          </p:cNvPr>
          <p:cNvSpPr/>
          <p:nvPr/>
        </p:nvSpPr>
        <p:spPr>
          <a:xfrm>
            <a:off x="909768" y="210131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6" name="OfficePLUS-12">
            <a:extLst>
              <a:ext uri="{FF2B5EF4-FFF2-40B4-BE49-F238E27FC236}">
                <a16:creationId xmlns:a16="http://schemas.microsoft.com/office/drawing/2014/main" id="{551549BE-AE40-4C14-9597-6FEB34FBFFF9}"/>
              </a:ext>
            </a:extLst>
          </p:cNvPr>
          <p:cNvSpPr/>
          <p:nvPr/>
        </p:nvSpPr>
        <p:spPr>
          <a:xfrm>
            <a:off x="-434294" y="2571422"/>
            <a:ext cx="3172862" cy="57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370840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OfficePLUS-1">
            <a:extLst>
              <a:ext uri="{FF2B5EF4-FFF2-40B4-BE49-F238E27FC236}">
                <a16:creationId xmlns:a16="http://schemas.microsoft.com/office/drawing/2014/main" id="{233794E8-D9FE-4036-90F1-2B9780151B9D}"/>
              </a:ext>
            </a:extLst>
          </p:cNvPr>
          <p:cNvSpPr/>
          <p:nvPr/>
        </p:nvSpPr>
        <p:spPr bwMode="auto">
          <a:xfrm>
            <a:off x="8128893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0" name="OfficePLUS-2">
            <a:extLst>
              <a:ext uri="{FF2B5EF4-FFF2-40B4-BE49-F238E27FC236}">
                <a16:creationId xmlns:a16="http://schemas.microsoft.com/office/drawing/2014/main" id="{0FE2224D-BE68-4268-92E1-91A9B688A60E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7202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2" name="OfficePLUS-3">
            <a:extLst>
              <a:ext uri="{FF2B5EF4-FFF2-40B4-BE49-F238E27FC236}">
                <a16:creationId xmlns:a16="http://schemas.microsoft.com/office/drawing/2014/main" id="{12FE9CD2-5A7D-4B79-AC68-DCED891FBF96}"/>
              </a:ext>
            </a:extLst>
          </p:cNvPr>
          <p:cNvSpPr/>
          <p:nvPr/>
        </p:nvSpPr>
        <p:spPr bwMode="auto">
          <a:xfrm>
            <a:off x="4462294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4" name="OfficePLUS-4">
            <a:extLst>
              <a:ext uri="{FF2B5EF4-FFF2-40B4-BE49-F238E27FC236}">
                <a16:creationId xmlns:a16="http://schemas.microsoft.com/office/drawing/2014/main" id="{E0053298-EAAC-4920-96DD-EA0303DADE46}"/>
              </a:ext>
            </a:extLst>
          </p:cNvPr>
          <p:cNvSpPr/>
          <p:nvPr/>
        </p:nvSpPr>
        <p:spPr bwMode="auto">
          <a:xfrm>
            <a:off x="795695" y="1782320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6" name="OfficePLUS-5">
            <a:extLst>
              <a:ext uri="{FF2B5EF4-FFF2-40B4-BE49-F238E27FC236}">
                <a16:creationId xmlns:a16="http://schemas.microsoft.com/office/drawing/2014/main" id="{FE83CE6F-0FDB-41BC-988C-3052F7E12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937074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8" name="OfficePLUS-6">
            <a:extLst>
              <a:ext uri="{FF2B5EF4-FFF2-40B4-BE49-F238E27FC236}">
                <a16:creationId xmlns:a16="http://schemas.microsoft.com/office/drawing/2014/main" id="{F1DD1A5B-4B3E-4DAD-AB18-66DD9DC5B4E7}"/>
              </a:ext>
            </a:extLst>
          </p:cNvPr>
          <p:cNvSpPr>
            <a:spLocks noChangeAspect="1"/>
          </p:cNvSpPr>
          <p:nvPr/>
        </p:nvSpPr>
        <p:spPr bwMode="auto">
          <a:xfrm>
            <a:off x="2050360" y="2637000"/>
            <a:ext cx="758082" cy="756827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OfficePLUS-7">
            <a:extLst>
              <a:ext uri="{FF2B5EF4-FFF2-40B4-BE49-F238E27FC236}">
                <a16:creationId xmlns:a16="http://schemas.microsoft.com/office/drawing/2014/main" id="{4732925C-37A9-4050-8217-C5D1FA47FA34}"/>
              </a:ext>
            </a:extLst>
          </p:cNvPr>
          <p:cNvSpPr>
            <a:spLocks noChangeAspect="1"/>
          </p:cNvSpPr>
          <p:nvPr/>
        </p:nvSpPr>
        <p:spPr bwMode="auto">
          <a:xfrm>
            <a:off x="9383558" y="2642513"/>
            <a:ext cx="758082" cy="751314"/>
          </a:xfrm>
          <a:custGeom>
            <a:avLst/>
            <a:gdLst>
              <a:gd name="connsiteX0" fmla="*/ 453594 w 608697"/>
              <a:gd name="connsiteY0" fmla="*/ 454582 h 603263"/>
              <a:gd name="connsiteX1" fmla="*/ 525289 w 608697"/>
              <a:gd name="connsiteY1" fmla="*/ 510235 h 603263"/>
              <a:gd name="connsiteX2" fmla="*/ 330387 w 608697"/>
              <a:gd name="connsiteY2" fmla="*/ 603263 h 603263"/>
              <a:gd name="connsiteX3" fmla="*/ 453594 w 608697"/>
              <a:gd name="connsiteY3" fmla="*/ 454582 h 603263"/>
              <a:gd name="connsiteX4" fmla="*/ 155235 w 608697"/>
              <a:gd name="connsiteY4" fmla="*/ 454582 h 603263"/>
              <a:gd name="connsiteX5" fmla="*/ 278309 w 608697"/>
              <a:gd name="connsiteY5" fmla="*/ 603263 h 603263"/>
              <a:gd name="connsiteX6" fmla="*/ 83549 w 608697"/>
              <a:gd name="connsiteY6" fmla="*/ 510235 h 603263"/>
              <a:gd name="connsiteX7" fmla="*/ 155235 w 608697"/>
              <a:gd name="connsiteY7" fmla="*/ 454582 h 603263"/>
              <a:gd name="connsiteX8" fmla="*/ 315145 w 608697"/>
              <a:gd name="connsiteY8" fmla="*/ 416194 h 603263"/>
              <a:gd name="connsiteX9" fmla="*/ 437011 w 608697"/>
              <a:gd name="connsiteY9" fmla="*/ 445826 h 603263"/>
              <a:gd name="connsiteX10" fmla="*/ 315145 w 608697"/>
              <a:gd name="connsiteY10" fmla="*/ 591055 h 603263"/>
              <a:gd name="connsiteX11" fmla="*/ 293693 w 608697"/>
              <a:gd name="connsiteY11" fmla="*/ 416194 h 603263"/>
              <a:gd name="connsiteX12" fmla="*/ 293693 w 608697"/>
              <a:gd name="connsiteY12" fmla="*/ 591055 h 603263"/>
              <a:gd name="connsiteX13" fmla="*/ 171756 w 608697"/>
              <a:gd name="connsiteY13" fmla="*/ 445826 h 603263"/>
              <a:gd name="connsiteX14" fmla="*/ 293693 w 608697"/>
              <a:gd name="connsiteY14" fmla="*/ 416194 h 603263"/>
              <a:gd name="connsiteX15" fmla="*/ 485247 w 608697"/>
              <a:gd name="connsiteY15" fmla="*/ 310981 h 603263"/>
              <a:gd name="connsiteX16" fmla="*/ 608697 w 608697"/>
              <a:gd name="connsiteY16" fmla="*/ 310981 h 603263"/>
              <a:gd name="connsiteX17" fmla="*/ 537936 w 608697"/>
              <a:gd name="connsiteY17" fmla="*/ 496144 h 603263"/>
              <a:gd name="connsiteX18" fmla="*/ 460721 w 608697"/>
              <a:gd name="connsiteY18" fmla="*/ 437000 h 603263"/>
              <a:gd name="connsiteX19" fmla="*/ 485247 w 608697"/>
              <a:gd name="connsiteY19" fmla="*/ 310981 h 603263"/>
              <a:gd name="connsiteX20" fmla="*/ 315145 w 608697"/>
              <a:gd name="connsiteY20" fmla="*/ 310981 h 603263"/>
              <a:gd name="connsiteX21" fmla="*/ 466578 w 608697"/>
              <a:gd name="connsiteY21" fmla="*/ 310981 h 603263"/>
              <a:gd name="connsiteX22" fmla="*/ 443939 w 608697"/>
              <a:gd name="connsiteY22" fmla="*/ 428472 h 603263"/>
              <a:gd name="connsiteX23" fmla="*/ 315145 w 608697"/>
              <a:gd name="connsiteY23" fmla="*/ 397430 h 603263"/>
              <a:gd name="connsiteX24" fmla="*/ 142189 w 608697"/>
              <a:gd name="connsiteY24" fmla="*/ 310981 h 603263"/>
              <a:gd name="connsiteX25" fmla="*/ 293693 w 608697"/>
              <a:gd name="connsiteY25" fmla="*/ 310981 h 603263"/>
              <a:gd name="connsiteX26" fmla="*/ 293693 w 608697"/>
              <a:gd name="connsiteY26" fmla="*/ 397448 h 603263"/>
              <a:gd name="connsiteX27" fmla="*/ 164721 w 608697"/>
              <a:gd name="connsiteY27" fmla="*/ 428613 h 603263"/>
              <a:gd name="connsiteX28" fmla="*/ 142189 w 608697"/>
              <a:gd name="connsiteY28" fmla="*/ 310981 h 603263"/>
              <a:gd name="connsiteX29" fmla="*/ 0 w 608697"/>
              <a:gd name="connsiteY29" fmla="*/ 310981 h 603263"/>
              <a:gd name="connsiteX30" fmla="*/ 123528 w 608697"/>
              <a:gd name="connsiteY30" fmla="*/ 310981 h 603263"/>
              <a:gd name="connsiteX31" fmla="*/ 148046 w 608697"/>
              <a:gd name="connsiteY31" fmla="*/ 437000 h 603263"/>
              <a:gd name="connsiteX32" fmla="*/ 70856 w 608697"/>
              <a:gd name="connsiteY32" fmla="*/ 496144 h 603263"/>
              <a:gd name="connsiteX33" fmla="*/ 0 w 608697"/>
              <a:gd name="connsiteY33" fmla="*/ 310981 h 603263"/>
              <a:gd name="connsiteX34" fmla="*/ 443939 w 608697"/>
              <a:gd name="connsiteY34" fmla="*/ 174720 h 603263"/>
              <a:gd name="connsiteX35" fmla="*/ 466578 w 608697"/>
              <a:gd name="connsiteY35" fmla="*/ 292352 h 603263"/>
              <a:gd name="connsiteX36" fmla="*/ 315145 w 608697"/>
              <a:gd name="connsiteY36" fmla="*/ 292352 h 603263"/>
              <a:gd name="connsiteX37" fmla="*/ 315145 w 608697"/>
              <a:gd name="connsiteY37" fmla="*/ 205768 h 603263"/>
              <a:gd name="connsiteX38" fmla="*/ 443939 w 608697"/>
              <a:gd name="connsiteY38" fmla="*/ 174720 h 603263"/>
              <a:gd name="connsiteX39" fmla="*/ 164721 w 608697"/>
              <a:gd name="connsiteY39" fmla="*/ 174720 h 603263"/>
              <a:gd name="connsiteX40" fmla="*/ 293693 w 608697"/>
              <a:gd name="connsiteY40" fmla="*/ 205768 h 603263"/>
              <a:gd name="connsiteX41" fmla="*/ 293693 w 608697"/>
              <a:gd name="connsiteY41" fmla="*/ 292352 h 603263"/>
              <a:gd name="connsiteX42" fmla="*/ 142189 w 608697"/>
              <a:gd name="connsiteY42" fmla="*/ 292352 h 603263"/>
              <a:gd name="connsiteX43" fmla="*/ 164721 w 608697"/>
              <a:gd name="connsiteY43" fmla="*/ 174720 h 603263"/>
              <a:gd name="connsiteX44" fmla="*/ 537819 w 608697"/>
              <a:gd name="connsiteY44" fmla="*/ 107118 h 603263"/>
              <a:gd name="connsiteX45" fmla="*/ 608697 w 608697"/>
              <a:gd name="connsiteY45" fmla="*/ 292352 h 603263"/>
              <a:gd name="connsiteX46" fmla="*/ 485247 w 608697"/>
              <a:gd name="connsiteY46" fmla="*/ 292352 h 603263"/>
              <a:gd name="connsiteX47" fmla="*/ 460721 w 608697"/>
              <a:gd name="connsiteY47" fmla="*/ 166168 h 603263"/>
              <a:gd name="connsiteX48" fmla="*/ 537819 w 608697"/>
              <a:gd name="connsiteY48" fmla="*/ 107118 h 603263"/>
              <a:gd name="connsiteX49" fmla="*/ 70856 w 608697"/>
              <a:gd name="connsiteY49" fmla="*/ 107118 h 603263"/>
              <a:gd name="connsiteX50" fmla="*/ 148046 w 608697"/>
              <a:gd name="connsiteY50" fmla="*/ 166168 h 603263"/>
              <a:gd name="connsiteX51" fmla="*/ 123528 w 608697"/>
              <a:gd name="connsiteY51" fmla="*/ 292352 h 603263"/>
              <a:gd name="connsiteX52" fmla="*/ 0 w 608697"/>
              <a:gd name="connsiteY52" fmla="*/ 292352 h 603263"/>
              <a:gd name="connsiteX53" fmla="*/ 70856 w 608697"/>
              <a:gd name="connsiteY53" fmla="*/ 107118 h 603263"/>
              <a:gd name="connsiteX54" fmla="*/ 315145 w 608697"/>
              <a:gd name="connsiteY54" fmla="*/ 12278 h 603263"/>
              <a:gd name="connsiteX55" fmla="*/ 437011 w 608697"/>
              <a:gd name="connsiteY55" fmla="*/ 157390 h 603263"/>
              <a:gd name="connsiteX56" fmla="*/ 315145 w 608697"/>
              <a:gd name="connsiteY56" fmla="*/ 187139 h 603263"/>
              <a:gd name="connsiteX57" fmla="*/ 293693 w 608697"/>
              <a:gd name="connsiteY57" fmla="*/ 12278 h 603263"/>
              <a:gd name="connsiteX58" fmla="*/ 293693 w 608697"/>
              <a:gd name="connsiteY58" fmla="*/ 187139 h 603263"/>
              <a:gd name="connsiteX59" fmla="*/ 171756 w 608697"/>
              <a:gd name="connsiteY59" fmla="*/ 157390 h 603263"/>
              <a:gd name="connsiteX60" fmla="*/ 293693 w 608697"/>
              <a:gd name="connsiteY60" fmla="*/ 12278 h 603263"/>
              <a:gd name="connsiteX61" fmla="*/ 330387 w 608697"/>
              <a:gd name="connsiteY61" fmla="*/ 0 h 603263"/>
              <a:gd name="connsiteX62" fmla="*/ 525289 w 608697"/>
              <a:gd name="connsiteY62" fmla="*/ 93101 h 603263"/>
              <a:gd name="connsiteX63" fmla="*/ 453594 w 608697"/>
              <a:gd name="connsiteY63" fmla="*/ 148611 h 603263"/>
              <a:gd name="connsiteX64" fmla="*/ 330387 w 608697"/>
              <a:gd name="connsiteY64" fmla="*/ 0 h 603263"/>
              <a:gd name="connsiteX65" fmla="*/ 278309 w 608697"/>
              <a:gd name="connsiteY65" fmla="*/ 0 h 603263"/>
              <a:gd name="connsiteX66" fmla="*/ 155235 w 608697"/>
              <a:gd name="connsiteY66" fmla="*/ 148611 h 603263"/>
              <a:gd name="connsiteX67" fmla="*/ 83549 w 608697"/>
              <a:gd name="connsiteY67" fmla="*/ 93101 h 603263"/>
              <a:gd name="connsiteX68" fmla="*/ 278309 w 608697"/>
              <a:gd name="connsiteY68" fmla="*/ 0 h 60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8697" h="603263">
                <a:moveTo>
                  <a:pt x="453594" y="454582"/>
                </a:moveTo>
                <a:cubicBezTo>
                  <a:pt x="480230" y="469579"/>
                  <a:pt x="504285" y="488091"/>
                  <a:pt x="525289" y="510235"/>
                </a:cubicBezTo>
                <a:cubicBezTo>
                  <a:pt x="473894" y="564130"/>
                  <a:pt x="404311" y="597288"/>
                  <a:pt x="330387" y="603263"/>
                </a:cubicBezTo>
                <a:cubicBezTo>
                  <a:pt x="383542" y="567880"/>
                  <a:pt x="426489" y="516093"/>
                  <a:pt x="453594" y="454582"/>
                </a:cubicBezTo>
                <a:close/>
                <a:moveTo>
                  <a:pt x="155235" y="454582"/>
                </a:moveTo>
                <a:cubicBezTo>
                  <a:pt x="182220" y="516093"/>
                  <a:pt x="225278" y="567880"/>
                  <a:pt x="278309" y="603263"/>
                </a:cubicBezTo>
                <a:cubicBezTo>
                  <a:pt x="204511" y="597288"/>
                  <a:pt x="134937" y="564130"/>
                  <a:pt x="83549" y="510235"/>
                </a:cubicBezTo>
                <a:cubicBezTo>
                  <a:pt x="104550" y="488091"/>
                  <a:pt x="128602" y="469462"/>
                  <a:pt x="155235" y="454582"/>
                </a:cubicBezTo>
                <a:close/>
                <a:moveTo>
                  <a:pt x="315145" y="416194"/>
                </a:moveTo>
                <a:cubicBezTo>
                  <a:pt x="357722" y="417365"/>
                  <a:pt x="398657" y="427438"/>
                  <a:pt x="437011" y="445826"/>
                </a:cubicBezTo>
                <a:cubicBezTo>
                  <a:pt x="410620" y="506494"/>
                  <a:pt x="367926" y="557324"/>
                  <a:pt x="315145" y="591055"/>
                </a:cubicBezTo>
                <a:close/>
                <a:moveTo>
                  <a:pt x="293693" y="416194"/>
                </a:moveTo>
                <a:lnTo>
                  <a:pt x="293693" y="591055"/>
                </a:lnTo>
                <a:cubicBezTo>
                  <a:pt x="240881" y="557324"/>
                  <a:pt x="198162" y="506494"/>
                  <a:pt x="171756" y="445826"/>
                </a:cubicBezTo>
                <a:cubicBezTo>
                  <a:pt x="210133" y="427438"/>
                  <a:pt x="250974" y="417365"/>
                  <a:pt x="293693" y="416194"/>
                </a:cubicBezTo>
                <a:close/>
                <a:moveTo>
                  <a:pt x="485247" y="310981"/>
                </a:moveTo>
                <a:lnTo>
                  <a:pt x="608697" y="310981"/>
                </a:lnTo>
                <a:cubicBezTo>
                  <a:pt x="606702" y="379026"/>
                  <a:pt x="581707" y="444027"/>
                  <a:pt x="537936" y="496144"/>
                </a:cubicBezTo>
                <a:cubicBezTo>
                  <a:pt x="515288" y="472603"/>
                  <a:pt x="489354" y="452811"/>
                  <a:pt x="460721" y="437000"/>
                </a:cubicBezTo>
                <a:cubicBezTo>
                  <a:pt x="475976" y="396828"/>
                  <a:pt x="484191" y="354549"/>
                  <a:pt x="485247" y="310981"/>
                </a:cubicBezTo>
                <a:close/>
                <a:moveTo>
                  <a:pt x="315145" y="310981"/>
                </a:moveTo>
                <a:lnTo>
                  <a:pt x="466578" y="310981"/>
                </a:lnTo>
                <a:cubicBezTo>
                  <a:pt x="465522" y="351628"/>
                  <a:pt x="458015" y="390987"/>
                  <a:pt x="443939" y="428472"/>
                </a:cubicBezTo>
                <a:cubicBezTo>
                  <a:pt x="403354" y="409144"/>
                  <a:pt x="360188" y="398719"/>
                  <a:pt x="315145" y="397430"/>
                </a:cubicBezTo>
                <a:close/>
                <a:moveTo>
                  <a:pt x="142189" y="310981"/>
                </a:moveTo>
                <a:lnTo>
                  <a:pt x="293693" y="310981"/>
                </a:lnTo>
                <a:lnTo>
                  <a:pt x="293693" y="397448"/>
                </a:lnTo>
                <a:cubicBezTo>
                  <a:pt x="248629" y="398736"/>
                  <a:pt x="205325" y="409164"/>
                  <a:pt x="164721" y="428613"/>
                </a:cubicBezTo>
                <a:cubicBezTo>
                  <a:pt x="150756" y="391004"/>
                  <a:pt x="143128" y="351637"/>
                  <a:pt x="142189" y="310981"/>
                </a:cubicBezTo>
                <a:close/>
                <a:moveTo>
                  <a:pt x="0" y="310981"/>
                </a:moveTo>
                <a:lnTo>
                  <a:pt x="123528" y="310981"/>
                </a:lnTo>
                <a:cubicBezTo>
                  <a:pt x="124466" y="354549"/>
                  <a:pt x="132796" y="396828"/>
                  <a:pt x="148046" y="437000"/>
                </a:cubicBezTo>
                <a:cubicBezTo>
                  <a:pt x="119305" y="452811"/>
                  <a:pt x="93496" y="472603"/>
                  <a:pt x="70856" y="496144"/>
                </a:cubicBezTo>
                <a:cubicBezTo>
                  <a:pt x="26981" y="444027"/>
                  <a:pt x="2112" y="379026"/>
                  <a:pt x="0" y="310981"/>
                </a:cubicBezTo>
                <a:close/>
                <a:moveTo>
                  <a:pt x="443939" y="174720"/>
                </a:moveTo>
                <a:cubicBezTo>
                  <a:pt x="458015" y="212212"/>
                  <a:pt x="465522" y="251696"/>
                  <a:pt x="466578" y="292352"/>
                </a:cubicBezTo>
                <a:lnTo>
                  <a:pt x="315145" y="292352"/>
                </a:lnTo>
                <a:lnTo>
                  <a:pt x="315145" y="205768"/>
                </a:lnTo>
                <a:cubicBezTo>
                  <a:pt x="360188" y="204479"/>
                  <a:pt x="403354" y="194052"/>
                  <a:pt x="443939" y="174720"/>
                </a:cubicBezTo>
                <a:close/>
                <a:moveTo>
                  <a:pt x="164721" y="174720"/>
                </a:moveTo>
                <a:cubicBezTo>
                  <a:pt x="205325" y="194052"/>
                  <a:pt x="248629" y="204479"/>
                  <a:pt x="293693" y="205768"/>
                </a:cubicBezTo>
                <a:lnTo>
                  <a:pt x="293693" y="292352"/>
                </a:lnTo>
                <a:lnTo>
                  <a:pt x="142189" y="292352"/>
                </a:lnTo>
                <a:cubicBezTo>
                  <a:pt x="143128" y="251696"/>
                  <a:pt x="150756" y="212212"/>
                  <a:pt x="164721" y="174720"/>
                </a:cubicBezTo>
                <a:close/>
                <a:moveTo>
                  <a:pt x="537819" y="107118"/>
                </a:moveTo>
                <a:cubicBezTo>
                  <a:pt x="581707" y="159255"/>
                  <a:pt x="606702" y="224280"/>
                  <a:pt x="608697" y="292352"/>
                </a:cubicBezTo>
                <a:lnTo>
                  <a:pt x="485247" y="292352"/>
                </a:lnTo>
                <a:cubicBezTo>
                  <a:pt x="484191" y="248767"/>
                  <a:pt x="475976" y="206355"/>
                  <a:pt x="460721" y="166168"/>
                </a:cubicBezTo>
                <a:cubicBezTo>
                  <a:pt x="489354" y="150468"/>
                  <a:pt x="515288" y="130668"/>
                  <a:pt x="537819" y="107118"/>
                </a:cubicBezTo>
                <a:close/>
                <a:moveTo>
                  <a:pt x="70856" y="107118"/>
                </a:moveTo>
                <a:cubicBezTo>
                  <a:pt x="93496" y="130668"/>
                  <a:pt x="119305" y="150468"/>
                  <a:pt x="148046" y="166168"/>
                </a:cubicBezTo>
                <a:cubicBezTo>
                  <a:pt x="132796" y="206355"/>
                  <a:pt x="124466" y="248767"/>
                  <a:pt x="123528" y="292352"/>
                </a:cubicBezTo>
                <a:lnTo>
                  <a:pt x="0" y="292352"/>
                </a:lnTo>
                <a:cubicBezTo>
                  <a:pt x="2112" y="224280"/>
                  <a:pt x="26981" y="159138"/>
                  <a:pt x="70856" y="107118"/>
                </a:cubicBezTo>
                <a:close/>
                <a:moveTo>
                  <a:pt x="315145" y="12278"/>
                </a:moveTo>
                <a:cubicBezTo>
                  <a:pt x="367926" y="45892"/>
                  <a:pt x="410620" y="96722"/>
                  <a:pt x="437011" y="157390"/>
                </a:cubicBezTo>
                <a:cubicBezTo>
                  <a:pt x="398657" y="175895"/>
                  <a:pt x="357722" y="185851"/>
                  <a:pt x="315145" y="187139"/>
                </a:cubicBezTo>
                <a:close/>
                <a:moveTo>
                  <a:pt x="293693" y="12278"/>
                </a:moveTo>
                <a:lnTo>
                  <a:pt x="293693" y="187139"/>
                </a:lnTo>
                <a:cubicBezTo>
                  <a:pt x="250974" y="185851"/>
                  <a:pt x="210133" y="175895"/>
                  <a:pt x="171756" y="157390"/>
                </a:cubicBezTo>
                <a:cubicBezTo>
                  <a:pt x="198162" y="96722"/>
                  <a:pt x="240881" y="45892"/>
                  <a:pt x="293693" y="12278"/>
                </a:cubicBezTo>
                <a:close/>
                <a:moveTo>
                  <a:pt x="330387" y="0"/>
                </a:moveTo>
                <a:cubicBezTo>
                  <a:pt x="404311" y="6090"/>
                  <a:pt x="473777" y="39231"/>
                  <a:pt x="525289" y="93101"/>
                </a:cubicBezTo>
                <a:cubicBezTo>
                  <a:pt x="504285" y="115118"/>
                  <a:pt x="480230" y="133738"/>
                  <a:pt x="453594" y="148611"/>
                </a:cubicBezTo>
                <a:cubicBezTo>
                  <a:pt x="426489" y="87246"/>
                  <a:pt x="383542" y="35367"/>
                  <a:pt x="330387" y="0"/>
                </a:cubicBezTo>
                <a:close/>
                <a:moveTo>
                  <a:pt x="278309" y="0"/>
                </a:moveTo>
                <a:cubicBezTo>
                  <a:pt x="225278" y="35367"/>
                  <a:pt x="182220" y="87246"/>
                  <a:pt x="155235" y="148611"/>
                </a:cubicBezTo>
                <a:cubicBezTo>
                  <a:pt x="128602" y="133738"/>
                  <a:pt x="104550" y="115118"/>
                  <a:pt x="83549" y="93101"/>
                </a:cubicBezTo>
                <a:cubicBezTo>
                  <a:pt x="134937" y="39231"/>
                  <a:pt x="204394" y="6090"/>
                  <a:pt x="278309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OfficePLUS-8">
            <a:extLst>
              <a:ext uri="{FF2B5EF4-FFF2-40B4-BE49-F238E27FC236}">
                <a16:creationId xmlns:a16="http://schemas.microsoft.com/office/drawing/2014/main" id="{508CA3DE-F1F0-4B68-8B7D-83769A941C9D}"/>
              </a:ext>
            </a:extLst>
          </p:cNvPr>
          <p:cNvSpPr>
            <a:spLocks noChangeAspect="1"/>
          </p:cNvSpPr>
          <p:nvPr/>
        </p:nvSpPr>
        <p:spPr bwMode="auto">
          <a:xfrm>
            <a:off x="5777694" y="2637000"/>
            <a:ext cx="636611" cy="758082"/>
          </a:xfrm>
          <a:custGeom>
            <a:avLst/>
            <a:gdLst>
              <a:gd name="connsiteX0" fmla="*/ 199347 w 509623"/>
              <a:gd name="connsiteY0" fmla="*/ 114528 h 606863"/>
              <a:gd name="connsiteX1" fmla="*/ 359813 w 509623"/>
              <a:gd name="connsiteY1" fmla="*/ 274712 h 606863"/>
              <a:gd name="connsiteX2" fmla="*/ 254127 w 509623"/>
              <a:gd name="connsiteY2" fmla="*/ 274712 h 606863"/>
              <a:gd name="connsiteX3" fmla="*/ 199347 w 509623"/>
              <a:gd name="connsiteY3" fmla="*/ 220029 h 606863"/>
              <a:gd name="connsiteX4" fmla="*/ 54918 w 509623"/>
              <a:gd name="connsiteY4" fmla="*/ 97945 h 606863"/>
              <a:gd name="connsiteX5" fmla="*/ 121450 w 509623"/>
              <a:gd name="connsiteY5" fmla="*/ 97945 h 606863"/>
              <a:gd name="connsiteX6" fmla="*/ 175795 w 509623"/>
              <a:gd name="connsiteY6" fmla="*/ 97945 h 606863"/>
              <a:gd name="connsiteX7" fmla="*/ 175795 w 509623"/>
              <a:gd name="connsiteY7" fmla="*/ 220057 h 606863"/>
              <a:gd name="connsiteX8" fmla="*/ 254085 w 509623"/>
              <a:gd name="connsiteY8" fmla="*/ 298220 h 606863"/>
              <a:gd name="connsiteX9" fmla="*/ 376396 w 509623"/>
              <a:gd name="connsiteY9" fmla="*/ 298220 h 606863"/>
              <a:gd name="connsiteX10" fmla="*/ 376396 w 509623"/>
              <a:gd name="connsiteY10" fmla="*/ 520540 h 606863"/>
              <a:gd name="connsiteX11" fmla="*/ 376396 w 509623"/>
              <a:gd name="connsiteY11" fmla="*/ 552034 h 606863"/>
              <a:gd name="connsiteX12" fmla="*/ 321478 w 509623"/>
              <a:gd name="connsiteY12" fmla="*/ 606863 h 606863"/>
              <a:gd name="connsiteX13" fmla="*/ 54918 w 509623"/>
              <a:gd name="connsiteY13" fmla="*/ 606863 h 606863"/>
              <a:gd name="connsiteX14" fmla="*/ 0 w 509623"/>
              <a:gd name="connsiteY14" fmla="*/ 552034 h 606863"/>
              <a:gd name="connsiteX15" fmla="*/ 0 w 509623"/>
              <a:gd name="connsiteY15" fmla="*/ 152774 h 606863"/>
              <a:gd name="connsiteX16" fmla="*/ 54918 w 509623"/>
              <a:gd name="connsiteY16" fmla="*/ 97945 h 606863"/>
              <a:gd name="connsiteX17" fmla="*/ 332575 w 509623"/>
              <a:gd name="connsiteY17" fmla="*/ 16583 h 606863"/>
              <a:gd name="connsiteX18" fmla="*/ 493041 w 509623"/>
              <a:gd name="connsiteY18" fmla="*/ 176767 h 606863"/>
              <a:gd name="connsiteX19" fmla="*/ 387498 w 509623"/>
              <a:gd name="connsiteY19" fmla="*/ 176767 h 606863"/>
              <a:gd name="connsiteX20" fmla="*/ 332575 w 509623"/>
              <a:gd name="connsiteY20" fmla="*/ 122084 h 606863"/>
              <a:gd name="connsiteX21" fmla="*/ 188145 w 509623"/>
              <a:gd name="connsiteY21" fmla="*/ 0 h 606863"/>
              <a:gd name="connsiteX22" fmla="*/ 309022 w 509623"/>
              <a:gd name="connsiteY22" fmla="*/ 0 h 606863"/>
              <a:gd name="connsiteX23" fmla="*/ 309022 w 509623"/>
              <a:gd name="connsiteY23" fmla="*/ 122112 h 606863"/>
              <a:gd name="connsiteX24" fmla="*/ 387456 w 509623"/>
              <a:gd name="connsiteY24" fmla="*/ 200275 h 606863"/>
              <a:gd name="connsiteX25" fmla="*/ 509623 w 509623"/>
              <a:gd name="connsiteY25" fmla="*/ 200275 h 606863"/>
              <a:gd name="connsiteX26" fmla="*/ 509623 w 509623"/>
              <a:gd name="connsiteY26" fmla="*/ 454091 h 606863"/>
              <a:gd name="connsiteX27" fmla="*/ 454705 w 509623"/>
              <a:gd name="connsiteY27" fmla="*/ 508777 h 606863"/>
              <a:gd name="connsiteX28" fmla="*/ 399931 w 509623"/>
              <a:gd name="connsiteY28" fmla="*/ 508777 h 606863"/>
              <a:gd name="connsiteX29" fmla="*/ 399931 w 509623"/>
              <a:gd name="connsiteY29" fmla="*/ 286455 h 606863"/>
              <a:gd name="connsiteX30" fmla="*/ 399787 w 509623"/>
              <a:gd name="connsiteY30" fmla="*/ 285740 h 606863"/>
              <a:gd name="connsiteX31" fmla="*/ 399214 w 509623"/>
              <a:gd name="connsiteY31" fmla="*/ 282877 h 606863"/>
              <a:gd name="connsiteX32" fmla="*/ 398784 w 509623"/>
              <a:gd name="connsiteY32" fmla="*/ 281588 h 606863"/>
              <a:gd name="connsiteX33" fmla="*/ 396489 w 509623"/>
              <a:gd name="connsiteY33" fmla="*/ 278296 h 606863"/>
              <a:gd name="connsiteX34" fmla="*/ 396489 w 509623"/>
              <a:gd name="connsiteY34" fmla="*/ 278152 h 606863"/>
              <a:gd name="connsiteX35" fmla="*/ 195888 w 509623"/>
              <a:gd name="connsiteY35" fmla="*/ 77877 h 606863"/>
              <a:gd name="connsiteX36" fmla="*/ 192447 w 509623"/>
              <a:gd name="connsiteY36" fmla="*/ 75586 h 606863"/>
              <a:gd name="connsiteX37" fmla="*/ 191300 w 509623"/>
              <a:gd name="connsiteY37" fmla="*/ 75300 h 606863"/>
              <a:gd name="connsiteX38" fmla="*/ 188289 w 509623"/>
              <a:gd name="connsiteY38" fmla="*/ 74584 h 606863"/>
              <a:gd name="connsiteX39" fmla="*/ 187572 w 509623"/>
              <a:gd name="connsiteY39" fmla="*/ 74441 h 606863"/>
              <a:gd name="connsiteX40" fmla="*/ 133227 w 509623"/>
              <a:gd name="connsiteY40" fmla="*/ 74441 h 606863"/>
              <a:gd name="connsiteX41" fmla="*/ 133227 w 509623"/>
              <a:gd name="connsiteY41" fmla="*/ 54829 h 606863"/>
              <a:gd name="connsiteX42" fmla="*/ 188145 w 509623"/>
              <a:gd name="connsiteY42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9623" h="606863">
                <a:moveTo>
                  <a:pt x="199347" y="114528"/>
                </a:moveTo>
                <a:lnTo>
                  <a:pt x="359813" y="274712"/>
                </a:lnTo>
                <a:lnTo>
                  <a:pt x="254127" y="274712"/>
                </a:lnTo>
                <a:cubicBezTo>
                  <a:pt x="223869" y="274712"/>
                  <a:pt x="199347" y="250233"/>
                  <a:pt x="199347" y="220029"/>
                </a:cubicBezTo>
                <a:close/>
                <a:moveTo>
                  <a:pt x="54918" y="97945"/>
                </a:moveTo>
                <a:lnTo>
                  <a:pt x="121450" y="97945"/>
                </a:lnTo>
                <a:lnTo>
                  <a:pt x="175795" y="97945"/>
                </a:lnTo>
                <a:lnTo>
                  <a:pt x="175795" y="220057"/>
                </a:lnTo>
                <a:cubicBezTo>
                  <a:pt x="175795" y="263147"/>
                  <a:pt x="210925" y="298220"/>
                  <a:pt x="254085" y="298220"/>
                </a:cubicBezTo>
                <a:lnTo>
                  <a:pt x="376396" y="298220"/>
                </a:lnTo>
                <a:lnTo>
                  <a:pt x="376396" y="520540"/>
                </a:lnTo>
                <a:lnTo>
                  <a:pt x="376396" y="552034"/>
                </a:lnTo>
                <a:cubicBezTo>
                  <a:pt x="376396" y="582240"/>
                  <a:pt x="351733" y="606863"/>
                  <a:pt x="321478" y="606863"/>
                </a:cubicBezTo>
                <a:lnTo>
                  <a:pt x="54918" y="606863"/>
                </a:lnTo>
                <a:cubicBezTo>
                  <a:pt x="24663" y="606863"/>
                  <a:pt x="0" y="582240"/>
                  <a:pt x="0" y="552034"/>
                </a:cubicBezTo>
                <a:lnTo>
                  <a:pt x="0" y="152774"/>
                </a:lnTo>
                <a:cubicBezTo>
                  <a:pt x="0" y="122568"/>
                  <a:pt x="24663" y="97945"/>
                  <a:pt x="54918" y="97945"/>
                </a:cubicBezTo>
                <a:close/>
                <a:moveTo>
                  <a:pt x="332575" y="16583"/>
                </a:moveTo>
                <a:lnTo>
                  <a:pt x="493041" y="176767"/>
                </a:lnTo>
                <a:lnTo>
                  <a:pt x="387498" y="176767"/>
                </a:lnTo>
                <a:cubicBezTo>
                  <a:pt x="357240" y="176767"/>
                  <a:pt x="332575" y="152288"/>
                  <a:pt x="332575" y="122084"/>
                </a:cubicBezTo>
                <a:close/>
                <a:moveTo>
                  <a:pt x="188145" y="0"/>
                </a:moveTo>
                <a:lnTo>
                  <a:pt x="309022" y="0"/>
                </a:lnTo>
                <a:lnTo>
                  <a:pt x="309022" y="122112"/>
                </a:lnTo>
                <a:cubicBezTo>
                  <a:pt x="309022" y="165202"/>
                  <a:pt x="344152" y="200275"/>
                  <a:pt x="387456" y="200275"/>
                </a:cubicBezTo>
                <a:lnTo>
                  <a:pt x="509623" y="200275"/>
                </a:lnTo>
                <a:lnTo>
                  <a:pt x="509623" y="454091"/>
                </a:lnTo>
                <a:cubicBezTo>
                  <a:pt x="509623" y="484297"/>
                  <a:pt x="485104" y="508777"/>
                  <a:pt x="454705" y="508777"/>
                </a:cubicBezTo>
                <a:lnTo>
                  <a:pt x="399931" y="508777"/>
                </a:lnTo>
                <a:lnTo>
                  <a:pt x="399931" y="286455"/>
                </a:lnTo>
                <a:cubicBezTo>
                  <a:pt x="399931" y="286312"/>
                  <a:pt x="399787" y="286026"/>
                  <a:pt x="399787" y="285740"/>
                </a:cubicBezTo>
                <a:cubicBezTo>
                  <a:pt x="399644" y="284738"/>
                  <a:pt x="399501" y="283735"/>
                  <a:pt x="399214" y="282877"/>
                </a:cubicBezTo>
                <a:cubicBezTo>
                  <a:pt x="399070" y="282447"/>
                  <a:pt x="398927" y="282018"/>
                  <a:pt x="398784" y="281588"/>
                </a:cubicBezTo>
                <a:cubicBezTo>
                  <a:pt x="398210" y="280443"/>
                  <a:pt x="397493" y="279298"/>
                  <a:pt x="396489" y="278296"/>
                </a:cubicBezTo>
                <a:lnTo>
                  <a:pt x="396489" y="278152"/>
                </a:lnTo>
                <a:lnTo>
                  <a:pt x="195888" y="77877"/>
                </a:lnTo>
                <a:cubicBezTo>
                  <a:pt x="194884" y="76875"/>
                  <a:pt x="193594" y="76159"/>
                  <a:pt x="192447" y="75586"/>
                </a:cubicBezTo>
                <a:cubicBezTo>
                  <a:pt x="192017" y="75443"/>
                  <a:pt x="191730" y="75300"/>
                  <a:pt x="191300" y="75300"/>
                </a:cubicBezTo>
                <a:cubicBezTo>
                  <a:pt x="190296" y="74871"/>
                  <a:pt x="189292" y="74728"/>
                  <a:pt x="188289" y="74584"/>
                </a:cubicBezTo>
                <a:cubicBezTo>
                  <a:pt x="188002" y="74584"/>
                  <a:pt x="187715" y="74441"/>
                  <a:pt x="187572" y="74441"/>
                </a:cubicBezTo>
                <a:lnTo>
                  <a:pt x="133227" y="74441"/>
                </a:lnTo>
                <a:lnTo>
                  <a:pt x="133227" y="54829"/>
                </a:lnTo>
                <a:cubicBezTo>
                  <a:pt x="133227" y="24623"/>
                  <a:pt x="157890" y="0"/>
                  <a:pt x="188145" y="0"/>
                </a:cubicBezTo>
                <a:close/>
              </a:path>
            </a:pathLst>
          </a:cu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OfficePLUS-9">
            <a:extLst>
              <a:ext uri="{FF2B5EF4-FFF2-40B4-BE49-F238E27FC236}">
                <a16:creationId xmlns:a16="http://schemas.microsoft.com/office/drawing/2014/main" id="{2E9E7CB4-BBBC-46D1-BE28-836950881C1D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603" y="3778251"/>
            <a:ext cx="2970795" cy="0"/>
          </a:xfrm>
          <a:prstGeom prst="lin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2" name="OfficePLUS-10">
            <a:extLst>
              <a:ext uri="{FF2B5EF4-FFF2-40B4-BE49-F238E27FC236}">
                <a16:creationId xmlns:a16="http://schemas.microsoft.com/office/drawing/2014/main" id="{63517DA7-547D-42BA-B088-95D9A4CA6087}"/>
              </a:ext>
            </a:extLst>
          </p:cNvPr>
          <p:cNvSpPr/>
          <p:nvPr/>
        </p:nvSpPr>
        <p:spPr>
          <a:xfrm>
            <a:off x="3628571" y="6257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" name="OfficePLUS-11">
            <a:extLst>
              <a:ext uri="{FF2B5EF4-FFF2-40B4-BE49-F238E27FC236}">
                <a16:creationId xmlns:a16="http://schemas.microsoft.com/office/drawing/2014/main" id="{FE676181-5328-4FC2-BAB3-81B3AEF73AAE}"/>
              </a:ext>
            </a:extLst>
          </p:cNvPr>
          <p:cNvSpPr/>
          <p:nvPr/>
        </p:nvSpPr>
        <p:spPr>
          <a:xfrm>
            <a:off x="147145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OfficePLUS-12">
            <a:extLst>
              <a:ext uri="{FF2B5EF4-FFF2-40B4-BE49-F238E27FC236}">
                <a16:creationId xmlns:a16="http://schemas.microsoft.com/office/drawing/2014/main" id="{0BC9BA8A-A422-4961-8355-5AD47EB04823}"/>
              </a:ext>
            </a:extLst>
          </p:cNvPr>
          <p:cNvSpPr/>
          <p:nvPr/>
        </p:nvSpPr>
        <p:spPr>
          <a:xfrm>
            <a:off x="79941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2" name="OfficePLUS-13">
            <a:extLst>
              <a:ext uri="{FF2B5EF4-FFF2-40B4-BE49-F238E27FC236}">
                <a16:creationId xmlns:a16="http://schemas.microsoft.com/office/drawing/2014/main" id="{96EDF00F-8A11-4629-AE24-654C066257DE}"/>
              </a:ext>
            </a:extLst>
          </p:cNvPr>
          <p:cNvSpPr/>
          <p:nvPr/>
        </p:nvSpPr>
        <p:spPr>
          <a:xfrm>
            <a:off x="518160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OfficePLUS-14">
            <a:extLst>
              <a:ext uri="{FF2B5EF4-FFF2-40B4-BE49-F238E27FC236}">
                <a16:creationId xmlns:a16="http://schemas.microsoft.com/office/drawing/2014/main" id="{B1C27EC3-4FD1-4981-B547-406F4DC3AC1E}"/>
              </a:ext>
            </a:extLst>
          </p:cNvPr>
          <p:cNvSpPr/>
          <p:nvPr/>
        </p:nvSpPr>
        <p:spPr>
          <a:xfrm>
            <a:off x="450956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4" name="OfficePLUS-15">
            <a:extLst>
              <a:ext uri="{FF2B5EF4-FFF2-40B4-BE49-F238E27FC236}">
                <a16:creationId xmlns:a16="http://schemas.microsoft.com/office/drawing/2014/main" id="{51231A01-3EB0-4CD4-8A2B-7CAE81115D43}"/>
              </a:ext>
            </a:extLst>
          </p:cNvPr>
          <p:cNvSpPr/>
          <p:nvPr/>
        </p:nvSpPr>
        <p:spPr>
          <a:xfrm>
            <a:off x="8839200" y="423078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OfficePLUS-16">
            <a:extLst>
              <a:ext uri="{FF2B5EF4-FFF2-40B4-BE49-F238E27FC236}">
                <a16:creationId xmlns:a16="http://schemas.microsoft.com/office/drawing/2014/main" id="{7138C00E-3B22-4C14-B5F5-BCE9F2F60746}"/>
              </a:ext>
            </a:extLst>
          </p:cNvPr>
          <p:cNvSpPr/>
          <p:nvPr/>
        </p:nvSpPr>
        <p:spPr>
          <a:xfrm>
            <a:off x="8167169" y="4700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835282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fficePLUS-1">
            <a:extLst>
              <a:ext uri="{FF2B5EF4-FFF2-40B4-BE49-F238E27FC236}">
                <a16:creationId xmlns:a16="http://schemas.microsoft.com/office/drawing/2014/main" id="{EC05642D-534F-44DF-8E21-E82E876A5A67}"/>
              </a:ext>
            </a:extLst>
          </p:cNvPr>
          <p:cNvSpPr txBox="1"/>
          <p:nvPr/>
        </p:nvSpPr>
        <p:spPr>
          <a:xfrm>
            <a:off x="3619500" y="3733800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OfficePLUS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fficePLUS-2">
            <a:extLst>
              <a:ext uri="{FF2B5EF4-FFF2-40B4-BE49-F238E27FC236}">
                <a16:creationId xmlns:a16="http://schemas.microsoft.com/office/drawing/2014/main" id="{8897015F-2273-4B9C-9DBE-F9079E008F5D}"/>
              </a:ext>
            </a:extLst>
          </p:cNvPr>
          <p:cNvSpPr txBox="1"/>
          <p:nvPr/>
        </p:nvSpPr>
        <p:spPr>
          <a:xfrm>
            <a:off x="6096000" y="3733800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2020/07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4D9600EE-9BAB-45BF-B176-13069F229355}"/>
              </a:ext>
            </a:extLst>
          </p:cNvPr>
          <p:cNvSpPr txBox="1"/>
          <p:nvPr/>
        </p:nvSpPr>
        <p:spPr>
          <a:xfrm>
            <a:off x="3048000" y="3130034"/>
            <a:ext cx="609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cap="all" dirty="0">
                <a:solidFill>
                  <a:schemeClr val="bg1"/>
                </a:solidFill>
                <a:cs typeface="+mn-ea"/>
                <a:sym typeface="+mn-lt"/>
              </a:rPr>
              <a:t>Explore infinity and pursue perfection</a:t>
            </a:r>
            <a:endParaRPr lang="zh-CN" altLang="en-US" sz="16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OfficePLUS-4">
            <a:extLst>
              <a:ext uri="{FF2B5EF4-FFF2-40B4-BE49-F238E27FC236}">
                <a16:creationId xmlns:a16="http://schemas.microsoft.com/office/drawing/2014/main" id="{C0AC78F2-F21E-425F-A90C-CC207BB6C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55" y="1462644"/>
            <a:ext cx="10729890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fficePLUS-1">
            <a:extLst>
              <a:ext uri="{FF2B5EF4-FFF2-40B4-BE49-F238E27FC236}">
                <a16:creationId xmlns:a16="http://schemas.microsoft.com/office/drawing/2014/main" id="{D1D2502B-C1B0-41CE-9C60-00B67A9E2A46}"/>
              </a:ext>
            </a:extLst>
          </p:cNvPr>
          <p:cNvSpPr txBox="1"/>
          <p:nvPr/>
        </p:nvSpPr>
        <p:spPr>
          <a:xfrm>
            <a:off x="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fficePLUS-2">
            <a:extLst>
              <a:ext uri="{FF2B5EF4-FFF2-40B4-BE49-F238E27FC236}">
                <a16:creationId xmlns:a16="http://schemas.microsoft.com/office/drawing/2014/main" id="{55EF7AAA-84C9-4AD7-B89D-888CC706F79F}"/>
              </a:ext>
            </a:extLst>
          </p:cNvPr>
          <p:cNvSpPr txBox="1"/>
          <p:nvPr/>
        </p:nvSpPr>
        <p:spPr>
          <a:xfrm>
            <a:off x="6004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2D818624-CCA2-4499-AEC9-CB46B5D8900F}"/>
              </a:ext>
            </a:extLst>
          </p:cNvPr>
          <p:cNvSpPr txBox="1"/>
          <p:nvPr/>
        </p:nvSpPr>
        <p:spPr>
          <a:xfrm>
            <a:off x="391160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OfficePLUS-4">
            <a:extLst>
              <a:ext uri="{FF2B5EF4-FFF2-40B4-BE49-F238E27FC236}">
                <a16:creationId xmlns:a16="http://schemas.microsoft.com/office/drawing/2014/main" id="{DA143093-AF01-4D51-A763-3982CA62971A}"/>
              </a:ext>
            </a:extLst>
          </p:cNvPr>
          <p:cNvSpPr txBox="1"/>
          <p:nvPr/>
        </p:nvSpPr>
        <p:spPr>
          <a:xfrm>
            <a:off x="45120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fficePLUS-5">
            <a:extLst>
              <a:ext uri="{FF2B5EF4-FFF2-40B4-BE49-F238E27FC236}">
                <a16:creationId xmlns:a16="http://schemas.microsoft.com/office/drawing/2014/main" id="{313C198C-87F4-4129-9F62-5890560FC416}"/>
              </a:ext>
            </a:extLst>
          </p:cNvPr>
          <p:cNvSpPr txBox="1"/>
          <p:nvPr/>
        </p:nvSpPr>
        <p:spPr>
          <a:xfrm>
            <a:off x="7912100" y="3582988"/>
            <a:ext cx="436880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请输入您的标题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fficePLUS-6">
            <a:extLst>
              <a:ext uri="{FF2B5EF4-FFF2-40B4-BE49-F238E27FC236}">
                <a16:creationId xmlns:a16="http://schemas.microsoft.com/office/drawing/2014/main" id="{03973874-1CFD-483B-AE6C-8714CBA0FB75}"/>
              </a:ext>
            </a:extLst>
          </p:cNvPr>
          <p:cNvSpPr txBox="1"/>
          <p:nvPr/>
        </p:nvSpPr>
        <p:spPr>
          <a:xfrm>
            <a:off x="8512586" y="4230122"/>
            <a:ext cx="3167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fficePLUS-7">
            <a:extLst>
              <a:ext uri="{FF2B5EF4-FFF2-40B4-BE49-F238E27FC236}">
                <a16:creationId xmlns:a16="http://schemas.microsoft.com/office/drawing/2014/main" id="{4BD8C528-BA6C-4438-A559-717F62176FB4}"/>
              </a:ext>
            </a:extLst>
          </p:cNvPr>
          <p:cNvSpPr txBox="1"/>
          <p:nvPr/>
        </p:nvSpPr>
        <p:spPr>
          <a:xfrm>
            <a:off x="5111750" y="836032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5" name="OfficePLUS-8">
            <a:extLst>
              <a:ext uri="{FF2B5EF4-FFF2-40B4-BE49-F238E27FC236}">
                <a16:creationId xmlns:a16="http://schemas.microsoft.com/office/drawing/2014/main" id="{D312D533-B043-4F09-92B4-D1116F04196B}"/>
              </a:ext>
            </a:extLst>
          </p:cNvPr>
          <p:cNvSpPr/>
          <p:nvPr/>
        </p:nvSpPr>
        <p:spPr>
          <a:xfrm>
            <a:off x="4423619" y="1514966"/>
            <a:ext cx="3344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27" name="OfficePLUS-9">
            <a:extLst>
              <a:ext uri="{FF2B5EF4-FFF2-40B4-BE49-F238E27FC236}">
                <a16:creationId xmlns:a16="http://schemas.microsoft.com/office/drawing/2014/main" id="{89D16818-C385-4123-9F52-10365795BC01}"/>
              </a:ext>
            </a:extLst>
          </p:cNvPr>
          <p:cNvSpPr txBox="1"/>
          <p:nvPr/>
        </p:nvSpPr>
        <p:spPr>
          <a:xfrm>
            <a:off x="12001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OfficePLUS-10">
            <a:extLst>
              <a:ext uri="{FF2B5EF4-FFF2-40B4-BE49-F238E27FC236}">
                <a16:creationId xmlns:a16="http://schemas.microsoft.com/office/drawing/2014/main" id="{019F2468-ACCC-4649-9D4A-1E5B195FB07A}"/>
              </a:ext>
            </a:extLst>
          </p:cNvPr>
          <p:cNvSpPr txBox="1"/>
          <p:nvPr/>
        </p:nvSpPr>
        <p:spPr>
          <a:xfrm>
            <a:off x="51117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fficePLUS-11">
            <a:extLst>
              <a:ext uri="{FF2B5EF4-FFF2-40B4-BE49-F238E27FC236}">
                <a16:creationId xmlns:a16="http://schemas.microsoft.com/office/drawing/2014/main" id="{A2E9DFEB-1608-44D1-9C56-11D3A92EA8E7}"/>
              </a:ext>
            </a:extLst>
          </p:cNvPr>
          <p:cNvSpPr txBox="1"/>
          <p:nvPr/>
        </p:nvSpPr>
        <p:spPr>
          <a:xfrm>
            <a:off x="9137650" y="2857788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02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C7DD440D-9A37-4F8C-8705-A7FD77CEB6BA}"/>
              </a:ext>
            </a:extLst>
          </p:cNvPr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07BBAD65-068D-4E2F-9C58-0140CD315713}"/>
              </a:ext>
            </a:extLst>
          </p:cNvPr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18AEECDE-4614-42C5-990F-8C26DE5D1076}"/>
              </a:ext>
            </a:extLst>
          </p:cNvPr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12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1E97585D-CBA7-42D6-A1BA-BB5933364935}"/>
              </a:ext>
            </a:extLst>
          </p:cNvPr>
          <p:cNvSpPr/>
          <p:nvPr/>
        </p:nvSpPr>
        <p:spPr>
          <a:xfrm>
            <a:off x="8870536" y="2963023"/>
            <a:ext cx="2986502" cy="3019503"/>
          </a:xfrm>
          <a:prstGeom prst="rect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4" name="OfficePLUS-2">
            <a:extLst>
              <a:ext uri="{FF2B5EF4-FFF2-40B4-BE49-F238E27FC236}">
                <a16:creationId xmlns:a16="http://schemas.microsoft.com/office/drawing/2014/main" id="{314445F5-F41C-45C5-9A1E-3EDBA1EB6F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" t="26389" b="19984"/>
          <a:stretch/>
        </p:blipFill>
        <p:spPr>
          <a:xfrm>
            <a:off x="334963" y="2960914"/>
            <a:ext cx="8555468" cy="3013166"/>
          </a:xfrm>
          <a:prstGeom prst="rect">
            <a:avLst/>
          </a:prstGeom>
        </p:spPr>
      </p:pic>
      <p:sp>
        <p:nvSpPr>
          <p:cNvPr id="7" name="OfficePLUS-3">
            <a:extLst>
              <a:ext uri="{FF2B5EF4-FFF2-40B4-BE49-F238E27FC236}">
                <a16:creationId xmlns:a16="http://schemas.microsoft.com/office/drawing/2014/main" id="{B0639326-32A6-4D68-8B78-6E634AD57CAB}"/>
              </a:ext>
            </a:extLst>
          </p:cNvPr>
          <p:cNvSpPr/>
          <p:nvPr/>
        </p:nvSpPr>
        <p:spPr>
          <a:xfrm>
            <a:off x="9482597" y="3655701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OfficePLUS-4">
            <a:extLst>
              <a:ext uri="{FF2B5EF4-FFF2-40B4-BE49-F238E27FC236}">
                <a16:creationId xmlns:a16="http://schemas.microsoft.com/office/drawing/2014/main" id="{CFF3FD0B-5336-451E-9443-67069CE53E4A}"/>
              </a:ext>
            </a:extLst>
          </p:cNvPr>
          <p:cNvSpPr/>
          <p:nvPr/>
        </p:nvSpPr>
        <p:spPr>
          <a:xfrm>
            <a:off x="509338" y="16234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OfficePLUS-5">
            <a:extLst>
              <a:ext uri="{FF2B5EF4-FFF2-40B4-BE49-F238E27FC236}">
                <a16:creationId xmlns:a16="http://schemas.microsoft.com/office/drawing/2014/main" id="{248A4D00-C5EF-4169-9220-5A2E93E6ED68}"/>
              </a:ext>
            </a:extLst>
          </p:cNvPr>
          <p:cNvSpPr/>
          <p:nvPr/>
        </p:nvSpPr>
        <p:spPr>
          <a:xfrm>
            <a:off x="10493311" y="1560474"/>
            <a:ext cx="438256" cy="438256"/>
          </a:xfrm>
          <a:prstGeom prst="roundRect">
            <a:avLst>
              <a:gd name="adj" fmla="val 11007"/>
            </a:avLst>
          </a:prstGeom>
          <a:solidFill>
            <a:srgbClr val="443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grpSp>
        <p:nvGrpSpPr>
          <p:cNvPr id="11" name="OfficePLUS-6">
            <a:extLst>
              <a:ext uri="{FF2B5EF4-FFF2-40B4-BE49-F238E27FC236}">
                <a16:creationId xmlns:a16="http://schemas.microsoft.com/office/drawing/2014/main" id="{55D2E4B7-A9F5-4C82-BAD4-754155CEF889}"/>
              </a:ext>
            </a:extLst>
          </p:cNvPr>
          <p:cNvGrpSpPr/>
          <p:nvPr/>
        </p:nvGrpSpPr>
        <p:grpSpPr>
          <a:xfrm>
            <a:off x="8344300" y="1579327"/>
            <a:ext cx="438256" cy="438256"/>
            <a:chOff x="7946272" y="1927730"/>
            <a:chExt cx="438256" cy="438256"/>
          </a:xfrm>
        </p:grpSpPr>
        <p:sp>
          <p:nvSpPr>
            <p:cNvPr id="12" name="OfficePLUS-6-1">
              <a:extLst>
                <a:ext uri="{FF2B5EF4-FFF2-40B4-BE49-F238E27FC236}">
                  <a16:creationId xmlns:a16="http://schemas.microsoft.com/office/drawing/2014/main" id="{0957712A-B99D-4C9E-B833-CC62AAAD3140}"/>
                </a:ext>
              </a:extLst>
            </p:cNvPr>
            <p:cNvSpPr/>
            <p:nvPr/>
          </p:nvSpPr>
          <p:spPr>
            <a:xfrm>
              <a:off x="7946272" y="1927730"/>
              <a:ext cx="438256" cy="438256"/>
            </a:xfrm>
            <a:prstGeom prst="roundRect">
              <a:avLst>
                <a:gd name="adj" fmla="val 11007"/>
              </a:avLst>
            </a:prstGeom>
            <a:gradFill>
              <a:gsLst>
                <a:gs pos="0">
                  <a:srgbClr val="00C3FB"/>
                </a:gs>
                <a:gs pos="100000">
                  <a:srgbClr val="7EEBFF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cs typeface="+mn-ea"/>
                <a:sym typeface="+mn-lt"/>
              </a:endParaRPr>
            </a:p>
          </p:txBody>
        </p:sp>
        <p:sp>
          <p:nvSpPr>
            <p:cNvPr id="13" name="OfficePLUS-6-2">
              <a:extLst>
                <a:ext uri="{FF2B5EF4-FFF2-40B4-BE49-F238E27FC236}">
                  <a16:creationId xmlns:a16="http://schemas.microsoft.com/office/drawing/2014/main" id="{B3A75C4B-E471-4126-909B-80D656549FAD}"/>
                </a:ext>
              </a:extLst>
            </p:cNvPr>
            <p:cNvSpPr/>
            <p:nvPr/>
          </p:nvSpPr>
          <p:spPr>
            <a:xfrm>
              <a:off x="8073589" y="2049681"/>
              <a:ext cx="185045" cy="185045"/>
            </a:xfrm>
            <a:custGeom>
              <a:avLst/>
              <a:gdLst>
                <a:gd name="connsiteX0" fmla="*/ 276225 w 285750"/>
                <a:gd name="connsiteY0" fmla="*/ 190500 h 285750"/>
                <a:gd name="connsiteX1" fmla="*/ 257175 w 285750"/>
                <a:gd name="connsiteY1" fmla="*/ 190500 h 285750"/>
                <a:gd name="connsiteX2" fmla="*/ 257175 w 285750"/>
                <a:gd name="connsiteY2" fmla="*/ 19050 h 285750"/>
                <a:gd name="connsiteX3" fmla="*/ 238125 w 285750"/>
                <a:gd name="connsiteY3" fmla="*/ 0 h 285750"/>
                <a:gd name="connsiteX4" fmla="*/ 57150 w 285750"/>
                <a:gd name="connsiteY4" fmla="*/ 0 h 285750"/>
                <a:gd name="connsiteX5" fmla="*/ 38100 w 285750"/>
                <a:gd name="connsiteY5" fmla="*/ 19050 h 285750"/>
                <a:gd name="connsiteX6" fmla="*/ 38100 w 285750"/>
                <a:gd name="connsiteY6" fmla="*/ 38100 h 285750"/>
                <a:gd name="connsiteX7" fmla="*/ 19050 w 285750"/>
                <a:gd name="connsiteY7" fmla="*/ 38100 h 285750"/>
                <a:gd name="connsiteX8" fmla="*/ 0 w 285750"/>
                <a:gd name="connsiteY8" fmla="*/ 57150 h 285750"/>
                <a:gd name="connsiteX9" fmla="*/ 0 w 285750"/>
                <a:gd name="connsiteY9" fmla="*/ 266700 h 285750"/>
                <a:gd name="connsiteX10" fmla="*/ 19050 w 285750"/>
                <a:gd name="connsiteY10" fmla="*/ 285750 h 285750"/>
                <a:gd name="connsiteX11" fmla="*/ 200025 w 285750"/>
                <a:gd name="connsiteY11" fmla="*/ 285750 h 285750"/>
                <a:gd name="connsiteX12" fmla="*/ 219075 w 285750"/>
                <a:gd name="connsiteY12" fmla="*/ 266700 h 285750"/>
                <a:gd name="connsiteX13" fmla="*/ 219075 w 285750"/>
                <a:gd name="connsiteY13" fmla="*/ 247650 h 285750"/>
                <a:gd name="connsiteX14" fmla="*/ 247650 w 285750"/>
                <a:gd name="connsiteY14" fmla="*/ 247650 h 285750"/>
                <a:gd name="connsiteX15" fmla="*/ 285750 w 285750"/>
                <a:gd name="connsiteY15" fmla="*/ 209550 h 285750"/>
                <a:gd name="connsiteX16" fmla="*/ 285750 w 285750"/>
                <a:gd name="connsiteY16" fmla="*/ 200025 h 285750"/>
                <a:gd name="connsiteX17" fmla="*/ 276225 w 285750"/>
                <a:gd name="connsiteY17" fmla="*/ 190500 h 285750"/>
                <a:gd name="connsiteX18" fmla="*/ 180975 w 285750"/>
                <a:gd name="connsiteY18" fmla="*/ 47625 h 285750"/>
                <a:gd name="connsiteX19" fmla="*/ 209550 w 285750"/>
                <a:gd name="connsiteY19" fmla="*/ 47625 h 285750"/>
                <a:gd name="connsiteX20" fmla="*/ 219075 w 285750"/>
                <a:gd name="connsiteY20" fmla="*/ 57150 h 285750"/>
                <a:gd name="connsiteX21" fmla="*/ 209550 w 285750"/>
                <a:gd name="connsiteY21" fmla="*/ 66675 h 285750"/>
                <a:gd name="connsiteX22" fmla="*/ 180975 w 285750"/>
                <a:gd name="connsiteY22" fmla="*/ 66675 h 285750"/>
                <a:gd name="connsiteX23" fmla="*/ 171450 w 285750"/>
                <a:gd name="connsiteY23" fmla="*/ 57150 h 285750"/>
                <a:gd name="connsiteX24" fmla="*/ 180975 w 285750"/>
                <a:gd name="connsiteY24" fmla="*/ 47625 h 285750"/>
                <a:gd name="connsiteX25" fmla="*/ 180975 w 285750"/>
                <a:gd name="connsiteY25" fmla="*/ 95250 h 285750"/>
                <a:gd name="connsiteX26" fmla="*/ 209550 w 285750"/>
                <a:gd name="connsiteY26" fmla="*/ 95250 h 285750"/>
                <a:gd name="connsiteX27" fmla="*/ 219075 w 285750"/>
                <a:gd name="connsiteY27" fmla="*/ 104775 h 285750"/>
                <a:gd name="connsiteX28" fmla="*/ 209550 w 285750"/>
                <a:gd name="connsiteY28" fmla="*/ 114300 h 285750"/>
                <a:gd name="connsiteX29" fmla="*/ 180975 w 285750"/>
                <a:gd name="connsiteY29" fmla="*/ 114300 h 285750"/>
                <a:gd name="connsiteX30" fmla="*/ 171450 w 285750"/>
                <a:gd name="connsiteY30" fmla="*/ 104775 h 285750"/>
                <a:gd name="connsiteX31" fmla="*/ 180975 w 285750"/>
                <a:gd name="connsiteY31" fmla="*/ 95250 h 285750"/>
                <a:gd name="connsiteX32" fmla="*/ 76200 w 285750"/>
                <a:gd name="connsiteY32" fmla="*/ 57150 h 285750"/>
                <a:gd name="connsiteX33" fmla="*/ 85725 w 285750"/>
                <a:gd name="connsiteY33" fmla="*/ 47625 h 285750"/>
                <a:gd name="connsiteX34" fmla="*/ 142875 w 285750"/>
                <a:gd name="connsiteY34" fmla="*/ 47625 h 285750"/>
                <a:gd name="connsiteX35" fmla="*/ 152400 w 285750"/>
                <a:gd name="connsiteY35" fmla="*/ 57150 h 285750"/>
                <a:gd name="connsiteX36" fmla="*/ 152400 w 285750"/>
                <a:gd name="connsiteY36" fmla="*/ 104775 h 285750"/>
                <a:gd name="connsiteX37" fmla="*/ 142875 w 285750"/>
                <a:gd name="connsiteY37" fmla="*/ 114300 h 285750"/>
                <a:gd name="connsiteX38" fmla="*/ 85725 w 285750"/>
                <a:gd name="connsiteY38" fmla="*/ 114300 h 285750"/>
                <a:gd name="connsiteX39" fmla="*/ 76200 w 285750"/>
                <a:gd name="connsiteY39" fmla="*/ 104775 h 285750"/>
                <a:gd name="connsiteX40" fmla="*/ 76200 w 285750"/>
                <a:gd name="connsiteY40" fmla="*/ 57150 h 285750"/>
                <a:gd name="connsiteX41" fmla="*/ 85725 w 285750"/>
                <a:gd name="connsiteY41" fmla="*/ 142875 h 285750"/>
                <a:gd name="connsiteX42" fmla="*/ 209550 w 285750"/>
                <a:gd name="connsiteY42" fmla="*/ 142875 h 285750"/>
                <a:gd name="connsiteX43" fmla="*/ 219075 w 285750"/>
                <a:gd name="connsiteY43" fmla="*/ 152400 h 285750"/>
                <a:gd name="connsiteX44" fmla="*/ 209550 w 285750"/>
                <a:gd name="connsiteY44" fmla="*/ 161925 h 285750"/>
                <a:gd name="connsiteX45" fmla="*/ 85725 w 285750"/>
                <a:gd name="connsiteY45" fmla="*/ 161925 h 285750"/>
                <a:gd name="connsiteX46" fmla="*/ 76200 w 285750"/>
                <a:gd name="connsiteY46" fmla="*/ 152400 h 285750"/>
                <a:gd name="connsiteX47" fmla="*/ 85725 w 285750"/>
                <a:gd name="connsiteY47" fmla="*/ 142875 h 285750"/>
                <a:gd name="connsiteX48" fmla="*/ 200025 w 285750"/>
                <a:gd name="connsiteY48" fmla="*/ 266700 h 285750"/>
                <a:gd name="connsiteX49" fmla="*/ 19050 w 285750"/>
                <a:gd name="connsiteY49" fmla="*/ 266700 h 285750"/>
                <a:gd name="connsiteX50" fmla="*/ 19050 w 285750"/>
                <a:gd name="connsiteY50" fmla="*/ 57150 h 285750"/>
                <a:gd name="connsiteX51" fmla="*/ 38100 w 285750"/>
                <a:gd name="connsiteY51" fmla="*/ 57150 h 285750"/>
                <a:gd name="connsiteX52" fmla="*/ 38100 w 285750"/>
                <a:gd name="connsiteY52" fmla="*/ 207645 h 285750"/>
                <a:gd name="connsiteX53" fmla="*/ 74295 w 285750"/>
                <a:gd name="connsiteY53" fmla="*/ 247650 h 285750"/>
                <a:gd name="connsiteX54" fmla="*/ 200025 w 285750"/>
                <a:gd name="connsiteY54" fmla="*/ 247650 h 285750"/>
                <a:gd name="connsiteX55" fmla="*/ 200025 w 285750"/>
                <a:gd name="connsiteY55" fmla="*/ 266700 h 285750"/>
                <a:gd name="connsiteX56" fmla="*/ 247650 w 285750"/>
                <a:gd name="connsiteY56" fmla="*/ 228600 h 285750"/>
                <a:gd name="connsiteX57" fmla="*/ 109538 w 285750"/>
                <a:gd name="connsiteY57" fmla="*/ 228600 h 285750"/>
                <a:gd name="connsiteX58" fmla="*/ 114300 w 285750"/>
                <a:gd name="connsiteY58" fmla="*/ 209550 h 285750"/>
                <a:gd name="connsiteX59" fmla="*/ 266700 w 285750"/>
                <a:gd name="connsiteY59" fmla="*/ 209550 h 285750"/>
                <a:gd name="connsiteX60" fmla="*/ 247650 w 285750"/>
                <a:gd name="connsiteY60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85750" h="285750">
                  <a:moveTo>
                    <a:pt x="276225" y="190500"/>
                  </a:moveTo>
                  <a:lnTo>
                    <a:pt x="257175" y="190500"/>
                  </a:lnTo>
                  <a:lnTo>
                    <a:pt x="257175" y="19050"/>
                  </a:lnTo>
                  <a:cubicBezTo>
                    <a:pt x="257175" y="8572"/>
                    <a:pt x="248602" y="0"/>
                    <a:pt x="238125" y="0"/>
                  </a:cubicBezTo>
                  <a:lnTo>
                    <a:pt x="57150" y="0"/>
                  </a:lnTo>
                  <a:cubicBezTo>
                    <a:pt x="46673" y="0"/>
                    <a:pt x="38100" y="8572"/>
                    <a:pt x="38100" y="19050"/>
                  </a:cubicBezTo>
                  <a:lnTo>
                    <a:pt x="38100" y="38100"/>
                  </a:lnTo>
                  <a:lnTo>
                    <a:pt x="19050" y="38100"/>
                  </a:lnTo>
                  <a:cubicBezTo>
                    <a:pt x="8572" y="38100"/>
                    <a:pt x="0" y="46672"/>
                    <a:pt x="0" y="57150"/>
                  </a:cubicBezTo>
                  <a:lnTo>
                    <a:pt x="0" y="266700"/>
                  </a:lnTo>
                  <a:cubicBezTo>
                    <a:pt x="0" y="277178"/>
                    <a:pt x="8572" y="285750"/>
                    <a:pt x="19050" y="285750"/>
                  </a:cubicBezTo>
                  <a:lnTo>
                    <a:pt x="200025" y="285750"/>
                  </a:lnTo>
                  <a:cubicBezTo>
                    <a:pt x="210502" y="285750"/>
                    <a:pt x="219075" y="277178"/>
                    <a:pt x="219075" y="266700"/>
                  </a:cubicBezTo>
                  <a:lnTo>
                    <a:pt x="219075" y="247650"/>
                  </a:lnTo>
                  <a:lnTo>
                    <a:pt x="247650" y="247650"/>
                  </a:lnTo>
                  <a:cubicBezTo>
                    <a:pt x="268605" y="247650"/>
                    <a:pt x="285750" y="230505"/>
                    <a:pt x="285750" y="209550"/>
                  </a:cubicBezTo>
                  <a:lnTo>
                    <a:pt x="285750" y="200025"/>
                  </a:lnTo>
                  <a:cubicBezTo>
                    <a:pt x="285750" y="194310"/>
                    <a:pt x="281940" y="190500"/>
                    <a:pt x="276225" y="190500"/>
                  </a:cubicBezTo>
                  <a:close/>
                  <a:moveTo>
                    <a:pt x="180975" y="47625"/>
                  </a:moveTo>
                  <a:lnTo>
                    <a:pt x="209550" y="47625"/>
                  </a:lnTo>
                  <a:cubicBezTo>
                    <a:pt x="215265" y="47625"/>
                    <a:pt x="219075" y="51435"/>
                    <a:pt x="219075" y="57150"/>
                  </a:cubicBezTo>
                  <a:cubicBezTo>
                    <a:pt x="219075" y="62865"/>
                    <a:pt x="215265" y="66675"/>
                    <a:pt x="209550" y="66675"/>
                  </a:cubicBezTo>
                  <a:lnTo>
                    <a:pt x="180975" y="66675"/>
                  </a:lnTo>
                  <a:cubicBezTo>
                    <a:pt x="175260" y="66675"/>
                    <a:pt x="171450" y="62865"/>
                    <a:pt x="171450" y="57150"/>
                  </a:cubicBezTo>
                  <a:cubicBezTo>
                    <a:pt x="171450" y="51435"/>
                    <a:pt x="175260" y="47625"/>
                    <a:pt x="180975" y="47625"/>
                  </a:cubicBezTo>
                  <a:close/>
                  <a:moveTo>
                    <a:pt x="180975" y="95250"/>
                  </a:moveTo>
                  <a:lnTo>
                    <a:pt x="209550" y="95250"/>
                  </a:lnTo>
                  <a:cubicBezTo>
                    <a:pt x="215265" y="95250"/>
                    <a:pt x="219075" y="99060"/>
                    <a:pt x="219075" y="104775"/>
                  </a:cubicBezTo>
                  <a:cubicBezTo>
                    <a:pt x="219075" y="110490"/>
                    <a:pt x="215265" y="114300"/>
                    <a:pt x="209550" y="114300"/>
                  </a:cubicBezTo>
                  <a:lnTo>
                    <a:pt x="180975" y="114300"/>
                  </a:lnTo>
                  <a:cubicBezTo>
                    <a:pt x="175260" y="114300"/>
                    <a:pt x="171450" y="110490"/>
                    <a:pt x="171450" y="104775"/>
                  </a:cubicBezTo>
                  <a:cubicBezTo>
                    <a:pt x="171450" y="99060"/>
                    <a:pt x="175260" y="95250"/>
                    <a:pt x="180975" y="95250"/>
                  </a:cubicBezTo>
                  <a:close/>
                  <a:moveTo>
                    <a:pt x="76200" y="57150"/>
                  </a:moveTo>
                  <a:cubicBezTo>
                    <a:pt x="76200" y="51435"/>
                    <a:pt x="80010" y="47625"/>
                    <a:pt x="85725" y="47625"/>
                  </a:cubicBezTo>
                  <a:lnTo>
                    <a:pt x="142875" y="47625"/>
                  </a:lnTo>
                  <a:cubicBezTo>
                    <a:pt x="148590" y="47625"/>
                    <a:pt x="152400" y="51435"/>
                    <a:pt x="152400" y="57150"/>
                  </a:cubicBezTo>
                  <a:lnTo>
                    <a:pt x="152400" y="104775"/>
                  </a:lnTo>
                  <a:cubicBezTo>
                    <a:pt x="152400" y="110490"/>
                    <a:pt x="148590" y="114300"/>
                    <a:pt x="142875" y="114300"/>
                  </a:cubicBezTo>
                  <a:lnTo>
                    <a:pt x="85725" y="114300"/>
                  </a:lnTo>
                  <a:cubicBezTo>
                    <a:pt x="80010" y="114300"/>
                    <a:pt x="76200" y="110490"/>
                    <a:pt x="76200" y="104775"/>
                  </a:cubicBezTo>
                  <a:lnTo>
                    <a:pt x="76200" y="57150"/>
                  </a:lnTo>
                  <a:close/>
                  <a:moveTo>
                    <a:pt x="85725" y="142875"/>
                  </a:moveTo>
                  <a:lnTo>
                    <a:pt x="209550" y="142875"/>
                  </a:lnTo>
                  <a:cubicBezTo>
                    <a:pt x="215265" y="142875"/>
                    <a:pt x="219075" y="146685"/>
                    <a:pt x="219075" y="152400"/>
                  </a:cubicBezTo>
                  <a:cubicBezTo>
                    <a:pt x="219075" y="158115"/>
                    <a:pt x="215265" y="161925"/>
                    <a:pt x="209550" y="161925"/>
                  </a:cubicBezTo>
                  <a:lnTo>
                    <a:pt x="85725" y="161925"/>
                  </a:lnTo>
                  <a:cubicBezTo>
                    <a:pt x="80010" y="161925"/>
                    <a:pt x="76200" y="158115"/>
                    <a:pt x="76200" y="152400"/>
                  </a:cubicBezTo>
                  <a:cubicBezTo>
                    <a:pt x="76200" y="146685"/>
                    <a:pt x="80010" y="142875"/>
                    <a:pt x="85725" y="142875"/>
                  </a:cubicBezTo>
                  <a:close/>
                  <a:moveTo>
                    <a:pt x="200025" y="266700"/>
                  </a:moveTo>
                  <a:lnTo>
                    <a:pt x="19050" y="266700"/>
                  </a:lnTo>
                  <a:lnTo>
                    <a:pt x="19050" y="57150"/>
                  </a:lnTo>
                  <a:lnTo>
                    <a:pt x="38100" y="57150"/>
                  </a:lnTo>
                  <a:lnTo>
                    <a:pt x="38100" y="207645"/>
                  </a:lnTo>
                  <a:cubicBezTo>
                    <a:pt x="38100" y="228600"/>
                    <a:pt x="54293" y="246697"/>
                    <a:pt x="74295" y="247650"/>
                  </a:cubicBezTo>
                  <a:cubicBezTo>
                    <a:pt x="76200" y="247650"/>
                    <a:pt x="100965" y="247650"/>
                    <a:pt x="200025" y="247650"/>
                  </a:cubicBezTo>
                  <a:lnTo>
                    <a:pt x="200025" y="266700"/>
                  </a:lnTo>
                  <a:close/>
                  <a:moveTo>
                    <a:pt x="247650" y="228600"/>
                  </a:moveTo>
                  <a:lnTo>
                    <a:pt x="109538" y="228600"/>
                  </a:lnTo>
                  <a:cubicBezTo>
                    <a:pt x="112395" y="222885"/>
                    <a:pt x="114300" y="216217"/>
                    <a:pt x="114300" y="209550"/>
                  </a:cubicBezTo>
                  <a:lnTo>
                    <a:pt x="266700" y="209550"/>
                  </a:lnTo>
                  <a:cubicBezTo>
                    <a:pt x="266700" y="220028"/>
                    <a:pt x="258127" y="228600"/>
                    <a:pt x="247650" y="2286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cs typeface="+mn-ea"/>
                <a:sym typeface="+mn-lt"/>
              </a:endParaRPr>
            </a:p>
          </p:txBody>
        </p:sp>
      </p:grpSp>
      <p:sp>
        <p:nvSpPr>
          <p:cNvPr id="14" name="OfficePLUS-7">
            <a:extLst>
              <a:ext uri="{FF2B5EF4-FFF2-40B4-BE49-F238E27FC236}">
                <a16:creationId xmlns:a16="http://schemas.microsoft.com/office/drawing/2014/main" id="{9BFA444F-0955-4152-9154-6850AA8E4E53}"/>
              </a:ext>
            </a:extLst>
          </p:cNvPr>
          <p:cNvSpPr/>
          <p:nvPr/>
        </p:nvSpPr>
        <p:spPr>
          <a:xfrm>
            <a:off x="10620628" y="1687033"/>
            <a:ext cx="185045" cy="185138"/>
          </a:xfrm>
          <a:custGeom>
            <a:avLst/>
            <a:gdLst>
              <a:gd name="connsiteX0" fmla="*/ 171450 w 285750"/>
              <a:gd name="connsiteY0" fmla="*/ 161925 h 285894"/>
              <a:gd name="connsiteX1" fmla="*/ 171450 w 285750"/>
              <a:gd name="connsiteY1" fmla="*/ 276225 h 285894"/>
              <a:gd name="connsiteX2" fmla="*/ 160020 w 285750"/>
              <a:gd name="connsiteY2" fmla="*/ 285750 h 285894"/>
              <a:gd name="connsiteX3" fmla="*/ 57150 w 285750"/>
              <a:gd name="connsiteY3" fmla="*/ 260032 h 285894"/>
              <a:gd name="connsiteX4" fmla="*/ 57150 w 285750"/>
              <a:gd name="connsiteY4" fmla="*/ 276225 h 285894"/>
              <a:gd name="connsiteX5" fmla="*/ 47625 w 285750"/>
              <a:gd name="connsiteY5" fmla="*/ 285750 h 285894"/>
              <a:gd name="connsiteX6" fmla="*/ 38100 w 285750"/>
              <a:gd name="connsiteY6" fmla="*/ 276225 h 285894"/>
              <a:gd name="connsiteX7" fmla="*/ 38100 w 285750"/>
              <a:gd name="connsiteY7" fmla="*/ 255270 h 285894"/>
              <a:gd name="connsiteX8" fmla="*/ 7620 w 285750"/>
              <a:gd name="connsiteY8" fmla="*/ 247650 h 285894"/>
              <a:gd name="connsiteX9" fmla="*/ 0 w 285750"/>
              <a:gd name="connsiteY9" fmla="*/ 238125 h 285894"/>
              <a:gd name="connsiteX10" fmla="*/ 0 w 285750"/>
              <a:gd name="connsiteY10" fmla="*/ 190500 h 285894"/>
              <a:gd name="connsiteX11" fmla="*/ 7620 w 285750"/>
              <a:gd name="connsiteY11" fmla="*/ 180975 h 285894"/>
              <a:gd name="connsiteX12" fmla="*/ 160020 w 285750"/>
              <a:gd name="connsiteY12" fmla="*/ 152400 h 285894"/>
              <a:gd name="connsiteX13" fmla="*/ 171450 w 285750"/>
              <a:gd name="connsiteY13" fmla="*/ 161925 h 285894"/>
              <a:gd name="connsiteX14" fmla="*/ 257175 w 285750"/>
              <a:gd name="connsiteY14" fmla="*/ 0 h 285894"/>
              <a:gd name="connsiteX15" fmla="*/ 28575 w 285750"/>
              <a:gd name="connsiteY15" fmla="*/ 0 h 285894"/>
              <a:gd name="connsiteX16" fmla="*/ 0 w 285750"/>
              <a:gd name="connsiteY16" fmla="*/ 28575 h 285894"/>
              <a:gd name="connsiteX17" fmla="*/ 0 w 285750"/>
              <a:gd name="connsiteY17" fmla="*/ 104775 h 285894"/>
              <a:gd name="connsiteX18" fmla="*/ 28575 w 285750"/>
              <a:gd name="connsiteY18" fmla="*/ 133350 h 285894"/>
              <a:gd name="connsiteX19" fmla="*/ 190500 w 285750"/>
              <a:gd name="connsiteY19" fmla="*/ 133350 h 285894"/>
              <a:gd name="connsiteX20" fmla="*/ 190500 w 285750"/>
              <a:gd name="connsiteY20" fmla="*/ 180975 h 285894"/>
              <a:gd name="connsiteX21" fmla="*/ 207645 w 285750"/>
              <a:gd name="connsiteY21" fmla="*/ 186690 h 285894"/>
              <a:gd name="connsiteX22" fmla="*/ 242888 w 285750"/>
              <a:gd name="connsiteY22" fmla="*/ 133350 h 285894"/>
              <a:gd name="connsiteX23" fmla="*/ 257175 w 285750"/>
              <a:gd name="connsiteY23" fmla="*/ 133350 h 285894"/>
              <a:gd name="connsiteX24" fmla="*/ 285750 w 285750"/>
              <a:gd name="connsiteY24" fmla="*/ 104775 h 285894"/>
              <a:gd name="connsiteX25" fmla="*/ 285750 w 285750"/>
              <a:gd name="connsiteY25" fmla="*/ 28575 h 285894"/>
              <a:gd name="connsiteX26" fmla="*/ 257175 w 285750"/>
              <a:gd name="connsiteY26" fmla="*/ 0 h 28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85750" h="285894">
                <a:moveTo>
                  <a:pt x="171450" y="161925"/>
                </a:moveTo>
                <a:lnTo>
                  <a:pt x="171450" y="276225"/>
                </a:lnTo>
                <a:cubicBezTo>
                  <a:pt x="171450" y="282893"/>
                  <a:pt x="165735" y="286703"/>
                  <a:pt x="160020" y="285750"/>
                </a:cubicBezTo>
                <a:lnTo>
                  <a:pt x="57150" y="260032"/>
                </a:lnTo>
                <a:lnTo>
                  <a:pt x="57150" y="276225"/>
                </a:lnTo>
                <a:cubicBezTo>
                  <a:pt x="57150" y="281940"/>
                  <a:pt x="53340" y="285750"/>
                  <a:pt x="47625" y="285750"/>
                </a:cubicBezTo>
                <a:cubicBezTo>
                  <a:pt x="41910" y="285750"/>
                  <a:pt x="38100" y="281940"/>
                  <a:pt x="38100" y="276225"/>
                </a:cubicBezTo>
                <a:lnTo>
                  <a:pt x="38100" y="255270"/>
                </a:lnTo>
                <a:lnTo>
                  <a:pt x="7620" y="247650"/>
                </a:lnTo>
                <a:cubicBezTo>
                  <a:pt x="3810" y="246697"/>
                  <a:pt x="0" y="242888"/>
                  <a:pt x="0" y="238125"/>
                </a:cubicBezTo>
                <a:lnTo>
                  <a:pt x="0" y="190500"/>
                </a:lnTo>
                <a:cubicBezTo>
                  <a:pt x="0" y="185738"/>
                  <a:pt x="2858" y="181928"/>
                  <a:pt x="7620" y="180975"/>
                </a:cubicBezTo>
                <a:lnTo>
                  <a:pt x="160020" y="152400"/>
                </a:lnTo>
                <a:cubicBezTo>
                  <a:pt x="165735" y="151447"/>
                  <a:pt x="171450" y="156210"/>
                  <a:pt x="171450" y="161925"/>
                </a:cubicBezTo>
                <a:close/>
                <a:moveTo>
                  <a:pt x="257175" y="0"/>
                </a:moveTo>
                <a:lnTo>
                  <a:pt x="28575" y="0"/>
                </a:lnTo>
                <a:cubicBezTo>
                  <a:pt x="12383" y="0"/>
                  <a:pt x="0" y="12383"/>
                  <a:pt x="0" y="28575"/>
                </a:cubicBezTo>
                <a:lnTo>
                  <a:pt x="0" y="104775"/>
                </a:lnTo>
                <a:cubicBezTo>
                  <a:pt x="0" y="120968"/>
                  <a:pt x="12383" y="133350"/>
                  <a:pt x="28575" y="133350"/>
                </a:cubicBezTo>
                <a:lnTo>
                  <a:pt x="190500" y="133350"/>
                </a:lnTo>
                <a:lnTo>
                  <a:pt x="190500" y="180975"/>
                </a:lnTo>
                <a:cubicBezTo>
                  <a:pt x="190500" y="190500"/>
                  <a:pt x="202883" y="194310"/>
                  <a:pt x="207645" y="186690"/>
                </a:cubicBezTo>
                <a:lnTo>
                  <a:pt x="242888" y="133350"/>
                </a:lnTo>
                <a:lnTo>
                  <a:pt x="257175" y="133350"/>
                </a:lnTo>
                <a:cubicBezTo>
                  <a:pt x="273368" y="133350"/>
                  <a:pt x="285750" y="120968"/>
                  <a:pt x="285750" y="104775"/>
                </a:cubicBezTo>
                <a:lnTo>
                  <a:pt x="285750" y="28575"/>
                </a:lnTo>
                <a:cubicBezTo>
                  <a:pt x="285750" y="12383"/>
                  <a:pt x="273368" y="0"/>
                  <a:pt x="25717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8" name="OfficePLUS-8">
            <a:extLst>
              <a:ext uri="{FF2B5EF4-FFF2-40B4-BE49-F238E27FC236}">
                <a16:creationId xmlns:a16="http://schemas.microsoft.com/office/drawing/2014/main" id="{FFE59F77-9C15-4683-8847-69C0843E0F04}"/>
              </a:ext>
            </a:extLst>
          </p:cNvPr>
          <p:cNvSpPr/>
          <p:nvPr/>
        </p:nvSpPr>
        <p:spPr>
          <a:xfrm>
            <a:off x="334963" y="200826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2" name="OfficePLUS-9">
            <a:extLst>
              <a:ext uri="{FF2B5EF4-FFF2-40B4-BE49-F238E27FC236}">
                <a16:creationId xmlns:a16="http://schemas.microsoft.com/office/drawing/2014/main" id="{7A4622F4-58BF-4469-9B09-D2B57013048B}"/>
              </a:ext>
            </a:extLst>
          </p:cNvPr>
          <p:cNvSpPr/>
          <p:nvPr/>
        </p:nvSpPr>
        <p:spPr>
          <a:xfrm>
            <a:off x="2923138" y="200826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24" name="OfficePLUS-10">
            <a:extLst>
              <a:ext uri="{FF2B5EF4-FFF2-40B4-BE49-F238E27FC236}">
                <a16:creationId xmlns:a16="http://schemas.microsoft.com/office/drawing/2014/main" id="{D84E7382-B5AE-418D-A33E-46AA18D9E231}"/>
              </a:ext>
            </a:extLst>
          </p:cNvPr>
          <p:cNvSpPr/>
          <p:nvPr/>
        </p:nvSpPr>
        <p:spPr>
          <a:xfrm>
            <a:off x="7608530" y="2032056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6" name="OfficePLUS-11">
            <a:extLst>
              <a:ext uri="{FF2B5EF4-FFF2-40B4-BE49-F238E27FC236}">
                <a16:creationId xmlns:a16="http://schemas.microsoft.com/office/drawing/2014/main" id="{51EC8340-9F68-4610-BEC7-A13BDC892E39}"/>
              </a:ext>
            </a:extLst>
          </p:cNvPr>
          <p:cNvSpPr/>
          <p:nvPr/>
        </p:nvSpPr>
        <p:spPr>
          <a:xfrm>
            <a:off x="9742130" y="2023873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7" name="OfficePLUS-12">
            <a:extLst>
              <a:ext uri="{FF2B5EF4-FFF2-40B4-BE49-F238E27FC236}">
                <a16:creationId xmlns:a16="http://schemas.microsoft.com/office/drawing/2014/main" id="{56696F86-6E9A-4EE9-A982-72FFF6AB2826}"/>
              </a:ext>
            </a:extLst>
          </p:cNvPr>
          <p:cNvSpPr/>
          <p:nvPr/>
        </p:nvSpPr>
        <p:spPr>
          <a:xfrm>
            <a:off x="9408302" y="4194685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8" name="OfficePLUS-13">
            <a:extLst>
              <a:ext uri="{FF2B5EF4-FFF2-40B4-BE49-F238E27FC236}">
                <a16:creationId xmlns:a16="http://schemas.microsoft.com/office/drawing/2014/main" id="{CF2FF897-3531-4F83-9191-8A55F0F4FB35}"/>
              </a:ext>
            </a:extLst>
          </p:cNvPr>
          <p:cNvSpPr/>
          <p:nvPr/>
        </p:nvSpPr>
        <p:spPr>
          <a:xfrm>
            <a:off x="9437330" y="4897702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30" name="OfficePLUS-14">
            <a:extLst>
              <a:ext uri="{FF2B5EF4-FFF2-40B4-BE49-F238E27FC236}">
                <a16:creationId xmlns:a16="http://schemas.microsoft.com/office/drawing/2014/main" id="{0C28AF9D-A65A-48EF-A091-77563B1A9F90}"/>
              </a:ext>
            </a:extLst>
          </p:cNvPr>
          <p:cNvSpPr/>
          <p:nvPr/>
        </p:nvSpPr>
        <p:spPr>
          <a:xfrm>
            <a:off x="334963" y="4222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68785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fficePLUS-1">
            <a:extLst>
              <a:ext uri="{FF2B5EF4-FFF2-40B4-BE49-F238E27FC236}">
                <a16:creationId xmlns:a16="http://schemas.microsoft.com/office/drawing/2014/main" id="{E8A57EE4-6166-406A-803A-58C653B4AE91}"/>
              </a:ext>
            </a:extLst>
          </p:cNvPr>
          <p:cNvSpPr/>
          <p:nvPr/>
        </p:nvSpPr>
        <p:spPr>
          <a:xfrm>
            <a:off x="5890019" y="170488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OfficePLUS-2">
            <a:extLst>
              <a:ext uri="{FF2B5EF4-FFF2-40B4-BE49-F238E27FC236}">
                <a16:creationId xmlns:a16="http://schemas.microsoft.com/office/drawing/2014/main" id="{9C7D662D-A5B6-471E-8D08-5055B5AF57E6}"/>
              </a:ext>
            </a:extLst>
          </p:cNvPr>
          <p:cNvSpPr/>
          <p:nvPr/>
        </p:nvSpPr>
        <p:spPr>
          <a:xfrm>
            <a:off x="6216298" y="393580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OfficePLUS-3">
            <a:extLst>
              <a:ext uri="{FF2B5EF4-FFF2-40B4-BE49-F238E27FC236}">
                <a16:creationId xmlns:a16="http://schemas.microsoft.com/office/drawing/2014/main" id="{5EC64629-500C-45BD-82D1-A35DECD43412}"/>
              </a:ext>
            </a:extLst>
          </p:cNvPr>
          <p:cNvSpPr/>
          <p:nvPr/>
        </p:nvSpPr>
        <p:spPr>
          <a:xfrm>
            <a:off x="9470461" y="393580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OfficePLUS-4">
            <a:extLst>
              <a:ext uri="{FF2B5EF4-FFF2-40B4-BE49-F238E27FC236}">
                <a16:creationId xmlns:a16="http://schemas.microsoft.com/office/drawing/2014/main" id="{5736C52C-C517-4242-9CD7-1094D04C895B}"/>
              </a:ext>
            </a:extLst>
          </p:cNvPr>
          <p:cNvSpPr/>
          <p:nvPr/>
        </p:nvSpPr>
        <p:spPr>
          <a:xfrm>
            <a:off x="334963" y="4222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pic>
        <p:nvPicPr>
          <p:cNvPr id="3" name="OfficePLUS-5">
            <a:extLst>
              <a:ext uri="{FF2B5EF4-FFF2-40B4-BE49-F238E27FC236}">
                <a16:creationId xmlns:a16="http://schemas.microsoft.com/office/drawing/2014/main" id="{6CE4A612-694E-42C9-9322-A7786CCCCF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1" t="13928" r="10864" b="10864"/>
          <a:stretch/>
        </p:blipFill>
        <p:spPr>
          <a:xfrm>
            <a:off x="334964" y="2048556"/>
            <a:ext cx="5064350" cy="312420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OfficePLUS-6">
            <a:extLst>
              <a:ext uri="{FF2B5EF4-FFF2-40B4-BE49-F238E27FC236}">
                <a16:creationId xmlns:a16="http://schemas.microsoft.com/office/drawing/2014/main" id="{3CF66F00-C143-456D-844B-DA94A874E35E}"/>
              </a:ext>
            </a:extLst>
          </p:cNvPr>
          <p:cNvSpPr/>
          <p:nvPr/>
        </p:nvSpPr>
        <p:spPr>
          <a:xfrm>
            <a:off x="5792334" y="222597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7" name="OfficePLUS-7">
            <a:extLst>
              <a:ext uri="{FF2B5EF4-FFF2-40B4-BE49-F238E27FC236}">
                <a16:creationId xmlns:a16="http://schemas.microsoft.com/office/drawing/2014/main" id="{FD86BDFE-2E62-4A35-BD5E-AB727AEB922A}"/>
              </a:ext>
            </a:extLst>
          </p:cNvPr>
          <p:cNvSpPr/>
          <p:nvPr/>
        </p:nvSpPr>
        <p:spPr>
          <a:xfrm>
            <a:off x="8380509" y="222597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19" name="OfficePLUS-8">
            <a:extLst>
              <a:ext uri="{FF2B5EF4-FFF2-40B4-BE49-F238E27FC236}">
                <a16:creationId xmlns:a16="http://schemas.microsoft.com/office/drawing/2014/main" id="{FC1DEE3C-D877-4D5B-82A7-BC934773BE87}"/>
              </a:ext>
            </a:extLst>
          </p:cNvPr>
          <p:cNvSpPr/>
          <p:nvPr/>
        </p:nvSpPr>
        <p:spPr>
          <a:xfrm>
            <a:off x="6096000" y="4462273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1" name="OfficePLUS-9">
            <a:extLst>
              <a:ext uri="{FF2B5EF4-FFF2-40B4-BE49-F238E27FC236}">
                <a16:creationId xmlns:a16="http://schemas.microsoft.com/office/drawing/2014/main" id="{FB0DB9F9-89D5-4602-9F82-43471075DE5B}"/>
              </a:ext>
            </a:extLst>
          </p:cNvPr>
          <p:cNvSpPr/>
          <p:nvPr/>
        </p:nvSpPr>
        <p:spPr>
          <a:xfrm>
            <a:off x="9419772" y="4462273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54958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70480C29-CCBF-4EF6-8C78-32F29C715A6F}"/>
              </a:ext>
            </a:extLst>
          </p:cNvPr>
          <p:cNvSpPr/>
          <p:nvPr/>
        </p:nvSpPr>
        <p:spPr>
          <a:xfrm>
            <a:off x="1655099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93F6E2D1-F11B-4307-9726-5C70B683BA8F}"/>
              </a:ext>
            </a:extLst>
          </p:cNvPr>
          <p:cNvSpPr/>
          <p:nvPr/>
        </p:nvSpPr>
        <p:spPr>
          <a:xfrm>
            <a:off x="1329775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7390A4DD-751D-4C1B-A775-E18A185EBD8A}"/>
              </a:ext>
            </a:extLst>
          </p:cNvPr>
          <p:cNvSpPr/>
          <p:nvPr/>
        </p:nvSpPr>
        <p:spPr>
          <a:xfrm>
            <a:off x="1329775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0260243A-DD42-435F-96A4-847597F9CF56}"/>
              </a:ext>
            </a:extLst>
          </p:cNvPr>
          <p:cNvSpPr/>
          <p:nvPr/>
        </p:nvSpPr>
        <p:spPr>
          <a:xfrm>
            <a:off x="2194787" y="2754820"/>
            <a:ext cx="382462" cy="521539"/>
          </a:xfrm>
          <a:custGeom>
            <a:avLst/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5CA857B8-92FA-44DB-9076-CEA22A5BBAFD}"/>
              </a:ext>
            </a:extLst>
          </p:cNvPr>
          <p:cNvSpPr/>
          <p:nvPr/>
        </p:nvSpPr>
        <p:spPr>
          <a:xfrm>
            <a:off x="5365080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6F740B87-1518-407A-9340-1F7FD2F4CF62}"/>
              </a:ext>
            </a:extLst>
          </p:cNvPr>
          <p:cNvSpPr/>
          <p:nvPr/>
        </p:nvSpPr>
        <p:spPr>
          <a:xfrm>
            <a:off x="5039756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A07427D9-4086-4660-B669-1DA3F0372953}"/>
              </a:ext>
            </a:extLst>
          </p:cNvPr>
          <p:cNvSpPr/>
          <p:nvPr/>
        </p:nvSpPr>
        <p:spPr>
          <a:xfrm>
            <a:off x="5039756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cs typeface="+mn-ea"/>
              <a:sym typeface="+mn-lt"/>
            </a:endParaRPr>
          </a:p>
        </p:txBody>
      </p:sp>
      <p:sp>
        <p:nvSpPr>
          <p:cNvPr id="9" name="OfficePLUS-8">
            <a:extLst>
              <a:ext uri="{FF2B5EF4-FFF2-40B4-BE49-F238E27FC236}">
                <a16:creationId xmlns:a16="http://schemas.microsoft.com/office/drawing/2014/main" id="{2577DC2B-5DE6-4EEF-9D24-02478563BAEA}"/>
              </a:ext>
            </a:extLst>
          </p:cNvPr>
          <p:cNvSpPr/>
          <p:nvPr/>
        </p:nvSpPr>
        <p:spPr>
          <a:xfrm>
            <a:off x="9075063" y="2288894"/>
            <a:ext cx="1461843" cy="1461841"/>
          </a:xfrm>
          <a:prstGeom prst="ellipse">
            <a:avLst/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0" name="OfficePLUS-9">
            <a:extLst>
              <a:ext uri="{FF2B5EF4-FFF2-40B4-BE49-F238E27FC236}">
                <a16:creationId xmlns:a16="http://schemas.microsoft.com/office/drawing/2014/main" id="{B63B367D-EDA3-4D78-9133-9BE70A679A04}"/>
              </a:ext>
            </a:extLst>
          </p:cNvPr>
          <p:cNvSpPr/>
          <p:nvPr/>
        </p:nvSpPr>
        <p:spPr>
          <a:xfrm>
            <a:off x="8749739" y="1959346"/>
            <a:ext cx="2112488" cy="211248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cs typeface="+mn-ea"/>
              <a:sym typeface="+mn-lt"/>
            </a:endParaRPr>
          </a:p>
        </p:txBody>
      </p:sp>
      <p:sp>
        <p:nvSpPr>
          <p:cNvPr id="11" name="OfficePLUS-10">
            <a:extLst>
              <a:ext uri="{FF2B5EF4-FFF2-40B4-BE49-F238E27FC236}">
                <a16:creationId xmlns:a16="http://schemas.microsoft.com/office/drawing/2014/main" id="{59468E72-4436-407B-A53B-A72EF0361A0A}"/>
              </a:ext>
            </a:extLst>
          </p:cNvPr>
          <p:cNvSpPr/>
          <p:nvPr/>
        </p:nvSpPr>
        <p:spPr>
          <a:xfrm>
            <a:off x="8749739" y="1959346"/>
            <a:ext cx="2112488" cy="2112486"/>
          </a:xfrm>
          <a:prstGeom prst="arc">
            <a:avLst>
              <a:gd name="adj1" fmla="val 7258131"/>
              <a:gd name="adj2" fmla="val 18372567"/>
            </a:avLst>
          </a:prstGeom>
          <a:noFill/>
          <a:ln w="149225" cap="rnd">
            <a:solidFill>
              <a:srgbClr val="443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cs typeface="+mn-ea"/>
              <a:sym typeface="+mn-lt"/>
            </a:endParaRPr>
          </a:p>
        </p:txBody>
      </p:sp>
      <p:sp>
        <p:nvSpPr>
          <p:cNvPr id="12" name="OfficePLUS-11">
            <a:extLst>
              <a:ext uri="{FF2B5EF4-FFF2-40B4-BE49-F238E27FC236}">
                <a16:creationId xmlns:a16="http://schemas.microsoft.com/office/drawing/2014/main" id="{E2D5B6A4-730E-4EC7-BD40-2618B4A98D89}"/>
              </a:ext>
            </a:extLst>
          </p:cNvPr>
          <p:cNvSpPr/>
          <p:nvPr/>
        </p:nvSpPr>
        <p:spPr>
          <a:xfrm>
            <a:off x="5835230" y="2738650"/>
            <a:ext cx="521539" cy="521539"/>
          </a:xfrm>
          <a:custGeom>
            <a:avLst/>
            <a:gdLst>
              <a:gd name="connsiteX0" fmla="*/ 247650 w 285750"/>
              <a:gd name="connsiteY0" fmla="*/ 161925 h 285750"/>
              <a:gd name="connsiteX1" fmla="*/ 123825 w 285750"/>
              <a:gd name="connsiteY1" fmla="*/ 285750 h 285750"/>
              <a:gd name="connsiteX2" fmla="*/ 0 w 285750"/>
              <a:gd name="connsiteY2" fmla="*/ 161925 h 285750"/>
              <a:gd name="connsiteX3" fmla="*/ 123825 w 285750"/>
              <a:gd name="connsiteY3" fmla="*/ 38100 h 285750"/>
              <a:gd name="connsiteX4" fmla="*/ 133350 w 285750"/>
              <a:gd name="connsiteY4" fmla="*/ 47625 h 285750"/>
              <a:gd name="connsiteX5" fmla="*/ 133350 w 285750"/>
              <a:gd name="connsiteY5" fmla="*/ 95250 h 285750"/>
              <a:gd name="connsiteX6" fmla="*/ 123825 w 285750"/>
              <a:gd name="connsiteY6" fmla="*/ 104775 h 285750"/>
              <a:gd name="connsiteX7" fmla="*/ 66675 w 285750"/>
              <a:gd name="connsiteY7" fmla="*/ 161925 h 285750"/>
              <a:gd name="connsiteX8" fmla="*/ 123825 w 285750"/>
              <a:gd name="connsiteY8" fmla="*/ 219075 h 285750"/>
              <a:gd name="connsiteX9" fmla="*/ 180975 w 285750"/>
              <a:gd name="connsiteY9" fmla="*/ 161925 h 285750"/>
              <a:gd name="connsiteX10" fmla="*/ 190500 w 285750"/>
              <a:gd name="connsiteY10" fmla="*/ 152400 h 285750"/>
              <a:gd name="connsiteX11" fmla="*/ 238125 w 285750"/>
              <a:gd name="connsiteY11" fmla="*/ 152400 h 285750"/>
              <a:gd name="connsiteX12" fmla="*/ 247650 w 285750"/>
              <a:gd name="connsiteY12" fmla="*/ 161925 h 285750"/>
              <a:gd name="connsiteX13" fmla="*/ 161925 w 285750"/>
              <a:gd name="connsiteY13" fmla="*/ 0 h 285750"/>
              <a:gd name="connsiteX14" fmla="*/ 152400 w 285750"/>
              <a:gd name="connsiteY14" fmla="*/ 9525 h 285750"/>
              <a:gd name="connsiteX15" fmla="*/ 152400 w 285750"/>
              <a:gd name="connsiteY15" fmla="*/ 57150 h 285750"/>
              <a:gd name="connsiteX16" fmla="*/ 161925 w 285750"/>
              <a:gd name="connsiteY16" fmla="*/ 66675 h 285750"/>
              <a:gd name="connsiteX17" fmla="*/ 219075 w 285750"/>
              <a:gd name="connsiteY17" fmla="*/ 123825 h 285750"/>
              <a:gd name="connsiteX18" fmla="*/ 228600 w 285750"/>
              <a:gd name="connsiteY18" fmla="*/ 133350 h 285750"/>
              <a:gd name="connsiteX19" fmla="*/ 276225 w 285750"/>
              <a:gd name="connsiteY19" fmla="*/ 133350 h 285750"/>
              <a:gd name="connsiteX20" fmla="*/ 285750 w 285750"/>
              <a:gd name="connsiteY20" fmla="*/ 123825 h 285750"/>
              <a:gd name="connsiteX21" fmla="*/ 161925 w 285750"/>
              <a:gd name="connsiteY21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5750" h="285750">
                <a:moveTo>
                  <a:pt x="247650" y="161925"/>
                </a:moveTo>
                <a:cubicBezTo>
                  <a:pt x="247650" y="230505"/>
                  <a:pt x="192405" y="285750"/>
                  <a:pt x="123825" y="285750"/>
                </a:cubicBezTo>
                <a:cubicBezTo>
                  <a:pt x="55245" y="285750"/>
                  <a:pt x="0" y="230505"/>
                  <a:pt x="0" y="161925"/>
                </a:cubicBezTo>
                <a:cubicBezTo>
                  <a:pt x="0" y="93345"/>
                  <a:pt x="55245" y="38100"/>
                  <a:pt x="123825" y="38100"/>
                </a:cubicBezTo>
                <a:cubicBezTo>
                  <a:pt x="129540" y="38100"/>
                  <a:pt x="133350" y="41910"/>
                  <a:pt x="133350" y="47625"/>
                </a:cubicBezTo>
                <a:lnTo>
                  <a:pt x="133350" y="95250"/>
                </a:lnTo>
                <a:cubicBezTo>
                  <a:pt x="133350" y="100965"/>
                  <a:pt x="129540" y="104775"/>
                  <a:pt x="123825" y="104775"/>
                </a:cubicBezTo>
                <a:cubicBezTo>
                  <a:pt x="92393" y="104775"/>
                  <a:pt x="66675" y="130492"/>
                  <a:pt x="66675" y="161925"/>
                </a:cubicBezTo>
                <a:cubicBezTo>
                  <a:pt x="66675" y="193358"/>
                  <a:pt x="92393" y="219075"/>
                  <a:pt x="123825" y="219075"/>
                </a:cubicBezTo>
                <a:cubicBezTo>
                  <a:pt x="155258" y="219075"/>
                  <a:pt x="180975" y="193358"/>
                  <a:pt x="180975" y="161925"/>
                </a:cubicBezTo>
                <a:cubicBezTo>
                  <a:pt x="180975" y="156210"/>
                  <a:pt x="184785" y="152400"/>
                  <a:pt x="190500" y="152400"/>
                </a:cubicBezTo>
                <a:lnTo>
                  <a:pt x="238125" y="152400"/>
                </a:lnTo>
                <a:cubicBezTo>
                  <a:pt x="243840" y="152400"/>
                  <a:pt x="247650" y="156210"/>
                  <a:pt x="247650" y="161925"/>
                </a:cubicBezTo>
                <a:close/>
                <a:moveTo>
                  <a:pt x="161925" y="0"/>
                </a:moveTo>
                <a:cubicBezTo>
                  <a:pt x="156210" y="0"/>
                  <a:pt x="152400" y="3810"/>
                  <a:pt x="152400" y="9525"/>
                </a:cubicBezTo>
                <a:lnTo>
                  <a:pt x="152400" y="57150"/>
                </a:lnTo>
                <a:cubicBezTo>
                  <a:pt x="152400" y="62865"/>
                  <a:pt x="156210" y="66675"/>
                  <a:pt x="161925" y="66675"/>
                </a:cubicBezTo>
                <a:cubicBezTo>
                  <a:pt x="193358" y="66675"/>
                  <a:pt x="219075" y="92392"/>
                  <a:pt x="219075" y="123825"/>
                </a:cubicBezTo>
                <a:cubicBezTo>
                  <a:pt x="219075" y="129540"/>
                  <a:pt x="222885" y="133350"/>
                  <a:pt x="228600" y="133350"/>
                </a:cubicBezTo>
                <a:lnTo>
                  <a:pt x="276225" y="133350"/>
                </a:lnTo>
                <a:cubicBezTo>
                  <a:pt x="281940" y="133350"/>
                  <a:pt x="285750" y="129540"/>
                  <a:pt x="285750" y="123825"/>
                </a:cubicBezTo>
                <a:cubicBezTo>
                  <a:pt x="285750" y="55245"/>
                  <a:pt x="230505" y="0"/>
                  <a:pt x="16192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3" name="OfficePLUS-12">
            <a:extLst>
              <a:ext uri="{FF2B5EF4-FFF2-40B4-BE49-F238E27FC236}">
                <a16:creationId xmlns:a16="http://schemas.microsoft.com/office/drawing/2014/main" id="{6068D0A4-85F8-4684-BCD2-4E0CA88E4C9C}"/>
              </a:ext>
            </a:extLst>
          </p:cNvPr>
          <p:cNvSpPr/>
          <p:nvPr/>
        </p:nvSpPr>
        <p:spPr>
          <a:xfrm>
            <a:off x="9579241" y="2738650"/>
            <a:ext cx="453483" cy="452603"/>
          </a:xfrm>
          <a:custGeom>
            <a:avLst/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16" name="OfficePLUS-13">
            <a:extLst>
              <a:ext uri="{FF2B5EF4-FFF2-40B4-BE49-F238E27FC236}">
                <a16:creationId xmlns:a16="http://schemas.microsoft.com/office/drawing/2014/main" id="{129FA3CD-A869-4B38-8AE0-D8B1065A92EE}"/>
              </a:ext>
            </a:extLst>
          </p:cNvPr>
          <p:cNvSpPr/>
          <p:nvPr/>
        </p:nvSpPr>
        <p:spPr>
          <a:xfrm>
            <a:off x="1504828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OfficePLUS-14">
            <a:extLst>
              <a:ext uri="{FF2B5EF4-FFF2-40B4-BE49-F238E27FC236}">
                <a16:creationId xmlns:a16="http://schemas.microsoft.com/office/drawing/2014/main" id="{0BE5FD0D-C267-48FD-A4F7-1230D36D300D}"/>
              </a:ext>
            </a:extLst>
          </p:cNvPr>
          <p:cNvSpPr/>
          <p:nvPr/>
        </p:nvSpPr>
        <p:spPr>
          <a:xfrm>
            <a:off x="5214809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OfficePLUS-15">
            <a:extLst>
              <a:ext uri="{FF2B5EF4-FFF2-40B4-BE49-F238E27FC236}">
                <a16:creationId xmlns:a16="http://schemas.microsoft.com/office/drawing/2014/main" id="{2C77065D-24FD-4BDF-AF5F-D46323FEB5F4}"/>
              </a:ext>
            </a:extLst>
          </p:cNvPr>
          <p:cNvSpPr/>
          <p:nvPr/>
        </p:nvSpPr>
        <p:spPr>
          <a:xfrm>
            <a:off x="8924792" y="440138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OfficePLUS-16">
            <a:extLst>
              <a:ext uri="{FF2B5EF4-FFF2-40B4-BE49-F238E27FC236}">
                <a16:creationId xmlns:a16="http://schemas.microsoft.com/office/drawing/2014/main" id="{387CD08D-5F42-4483-99E6-B1240A2CD8BA}"/>
              </a:ext>
            </a:extLst>
          </p:cNvPr>
          <p:cNvSpPr/>
          <p:nvPr/>
        </p:nvSpPr>
        <p:spPr>
          <a:xfrm>
            <a:off x="3628571" y="6381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3" name="OfficePLUS-17">
            <a:extLst>
              <a:ext uri="{FF2B5EF4-FFF2-40B4-BE49-F238E27FC236}">
                <a16:creationId xmlns:a16="http://schemas.microsoft.com/office/drawing/2014/main" id="{3CC22AA7-F31E-4220-9CBB-A4F4A817DBD2}"/>
              </a:ext>
            </a:extLst>
          </p:cNvPr>
          <p:cNvSpPr/>
          <p:nvPr/>
        </p:nvSpPr>
        <p:spPr>
          <a:xfrm>
            <a:off x="1407885" y="5013816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7" name="OfficePLUS-18">
            <a:extLst>
              <a:ext uri="{FF2B5EF4-FFF2-40B4-BE49-F238E27FC236}">
                <a16:creationId xmlns:a16="http://schemas.microsoft.com/office/drawing/2014/main" id="{C88054F9-9138-4335-A152-80B4E20CE298}"/>
              </a:ext>
            </a:extLst>
          </p:cNvPr>
          <p:cNvSpPr/>
          <p:nvPr/>
        </p:nvSpPr>
        <p:spPr>
          <a:xfrm>
            <a:off x="5115994" y="5013816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8" name="OfficePLUS-19">
            <a:extLst>
              <a:ext uri="{FF2B5EF4-FFF2-40B4-BE49-F238E27FC236}">
                <a16:creationId xmlns:a16="http://schemas.microsoft.com/office/drawing/2014/main" id="{E7BB8612-D4F7-47A6-B4C5-1EB11E29C241}"/>
              </a:ext>
            </a:extLst>
          </p:cNvPr>
          <p:cNvSpPr/>
          <p:nvPr/>
        </p:nvSpPr>
        <p:spPr>
          <a:xfrm>
            <a:off x="8817137" y="4984787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3391536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C7DD440D-9A37-4F8C-8705-A7FD77CEB6BA}"/>
              </a:ext>
            </a:extLst>
          </p:cNvPr>
          <p:cNvSpPr txBox="1"/>
          <p:nvPr/>
        </p:nvSpPr>
        <p:spPr>
          <a:xfrm>
            <a:off x="3911600" y="3162074"/>
            <a:ext cx="43688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请输入您的标题</a:t>
            </a:r>
            <a:endParaRPr lang="en-US" altLang="zh-CN" sz="4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fficePLUS-2">
            <a:extLst>
              <a:ext uri="{FF2B5EF4-FFF2-40B4-BE49-F238E27FC236}">
                <a16:creationId xmlns:a16="http://schemas.microsoft.com/office/drawing/2014/main" id="{07BBAD65-068D-4E2F-9C58-0140CD315713}"/>
              </a:ext>
            </a:extLst>
          </p:cNvPr>
          <p:cNvSpPr txBox="1"/>
          <p:nvPr/>
        </p:nvSpPr>
        <p:spPr>
          <a:xfrm>
            <a:off x="3946957" y="3968864"/>
            <a:ext cx="429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20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fficePLUS-3">
            <a:extLst>
              <a:ext uri="{FF2B5EF4-FFF2-40B4-BE49-F238E27FC236}">
                <a16:creationId xmlns:a16="http://schemas.microsoft.com/office/drawing/2014/main" id="{18AEECDE-4614-42C5-990F-8C26DE5D1076}"/>
              </a:ext>
            </a:extLst>
          </p:cNvPr>
          <p:cNvSpPr txBox="1"/>
          <p:nvPr/>
        </p:nvSpPr>
        <p:spPr>
          <a:xfrm>
            <a:off x="5111750" y="2262703"/>
            <a:ext cx="1968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392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-1">
            <a:extLst>
              <a:ext uri="{FF2B5EF4-FFF2-40B4-BE49-F238E27FC236}">
                <a16:creationId xmlns:a16="http://schemas.microsoft.com/office/drawing/2014/main" id="{4451EA8F-005B-47CD-BFC3-C88538EEE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1538" y="1131204"/>
            <a:ext cx="2825714" cy="2885514"/>
          </a:xfrm>
          <a:custGeom>
            <a:avLst/>
            <a:gdLst>
              <a:gd name="connsiteX0" fmla="*/ 1980266 w 2825714"/>
              <a:gd name="connsiteY0" fmla="*/ 632 h 2905519"/>
              <a:gd name="connsiteX1" fmla="*/ 2343029 w 2825714"/>
              <a:gd name="connsiteY1" fmla="*/ 262450 h 2905519"/>
              <a:gd name="connsiteX2" fmla="*/ 2813565 w 2825714"/>
              <a:gd name="connsiteY2" fmla="*/ 2018513 h 2905519"/>
              <a:gd name="connsiteX3" fmla="*/ 2563264 w 2825714"/>
              <a:gd name="connsiteY3" fmla="*/ 2452046 h 2905519"/>
              <a:gd name="connsiteX4" fmla="*/ 916218 w 2825714"/>
              <a:gd name="connsiteY4" fmla="*/ 2893370 h 2905519"/>
              <a:gd name="connsiteX5" fmla="*/ 482685 w 2825714"/>
              <a:gd name="connsiteY5" fmla="*/ 2643070 h 2905519"/>
              <a:gd name="connsiteX6" fmla="*/ 12150 w 2825714"/>
              <a:gd name="connsiteY6" fmla="*/ 887007 h 2905519"/>
              <a:gd name="connsiteX7" fmla="*/ 262450 w 2825714"/>
              <a:gd name="connsiteY7" fmla="*/ 453475 h 2905519"/>
              <a:gd name="connsiteX8" fmla="*/ 1909496 w 2825714"/>
              <a:gd name="connsiteY8" fmla="*/ 12150 h 2905519"/>
              <a:gd name="connsiteX9" fmla="*/ 1980266 w 2825714"/>
              <a:gd name="connsiteY9" fmla="*/ 632 h 290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19">
                <a:moveTo>
                  <a:pt x="1980266" y="632"/>
                </a:moveTo>
                <a:cubicBezTo>
                  <a:pt x="2144614" y="-9233"/>
                  <a:pt x="2298755" y="97219"/>
                  <a:pt x="2343029" y="262450"/>
                </a:cubicBezTo>
                <a:lnTo>
                  <a:pt x="2813565" y="2018513"/>
                </a:lnTo>
                <a:cubicBezTo>
                  <a:pt x="2864163" y="2207348"/>
                  <a:pt x="2752100" y="2401447"/>
                  <a:pt x="2563264" y="2452046"/>
                </a:cubicBezTo>
                <a:lnTo>
                  <a:pt x="916218" y="2893370"/>
                </a:lnTo>
                <a:cubicBezTo>
                  <a:pt x="727382" y="2943969"/>
                  <a:pt x="533283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8" y="2042"/>
                  <a:pt x="1980266" y="632"/>
                </a:cubicBezTo>
                <a:close/>
              </a:path>
            </a:pathLst>
          </a:custGeom>
        </p:spPr>
      </p:pic>
      <p:pic>
        <p:nvPicPr>
          <p:cNvPr id="4" name="OfficePLUS-2">
            <a:extLst>
              <a:ext uri="{FF2B5EF4-FFF2-40B4-BE49-F238E27FC236}">
                <a16:creationId xmlns:a16="http://schemas.microsoft.com/office/drawing/2014/main" id="{268DE2F5-65B0-4B0E-9C83-52A910AD79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70286" y="3429000"/>
            <a:ext cx="2927314" cy="2851946"/>
          </a:xfrm>
          <a:custGeom>
            <a:avLst/>
            <a:gdLst>
              <a:gd name="connsiteX0" fmla="*/ 1980266 w 2825714"/>
              <a:gd name="connsiteY0" fmla="*/ 632 h 2905520"/>
              <a:gd name="connsiteX1" fmla="*/ 2343029 w 2825714"/>
              <a:gd name="connsiteY1" fmla="*/ 262450 h 2905520"/>
              <a:gd name="connsiteX2" fmla="*/ 2813565 w 2825714"/>
              <a:gd name="connsiteY2" fmla="*/ 2018513 h 2905520"/>
              <a:gd name="connsiteX3" fmla="*/ 2563265 w 2825714"/>
              <a:gd name="connsiteY3" fmla="*/ 2452046 h 2905520"/>
              <a:gd name="connsiteX4" fmla="*/ 916218 w 2825714"/>
              <a:gd name="connsiteY4" fmla="*/ 2893371 h 2905520"/>
              <a:gd name="connsiteX5" fmla="*/ 482685 w 2825714"/>
              <a:gd name="connsiteY5" fmla="*/ 2643070 h 2905520"/>
              <a:gd name="connsiteX6" fmla="*/ 12150 w 2825714"/>
              <a:gd name="connsiteY6" fmla="*/ 887007 h 2905520"/>
              <a:gd name="connsiteX7" fmla="*/ 262450 w 2825714"/>
              <a:gd name="connsiteY7" fmla="*/ 453475 h 2905520"/>
              <a:gd name="connsiteX8" fmla="*/ 1909496 w 2825714"/>
              <a:gd name="connsiteY8" fmla="*/ 12150 h 2905520"/>
              <a:gd name="connsiteX9" fmla="*/ 1980266 w 2825714"/>
              <a:gd name="connsiteY9" fmla="*/ 632 h 290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25714" h="2905520">
                <a:moveTo>
                  <a:pt x="1980266" y="632"/>
                </a:moveTo>
                <a:cubicBezTo>
                  <a:pt x="2144615" y="-9233"/>
                  <a:pt x="2298756" y="97219"/>
                  <a:pt x="2343029" y="262450"/>
                </a:cubicBezTo>
                <a:lnTo>
                  <a:pt x="2813565" y="2018513"/>
                </a:lnTo>
                <a:cubicBezTo>
                  <a:pt x="2864163" y="2207349"/>
                  <a:pt x="2752100" y="2401447"/>
                  <a:pt x="2563265" y="2452046"/>
                </a:cubicBezTo>
                <a:lnTo>
                  <a:pt x="916218" y="2893371"/>
                </a:lnTo>
                <a:cubicBezTo>
                  <a:pt x="727382" y="2943969"/>
                  <a:pt x="533284" y="2831906"/>
                  <a:pt x="482685" y="2643070"/>
                </a:cubicBezTo>
                <a:lnTo>
                  <a:pt x="12150" y="887007"/>
                </a:lnTo>
                <a:cubicBezTo>
                  <a:pt x="-38449" y="698172"/>
                  <a:pt x="73614" y="504073"/>
                  <a:pt x="262450" y="453475"/>
                </a:cubicBezTo>
                <a:lnTo>
                  <a:pt x="1909496" y="12150"/>
                </a:lnTo>
                <a:cubicBezTo>
                  <a:pt x="1933101" y="5825"/>
                  <a:pt x="1956787" y="2042"/>
                  <a:pt x="1980266" y="632"/>
                </a:cubicBezTo>
                <a:close/>
              </a:path>
            </a:pathLst>
          </a:custGeom>
        </p:spPr>
      </p:pic>
      <p:sp>
        <p:nvSpPr>
          <p:cNvPr id="5" name="OfficePLUS-3">
            <a:extLst>
              <a:ext uri="{FF2B5EF4-FFF2-40B4-BE49-F238E27FC236}">
                <a16:creationId xmlns:a16="http://schemas.microsoft.com/office/drawing/2014/main" id="{ECA27086-E30B-4BAB-9C6B-5260ED4AE31C}"/>
              </a:ext>
            </a:extLst>
          </p:cNvPr>
          <p:cNvSpPr/>
          <p:nvPr/>
        </p:nvSpPr>
        <p:spPr>
          <a:xfrm>
            <a:off x="1563345" y="5050518"/>
            <a:ext cx="757078" cy="755606"/>
          </a:xfrm>
          <a:custGeom>
            <a:avLst/>
            <a:gdLst>
              <a:gd name="connsiteX0" fmla="*/ 276648 w 286066"/>
              <a:gd name="connsiteY0" fmla="*/ 285512 h 285511"/>
              <a:gd name="connsiteX1" fmla="*/ 243311 w 286066"/>
              <a:gd name="connsiteY1" fmla="*/ 285512 h 285511"/>
              <a:gd name="connsiteX2" fmla="*/ 256646 w 286066"/>
              <a:gd name="connsiteY2" fmla="*/ 205502 h 285511"/>
              <a:gd name="connsiteX3" fmla="*/ 285221 w 286066"/>
              <a:gd name="connsiteY3" fmla="*/ 272177 h 285511"/>
              <a:gd name="connsiteX4" fmla="*/ 276648 w 286066"/>
              <a:gd name="connsiteY4" fmla="*/ 285512 h 285511"/>
              <a:gd name="connsiteX5" fmla="*/ 28046 w 286066"/>
              <a:gd name="connsiteY5" fmla="*/ 208359 h 285511"/>
              <a:gd name="connsiteX6" fmla="*/ 423 w 286066"/>
              <a:gd name="connsiteY6" fmla="*/ 272177 h 285511"/>
              <a:gd name="connsiteX7" fmla="*/ 9948 w 286066"/>
              <a:gd name="connsiteY7" fmla="*/ 285512 h 285511"/>
              <a:gd name="connsiteX8" fmla="*/ 42333 w 286066"/>
              <a:gd name="connsiteY8" fmla="*/ 285512 h 285511"/>
              <a:gd name="connsiteX9" fmla="*/ 28046 w 286066"/>
              <a:gd name="connsiteY9" fmla="*/ 208359 h 285511"/>
              <a:gd name="connsiteX10" fmla="*/ 237596 w 286066"/>
              <a:gd name="connsiteY10" fmla="*/ 203597 h 285511"/>
              <a:gd name="connsiteX11" fmla="*/ 224261 w 286066"/>
              <a:gd name="connsiteY11" fmla="*/ 280749 h 285511"/>
              <a:gd name="connsiteX12" fmla="*/ 215688 w 286066"/>
              <a:gd name="connsiteY12" fmla="*/ 285512 h 285511"/>
              <a:gd name="connsiteX13" fmla="*/ 69003 w 286066"/>
              <a:gd name="connsiteY13" fmla="*/ 285512 h 285511"/>
              <a:gd name="connsiteX14" fmla="*/ 60431 w 286066"/>
              <a:gd name="connsiteY14" fmla="*/ 280749 h 285511"/>
              <a:gd name="connsiteX15" fmla="*/ 47096 w 286066"/>
              <a:gd name="connsiteY15" fmla="*/ 203597 h 285511"/>
              <a:gd name="connsiteX16" fmla="*/ 139488 w 286066"/>
              <a:gd name="connsiteY16" fmla="*/ 714 h 285511"/>
              <a:gd name="connsiteX17" fmla="*/ 146156 w 286066"/>
              <a:gd name="connsiteY17" fmla="*/ 714 h 285511"/>
              <a:gd name="connsiteX18" fmla="*/ 237596 w 286066"/>
              <a:gd name="connsiteY18" fmla="*/ 203597 h 285511"/>
              <a:gd name="connsiteX19" fmla="*/ 181398 w 286066"/>
              <a:gd name="connsiteY19" fmla="*/ 114062 h 285511"/>
              <a:gd name="connsiteX20" fmla="*/ 143298 w 286066"/>
              <a:gd name="connsiteY20" fmla="*/ 75962 h 285511"/>
              <a:gd name="connsiteX21" fmla="*/ 105198 w 286066"/>
              <a:gd name="connsiteY21" fmla="*/ 114062 h 285511"/>
              <a:gd name="connsiteX22" fmla="*/ 143298 w 286066"/>
              <a:gd name="connsiteY22" fmla="*/ 152162 h 285511"/>
              <a:gd name="connsiteX23" fmla="*/ 181398 w 286066"/>
              <a:gd name="connsiteY23" fmla="*/ 114062 h 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6066" h="285511">
                <a:moveTo>
                  <a:pt x="276648" y="285512"/>
                </a:moveTo>
                <a:lnTo>
                  <a:pt x="243311" y="285512"/>
                </a:lnTo>
                <a:cubicBezTo>
                  <a:pt x="247121" y="275987"/>
                  <a:pt x="256646" y="249317"/>
                  <a:pt x="256646" y="205502"/>
                </a:cubicBezTo>
                <a:lnTo>
                  <a:pt x="285221" y="272177"/>
                </a:lnTo>
                <a:cubicBezTo>
                  <a:pt x="288078" y="278844"/>
                  <a:pt x="283316" y="285512"/>
                  <a:pt x="276648" y="285512"/>
                </a:cubicBezTo>
                <a:close/>
                <a:moveTo>
                  <a:pt x="28046" y="208359"/>
                </a:moveTo>
                <a:lnTo>
                  <a:pt x="423" y="272177"/>
                </a:lnTo>
                <a:cubicBezTo>
                  <a:pt x="-1482" y="278844"/>
                  <a:pt x="3281" y="285512"/>
                  <a:pt x="9948" y="285512"/>
                </a:cubicBezTo>
                <a:lnTo>
                  <a:pt x="42333" y="285512"/>
                </a:lnTo>
                <a:cubicBezTo>
                  <a:pt x="38523" y="276939"/>
                  <a:pt x="28998" y="250269"/>
                  <a:pt x="28046" y="208359"/>
                </a:cubicBezTo>
                <a:close/>
                <a:moveTo>
                  <a:pt x="237596" y="203597"/>
                </a:moveTo>
                <a:cubicBezTo>
                  <a:pt x="237596" y="254079"/>
                  <a:pt x="225213" y="279797"/>
                  <a:pt x="224261" y="280749"/>
                </a:cubicBezTo>
                <a:cubicBezTo>
                  <a:pt x="222356" y="283607"/>
                  <a:pt x="219498" y="285512"/>
                  <a:pt x="215688" y="285512"/>
                </a:cubicBezTo>
                <a:lnTo>
                  <a:pt x="69003" y="285512"/>
                </a:lnTo>
                <a:cubicBezTo>
                  <a:pt x="65193" y="285512"/>
                  <a:pt x="62336" y="283607"/>
                  <a:pt x="60431" y="280749"/>
                </a:cubicBezTo>
                <a:cubicBezTo>
                  <a:pt x="59478" y="279797"/>
                  <a:pt x="47096" y="254079"/>
                  <a:pt x="47096" y="203597"/>
                </a:cubicBezTo>
                <a:cubicBezTo>
                  <a:pt x="47096" y="39767"/>
                  <a:pt x="129963" y="4524"/>
                  <a:pt x="139488" y="714"/>
                </a:cubicBezTo>
                <a:cubicBezTo>
                  <a:pt x="141393" y="-238"/>
                  <a:pt x="144251" y="-238"/>
                  <a:pt x="146156" y="714"/>
                </a:cubicBezTo>
                <a:cubicBezTo>
                  <a:pt x="155681" y="3572"/>
                  <a:pt x="237596" y="38814"/>
                  <a:pt x="237596" y="203597"/>
                </a:cubicBezTo>
                <a:close/>
                <a:moveTo>
                  <a:pt x="181398" y="114062"/>
                </a:moveTo>
                <a:cubicBezTo>
                  <a:pt x="181398" y="93107"/>
                  <a:pt x="164253" y="75962"/>
                  <a:pt x="143298" y="75962"/>
                </a:cubicBezTo>
                <a:cubicBezTo>
                  <a:pt x="122343" y="75962"/>
                  <a:pt x="105198" y="93107"/>
                  <a:pt x="105198" y="114062"/>
                </a:cubicBezTo>
                <a:cubicBezTo>
                  <a:pt x="105198" y="135017"/>
                  <a:pt x="122343" y="152162"/>
                  <a:pt x="143298" y="152162"/>
                </a:cubicBezTo>
                <a:cubicBezTo>
                  <a:pt x="164253" y="152162"/>
                  <a:pt x="181398" y="135017"/>
                  <a:pt x="181398" y="1140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8" name="OfficePLUS-4">
            <a:extLst>
              <a:ext uri="{FF2B5EF4-FFF2-40B4-BE49-F238E27FC236}">
                <a16:creationId xmlns:a16="http://schemas.microsoft.com/office/drawing/2014/main" id="{ABEB4F39-9FF7-4CA9-9BE8-D65813F6F7EC}"/>
              </a:ext>
            </a:extLst>
          </p:cNvPr>
          <p:cNvSpPr/>
          <p:nvPr/>
        </p:nvSpPr>
        <p:spPr>
          <a:xfrm>
            <a:off x="6735404" y="419581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OfficePLUS-5">
            <a:extLst>
              <a:ext uri="{FF2B5EF4-FFF2-40B4-BE49-F238E27FC236}">
                <a16:creationId xmlns:a16="http://schemas.microsoft.com/office/drawing/2014/main" id="{8D8D6D94-7C62-4603-997C-976D654C1B65}"/>
              </a:ext>
            </a:extLst>
          </p:cNvPr>
          <p:cNvSpPr/>
          <p:nvPr/>
        </p:nvSpPr>
        <p:spPr>
          <a:xfrm>
            <a:off x="6735404" y="2110328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OfficePLUS-6">
            <a:extLst>
              <a:ext uri="{FF2B5EF4-FFF2-40B4-BE49-F238E27FC236}">
                <a16:creationId xmlns:a16="http://schemas.microsoft.com/office/drawing/2014/main" id="{BEEC4226-D361-48C8-8E46-1B2BDAE71810}"/>
              </a:ext>
            </a:extLst>
          </p:cNvPr>
          <p:cNvSpPr/>
          <p:nvPr/>
        </p:nvSpPr>
        <p:spPr>
          <a:xfrm rot="20700000" flipH="1">
            <a:off x="1174987" y="4694458"/>
            <a:ext cx="1693329" cy="1772527"/>
          </a:xfrm>
          <a:prstGeom prst="roundRect">
            <a:avLst>
              <a:gd name="adj" fmla="val 14669"/>
            </a:avLst>
          </a:prstGeom>
          <a:gradFill>
            <a:gsLst>
              <a:gs pos="0">
                <a:srgbClr val="00C3FB"/>
              </a:gs>
              <a:gs pos="100000">
                <a:srgbClr val="7EEBF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fficePLUS-8">
            <a:extLst>
              <a:ext uri="{FF2B5EF4-FFF2-40B4-BE49-F238E27FC236}">
                <a16:creationId xmlns:a16="http://schemas.microsoft.com/office/drawing/2014/main" id="{0339E3B7-ADA0-4439-934D-CAF6D5F821B8}"/>
              </a:ext>
            </a:extLst>
          </p:cNvPr>
          <p:cNvSpPr/>
          <p:nvPr/>
        </p:nvSpPr>
        <p:spPr>
          <a:xfrm>
            <a:off x="3628571" y="714375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" name="OfficePLUS-9">
            <a:extLst>
              <a:ext uri="{FF2B5EF4-FFF2-40B4-BE49-F238E27FC236}">
                <a16:creationId xmlns:a16="http://schemas.microsoft.com/office/drawing/2014/main" id="{42773B3D-BDB4-459D-B39E-51E3A1D7463B}"/>
              </a:ext>
            </a:extLst>
          </p:cNvPr>
          <p:cNvSpPr/>
          <p:nvPr/>
        </p:nvSpPr>
        <p:spPr>
          <a:xfrm>
            <a:off x="6777588" y="250175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9" name="OfficePLUS-10">
            <a:extLst>
              <a:ext uri="{FF2B5EF4-FFF2-40B4-BE49-F238E27FC236}">
                <a16:creationId xmlns:a16="http://schemas.microsoft.com/office/drawing/2014/main" id="{555A2117-DCE8-48EE-A6B3-272497A33E0E}"/>
              </a:ext>
            </a:extLst>
          </p:cNvPr>
          <p:cNvSpPr/>
          <p:nvPr/>
        </p:nvSpPr>
        <p:spPr>
          <a:xfrm>
            <a:off x="7611253" y="2501752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20" name="OfficePLUS-11">
            <a:extLst>
              <a:ext uri="{FF2B5EF4-FFF2-40B4-BE49-F238E27FC236}">
                <a16:creationId xmlns:a16="http://schemas.microsoft.com/office/drawing/2014/main" id="{16BB7E70-4093-42CF-B580-F84A603AEEDC}"/>
              </a:ext>
            </a:extLst>
          </p:cNvPr>
          <p:cNvSpPr/>
          <p:nvPr/>
        </p:nvSpPr>
        <p:spPr>
          <a:xfrm>
            <a:off x="6777588" y="473695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1" name="OfficePLUS-12">
            <a:extLst>
              <a:ext uri="{FF2B5EF4-FFF2-40B4-BE49-F238E27FC236}">
                <a16:creationId xmlns:a16="http://schemas.microsoft.com/office/drawing/2014/main" id="{4EBDA537-8674-43F7-8852-354D5ED77410}"/>
              </a:ext>
            </a:extLst>
          </p:cNvPr>
          <p:cNvSpPr/>
          <p:nvPr/>
        </p:nvSpPr>
        <p:spPr>
          <a:xfrm>
            <a:off x="7611253" y="4736952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6" name="OfficePLUS-4">
            <a:extLst>
              <a:ext uri="{FF2B5EF4-FFF2-40B4-BE49-F238E27FC236}">
                <a16:creationId xmlns:a16="http://schemas.microsoft.com/office/drawing/2014/main" id="{2F3C84DE-6467-4CE8-85A4-9ED201CD879A}"/>
              </a:ext>
            </a:extLst>
          </p:cNvPr>
          <p:cNvSpPr/>
          <p:nvPr/>
        </p:nvSpPr>
        <p:spPr>
          <a:xfrm>
            <a:off x="1788386" y="5250942"/>
            <a:ext cx="535713" cy="730518"/>
          </a:xfrm>
          <a:custGeom>
            <a:avLst/>
            <a:gdLst>
              <a:gd name="connsiteX0" fmla="*/ 104775 w 209550"/>
              <a:gd name="connsiteY0" fmla="*/ 38100 h 285750"/>
              <a:gd name="connsiteX1" fmla="*/ 0 w 209550"/>
              <a:gd name="connsiteY1" fmla="*/ 142875 h 285750"/>
              <a:gd name="connsiteX2" fmla="*/ 104775 w 209550"/>
              <a:gd name="connsiteY2" fmla="*/ 247650 h 285750"/>
              <a:gd name="connsiteX3" fmla="*/ 209550 w 209550"/>
              <a:gd name="connsiteY3" fmla="*/ 142875 h 285750"/>
              <a:gd name="connsiteX4" fmla="*/ 104775 w 209550"/>
              <a:gd name="connsiteY4" fmla="*/ 38100 h 285750"/>
              <a:gd name="connsiteX5" fmla="*/ 123825 w 209550"/>
              <a:gd name="connsiteY5" fmla="*/ 152400 h 285750"/>
              <a:gd name="connsiteX6" fmla="*/ 104775 w 209550"/>
              <a:gd name="connsiteY6" fmla="*/ 152400 h 285750"/>
              <a:gd name="connsiteX7" fmla="*/ 95250 w 209550"/>
              <a:gd name="connsiteY7" fmla="*/ 142875 h 285750"/>
              <a:gd name="connsiteX8" fmla="*/ 95250 w 209550"/>
              <a:gd name="connsiteY8" fmla="*/ 104775 h 285750"/>
              <a:gd name="connsiteX9" fmla="*/ 104775 w 209550"/>
              <a:gd name="connsiteY9" fmla="*/ 95250 h 285750"/>
              <a:gd name="connsiteX10" fmla="*/ 114300 w 209550"/>
              <a:gd name="connsiteY10" fmla="*/ 104775 h 285750"/>
              <a:gd name="connsiteX11" fmla="*/ 114300 w 209550"/>
              <a:gd name="connsiteY11" fmla="*/ 133350 h 285750"/>
              <a:gd name="connsiteX12" fmla="*/ 123825 w 209550"/>
              <a:gd name="connsiteY12" fmla="*/ 133350 h 285750"/>
              <a:gd name="connsiteX13" fmla="*/ 133350 w 209550"/>
              <a:gd name="connsiteY13" fmla="*/ 142875 h 285750"/>
              <a:gd name="connsiteX14" fmla="*/ 123825 w 209550"/>
              <a:gd name="connsiteY14" fmla="*/ 152400 h 285750"/>
              <a:gd name="connsiteX15" fmla="*/ 155258 w 209550"/>
              <a:gd name="connsiteY15" fmla="*/ 255270 h 285750"/>
              <a:gd name="connsiteX16" fmla="*/ 149543 w 209550"/>
              <a:gd name="connsiteY16" fmla="*/ 278130 h 285750"/>
              <a:gd name="connsiteX17" fmla="*/ 140018 w 209550"/>
              <a:gd name="connsiteY17" fmla="*/ 285750 h 285750"/>
              <a:gd name="connsiteX18" fmla="*/ 69533 w 209550"/>
              <a:gd name="connsiteY18" fmla="*/ 285750 h 285750"/>
              <a:gd name="connsiteX19" fmla="*/ 60008 w 209550"/>
              <a:gd name="connsiteY19" fmla="*/ 278130 h 285750"/>
              <a:gd name="connsiteX20" fmla="*/ 54293 w 209550"/>
              <a:gd name="connsiteY20" fmla="*/ 255270 h 285750"/>
              <a:gd name="connsiteX21" fmla="*/ 104775 w 209550"/>
              <a:gd name="connsiteY21" fmla="*/ 266700 h 285750"/>
              <a:gd name="connsiteX22" fmla="*/ 155258 w 209550"/>
              <a:gd name="connsiteY22" fmla="*/ 255270 h 285750"/>
              <a:gd name="connsiteX23" fmla="*/ 54293 w 209550"/>
              <a:gd name="connsiteY23" fmla="*/ 30480 h 285750"/>
              <a:gd name="connsiteX24" fmla="*/ 60008 w 209550"/>
              <a:gd name="connsiteY24" fmla="*/ 7620 h 285750"/>
              <a:gd name="connsiteX25" fmla="*/ 69533 w 209550"/>
              <a:gd name="connsiteY25" fmla="*/ 0 h 285750"/>
              <a:gd name="connsiteX26" fmla="*/ 140970 w 209550"/>
              <a:gd name="connsiteY26" fmla="*/ 0 h 285750"/>
              <a:gd name="connsiteX27" fmla="*/ 150495 w 209550"/>
              <a:gd name="connsiteY27" fmla="*/ 7620 h 285750"/>
              <a:gd name="connsiteX28" fmla="*/ 156210 w 209550"/>
              <a:gd name="connsiteY28" fmla="*/ 30480 h 285750"/>
              <a:gd name="connsiteX29" fmla="*/ 104775 w 209550"/>
              <a:gd name="connsiteY29" fmla="*/ 19050 h 285750"/>
              <a:gd name="connsiteX30" fmla="*/ 54293 w 209550"/>
              <a:gd name="connsiteY30" fmla="*/ 3048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09550" h="285750">
                <a:moveTo>
                  <a:pt x="104775" y="38100"/>
                </a:moveTo>
                <a:cubicBezTo>
                  <a:pt x="46673" y="38100"/>
                  <a:pt x="0" y="84773"/>
                  <a:pt x="0" y="142875"/>
                </a:cubicBezTo>
                <a:cubicBezTo>
                  <a:pt x="0" y="200978"/>
                  <a:pt x="46673" y="247650"/>
                  <a:pt x="104775" y="247650"/>
                </a:cubicBezTo>
                <a:cubicBezTo>
                  <a:pt x="162878" y="247650"/>
                  <a:pt x="209550" y="200978"/>
                  <a:pt x="209550" y="142875"/>
                </a:cubicBezTo>
                <a:cubicBezTo>
                  <a:pt x="209550" y="84773"/>
                  <a:pt x="162878" y="38100"/>
                  <a:pt x="104775" y="38100"/>
                </a:cubicBezTo>
                <a:close/>
                <a:moveTo>
                  <a:pt x="123825" y="152400"/>
                </a:moveTo>
                <a:lnTo>
                  <a:pt x="104775" y="152400"/>
                </a:lnTo>
                <a:cubicBezTo>
                  <a:pt x="99060" y="152400"/>
                  <a:pt x="95250" y="148590"/>
                  <a:pt x="95250" y="142875"/>
                </a:cubicBezTo>
                <a:lnTo>
                  <a:pt x="95250" y="104775"/>
                </a:lnTo>
                <a:cubicBezTo>
                  <a:pt x="95250" y="99060"/>
                  <a:pt x="99060" y="95250"/>
                  <a:pt x="104775" y="95250"/>
                </a:cubicBezTo>
                <a:cubicBezTo>
                  <a:pt x="110490" y="95250"/>
                  <a:pt x="114300" y="99060"/>
                  <a:pt x="114300" y="104775"/>
                </a:cubicBezTo>
                <a:lnTo>
                  <a:pt x="114300" y="133350"/>
                </a:lnTo>
                <a:lnTo>
                  <a:pt x="123825" y="133350"/>
                </a:lnTo>
                <a:cubicBezTo>
                  <a:pt x="129540" y="133350"/>
                  <a:pt x="133350" y="137160"/>
                  <a:pt x="133350" y="142875"/>
                </a:cubicBezTo>
                <a:cubicBezTo>
                  <a:pt x="133350" y="148590"/>
                  <a:pt x="129540" y="152400"/>
                  <a:pt x="123825" y="152400"/>
                </a:cubicBezTo>
                <a:close/>
                <a:moveTo>
                  <a:pt x="155258" y="255270"/>
                </a:moveTo>
                <a:lnTo>
                  <a:pt x="149543" y="278130"/>
                </a:lnTo>
                <a:cubicBezTo>
                  <a:pt x="148590" y="281940"/>
                  <a:pt x="144780" y="285750"/>
                  <a:pt x="140018" y="285750"/>
                </a:cubicBezTo>
                <a:lnTo>
                  <a:pt x="69533" y="285750"/>
                </a:lnTo>
                <a:cubicBezTo>
                  <a:pt x="64770" y="285750"/>
                  <a:pt x="60960" y="282893"/>
                  <a:pt x="60008" y="278130"/>
                </a:cubicBezTo>
                <a:lnTo>
                  <a:pt x="54293" y="255270"/>
                </a:lnTo>
                <a:cubicBezTo>
                  <a:pt x="69533" y="262890"/>
                  <a:pt x="86678" y="266700"/>
                  <a:pt x="104775" y="266700"/>
                </a:cubicBezTo>
                <a:cubicBezTo>
                  <a:pt x="122873" y="266700"/>
                  <a:pt x="140018" y="262890"/>
                  <a:pt x="155258" y="255270"/>
                </a:cubicBezTo>
                <a:close/>
                <a:moveTo>
                  <a:pt x="54293" y="30480"/>
                </a:moveTo>
                <a:lnTo>
                  <a:pt x="60008" y="7620"/>
                </a:lnTo>
                <a:cubicBezTo>
                  <a:pt x="60960" y="2858"/>
                  <a:pt x="64770" y="0"/>
                  <a:pt x="69533" y="0"/>
                </a:cubicBezTo>
                <a:lnTo>
                  <a:pt x="140970" y="0"/>
                </a:lnTo>
                <a:cubicBezTo>
                  <a:pt x="145733" y="0"/>
                  <a:pt x="149543" y="2858"/>
                  <a:pt x="150495" y="7620"/>
                </a:cubicBezTo>
                <a:lnTo>
                  <a:pt x="156210" y="30480"/>
                </a:lnTo>
                <a:cubicBezTo>
                  <a:pt x="140018" y="22860"/>
                  <a:pt x="122873" y="19050"/>
                  <a:pt x="104775" y="19050"/>
                </a:cubicBezTo>
                <a:cubicBezTo>
                  <a:pt x="86678" y="19050"/>
                  <a:pt x="69533" y="22860"/>
                  <a:pt x="54293" y="3048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6882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55653EAC-8343-4A17-A84F-37DCDF9298D8}"/>
              </a:ext>
            </a:extLst>
          </p:cNvPr>
          <p:cNvSpPr/>
          <p:nvPr/>
        </p:nvSpPr>
        <p:spPr>
          <a:xfrm>
            <a:off x="3628571" y="714683"/>
            <a:ext cx="493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44342B"/>
                </a:solidFill>
                <a:cs typeface="+mn-ea"/>
                <a:sym typeface="+mn-lt"/>
              </a:rPr>
              <a:t>在此添加标题</a:t>
            </a:r>
          </a:p>
        </p:txBody>
      </p:sp>
      <p:grpSp>
        <p:nvGrpSpPr>
          <p:cNvPr id="3" name="OfficePLUS-2">
            <a:extLst>
              <a:ext uri="{FF2B5EF4-FFF2-40B4-BE49-F238E27FC236}">
                <a16:creationId xmlns:a16="http://schemas.microsoft.com/office/drawing/2014/main" id="{CC24CF19-5A4E-4B44-81E6-0B2275D7FB2B}"/>
              </a:ext>
            </a:extLst>
          </p:cNvPr>
          <p:cNvGrpSpPr/>
          <p:nvPr/>
        </p:nvGrpSpPr>
        <p:grpSpPr>
          <a:xfrm>
            <a:off x="624114" y="1621746"/>
            <a:ext cx="1906092" cy="4106495"/>
            <a:chOff x="624114" y="1621746"/>
            <a:chExt cx="1906092" cy="4106495"/>
          </a:xfrm>
        </p:grpSpPr>
        <p:graphicFrame>
          <p:nvGraphicFramePr>
            <p:cNvPr id="4" name="OfficePLUS-2-1">
              <a:extLst>
                <a:ext uri="{FF2B5EF4-FFF2-40B4-BE49-F238E27FC236}">
                  <a16:creationId xmlns:a16="http://schemas.microsoft.com/office/drawing/2014/main" id="{A2EAA5EE-BD5F-4031-8F67-57AE16BCD27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75179758"/>
                </p:ext>
              </p:extLst>
            </p:nvPr>
          </p:nvGraphicFramePr>
          <p:xfrm>
            <a:off x="62411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OfficePLUS-2-2">
              <a:extLst>
                <a:ext uri="{FF2B5EF4-FFF2-40B4-BE49-F238E27FC236}">
                  <a16:creationId xmlns:a16="http://schemas.microsoft.com/office/drawing/2014/main" id="{D15C1170-493B-446D-A603-05D0958BBDC2}"/>
                </a:ext>
              </a:extLst>
            </p:cNvPr>
            <p:cNvSpPr/>
            <p:nvPr/>
          </p:nvSpPr>
          <p:spPr>
            <a:xfrm>
              <a:off x="66276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44342B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OfficePLUS-3">
            <a:extLst>
              <a:ext uri="{FF2B5EF4-FFF2-40B4-BE49-F238E27FC236}">
                <a16:creationId xmlns:a16="http://schemas.microsoft.com/office/drawing/2014/main" id="{C67DE56D-84EC-4E76-9E6D-0FFC9CBDB675}"/>
              </a:ext>
            </a:extLst>
          </p:cNvPr>
          <p:cNvGrpSpPr/>
          <p:nvPr/>
        </p:nvGrpSpPr>
        <p:grpSpPr>
          <a:xfrm>
            <a:off x="2658562" y="1621746"/>
            <a:ext cx="1906092" cy="4106495"/>
            <a:chOff x="2825564" y="1621746"/>
            <a:chExt cx="1906092" cy="4106495"/>
          </a:xfrm>
        </p:grpSpPr>
        <p:graphicFrame>
          <p:nvGraphicFramePr>
            <p:cNvPr id="7" name="OfficePLUS-3-1">
              <a:extLst>
                <a:ext uri="{FF2B5EF4-FFF2-40B4-BE49-F238E27FC236}">
                  <a16:creationId xmlns:a16="http://schemas.microsoft.com/office/drawing/2014/main" id="{6591B09E-594B-4279-BDED-6E95CB7362D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23769438"/>
                </p:ext>
              </p:extLst>
            </p:nvPr>
          </p:nvGraphicFramePr>
          <p:xfrm>
            <a:off x="2825564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OfficePLUS-3-2">
              <a:extLst>
                <a:ext uri="{FF2B5EF4-FFF2-40B4-BE49-F238E27FC236}">
                  <a16:creationId xmlns:a16="http://schemas.microsoft.com/office/drawing/2014/main" id="{0AB02BA5-749C-4163-9017-0C7D5ABCDD1D}"/>
                </a:ext>
              </a:extLst>
            </p:cNvPr>
            <p:cNvSpPr/>
            <p:nvPr/>
          </p:nvSpPr>
          <p:spPr>
            <a:xfrm>
              <a:off x="2864210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F6F7E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" name="OfficePLUS-4">
            <a:extLst>
              <a:ext uri="{FF2B5EF4-FFF2-40B4-BE49-F238E27FC236}">
                <a16:creationId xmlns:a16="http://schemas.microsoft.com/office/drawing/2014/main" id="{25E150E4-3A3B-45AC-AC28-666644F4896D}"/>
              </a:ext>
            </a:extLst>
          </p:cNvPr>
          <p:cNvGrpSpPr/>
          <p:nvPr/>
        </p:nvGrpSpPr>
        <p:grpSpPr>
          <a:xfrm>
            <a:off x="4693010" y="1621746"/>
            <a:ext cx="1906092" cy="4106495"/>
            <a:chOff x="5018665" y="1621746"/>
            <a:chExt cx="1906092" cy="4106495"/>
          </a:xfrm>
        </p:grpSpPr>
        <p:graphicFrame>
          <p:nvGraphicFramePr>
            <p:cNvPr id="10" name="OfficePLUS-4-1">
              <a:extLst>
                <a:ext uri="{FF2B5EF4-FFF2-40B4-BE49-F238E27FC236}">
                  <a16:creationId xmlns:a16="http://schemas.microsoft.com/office/drawing/2014/main" id="{41C772BB-F61E-4362-AE8A-09641BF87A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1900988"/>
                </p:ext>
              </p:extLst>
            </p:nvPr>
          </p:nvGraphicFramePr>
          <p:xfrm>
            <a:off x="5018665" y="1621746"/>
            <a:ext cx="1906092" cy="36448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OfficePLUS-4-2">
              <a:extLst>
                <a:ext uri="{FF2B5EF4-FFF2-40B4-BE49-F238E27FC236}">
                  <a16:creationId xmlns:a16="http://schemas.microsoft.com/office/drawing/2014/main" id="{E44B7A6F-66A6-4915-9CDF-081BA67DBF76}"/>
                </a:ext>
              </a:extLst>
            </p:cNvPr>
            <p:cNvSpPr/>
            <p:nvPr/>
          </p:nvSpPr>
          <p:spPr>
            <a:xfrm>
              <a:off x="5057311" y="5266576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BB9976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4" name="OfficePLUS-5">
            <a:extLst>
              <a:ext uri="{FF2B5EF4-FFF2-40B4-BE49-F238E27FC236}">
                <a16:creationId xmlns:a16="http://schemas.microsoft.com/office/drawing/2014/main" id="{26C290D6-127B-4F8B-96E3-AE4B4E56F636}"/>
              </a:ext>
            </a:extLst>
          </p:cNvPr>
          <p:cNvSpPr/>
          <p:nvPr/>
        </p:nvSpPr>
        <p:spPr>
          <a:xfrm>
            <a:off x="7351043" y="1621746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B9976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OfficePLUS-6">
            <a:extLst>
              <a:ext uri="{FF2B5EF4-FFF2-40B4-BE49-F238E27FC236}">
                <a16:creationId xmlns:a16="http://schemas.microsoft.com/office/drawing/2014/main" id="{E70CACEE-A60E-41C8-B2DD-F453EE01DB48}"/>
              </a:ext>
            </a:extLst>
          </p:cNvPr>
          <p:cNvSpPr/>
          <p:nvPr/>
        </p:nvSpPr>
        <p:spPr>
          <a:xfrm>
            <a:off x="7351043" y="312304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F6F7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OfficePLUS-7">
            <a:extLst>
              <a:ext uri="{FF2B5EF4-FFF2-40B4-BE49-F238E27FC236}">
                <a16:creationId xmlns:a16="http://schemas.microsoft.com/office/drawing/2014/main" id="{C0DF348E-DF3D-4204-9383-4B019B99BEC7}"/>
              </a:ext>
            </a:extLst>
          </p:cNvPr>
          <p:cNvSpPr/>
          <p:nvPr/>
        </p:nvSpPr>
        <p:spPr>
          <a:xfrm>
            <a:off x="7351043" y="4624349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4342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OfficePLUS-8">
            <a:extLst>
              <a:ext uri="{FF2B5EF4-FFF2-40B4-BE49-F238E27FC236}">
                <a16:creationId xmlns:a16="http://schemas.microsoft.com/office/drawing/2014/main" id="{388B110C-70AF-40F1-8D30-DD00D9EF2E7B}"/>
              </a:ext>
            </a:extLst>
          </p:cNvPr>
          <p:cNvSpPr/>
          <p:nvPr/>
        </p:nvSpPr>
        <p:spPr>
          <a:xfrm>
            <a:off x="7358158" y="2051809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4" name="OfficePLUS-9">
            <a:extLst>
              <a:ext uri="{FF2B5EF4-FFF2-40B4-BE49-F238E27FC236}">
                <a16:creationId xmlns:a16="http://schemas.microsoft.com/office/drawing/2014/main" id="{3547F979-0AD2-41CF-95EF-26EA88A361B3}"/>
              </a:ext>
            </a:extLst>
          </p:cNvPr>
          <p:cNvSpPr/>
          <p:nvPr/>
        </p:nvSpPr>
        <p:spPr>
          <a:xfrm>
            <a:off x="7358158" y="3590324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5" name="OfficePLUS-10">
            <a:extLst>
              <a:ext uri="{FF2B5EF4-FFF2-40B4-BE49-F238E27FC236}">
                <a16:creationId xmlns:a16="http://schemas.microsoft.com/office/drawing/2014/main" id="{5B18FF17-9911-4298-9AFE-3D998ED19CE6}"/>
              </a:ext>
            </a:extLst>
          </p:cNvPr>
          <p:cNvSpPr/>
          <p:nvPr/>
        </p:nvSpPr>
        <p:spPr>
          <a:xfrm>
            <a:off x="7358158" y="5056267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27" name="OfficePLUS-11">
            <a:extLst>
              <a:ext uri="{FF2B5EF4-FFF2-40B4-BE49-F238E27FC236}">
                <a16:creationId xmlns:a16="http://schemas.microsoft.com/office/drawing/2014/main" id="{9CFE8F54-4AF5-4E91-9973-AC72DDB030B5}"/>
              </a:ext>
            </a:extLst>
          </p:cNvPr>
          <p:cNvSpPr/>
          <p:nvPr/>
        </p:nvSpPr>
        <p:spPr>
          <a:xfrm>
            <a:off x="8061195" y="205180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29" name="OfficePLUS-12">
            <a:extLst>
              <a:ext uri="{FF2B5EF4-FFF2-40B4-BE49-F238E27FC236}">
                <a16:creationId xmlns:a16="http://schemas.microsoft.com/office/drawing/2014/main" id="{C2ABACD5-03D9-4593-8E7B-7D33B0F9537A}"/>
              </a:ext>
            </a:extLst>
          </p:cNvPr>
          <p:cNvSpPr/>
          <p:nvPr/>
        </p:nvSpPr>
        <p:spPr>
          <a:xfrm>
            <a:off x="8061195" y="360483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30" name="OfficePLUS-13">
            <a:extLst>
              <a:ext uri="{FF2B5EF4-FFF2-40B4-BE49-F238E27FC236}">
                <a16:creationId xmlns:a16="http://schemas.microsoft.com/office/drawing/2014/main" id="{E9229DBB-9E07-4668-88DB-155912CAEAFC}"/>
              </a:ext>
            </a:extLst>
          </p:cNvPr>
          <p:cNvSpPr/>
          <p:nvPr/>
        </p:nvSpPr>
        <p:spPr>
          <a:xfrm>
            <a:off x="8061195" y="507078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36729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lrkibhj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lrkibhj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632</Words>
  <Application>Microsoft Office PowerPoint</Application>
  <PresentationFormat>宽屏</PresentationFormat>
  <Paragraphs>154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微软雅黑</vt:lpstr>
      <vt:lpstr>微软雅黑 Light</vt:lpstr>
      <vt:lpstr>Arial</vt:lpstr>
      <vt:lpstr>Century Gothic</vt:lpstr>
      <vt:lpstr>Segoe UI Light</vt:lpstr>
      <vt:lpstr>Office PLUS​​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117</cp:revision>
  <dcterms:created xsi:type="dcterms:W3CDTF">2020-07-02T08:30:19Z</dcterms:created>
  <dcterms:modified xsi:type="dcterms:W3CDTF">2020-07-29T07:53:53Z</dcterms:modified>
</cp:coreProperties>
</file>