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7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1.xml" ContentType="application/vnd.openxmlformats-officedocument.themeOverride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75" r:id="rId3"/>
    <p:sldId id="260" r:id="rId4"/>
    <p:sldId id="259" r:id="rId5"/>
    <p:sldId id="294" r:id="rId6"/>
    <p:sldId id="264" r:id="rId7"/>
    <p:sldId id="286" r:id="rId8"/>
    <p:sldId id="291" r:id="rId9"/>
    <p:sldId id="290" r:id="rId10"/>
    <p:sldId id="287" r:id="rId11"/>
    <p:sldId id="269" r:id="rId12"/>
    <p:sldId id="270" r:id="rId13"/>
    <p:sldId id="288" r:id="rId14"/>
    <p:sldId id="273" r:id="rId15"/>
    <p:sldId id="295" r:id="rId16"/>
    <p:sldId id="292" r:id="rId17"/>
    <p:sldId id="274" r:id="rId18"/>
    <p:sldId id="293" r:id="rId19"/>
    <p:sldId id="276" r:id="rId20"/>
    <p:sldId id="285" r:id="rId21"/>
    <p:sldId id="289" r:id="rId22"/>
    <p:sldId id="280" r:id="rId23"/>
    <p:sldId id="281" r:id="rId24"/>
    <p:sldId id="282" r:id="rId25"/>
    <p:sldId id="283" r:id="rId26"/>
    <p:sldId id="284" r:id="rId27"/>
    <p:sldId id="296" r:id="rId28"/>
    <p:sldId id="297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1"/>
      <p:bold r:id="rId32"/>
    </p:embeddedFont>
    <p:embeddedFont>
      <p:font typeface="喜鹊招牌体(简+繁体)" panose="00000500000000000000" charset="-122"/>
      <p:regular r:id="rId33"/>
    </p:embeddedFont>
    <p:embeddedFont>
      <p:font typeface="等线" panose="02010600030101010101" pitchFamily="2" charset="-122"/>
      <p:regular r:id="rId34"/>
      <p:bold r:id="rId35"/>
    </p:embeddedFont>
    <p:embeddedFont>
      <p:font typeface="方正姚体" panose="02010600030101010101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AF7A"/>
    <a:srgbClr val="FADB76"/>
    <a:srgbClr val="F7C723"/>
    <a:srgbClr val="70735A"/>
    <a:srgbClr val="F6E9E0"/>
    <a:srgbClr val="FAE6E6"/>
    <a:srgbClr val="CF302D"/>
    <a:srgbClr val="1A4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4" autoAdjust="0"/>
    <p:restoredTop sz="95209" autoAdjust="0"/>
  </p:normalViewPr>
  <p:slideViewPr>
    <p:cSldViewPr snapToGrid="0" showGuides="1">
      <p:cViewPr varScale="1">
        <p:scale>
          <a:sx n="84" d="100"/>
          <a:sy n="84" d="100"/>
        </p:scale>
        <p:origin x="7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522824020585813"/>
          <c:y val="2.9753328507202883E-2"/>
          <c:w val="0.70899439421977484"/>
          <c:h val="0.8922252231126922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8C-47D7-BA26-76F01FAAB08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2"/>
        <c:axId val="530366320"/>
        <c:axId val="530364144"/>
      </c:barChart>
      <c:catAx>
        <c:axId val="530366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ln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530364144"/>
        <c:crosses val="autoZero"/>
        <c:auto val="1"/>
        <c:lblAlgn val="ctr"/>
        <c:lblOffset val="100"/>
        <c:noMultiLvlLbl val="0"/>
      </c:catAx>
      <c:valAx>
        <c:axId val="530364144"/>
        <c:scaling>
          <c:orientation val="minMax"/>
          <c:max val="4.5"/>
        </c:scaling>
        <c:delete val="0"/>
        <c:axPos val="b"/>
        <c:majorGridlines>
          <c:spPr>
            <a:ln w="9525" cap="flat" cmpd="sng" algn="ctr">
              <a:solidFill>
                <a:schemeClr val="accent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036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0A-4DEE-99E0-822BD2B8E06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0A-4DEE-99E0-822BD2B8E06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0A-4DEE-99E0-822BD2B8E06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0A-4DEE-99E0-822BD2B8E06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65-4E7B-93BF-D2F16BA8ECA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7A5-4DE3-A18B-2F767207E82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7A5-4DE3-A18B-2F767207E82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7A5-4DE3-A18B-2F767207E82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7A5-4DE3-A18B-2F767207E8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65-4E7B-93BF-D2F16BA8EC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0358704"/>
        <c:axId val="530360336"/>
      </c:barChart>
      <c:catAx>
        <c:axId val="530358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0360336"/>
        <c:crosses val="autoZero"/>
        <c:auto val="1"/>
        <c:lblAlgn val="ctr"/>
        <c:lblOffset val="100"/>
        <c:noMultiLvlLbl val="0"/>
      </c:catAx>
      <c:valAx>
        <c:axId val="530360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0358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0B299-63DB-4838-80A9-DA72E780A208}" type="datetimeFigureOut">
              <a:rPr lang="zh-CN" altLang="en-US" smtClean="0"/>
              <a:t>2020/8/2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06039-2546-4F61-803A-6977F3CCC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748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908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95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61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491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100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806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381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27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699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922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390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3996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1814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130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572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833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07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673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0107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19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778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376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27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72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06039-2546-4F61-803A-6977F3CCCB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751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EAF3E2-1F1C-4880-8467-9337501191B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3AC5A94-FD07-496B-BDAA-C2369C0D3798}"/>
              </a:ext>
            </a:extLst>
          </p:cNvPr>
          <p:cNvGrpSpPr/>
          <p:nvPr userDrawn="1"/>
        </p:nvGrpSpPr>
        <p:grpSpPr>
          <a:xfrm flipV="1">
            <a:off x="0" y="6719751"/>
            <a:ext cx="12395200" cy="138249"/>
            <a:chOff x="0" y="0"/>
            <a:chExt cx="12395200" cy="138249"/>
          </a:xfrm>
          <a:solidFill>
            <a:schemeClr val="accent2"/>
          </a:solidFill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1028EC79-7F3C-409F-9CC1-44C03337D0D9}"/>
                </a:ext>
              </a:extLst>
            </p:cNvPr>
            <p:cNvSpPr/>
            <p:nvPr/>
          </p:nvSpPr>
          <p:spPr>
            <a:xfrm>
              <a:off x="0" y="0"/>
              <a:ext cx="12192000" cy="36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AC7DC28-B380-4E80-998C-5B77ADB8BA9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38249"/>
              <a:ext cx="12395200" cy="0"/>
            </a:xfrm>
            <a:prstGeom prst="line">
              <a:avLst/>
            </a:prstGeom>
            <a:grpFill/>
            <a:ln w="38100" cap="rnd">
              <a:solidFill>
                <a:schemeClr val="accent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1F59E3B-9202-4993-8EA8-D72BD8CBFDD9}"/>
              </a:ext>
            </a:extLst>
          </p:cNvPr>
          <p:cNvGrpSpPr/>
          <p:nvPr userDrawn="1"/>
        </p:nvGrpSpPr>
        <p:grpSpPr>
          <a:xfrm>
            <a:off x="0" y="0"/>
            <a:ext cx="12395200" cy="138249"/>
            <a:chOff x="0" y="0"/>
            <a:chExt cx="12395200" cy="138249"/>
          </a:xfrm>
          <a:solidFill>
            <a:schemeClr val="accent2"/>
          </a:solidFill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A5BD8BD-C6BB-467D-8F1B-ABBB05FDF034}"/>
                </a:ext>
              </a:extLst>
            </p:cNvPr>
            <p:cNvSpPr/>
            <p:nvPr/>
          </p:nvSpPr>
          <p:spPr>
            <a:xfrm>
              <a:off x="0" y="0"/>
              <a:ext cx="12192000" cy="360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AC1335B3-3F74-4C92-BA98-8B10A3A69D6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38249"/>
              <a:ext cx="12395200" cy="0"/>
            </a:xfrm>
            <a:prstGeom prst="line">
              <a:avLst/>
            </a:prstGeom>
            <a:grpFill/>
            <a:ln w="38100" cap="rnd">
              <a:solidFill>
                <a:schemeClr val="accent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5533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4D497CD-DE41-4932-8A11-8F145CF6AEB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9DA7F36E-4093-4114-8EE7-D4F194ACB7CB}"/>
              </a:ext>
            </a:extLst>
          </p:cNvPr>
          <p:cNvSpPr/>
          <p:nvPr userDrawn="1"/>
        </p:nvSpPr>
        <p:spPr>
          <a:xfrm>
            <a:off x="340815" y="867375"/>
            <a:ext cx="11510370" cy="5749325"/>
          </a:xfrm>
          <a:prstGeom prst="roundRect">
            <a:avLst>
              <a:gd name="adj" fmla="val 6451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0222FB9-67B1-46CC-8E2F-88E4D0F2A398}"/>
              </a:ext>
            </a:extLst>
          </p:cNvPr>
          <p:cNvGrpSpPr/>
          <p:nvPr userDrawn="1"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8D9A111-00D7-42AE-BE72-3AFC92256854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汇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606A2FDF-7A3B-4C15-A531-002FE6016E2F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报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95E03D2D-F5BE-40E0-9E11-A8B1024EC9E0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目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370D006-B161-46F8-8BE9-608B0DD3F867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902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4D497CD-DE41-4932-8A11-8F145CF6AEB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9DA7F36E-4093-4114-8EE7-D4F194ACB7CB}"/>
              </a:ext>
            </a:extLst>
          </p:cNvPr>
          <p:cNvSpPr/>
          <p:nvPr userDrawn="1"/>
        </p:nvSpPr>
        <p:spPr>
          <a:xfrm>
            <a:off x="340815" y="867375"/>
            <a:ext cx="11510370" cy="5749325"/>
          </a:xfrm>
          <a:prstGeom prst="roundRect">
            <a:avLst>
              <a:gd name="adj" fmla="val 6451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0A427CE5-6A5E-41B9-A780-3B3C02B3C0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7913" y="1728958"/>
            <a:ext cx="10062269" cy="4443353"/>
          </a:xfrm>
          <a:prstGeom prst="rect">
            <a:avLst/>
          </a:prstGeom>
          <a:ln w="28575">
            <a:solidFill>
              <a:schemeClr val="accent3"/>
            </a:solidFill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41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4D497CD-DE41-4932-8A11-8F145CF6AEB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9DA7F36E-4093-4114-8EE7-D4F194ACB7CB}"/>
              </a:ext>
            </a:extLst>
          </p:cNvPr>
          <p:cNvSpPr/>
          <p:nvPr userDrawn="1"/>
        </p:nvSpPr>
        <p:spPr>
          <a:xfrm>
            <a:off x="340815" y="867375"/>
            <a:ext cx="11510370" cy="5749325"/>
          </a:xfrm>
          <a:prstGeom prst="roundRect">
            <a:avLst>
              <a:gd name="adj" fmla="val 6451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3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2020/8/2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632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9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5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208" userDrawn="1">
          <p15:clr>
            <a:srgbClr val="F26B43"/>
          </p15:clr>
        </p15:guide>
        <p15:guide id="4" orient="horz" pos="272" userDrawn="1">
          <p15:clr>
            <a:srgbClr val="F26B43"/>
          </p15:clr>
        </p15:guide>
        <p15:guide id="5" orient="horz" pos="4232" userDrawn="1">
          <p15:clr>
            <a:srgbClr val="F26B43"/>
          </p15:clr>
        </p15:guide>
        <p15:guide id="6" orient="horz" pos="41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D67CF0C-5365-4D33-9660-41E204EDC626}"/>
              </a:ext>
            </a:extLst>
          </p:cNvPr>
          <p:cNvGrpSpPr/>
          <p:nvPr/>
        </p:nvGrpSpPr>
        <p:grpSpPr>
          <a:xfrm>
            <a:off x="4097325" y="1023581"/>
            <a:ext cx="3997350" cy="3971499"/>
            <a:chOff x="4148166" y="1023581"/>
            <a:chExt cx="3997350" cy="397149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FABEE8F-0884-4BAF-BF14-7E7E4EBEC0E5}"/>
                </a:ext>
              </a:extLst>
            </p:cNvPr>
            <p:cNvGrpSpPr/>
            <p:nvPr/>
          </p:nvGrpSpPr>
          <p:grpSpPr>
            <a:xfrm>
              <a:off x="4171061" y="1023581"/>
              <a:ext cx="1667852" cy="1667852"/>
              <a:chOff x="3044596" y="1665027"/>
              <a:chExt cx="2429192" cy="2429192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46AF5A56-4FBA-495C-B486-24F7446D6468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xmlns="" id="{C68A305D-CF04-4CCC-B2D7-998B4DBE87B2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市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55FBC5CE-64C5-4839-B220-F9901D0FA24A}"/>
                </a:ext>
              </a:extLst>
            </p:cNvPr>
            <p:cNvGrpSpPr/>
            <p:nvPr/>
          </p:nvGrpSpPr>
          <p:grpSpPr>
            <a:xfrm>
              <a:off x="6477664" y="1023581"/>
              <a:ext cx="1667852" cy="1667852"/>
              <a:chOff x="3044596" y="1665027"/>
              <a:chExt cx="2429192" cy="2429192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48BCA1D7-C5B6-4320-967D-89FA27FE4644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A405BD4F-EFE4-4D8A-9908-76704C2895C1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场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8A2C28EF-EC09-4AE9-BBEA-1FB1288C2FD6}"/>
                </a:ext>
              </a:extLst>
            </p:cNvPr>
            <p:cNvGrpSpPr/>
            <p:nvPr/>
          </p:nvGrpSpPr>
          <p:grpSpPr>
            <a:xfrm>
              <a:off x="4148166" y="3117268"/>
              <a:ext cx="1667852" cy="1667852"/>
              <a:chOff x="3044596" y="1665027"/>
              <a:chExt cx="2429192" cy="2429192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40631808-1742-4A56-B928-812661F30542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1DA73342-03C2-4211-B606-934F80418561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调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E06E2A8-9E51-4CCB-8390-82B629FB15E2}"/>
                </a:ext>
              </a:extLst>
            </p:cNvPr>
            <p:cNvGrpSpPr/>
            <p:nvPr/>
          </p:nvGrpSpPr>
          <p:grpSpPr>
            <a:xfrm>
              <a:off x="6454769" y="3117268"/>
              <a:ext cx="1667852" cy="1667852"/>
              <a:chOff x="3044596" y="1665027"/>
              <a:chExt cx="2429192" cy="2429192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FBACF0EF-02AB-4D47-AAF1-2F67F725A14B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272ACFEF-1234-4C7A-91C6-C7DAE3E9AD85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研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77D4258-3A68-48DF-B7BD-028B73CA4E9F}"/>
                </a:ext>
              </a:extLst>
            </p:cNvPr>
            <p:cNvCxnSpPr>
              <a:cxnSpLocks/>
            </p:cNvCxnSpPr>
            <p:nvPr/>
          </p:nvCxnSpPr>
          <p:spPr>
            <a:xfrm>
              <a:off x="6158289" y="1023581"/>
              <a:ext cx="0" cy="397149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791E7965-8F27-412E-B224-5246C9A2862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135394" y="918601"/>
              <a:ext cx="0" cy="397149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02C5139-F6FD-4145-931B-A93DA5CE09DB}"/>
              </a:ext>
            </a:extLst>
          </p:cNvPr>
          <p:cNvGrpSpPr/>
          <p:nvPr/>
        </p:nvGrpSpPr>
        <p:grpSpPr>
          <a:xfrm>
            <a:off x="3055258" y="5222992"/>
            <a:ext cx="6081485" cy="1013581"/>
            <a:chOff x="3236686" y="5026739"/>
            <a:chExt cx="7620000" cy="1270000"/>
          </a:xfrm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xmlns="" id="{A7648454-EE2D-4DBE-8BEB-D3CAB857CFF4}"/>
                </a:ext>
              </a:extLst>
            </p:cNvPr>
            <p:cNvSpPr/>
            <p:nvPr/>
          </p:nvSpPr>
          <p:spPr>
            <a:xfrm>
              <a:off x="323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幕</a:t>
              </a:r>
            </a:p>
          </p:txBody>
        </p:sp>
        <p:sp>
          <p:nvSpPr>
            <p:cNvPr id="57" name="菱形 56">
              <a:extLst>
                <a:ext uri="{FF2B5EF4-FFF2-40B4-BE49-F238E27FC236}">
                  <a16:creationId xmlns:a16="http://schemas.microsoft.com/office/drawing/2014/main" xmlns="" id="{72DC485A-EE70-4D28-99E3-93D916059D8E}"/>
                </a:ext>
              </a:extLst>
            </p:cNvPr>
            <p:cNvSpPr/>
            <p:nvPr/>
          </p:nvSpPr>
          <p:spPr>
            <a:xfrm>
              <a:off x="450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及</a:t>
              </a:r>
            </a:p>
          </p:txBody>
        </p:sp>
        <p:sp>
          <p:nvSpPr>
            <p:cNvPr id="58" name="菱形 57">
              <a:extLst>
                <a:ext uri="{FF2B5EF4-FFF2-40B4-BE49-F238E27FC236}">
                  <a16:creationId xmlns:a16="http://schemas.microsoft.com/office/drawing/2014/main" xmlns="" id="{891884D3-821F-4873-A3FB-E2F23F985D85}"/>
                </a:ext>
              </a:extLst>
            </p:cNvPr>
            <p:cNvSpPr/>
            <p:nvPr/>
          </p:nvSpPr>
          <p:spPr>
            <a:xfrm>
              <a:off x="577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设</a:t>
              </a:r>
            </a:p>
          </p:txBody>
        </p:sp>
        <p:sp>
          <p:nvSpPr>
            <p:cNvPr id="59" name="菱形 58">
              <a:extLst>
                <a:ext uri="{FF2B5EF4-FFF2-40B4-BE49-F238E27FC236}">
                  <a16:creationId xmlns:a16="http://schemas.microsoft.com/office/drawing/2014/main" xmlns="" id="{B4ABE611-7420-4B15-8ECE-94FE9669781B}"/>
                </a:ext>
              </a:extLst>
            </p:cNvPr>
            <p:cNvSpPr/>
            <p:nvPr/>
          </p:nvSpPr>
          <p:spPr>
            <a:xfrm>
              <a:off x="704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计</a:t>
              </a:r>
            </a:p>
          </p:txBody>
        </p:sp>
        <p:sp>
          <p:nvSpPr>
            <p:cNvPr id="60" name="菱形 59">
              <a:extLst>
                <a:ext uri="{FF2B5EF4-FFF2-40B4-BE49-F238E27FC236}">
                  <a16:creationId xmlns:a16="http://schemas.microsoft.com/office/drawing/2014/main" xmlns="" id="{5EA05A92-D932-467F-B97B-E6CD60CFC2B7}"/>
                </a:ext>
              </a:extLst>
            </p:cNvPr>
            <p:cNvSpPr/>
            <p:nvPr/>
          </p:nvSpPr>
          <p:spPr>
            <a:xfrm>
              <a:off x="831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出</a:t>
              </a:r>
            </a:p>
          </p:txBody>
        </p:sp>
        <p:sp>
          <p:nvSpPr>
            <p:cNvPr id="61" name="菱形 60">
              <a:extLst>
                <a:ext uri="{FF2B5EF4-FFF2-40B4-BE49-F238E27FC236}">
                  <a16:creationId xmlns:a16="http://schemas.microsoft.com/office/drawing/2014/main" xmlns="" id="{31736D43-C506-471E-8050-748A419B0A0C}"/>
                </a:ext>
              </a:extLst>
            </p:cNvPr>
            <p:cNvSpPr/>
            <p:nvPr/>
          </p:nvSpPr>
          <p:spPr>
            <a:xfrm>
              <a:off x="958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品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D85B3B4-71D3-4FEB-BA1E-F04B491CBDF3}"/>
              </a:ext>
            </a:extLst>
          </p:cNvPr>
          <p:cNvGrpSpPr/>
          <p:nvPr/>
        </p:nvGrpSpPr>
        <p:grpSpPr>
          <a:xfrm>
            <a:off x="944715" y="3464913"/>
            <a:ext cx="2818882" cy="344128"/>
            <a:chOff x="944715" y="3323771"/>
            <a:chExt cx="2818882" cy="34412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298B9B0-FFE2-48B6-8619-AD61441B1634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990EC9C-C565-4E5F-9F45-5265C2C72D60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9F053D1D-60C1-48B3-B5AC-D122286529C3}"/>
              </a:ext>
            </a:extLst>
          </p:cNvPr>
          <p:cNvGrpSpPr/>
          <p:nvPr/>
        </p:nvGrpSpPr>
        <p:grpSpPr>
          <a:xfrm>
            <a:off x="944715" y="3899519"/>
            <a:ext cx="2818882" cy="344128"/>
            <a:chOff x="944715" y="3323771"/>
            <a:chExt cx="2818882" cy="3441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E15A7E5F-40C2-4681-92D7-948B7C833335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FD1758F6-DE83-4501-A7CC-78AE34C89545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3315F114-037C-4877-A723-555BB63D8F60}"/>
              </a:ext>
            </a:extLst>
          </p:cNvPr>
          <p:cNvGrpSpPr/>
          <p:nvPr/>
        </p:nvGrpSpPr>
        <p:grpSpPr>
          <a:xfrm>
            <a:off x="944715" y="4334124"/>
            <a:ext cx="2818882" cy="344128"/>
            <a:chOff x="944715" y="3323771"/>
            <a:chExt cx="2818882" cy="34412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3BA4B5EE-4351-4745-9728-9D5D450102E7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4F14702E-E0D7-4C4C-838C-D6E696B4B333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7B7CFFCB-02F6-45C3-B07A-00E743860CDB}"/>
              </a:ext>
            </a:extLst>
          </p:cNvPr>
          <p:cNvGrpSpPr/>
          <p:nvPr/>
        </p:nvGrpSpPr>
        <p:grpSpPr>
          <a:xfrm>
            <a:off x="8472895" y="3464913"/>
            <a:ext cx="2818882" cy="344128"/>
            <a:chOff x="944715" y="3323771"/>
            <a:chExt cx="2818882" cy="344128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A4E06FDB-57FE-4312-9BA8-76937F5E76F6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484700B1-26F5-418A-BB83-4DE0AE078376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32090260-0988-4A92-A113-01DE4CCFBB6C}"/>
              </a:ext>
            </a:extLst>
          </p:cNvPr>
          <p:cNvGrpSpPr/>
          <p:nvPr/>
        </p:nvGrpSpPr>
        <p:grpSpPr>
          <a:xfrm>
            <a:off x="8472895" y="3899519"/>
            <a:ext cx="2818882" cy="344128"/>
            <a:chOff x="944715" y="3323771"/>
            <a:chExt cx="2818882" cy="344128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9DA68CF4-FEB2-4185-A92C-00CC020F2F31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EB428BA3-EFE9-4383-A80A-266F90196D20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5148F50D-D2CF-49C1-B03E-112D3BC57490}"/>
              </a:ext>
            </a:extLst>
          </p:cNvPr>
          <p:cNvGrpSpPr/>
          <p:nvPr/>
        </p:nvGrpSpPr>
        <p:grpSpPr>
          <a:xfrm>
            <a:off x="8472895" y="4334124"/>
            <a:ext cx="2818882" cy="344128"/>
            <a:chOff x="944715" y="3323771"/>
            <a:chExt cx="2818882" cy="344128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8D9E122B-24D4-484E-B82F-EC27A8F4CE56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3C88EE30-BB66-44D1-93B2-7252750F8864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BED66AA-B64F-4D0D-9EF9-8E1A889C552C}"/>
              </a:ext>
            </a:extLst>
          </p:cNvPr>
          <p:cNvGrpSpPr/>
          <p:nvPr/>
        </p:nvGrpSpPr>
        <p:grpSpPr>
          <a:xfrm>
            <a:off x="828250" y="-1"/>
            <a:ext cx="1646586" cy="2637891"/>
            <a:chOff x="828250" y="-1"/>
            <a:chExt cx="1646586" cy="2637891"/>
          </a:xfrm>
        </p:grpSpPr>
        <p:sp>
          <p:nvSpPr>
            <p:cNvPr id="87" name="iconfont-10912-5206476">
              <a:extLst>
                <a:ext uri="{FF2B5EF4-FFF2-40B4-BE49-F238E27FC236}">
                  <a16:creationId xmlns:a16="http://schemas.microsoft.com/office/drawing/2014/main" xmlns="" id="{22F65B26-52D8-470D-AC01-0600CA2466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8250" y="-1"/>
              <a:ext cx="1071446" cy="2637891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iconfont-10912-5206476">
              <a:extLst>
                <a:ext uri="{FF2B5EF4-FFF2-40B4-BE49-F238E27FC236}">
                  <a16:creationId xmlns:a16="http://schemas.microsoft.com/office/drawing/2014/main" xmlns="" id="{41EE7B6B-939D-43E6-96C0-870C7EE5A9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39896" y="-1"/>
              <a:ext cx="634940" cy="1563217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F951EF77-FA76-4EA3-A5CF-D2949B28E0E2}"/>
              </a:ext>
            </a:extLst>
          </p:cNvPr>
          <p:cNvGrpSpPr/>
          <p:nvPr/>
        </p:nvGrpSpPr>
        <p:grpSpPr>
          <a:xfrm flipH="1">
            <a:off x="9872314" y="-1"/>
            <a:ext cx="1646586" cy="2637891"/>
            <a:chOff x="828250" y="-1"/>
            <a:chExt cx="1646586" cy="2637891"/>
          </a:xfrm>
        </p:grpSpPr>
        <p:sp>
          <p:nvSpPr>
            <p:cNvPr id="91" name="iconfont-10912-5206476">
              <a:extLst>
                <a:ext uri="{FF2B5EF4-FFF2-40B4-BE49-F238E27FC236}">
                  <a16:creationId xmlns:a16="http://schemas.microsoft.com/office/drawing/2014/main" xmlns="" id="{7248B31F-66E1-4F3A-9ACB-0EB95B5F54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8250" y="-1"/>
              <a:ext cx="1071446" cy="2637891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iconfont-10912-5206476">
              <a:extLst>
                <a:ext uri="{FF2B5EF4-FFF2-40B4-BE49-F238E27FC236}">
                  <a16:creationId xmlns:a16="http://schemas.microsoft.com/office/drawing/2014/main" xmlns="" id="{C891C5BC-61EA-4F7E-B5DF-FCF48CF10A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39896" y="-1"/>
              <a:ext cx="634940" cy="1563217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59538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0DEAD-8104-4F3B-B1AD-EFC822677D7D}"/>
              </a:ext>
            </a:extLst>
          </p:cNvPr>
          <p:cNvGrpSpPr/>
          <p:nvPr/>
        </p:nvGrpSpPr>
        <p:grpSpPr>
          <a:xfrm>
            <a:off x="3679968" y="316644"/>
            <a:ext cx="4832065" cy="1101462"/>
            <a:chOff x="3957851" y="682388"/>
            <a:chExt cx="6970913" cy="158900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60480CC-F0A6-4F0A-8205-557507D2C0C8}"/>
                </a:ext>
              </a:extLst>
            </p:cNvPr>
            <p:cNvGrpSpPr/>
            <p:nvPr/>
          </p:nvGrpSpPr>
          <p:grpSpPr>
            <a:xfrm>
              <a:off x="3957851" y="682388"/>
              <a:ext cx="1589008" cy="1589008"/>
              <a:chOff x="3957851" y="682388"/>
              <a:chExt cx="1589008" cy="1589008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9E20E0A4-AFD8-4A11-8BDF-929BBCD874C5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F16970B4-7667-409B-8CD3-D7265E351972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章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F47C9CB2-6F94-4C50-9921-1DC1F86BEA5A}"/>
                </a:ext>
              </a:extLst>
            </p:cNvPr>
            <p:cNvGrpSpPr/>
            <p:nvPr/>
          </p:nvGrpSpPr>
          <p:grpSpPr>
            <a:xfrm>
              <a:off x="5751819" y="682388"/>
              <a:ext cx="1589008" cy="1589008"/>
              <a:chOff x="3957851" y="682388"/>
              <a:chExt cx="1589008" cy="158900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56ED9F1-8CC3-4362-9D1D-A01C3A930EB9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AAA0724-8A48-490E-B0F6-5DE86EF3E41B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36D1C86-5A56-4799-8B00-8CE2041C92B4}"/>
                </a:ext>
              </a:extLst>
            </p:cNvPr>
            <p:cNvGrpSpPr/>
            <p:nvPr/>
          </p:nvGrpSpPr>
          <p:grpSpPr>
            <a:xfrm>
              <a:off x="7545787" y="682388"/>
              <a:ext cx="1589008" cy="1589008"/>
              <a:chOff x="3957851" y="682388"/>
              <a:chExt cx="1589008" cy="1589008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1CA8A2C7-63AB-4949-97F1-846923F3F022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C3D0EDD8-1F2B-4C56-BC1F-9E345EDB37E1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7C8B551-86B7-4266-9062-119458912400}"/>
                </a:ext>
              </a:extLst>
            </p:cNvPr>
            <p:cNvGrpSpPr/>
            <p:nvPr/>
          </p:nvGrpSpPr>
          <p:grpSpPr>
            <a:xfrm>
              <a:off x="9339756" y="682388"/>
              <a:ext cx="1589008" cy="1589008"/>
              <a:chOff x="3957851" y="682388"/>
              <a:chExt cx="1589008" cy="1589008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6E6F39A-648A-4EA8-A81B-98B0C92F8624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915DFFD9-4713-425F-B765-D35797ECA2DA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72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</p:grpSp>
      <p:pic>
        <p:nvPicPr>
          <p:cNvPr id="6" name="图片占位符 5" descr="图片包含 人, 男人, 站, 看着&#10;&#10;描述已自动生成">
            <a:extLst>
              <a:ext uri="{FF2B5EF4-FFF2-40B4-BE49-F238E27FC236}">
                <a16:creationId xmlns:a16="http://schemas.microsoft.com/office/drawing/2014/main" xmlns="" id="{2551EB5F-68DA-4CF9-975A-99D0B9BF01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913" y="1728958"/>
            <a:ext cx="10062269" cy="4443353"/>
          </a:xfrm>
        </p:spPr>
      </p:pic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C540A26-EBBD-4CC5-83A7-F82FAB03C024}"/>
              </a:ext>
            </a:extLst>
          </p:cNvPr>
          <p:cNvSpPr/>
          <p:nvPr/>
        </p:nvSpPr>
        <p:spPr>
          <a:xfrm>
            <a:off x="4692917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28ECBF1-929D-450E-BA77-A6F43369FFAE}"/>
              </a:ext>
            </a:extLst>
          </p:cNvPr>
          <p:cNvSpPr/>
          <p:nvPr/>
        </p:nvSpPr>
        <p:spPr>
          <a:xfrm>
            <a:off x="5394459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6D9570D-0439-4FBA-883F-C49EE1766F54}"/>
              </a:ext>
            </a:extLst>
          </p:cNvPr>
          <p:cNvSpPr/>
          <p:nvPr/>
        </p:nvSpPr>
        <p:spPr>
          <a:xfrm>
            <a:off x="6096000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章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9F8D885-1A9C-4E64-A48E-9FF76C5C9882}"/>
              </a:ext>
            </a:extLst>
          </p:cNvPr>
          <p:cNvSpPr/>
          <p:nvPr/>
        </p:nvSpPr>
        <p:spPr>
          <a:xfrm>
            <a:off x="6797542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19833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04B88C38-7A30-4FB2-8138-D1713C8FBA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4221898"/>
              </p:ext>
            </p:extLst>
          </p:nvPr>
        </p:nvGraphicFramePr>
        <p:xfrm>
          <a:off x="866507" y="1680127"/>
          <a:ext cx="7042909" cy="4695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97736D-335A-4CD3-AC1C-11887F80AFAD}"/>
              </a:ext>
            </a:extLst>
          </p:cNvPr>
          <p:cNvSpPr txBox="1"/>
          <p:nvPr/>
        </p:nvSpPr>
        <p:spPr>
          <a:xfrm>
            <a:off x="949057" y="5848350"/>
            <a:ext cx="1406793" cy="282573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2"/>
                </a:solidFill>
              </a:rPr>
              <a:t>单位</a:t>
            </a:r>
            <a:r>
              <a:rPr lang="en-US" altLang="zh-CN" sz="1600" dirty="0">
                <a:solidFill>
                  <a:schemeClr val="accent2"/>
                </a:solidFill>
              </a:rPr>
              <a:t>:</a:t>
            </a:r>
            <a:r>
              <a:rPr lang="zh-CN" altLang="en-US" sz="1600" dirty="0">
                <a:solidFill>
                  <a:schemeClr val="accent2"/>
                </a:solidFill>
              </a:rPr>
              <a:t>亿元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83C8B3E-BAA9-4350-966D-B5E124715B69}"/>
              </a:ext>
            </a:extLst>
          </p:cNvPr>
          <p:cNvGrpSpPr/>
          <p:nvPr/>
        </p:nvGrpSpPr>
        <p:grpSpPr>
          <a:xfrm>
            <a:off x="7909416" y="1660994"/>
            <a:ext cx="3609484" cy="1426920"/>
            <a:chOff x="7909416" y="1785257"/>
            <a:chExt cx="3609484" cy="142692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9EE6703-2ECA-4245-B1A9-60F5783FD80B}"/>
                </a:ext>
              </a:extLst>
            </p:cNvPr>
            <p:cNvSpPr txBox="1"/>
            <p:nvPr/>
          </p:nvSpPr>
          <p:spPr>
            <a:xfrm>
              <a:off x="7909416" y="1785257"/>
              <a:ext cx="3609484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accent2"/>
                  </a:solidFill>
                  <a:latin typeface="+mj-ea"/>
                  <a:ea typeface="+mj-ea"/>
                </a:rPr>
                <a:t>小标题一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7683C1CF-3F7B-43E1-91F3-9C09F965B2F1}"/>
                </a:ext>
              </a:extLst>
            </p:cNvPr>
            <p:cNvSpPr txBox="1"/>
            <p:nvPr/>
          </p:nvSpPr>
          <p:spPr>
            <a:xfrm>
              <a:off x="7909416" y="2252496"/>
              <a:ext cx="3609484" cy="959681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Lorem ipsum dolor sit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amet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adipis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 consectetuer adipiscing elit. Lorem ipsum dolor sit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amet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27978CC-C840-4BB5-9ABB-B2C2EE1BB391}"/>
              </a:ext>
            </a:extLst>
          </p:cNvPr>
          <p:cNvGrpSpPr/>
          <p:nvPr/>
        </p:nvGrpSpPr>
        <p:grpSpPr>
          <a:xfrm>
            <a:off x="7909416" y="3304737"/>
            <a:ext cx="3609484" cy="1426920"/>
            <a:chOff x="7909416" y="1785257"/>
            <a:chExt cx="3609484" cy="142692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9EFC75E3-D118-43A0-8B25-B485390E3EED}"/>
                </a:ext>
              </a:extLst>
            </p:cNvPr>
            <p:cNvSpPr txBox="1"/>
            <p:nvPr/>
          </p:nvSpPr>
          <p:spPr>
            <a:xfrm>
              <a:off x="7909416" y="1785257"/>
              <a:ext cx="3609484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accent2"/>
                  </a:solidFill>
                  <a:latin typeface="+mj-ea"/>
                  <a:ea typeface="+mj-ea"/>
                </a:rPr>
                <a:t>小标题二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D0E46C03-B886-4D5B-A586-09660F33974E}"/>
                </a:ext>
              </a:extLst>
            </p:cNvPr>
            <p:cNvSpPr txBox="1"/>
            <p:nvPr/>
          </p:nvSpPr>
          <p:spPr>
            <a:xfrm>
              <a:off x="7909416" y="2252496"/>
              <a:ext cx="3609484" cy="959681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Lorem ipsum dolor sit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amet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adipis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 consectetuer adipiscing elit. Lorem ipsum dolor sit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amet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E21BD08-3E92-4BFC-AF2E-C5C1C92A83B3}"/>
              </a:ext>
            </a:extLst>
          </p:cNvPr>
          <p:cNvGrpSpPr/>
          <p:nvPr/>
        </p:nvGrpSpPr>
        <p:grpSpPr>
          <a:xfrm>
            <a:off x="7909416" y="4948480"/>
            <a:ext cx="3609484" cy="1426920"/>
            <a:chOff x="7909416" y="1785257"/>
            <a:chExt cx="3609484" cy="142692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01DB46D7-63FE-471C-96A6-B8BFC32146E1}"/>
                </a:ext>
              </a:extLst>
            </p:cNvPr>
            <p:cNvSpPr txBox="1"/>
            <p:nvPr/>
          </p:nvSpPr>
          <p:spPr>
            <a:xfrm>
              <a:off x="7909416" y="1785257"/>
              <a:ext cx="3609484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accent2"/>
                  </a:solidFill>
                  <a:latin typeface="+mj-ea"/>
                  <a:ea typeface="+mj-ea"/>
                </a:rPr>
                <a:t>小标题三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8434D98-C0D0-413F-9ED8-439738ADB6D1}"/>
                </a:ext>
              </a:extLst>
            </p:cNvPr>
            <p:cNvSpPr txBox="1"/>
            <p:nvPr/>
          </p:nvSpPr>
          <p:spPr>
            <a:xfrm>
              <a:off x="7909416" y="2252496"/>
              <a:ext cx="3609484" cy="959681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Lorem ipsum dolor sit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amet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adipis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 consectetuer adipiscing elit. Lorem ipsum dolor sit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amet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ABF2D67-64BF-40FC-8E34-B670FE5B9EA7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306931A3-86E5-45C3-935A-D7C125E3BCB1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表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203E30BA-8C8D-44CD-B67F-08280B07EE2E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格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FF88D908-DE35-49FF-9320-15E172B5F9CD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页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AC88509D-2B3F-4E25-A224-EB5D4415D536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47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81CE4AB-2550-47AD-87E3-0CEE34961903}"/>
              </a:ext>
            </a:extLst>
          </p:cNvPr>
          <p:cNvSpPr/>
          <p:nvPr/>
        </p:nvSpPr>
        <p:spPr>
          <a:xfrm>
            <a:off x="660400" y="2830300"/>
            <a:ext cx="10858500" cy="363702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6C613B9-3D33-407A-80E9-886E439656E5}"/>
              </a:ext>
            </a:extLst>
          </p:cNvPr>
          <p:cNvCxnSpPr>
            <a:cxnSpLocks/>
          </p:cNvCxnSpPr>
          <p:nvPr/>
        </p:nvCxnSpPr>
        <p:spPr>
          <a:xfrm>
            <a:off x="666750" y="1669546"/>
            <a:ext cx="108585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0D69C723-6C5D-4671-99F5-E78C7CFCE272}"/>
              </a:ext>
            </a:extLst>
          </p:cNvPr>
          <p:cNvCxnSpPr>
            <a:cxnSpLocks/>
          </p:cNvCxnSpPr>
          <p:nvPr/>
        </p:nvCxnSpPr>
        <p:spPr>
          <a:xfrm>
            <a:off x="666750" y="2482346"/>
            <a:ext cx="108585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DC534FF-61A6-4624-8DC3-4595CCD861BA}"/>
              </a:ext>
            </a:extLst>
          </p:cNvPr>
          <p:cNvGrpSpPr/>
          <p:nvPr/>
        </p:nvGrpSpPr>
        <p:grpSpPr>
          <a:xfrm>
            <a:off x="660400" y="1793677"/>
            <a:ext cx="10864850" cy="564538"/>
            <a:chOff x="660400" y="1826714"/>
            <a:chExt cx="10864850" cy="56453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8FDF6F6-1204-4E70-8292-2E79E171AC26}"/>
                </a:ext>
              </a:extLst>
            </p:cNvPr>
            <p:cNvSpPr/>
            <p:nvPr/>
          </p:nvSpPr>
          <p:spPr>
            <a:xfrm>
              <a:off x="666750" y="1826714"/>
              <a:ext cx="10858500" cy="564538"/>
            </a:xfrm>
            <a:prstGeom prst="rect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34FAD66-1283-4558-A8E6-E676C722677E}"/>
                </a:ext>
              </a:extLst>
            </p:cNvPr>
            <p:cNvSpPr txBox="1"/>
            <p:nvPr/>
          </p:nvSpPr>
          <p:spPr>
            <a:xfrm>
              <a:off x="2212975" y="1906142"/>
              <a:ext cx="7766050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2"/>
                  </a:solidFill>
                </a:rPr>
                <a:t>你认为你的这张图你就想表达的是什么，你就写一些什么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93C05F3-DD9A-4804-B387-4A951A5C919E}"/>
                </a:ext>
              </a:extLst>
            </p:cNvPr>
            <p:cNvGrpSpPr/>
            <p:nvPr/>
          </p:nvGrpSpPr>
          <p:grpSpPr>
            <a:xfrm>
              <a:off x="660400" y="1965957"/>
              <a:ext cx="1516290" cy="286052"/>
              <a:chOff x="696685" y="1932921"/>
              <a:chExt cx="1516290" cy="286052"/>
            </a:xfrm>
          </p:grpSpPr>
          <p:sp>
            <p:nvSpPr>
              <p:cNvPr id="12" name="乘号 11">
                <a:extLst>
                  <a:ext uri="{FF2B5EF4-FFF2-40B4-BE49-F238E27FC236}">
                    <a16:creationId xmlns:a16="http://schemas.microsoft.com/office/drawing/2014/main" xmlns="" id="{D40FF435-C1FE-4A07-AED1-A3FCFFB579C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6685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乘号 34">
                <a:extLst>
                  <a:ext uri="{FF2B5EF4-FFF2-40B4-BE49-F238E27FC236}">
                    <a16:creationId xmlns:a16="http://schemas.microsoft.com/office/drawing/2014/main" xmlns="" id="{7715C1E2-37FF-43D0-91F1-74CB39896C3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04244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乘号 35">
                <a:extLst>
                  <a:ext uri="{FF2B5EF4-FFF2-40B4-BE49-F238E27FC236}">
                    <a16:creationId xmlns:a16="http://schemas.microsoft.com/office/drawing/2014/main" xmlns="" id="{F7AC829B-C58B-482C-B3F5-BCE5E5A72F8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311803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乘号 36">
                <a:extLst>
                  <a:ext uri="{FF2B5EF4-FFF2-40B4-BE49-F238E27FC236}">
                    <a16:creationId xmlns:a16="http://schemas.microsoft.com/office/drawing/2014/main" xmlns="" id="{FE762D67-58E2-466D-BAE7-DFB4CBCBE10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619362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乘号 37">
                <a:extLst>
                  <a:ext uri="{FF2B5EF4-FFF2-40B4-BE49-F238E27FC236}">
                    <a16:creationId xmlns:a16="http://schemas.microsoft.com/office/drawing/2014/main" xmlns="" id="{60C26A6E-F6E8-42F5-9C87-38C9C916558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926921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4E5887D6-1F91-4C8C-BEC6-3FC8C77735BF}"/>
                </a:ext>
              </a:extLst>
            </p:cNvPr>
            <p:cNvGrpSpPr/>
            <p:nvPr/>
          </p:nvGrpSpPr>
          <p:grpSpPr>
            <a:xfrm>
              <a:off x="10002610" y="1965957"/>
              <a:ext cx="1516290" cy="286052"/>
              <a:chOff x="696685" y="1932921"/>
              <a:chExt cx="1516290" cy="286052"/>
            </a:xfrm>
          </p:grpSpPr>
          <p:sp>
            <p:nvSpPr>
              <p:cNvPr id="44" name="乘号 43">
                <a:extLst>
                  <a:ext uri="{FF2B5EF4-FFF2-40B4-BE49-F238E27FC236}">
                    <a16:creationId xmlns:a16="http://schemas.microsoft.com/office/drawing/2014/main" xmlns="" id="{635CFE75-D3F4-4627-8D00-C4EBD8636B7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6685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乘号 46">
                <a:extLst>
                  <a:ext uri="{FF2B5EF4-FFF2-40B4-BE49-F238E27FC236}">
                    <a16:creationId xmlns:a16="http://schemas.microsoft.com/office/drawing/2014/main" xmlns="" id="{E144B5B9-A4C7-4C61-A544-384540D00E1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04244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乘号 47">
                <a:extLst>
                  <a:ext uri="{FF2B5EF4-FFF2-40B4-BE49-F238E27FC236}">
                    <a16:creationId xmlns:a16="http://schemas.microsoft.com/office/drawing/2014/main" xmlns="" id="{6CABD5AD-F3D0-4DEB-9035-1DEE0D4180A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311803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乘号 48">
                <a:extLst>
                  <a:ext uri="{FF2B5EF4-FFF2-40B4-BE49-F238E27FC236}">
                    <a16:creationId xmlns:a16="http://schemas.microsoft.com/office/drawing/2014/main" xmlns="" id="{7C4F9AB4-F0A1-4B5F-8B78-30C7A7C2361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619362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乘号 49">
                <a:extLst>
                  <a:ext uri="{FF2B5EF4-FFF2-40B4-BE49-F238E27FC236}">
                    <a16:creationId xmlns:a16="http://schemas.microsoft.com/office/drawing/2014/main" xmlns="" id="{E3F29A3E-839A-4D68-A688-F20D531A9BD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926921" y="1932921"/>
                <a:ext cx="286054" cy="286052"/>
              </a:xfrm>
              <a:prstGeom prst="mathMultiply">
                <a:avLst>
                  <a:gd name="adj1" fmla="val 8139"/>
                </a:avLst>
              </a:prstGeom>
              <a:solidFill>
                <a:schemeClr val="accent2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DF42CB8-800D-4EE4-8A1F-F341C95C2F84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85ABE424-A60A-445E-B9CA-F98D20C0886B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一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2474543A-3A5E-46DF-9275-DB25B7C57C6F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图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976C7863-44F5-4D55-A857-17E1A391444E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一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8A776AAF-AC82-4A1B-90EB-5396526FD050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78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人, 户外, 女人, 年轻&#10;&#10;描述已自动生成">
            <a:extLst>
              <a:ext uri="{FF2B5EF4-FFF2-40B4-BE49-F238E27FC236}">
                <a16:creationId xmlns:a16="http://schemas.microsoft.com/office/drawing/2014/main" xmlns="" id="{22938CDB-A065-4FCB-A071-85C942FA8D0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0DEAD-8104-4F3B-B1AD-EFC822677D7D}"/>
              </a:ext>
            </a:extLst>
          </p:cNvPr>
          <p:cNvGrpSpPr/>
          <p:nvPr/>
        </p:nvGrpSpPr>
        <p:grpSpPr>
          <a:xfrm>
            <a:off x="3679968" y="316644"/>
            <a:ext cx="4832065" cy="1101462"/>
            <a:chOff x="3957851" y="682388"/>
            <a:chExt cx="6970913" cy="158900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60480CC-F0A6-4F0A-8205-557507D2C0C8}"/>
                </a:ext>
              </a:extLst>
            </p:cNvPr>
            <p:cNvGrpSpPr/>
            <p:nvPr/>
          </p:nvGrpSpPr>
          <p:grpSpPr>
            <a:xfrm>
              <a:off x="3957851" y="682388"/>
              <a:ext cx="1589008" cy="1589008"/>
              <a:chOff x="3957851" y="682388"/>
              <a:chExt cx="1589008" cy="1589008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9E20E0A4-AFD8-4A11-8BDF-929BBCD874C5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F16970B4-7667-409B-8CD3-D7265E351972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章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F47C9CB2-6F94-4C50-9921-1DC1F86BEA5A}"/>
                </a:ext>
              </a:extLst>
            </p:cNvPr>
            <p:cNvGrpSpPr/>
            <p:nvPr/>
          </p:nvGrpSpPr>
          <p:grpSpPr>
            <a:xfrm>
              <a:off x="5751819" y="682388"/>
              <a:ext cx="1589008" cy="1589008"/>
              <a:chOff x="3957851" y="682388"/>
              <a:chExt cx="1589008" cy="158900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56ED9F1-8CC3-4362-9D1D-A01C3A930EB9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AAA0724-8A48-490E-B0F6-5DE86EF3E41B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36D1C86-5A56-4799-8B00-8CE2041C92B4}"/>
                </a:ext>
              </a:extLst>
            </p:cNvPr>
            <p:cNvGrpSpPr/>
            <p:nvPr/>
          </p:nvGrpSpPr>
          <p:grpSpPr>
            <a:xfrm>
              <a:off x="7545787" y="682388"/>
              <a:ext cx="1589008" cy="1589008"/>
              <a:chOff x="3957851" y="682388"/>
              <a:chExt cx="1589008" cy="1589008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1CA8A2C7-63AB-4949-97F1-846923F3F022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C3D0EDD8-1F2B-4C56-BC1F-9E345EDB37E1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7C8B551-86B7-4266-9062-119458912400}"/>
                </a:ext>
              </a:extLst>
            </p:cNvPr>
            <p:cNvGrpSpPr/>
            <p:nvPr/>
          </p:nvGrpSpPr>
          <p:grpSpPr>
            <a:xfrm>
              <a:off x="9339756" y="682388"/>
              <a:ext cx="1589008" cy="1589008"/>
              <a:chOff x="3957851" y="682388"/>
              <a:chExt cx="1589008" cy="1589008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6E6F39A-648A-4EA8-A81B-98B0C92F8624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915DFFD9-4713-425F-B765-D35797ECA2DA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72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C540A26-EBBD-4CC5-83A7-F82FAB03C024}"/>
              </a:ext>
            </a:extLst>
          </p:cNvPr>
          <p:cNvSpPr/>
          <p:nvPr/>
        </p:nvSpPr>
        <p:spPr>
          <a:xfrm>
            <a:off x="4692917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28ECBF1-929D-450E-BA77-A6F43369FFAE}"/>
              </a:ext>
            </a:extLst>
          </p:cNvPr>
          <p:cNvSpPr/>
          <p:nvPr/>
        </p:nvSpPr>
        <p:spPr>
          <a:xfrm>
            <a:off x="5394459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6D9570D-0439-4FBA-883F-C49EE1766F54}"/>
              </a:ext>
            </a:extLst>
          </p:cNvPr>
          <p:cNvSpPr/>
          <p:nvPr/>
        </p:nvSpPr>
        <p:spPr>
          <a:xfrm>
            <a:off x="6096000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章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9F8D885-1A9C-4E64-A48E-9FF76C5C9882}"/>
              </a:ext>
            </a:extLst>
          </p:cNvPr>
          <p:cNvSpPr/>
          <p:nvPr/>
        </p:nvSpPr>
        <p:spPr>
          <a:xfrm>
            <a:off x="6797542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25824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A77F2A5-D2D5-4583-83B5-D18BC7F774A5}"/>
              </a:ext>
            </a:extLst>
          </p:cNvPr>
          <p:cNvCxnSpPr>
            <a:cxnSpLocks/>
          </p:cNvCxnSpPr>
          <p:nvPr/>
        </p:nvCxnSpPr>
        <p:spPr>
          <a:xfrm>
            <a:off x="5356707" y="5699760"/>
            <a:ext cx="135255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F4D500EA-F377-4DF5-86DA-CE65E8239A26}"/>
              </a:ext>
            </a:extLst>
          </p:cNvPr>
          <p:cNvSpPr/>
          <p:nvPr/>
        </p:nvSpPr>
        <p:spPr>
          <a:xfrm>
            <a:off x="3241606" y="1741599"/>
            <a:ext cx="5708788" cy="448031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6E9243C-D9C1-42DB-80D1-175C9B3FCD99}"/>
              </a:ext>
            </a:extLst>
          </p:cNvPr>
          <p:cNvGrpSpPr/>
          <p:nvPr/>
        </p:nvGrpSpPr>
        <p:grpSpPr>
          <a:xfrm>
            <a:off x="660400" y="1741600"/>
            <a:ext cx="2339340" cy="4480322"/>
            <a:chOff x="660400" y="1741600"/>
            <a:chExt cx="2339340" cy="448032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23D794E4-571A-414D-A264-C1432D282F32}"/>
                </a:ext>
              </a:extLst>
            </p:cNvPr>
            <p:cNvGrpSpPr/>
            <p:nvPr/>
          </p:nvGrpSpPr>
          <p:grpSpPr>
            <a:xfrm>
              <a:off x="660400" y="1741600"/>
              <a:ext cx="2339340" cy="4480322"/>
              <a:chOff x="660400" y="1997710"/>
              <a:chExt cx="2339340" cy="399732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5825E86D-FB45-4608-93FF-4F2CF484BF0D}"/>
                  </a:ext>
                </a:extLst>
              </p:cNvPr>
              <p:cNvSpPr/>
              <p:nvPr/>
            </p:nvSpPr>
            <p:spPr>
              <a:xfrm>
                <a:off x="761214" y="2093629"/>
                <a:ext cx="2137712" cy="379405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9FBB97F2-22CD-4DFD-9E5E-6708BC1403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1997710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26EF9BE3-2E77-4206-A544-B7C6E1CA01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5995035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D15BA8F7-007D-4CA9-AD85-79A3D233B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974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0EFDEA6E-3E08-4627-BA4A-00F5A5213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EFF872BD-9502-4A08-A1A1-D74BAF8A5292}"/>
                </a:ext>
              </a:extLst>
            </p:cNvPr>
            <p:cNvSpPr txBox="1"/>
            <p:nvPr/>
          </p:nvSpPr>
          <p:spPr>
            <a:xfrm>
              <a:off x="1209129" y="2116926"/>
              <a:ext cx="1241882" cy="3729670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</a:rPr>
                <a:t>你的关键词写在这里鸭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793CD3C-53A9-40C4-A8AD-DF0D67BBD51B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83731AC-DC9A-40A4-B6B5-76FBE1C80356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一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8BF8A642-2121-4F54-A73F-26031C70959A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图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D0FA646-D615-4E46-B2AF-E6CB464F87DB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两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3904534A-CA29-4566-8C98-ED691DE19637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文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0A515F96-0127-4EDB-9CFE-60E4546ECBB4}"/>
              </a:ext>
            </a:extLst>
          </p:cNvPr>
          <p:cNvGrpSpPr/>
          <p:nvPr/>
        </p:nvGrpSpPr>
        <p:grpSpPr>
          <a:xfrm>
            <a:off x="9179560" y="1741600"/>
            <a:ext cx="2339340" cy="4480322"/>
            <a:chOff x="660400" y="1741600"/>
            <a:chExt cx="2339340" cy="448032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320B431C-4DEC-4F68-A05C-5F6808F2EF1D}"/>
                </a:ext>
              </a:extLst>
            </p:cNvPr>
            <p:cNvGrpSpPr/>
            <p:nvPr/>
          </p:nvGrpSpPr>
          <p:grpSpPr>
            <a:xfrm>
              <a:off x="660400" y="1741600"/>
              <a:ext cx="2339340" cy="4480322"/>
              <a:chOff x="660400" y="1997710"/>
              <a:chExt cx="2339340" cy="3997325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613A4AB7-AA54-4F08-8A8F-BF24D44DE39B}"/>
                  </a:ext>
                </a:extLst>
              </p:cNvPr>
              <p:cNvSpPr/>
              <p:nvPr/>
            </p:nvSpPr>
            <p:spPr>
              <a:xfrm>
                <a:off x="761214" y="2093629"/>
                <a:ext cx="2137712" cy="379405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21CD871D-ED2C-4423-8B48-2A326B6055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1997710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F0CDB47E-7A6F-4B43-BAD7-963B8A0CD9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5995035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FB7E5A62-F569-4CFA-82F0-1637394AD0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974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113CBCF3-F832-413C-8C48-AC146693A6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C9F21D7-7D1E-4424-9705-EA67894EC799}"/>
                </a:ext>
              </a:extLst>
            </p:cNvPr>
            <p:cNvSpPr txBox="1"/>
            <p:nvPr/>
          </p:nvSpPr>
          <p:spPr>
            <a:xfrm>
              <a:off x="1209129" y="2116926"/>
              <a:ext cx="1241882" cy="3729670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</a:rPr>
                <a:t>你的关键词写在这里鸭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8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F4D500EA-F377-4DF5-86DA-CE65E8239A26}"/>
              </a:ext>
            </a:extLst>
          </p:cNvPr>
          <p:cNvSpPr/>
          <p:nvPr/>
        </p:nvSpPr>
        <p:spPr>
          <a:xfrm>
            <a:off x="1267197" y="4346301"/>
            <a:ext cx="4485902" cy="19307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6E9243C-D9C1-42DB-80D1-175C9B3FCD99}"/>
              </a:ext>
            </a:extLst>
          </p:cNvPr>
          <p:cNvGrpSpPr/>
          <p:nvPr/>
        </p:nvGrpSpPr>
        <p:grpSpPr>
          <a:xfrm>
            <a:off x="1267197" y="1811716"/>
            <a:ext cx="4485902" cy="2297622"/>
            <a:chOff x="660400" y="1741600"/>
            <a:chExt cx="2339340" cy="448032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23D794E4-571A-414D-A264-C1432D282F32}"/>
                </a:ext>
              </a:extLst>
            </p:cNvPr>
            <p:cNvGrpSpPr/>
            <p:nvPr/>
          </p:nvGrpSpPr>
          <p:grpSpPr>
            <a:xfrm>
              <a:off x="660400" y="1741600"/>
              <a:ext cx="2339340" cy="4480322"/>
              <a:chOff x="660400" y="1997710"/>
              <a:chExt cx="2339340" cy="399732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5825E86D-FB45-4608-93FF-4F2CF484BF0D}"/>
                  </a:ext>
                </a:extLst>
              </p:cNvPr>
              <p:cNvSpPr/>
              <p:nvPr/>
            </p:nvSpPr>
            <p:spPr>
              <a:xfrm>
                <a:off x="761214" y="2292992"/>
                <a:ext cx="2137712" cy="3476084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9FBB97F2-22CD-4DFD-9E5E-6708BC1403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1997710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26EF9BE3-2E77-4206-A544-B7C6E1CA01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5995035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D15BA8F7-007D-4CA9-AD85-79A3D233B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974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0EFDEA6E-3E08-4627-BA4A-00F5A5213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EFF872BD-9502-4A08-A1A1-D74BAF8A5292}"/>
                </a:ext>
              </a:extLst>
            </p:cNvPr>
            <p:cNvSpPr txBox="1"/>
            <p:nvPr/>
          </p:nvSpPr>
          <p:spPr>
            <a:xfrm>
              <a:off x="895308" y="2544788"/>
              <a:ext cx="1869523" cy="2951647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</a:rPr>
                <a:t>你的关键词写在这里鸭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793CD3C-53A9-40C4-A8AD-DF0D67BBD51B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83731AC-DC9A-40A4-B6B5-76FBE1C80356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两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8BF8A642-2121-4F54-A73F-26031C70959A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图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D0FA646-D615-4E46-B2AF-E6CB464F87DB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两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3904534A-CA29-4566-8C98-ED691DE19637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文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23FF8AE-104F-4EE4-A0AC-88154DF68124}"/>
              </a:ext>
            </a:extLst>
          </p:cNvPr>
          <p:cNvSpPr/>
          <p:nvPr/>
        </p:nvSpPr>
        <p:spPr>
          <a:xfrm>
            <a:off x="6438903" y="4346301"/>
            <a:ext cx="4485902" cy="19307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B20F473-8C50-4930-88AB-582BFC1DD6DE}"/>
              </a:ext>
            </a:extLst>
          </p:cNvPr>
          <p:cNvGrpSpPr/>
          <p:nvPr/>
        </p:nvGrpSpPr>
        <p:grpSpPr>
          <a:xfrm>
            <a:off x="6438903" y="1811716"/>
            <a:ext cx="4485902" cy="2297622"/>
            <a:chOff x="660400" y="1741600"/>
            <a:chExt cx="2339340" cy="448032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2B147EF6-03DE-4C67-8C48-4CB142B6B69F}"/>
                </a:ext>
              </a:extLst>
            </p:cNvPr>
            <p:cNvGrpSpPr/>
            <p:nvPr/>
          </p:nvGrpSpPr>
          <p:grpSpPr>
            <a:xfrm>
              <a:off x="660400" y="1741600"/>
              <a:ext cx="2339340" cy="4480322"/>
              <a:chOff x="660400" y="1997710"/>
              <a:chExt cx="2339340" cy="3997325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DD3BA125-52B0-4B52-8ED7-9153CE5D52B7}"/>
                  </a:ext>
                </a:extLst>
              </p:cNvPr>
              <p:cNvSpPr/>
              <p:nvPr/>
            </p:nvSpPr>
            <p:spPr>
              <a:xfrm>
                <a:off x="761214" y="2292992"/>
                <a:ext cx="2137712" cy="3476084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7FFC7492-E915-4E76-AB1C-7341B39912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1997710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F7CD5046-23DB-4297-A39F-1F047F17E4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5995035"/>
                <a:ext cx="230124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BAC520A9-4513-43C1-9599-E00D721A11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974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BF3C4C32-8B7E-4C21-AD53-2BF686B276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" y="2099344"/>
                <a:ext cx="0" cy="3794057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7A7E635-88FC-4DE1-AA5C-6DEF7AAA01AE}"/>
                </a:ext>
              </a:extLst>
            </p:cNvPr>
            <p:cNvSpPr txBox="1"/>
            <p:nvPr/>
          </p:nvSpPr>
          <p:spPr>
            <a:xfrm>
              <a:off x="895308" y="2544788"/>
              <a:ext cx="1869523" cy="2951647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</a:rPr>
                <a:t>你的关键词写在这里鸭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97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桌子, 室内, 笔记本, 电脑&#10;&#10;描述已自动生成">
            <a:extLst>
              <a:ext uri="{FF2B5EF4-FFF2-40B4-BE49-F238E27FC236}">
                <a16:creationId xmlns:a16="http://schemas.microsoft.com/office/drawing/2014/main" xmlns="" id="{7516B83A-51C0-46B3-8E72-6993BE9CE8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0DEAD-8104-4F3B-B1AD-EFC822677D7D}"/>
              </a:ext>
            </a:extLst>
          </p:cNvPr>
          <p:cNvGrpSpPr/>
          <p:nvPr/>
        </p:nvGrpSpPr>
        <p:grpSpPr>
          <a:xfrm>
            <a:off x="3679968" y="316644"/>
            <a:ext cx="4832065" cy="1101462"/>
            <a:chOff x="3957851" y="682388"/>
            <a:chExt cx="6970913" cy="158900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60480CC-F0A6-4F0A-8205-557507D2C0C8}"/>
                </a:ext>
              </a:extLst>
            </p:cNvPr>
            <p:cNvGrpSpPr/>
            <p:nvPr/>
          </p:nvGrpSpPr>
          <p:grpSpPr>
            <a:xfrm>
              <a:off x="3957851" y="682388"/>
              <a:ext cx="1589008" cy="1589008"/>
              <a:chOff x="3957851" y="682388"/>
              <a:chExt cx="1589008" cy="1589008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9E20E0A4-AFD8-4A11-8BDF-929BBCD874C5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F16970B4-7667-409B-8CD3-D7265E351972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章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F47C9CB2-6F94-4C50-9921-1DC1F86BEA5A}"/>
                </a:ext>
              </a:extLst>
            </p:cNvPr>
            <p:cNvGrpSpPr/>
            <p:nvPr/>
          </p:nvGrpSpPr>
          <p:grpSpPr>
            <a:xfrm>
              <a:off x="5751819" y="682388"/>
              <a:ext cx="1589008" cy="1589008"/>
              <a:chOff x="3957851" y="682388"/>
              <a:chExt cx="1589008" cy="158900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56ED9F1-8CC3-4362-9D1D-A01C3A930EB9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AAA0724-8A48-490E-B0F6-5DE86EF3E41B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36D1C86-5A56-4799-8B00-8CE2041C92B4}"/>
                </a:ext>
              </a:extLst>
            </p:cNvPr>
            <p:cNvGrpSpPr/>
            <p:nvPr/>
          </p:nvGrpSpPr>
          <p:grpSpPr>
            <a:xfrm>
              <a:off x="7545787" y="682388"/>
              <a:ext cx="1589008" cy="1589008"/>
              <a:chOff x="3957851" y="682388"/>
              <a:chExt cx="1589008" cy="1589008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1CA8A2C7-63AB-4949-97F1-846923F3F022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C3D0EDD8-1F2B-4C56-BC1F-9E345EDB37E1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7C8B551-86B7-4266-9062-119458912400}"/>
                </a:ext>
              </a:extLst>
            </p:cNvPr>
            <p:cNvGrpSpPr/>
            <p:nvPr/>
          </p:nvGrpSpPr>
          <p:grpSpPr>
            <a:xfrm>
              <a:off x="9339756" y="682388"/>
              <a:ext cx="1589008" cy="1589008"/>
              <a:chOff x="3957851" y="682388"/>
              <a:chExt cx="1589008" cy="1589008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6E6F39A-648A-4EA8-A81B-98B0C92F8624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915DFFD9-4713-425F-B765-D35797ECA2DA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72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C540A26-EBBD-4CC5-83A7-F82FAB03C024}"/>
              </a:ext>
            </a:extLst>
          </p:cNvPr>
          <p:cNvSpPr/>
          <p:nvPr/>
        </p:nvSpPr>
        <p:spPr>
          <a:xfrm>
            <a:off x="4692917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28ECBF1-929D-450E-BA77-A6F43369FFAE}"/>
              </a:ext>
            </a:extLst>
          </p:cNvPr>
          <p:cNvSpPr/>
          <p:nvPr/>
        </p:nvSpPr>
        <p:spPr>
          <a:xfrm>
            <a:off x="5394459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6D9570D-0439-4FBA-883F-C49EE1766F54}"/>
              </a:ext>
            </a:extLst>
          </p:cNvPr>
          <p:cNvSpPr/>
          <p:nvPr/>
        </p:nvSpPr>
        <p:spPr>
          <a:xfrm>
            <a:off x="6096000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章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9F8D885-1A9C-4E64-A48E-9FF76C5C9882}"/>
              </a:ext>
            </a:extLst>
          </p:cNvPr>
          <p:cNvSpPr/>
          <p:nvPr/>
        </p:nvSpPr>
        <p:spPr>
          <a:xfrm>
            <a:off x="6797542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52693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82E9F90-17BA-40AD-A93F-D7FD07A49617}"/>
              </a:ext>
            </a:extLst>
          </p:cNvPr>
          <p:cNvGrpSpPr/>
          <p:nvPr/>
        </p:nvGrpSpPr>
        <p:grpSpPr>
          <a:xfrm>
            <a:off x="742950" y="3575050"/>
            <a:ext cx="10497910" cy="368300"/>
            <a:chOff x="1350881" y="3575050"/>
            <a:chExt cx="9461354" cy="368300"/>
          </a:xfrm>
        </p:grpSpPr>
        <p:cxnSp>
          <p:nvCxnSpPr>
            <p:cNvPr id="3" name="直接箭头连接符 2">
              <a:extLst>
                <a:ext uri="{FF2B5EF4-FFF2-40B4-BE49-F238E27FC236}">
                  <a16:creationId xmlns:a16="http://schemas.microsoft.com/office/drawing/2014/main" xmlns="" id="{9F1209A4-7FB6-48FE-89A7-D799A3F41D32}"/>
                </a:ext>
              </a:extLst>
            </p:cNvPr>
            <p:cNvCxnSpPr>
              <a:cxnSpLocks/>
            </p:cNvCxnSpPr>
            <p:nvPr/>
          </p:nvCxnSpPr>
          <p:spPr>
            <a:xfrm>
              <a:off x="1350881" y="3759200"/>
              <a:ext cx="9244548" cy="0"/>
            </a:xfrm>
            <a:prstGeom prst="straightConnector1">
              <a:avLst/>
            </a:prstGeom>
            <a:ln w="57150" cap="sq">
              <a:solidFill>
                <a:schemeClr val="accent3"/>
              </a:solidFill>
              <a:bevel/>
              <a:headEnd w="sm" len="sm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xmlns="" id="{327D4A40-E19B-497D-93F0-832742040092}"/>
                </a:ext>
              </a:extLst>
            </p:cNvPr>
            <p:cNvSpPr/>
            <p:nvPr/>
          </p:nvSpPr>
          <p:spPr>
            <a:xfrm rot="5400000">
              <a:off x="10469335" y="3600450"/>
              <a:ext cx="368300" cy="317500"/>
            </a:xfrm>
            <a:prstGeom prst="triangle">
              <a:avLst/>
            </a:prstGeom>
            <a:solidFill>
              <a:schemeClr val="accent3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4476E2A-3111-4765-88FF-529861A068B3}"/>
              </a:ext>
            </a:extLst>
          </p:cNvPr>
          <p:cNvGrpSpPr/>
          <p:nvPr/>
        </p:nvGrpSpPr>
        <p:grpSpPr>
          <a:xfrm>
            <a:off x="823982" y="2014468"/>
            <a:ext cx="2967141" cy="1825764"/>
            <a:chOff x="823982" y="2014468"/>
            <a:chExt cx="2967141" cy="182576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1F1D354-F6B3-46DF-A46E-410A76B25311}"/>
                </a:ext>
              </a:extLst>
            </p:cNvPr>
            <p:cNvGrpSpPr/>
            <p:nvPr/>
          </p:nvGrpSpPr>
          <p:grpSpPr>
            <a:xfrm>
              <a:off x="1537848" y="2014468"/>
              <a:ext cx="2253275" cy="1825764"/>
              <a:chOff x="1349234" y="2014468"/>
              <a:chExt cx="2253275" cy="1825764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AAB22BF7-F124-4D51-9D7B-B7E5FADE9B14}"/>
                  </a:ext>
                </a:extLst>
              </p:cNvPr>
              <p:cNvSpPr/>
              <p:nvPr/>
            </p:nvSpPr>
            <p:spPr>
              <a:xfrm>
                <a:off x="1349234" y="3678168"/>
                <a:ext cx="162066" cy="162064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C24081BD-3450-4241-9ACF-0D2E8A0E9C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0267" y="2014468"/>
                <a:ext cx="0" cy="16637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163782A8-EC62-49DB-8C71-7F842B001AA0}"/>
                  </a:ext>
                </a:extLst>
              </p:cNvPr>
              <p:cNvSpPr/>
              <p:nvPr/>
            </p:nvSpPr>
            <p:spPr>
              <a:xfrm>
                <a:off x="1430268" y="2014468"/>
                <a:ext cx="2093982" cy="633477"/>
              </a:xfrm>
              <a:prstGeom prst="rect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6C7CA590-3327-46BA-B321-DABF8E17AABD}"/>
                  </a:ext>
                </a:extLst>
              </p:cNvPr>
              <p:cNvSpPr/>
              <p:nvPr/>
            </p:nvSpPr>
            <p:spPr>
              <a:xfrm>
                <a:off x="1508531" y="2078482"/>
                <a:ext cx="1937456" cy="505449"/>
              </a:xfrm>
              <a:prstGeom prst="rect">
                <a:avLst/>
              </a:prstGeom>
              <a:solidFill>
                <a:schemeClr val="accent3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CF579165-7FF7-4F9F-A7F3-826C7ECF09A6}"/>
                  </a:ext>
                </a:extLst>
              </p:cNvPr>
              <p:cNvSpPr txBox="1"/>
              <p:nvPr/>
            </p:nvSpPr>
            <p:spPr>
              <a:xfrm>
                <a:off x="1680973" y="2125697"/>
                <a:ext cx="1592573" cy="405683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你的小标题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648DFD0E-5816-44CA-A5CF-8926C9910747}"/>
                  </a:ext>
                </a:extLst>
              </p:cNvPr>
              <p:cNvSpPr txBox="1"/>
              <p:nvPr/>
            </p:nvSpPr>
            <p:spPr>
              <a:xfrm>
                <a:off x="1508531" y="2736850"/>
                <a:ext cx="2093978" cy="528794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l"/>
                <a:r>
                  <a:rPr lang="zh-CN" altLang="en-US" sz="1600" dirty="0"/>
                  <a:t>这里写上你在这个时间里干了什么</a:t>
                </a:r>
                <a:r>
                  <a:rPr lang="en-US" altLang="zh-CN" sz="1600" dirty="0"/>
                  <a:t>,</a:t>
                </a:r>
                <a:r>
                  <a:rPr lang="zh-CN" altLang="en-US" sz="1600" dirty="0"/>
                  <a:t>做了什么。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6243F965-5D41-4EEF-97C6-4E7BE5BD9E84}"/>
                </a:ext>
              </a:extLst>
            </p:cNvPr>
            <p:cNvSpPr txBox="1"/>
            <p:nvPr/>
          </p:nvSpPr>
          <p:spPr>
            <a:xfrm>
              <a:off x="823982" y="3215692"/>
              <a:ext cx="713866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</a:rPr>
                <a:t>2016</a:t>
              </a:r>
              <a:endParaRPr lang="zh-CN" altLang="en-US" sz="2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859D85E-21A2-4B66-B466-D8E7A7180EAD}"/>
              </a:ext>
            </a:extLst>
          </p:cNvPr>
          <p:cNvGrpSpPr/>
          <p:nvPr/>
        </p:nvGrpSpPr>
        <p:grpSpPr>
          <a:xfrm>
            <a:off x="2519481" y="3725636"/>
            <a:ext cx="2967141" cy="1825764"/>
            <a:chOff x="2119433" y="3725636"/>
            <a:chExt cx="2967141" cy="1825764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1A77478E-50D4-48FC-856F-16C43C16580F}"/>
                </a:ext>
              </a:extLst>
            </p:cNvPr>
            <p:cNvGrpSpPr/>
            <p:nvPr/>
          </p:nvGrpSpPr>
          <p:grpSpPr>
            <a:xfrm flipV="1">
              <a:off x="2833299" y="3725636"/>
              <a:ext cx="2253275" cy="1825764"/>
              <a:chOff x="1349234" y="2014468"/>
              <a:chExt cx="2253275" cy="1825764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27645CAF-8C34-4079-900A-8B65D09B197A}"/>
                  </a:ext>
                </a:extLst>
              </p:cNvPr>
              <p:cNvSpPr/>
              <p:nvPr/>
            </p:nvSpPr>
            <p:spPr>
              <a:xfrm>
                <a:off x="1349234" y="3678168"/>
                <a:ext cx="162066" cy="162064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BF622539-16A1-4F44-87BA-FB55B545B6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0267" y="2014468"/>
                <a:ext cx="0" cy="16637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37E4B56F-7649-490B-B872-52F08381F489}"/>
                  </a:ext>
                </a:extLst>
              </p:cNvPr>
              <p:cNvSpPr/>
              <p:nvPr/>
            </p:nvSpPr>
            <p:spPr>
              <a:xfrm>
                <a:off x="1430268" y="2014468"/>
                <a:ext cx="2093982" cy="633477"/>
              </a:xfrm>
              <a:prstGeom prst="rect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938596B9-C03C-483F-AC1B-554968C7BF2A}"/>
                  </a:ext>
                </a:extLst>
              </p:cNvPr>
              <p:cNvSpPr/>
              <p:nvPr/>
            </p:nvSpPr>
            <p:spPr>
              <a:xfrm>
                <a:off x="1508531" y="2078482"/>
                <a:ext cx="1937456" cy="505449"/>
              </a:xfrm>
              <a:prstGeom prst="rect">
                <a:avLst/>
              </a:prstGeom>
              <a:solidFill>
                <a:schemeClr val="accent3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3FBBC10C-526F-47D6-92EE-42A933AB02A0}"/>
                  </a:ext>
                </a:extLst>
              </p:cNvPr>
              <p:cNvSpPr txBox="1"/>
              <p:nvPr/>
            </p:nvSpPr>
            <p:spPr>
              <a:xfrm flipV="1">
                <a:off x="1680973" y="2125697"/>
                <a:ext cx="1592573" cy="405683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你的小标题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98853EE6-A409-47D5-BE58-62A323B85742}"/>
                  </a:ext>
                </a:extLst>
              </p:cNvPr>
              <p:cNvSpPr txBox="1"/>
              <p:nvPr/>
            </p:nvSpPr>
            <p:spPr>
              <a:xfrm flipV="1">
                <a:off x="1508531" y="2736850"/>
                <a:ext cx="2093978" cy="528794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l"/>
                <a:r>
                  <a:rPr lang="zh-CN" altLang="en-US" sz="1600" dirty="0"/>
                  <a:t>这里写上你在这个时间里干了什么</a:t>
                </a:r>
                <a:r>
                  <a:rPr lang="en-US" altLang="zh-CN" sz="1600" dirty="0"/>
                  <a:t>,</a:t>
                </a:r>
                <a:r>
                  <a:rPr lang="zh-CN" altLang="en-US" sz="1600" dirty="0"/>
                  <a:t>做了什么。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26D7041C-048E-4923-8E89-FC7291B7C08B}"/>
                </a:ext>
              </a:extLst>
            </p:cNvPr>
            <p:cNvSpPr txBox="1"/>
            <p:nvPr/>
          </p:nvSpPr>
          <p:spPr>
            <a:xfrm>
              <a:off x="2119433" y="3835470"/>
              <a:ext cx="713866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</a:rPr>
                <a:t>2017</a:t>
              </a:r>
              <a:endParaRPr lang="zh-CN" altLang="en-US" sz="2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FF1B27EA-82AE-4AD1-8A6E-454DB127D6E6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31E41E71-1C0D-439F-982A-A26673483616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时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64B2FB39-C2AF-4936-9951-01E50C0E23B3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间</a:t>
              </a: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4874A662-3B1D-4743-922C-A2F67B458BC0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轴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05AE10F3-50A2-4CD7-875C-3C1FD47ECD5F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线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7FABFA9D-B136-4AF2-8C68-533D534CB53F}"/>
              </a:ext>
            </a:extLst>
          </p:cNvPr>
          <p:cNvGrpSpPr/>
          <p:nvPr/>
        </p:nvGrpSpPr>
        <p:grpSpPr>
          <a:xfrm>
            <a:off x="4214980" y="2014468"/>
            <a:ext cx="2967141" cy="1825764"/>
            <a:chOff x="823982" y="2014468"/>
            <a:chExt cx="2967141" cy="1825764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7DEE031A-D123-48E9-AC58-C42C73DAAED7}"/>
                </a:ext>
              </a:extLst>
            </p:cNvPr>
            <p:cNvGrpSpPr/>
            <p:nvPr/>
          </p:nvGrpSpPr>
          <p:grpSpPr>
            <a:xfrm>
              <a:off x="1537848" y="2014468"/>
              <a:ext cx="2253275" cy="1825764"/>
              <a:chOff x="1349234" y="2014468"/>
              <a:chExt cx="2253275" cy="1825764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BEE54A35-F800-4C64-9121-35217144AD51}"/>
                  </a:ext>
                </a:extLst>
              </p:cNvPr>
              <p:cNvSpPr/>
              <p:nvPr/>
            </p:nvSpPr>
            <p:spPr>
              <a:xfrm>
                <a:off x="1349234" y="3678168"/>
                <a:ext cx="162066" cy="162064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xmlns="" id="{27110780-B00C-47EB-8E22-975DF03515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0267" y="2014468"/>
                <a:ext cx="0" cy="16637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xmlns="" id="{1C09442E-91B4-48EC-876D-FD72ED4194FE}"/>
                  </a:ext>
                </a:extLst>
              </p:cNvPr>
              <p:cNvSpPr/>
              <p:nvPr/>
            </p:nvSpPr>
            <p:spPr>
              <a:xfrm>
                <a:off x="1430268" y="2014468"/>
                <a:ext cx="2093982" cy="633477"/>
              </a:xfrm>
              <a:prstGeom prst="rect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xmlns="" id="{82E1D7FB-4977-49B1-8B93-9DCD28B7CB50}"/>
                  </a:ext>
                </a:extLst>
              </p:cNvPr>
              <p:cNvSpPr/>
              <p:nvPr/>
            </p:nvSpPr>
            <p:spPr>
              <a:xfrm>
                <a:off x="1508531" y="2078482"/>
                <a:ext cx="1937456" cy="505449"/>
              </a:xfrm>
              <a:prstGeom prst="rect">
                <a:avLst/>
              </a:prstGeom>
              <a:solidFill>
                <a:schemeClr val="accent3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xmlns="" id="{BF981546-E1DF-4F15-BE72-28171C01563B}"/>
                  </a:ext>
                </a:extLst>
              </p:cNvPr>
              <p:cNvSpPr txBox="1"/>
              <p:nvPr/>
            </p:nvSpPr>
            <p:spPr>
              <a:xfrm>
                <a:off x="1680973" y="2125697"/>
                <a:ext cx="1592573" cy="405683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你的小标题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xmlns="" id="{9C221197-F9C4-42C1-BE20-59A17B5DBD80}"/>
                  </a:ext>
                </a:extLst>
              </p:cNvPr>
              <p:cNvSpPr txBox="1"/>
              <p:nvPr/>
            </p:nvSpPr>
            <p:spPr>
              <a:xfrm>
                <a:off x="1508531" y="2736850"/>
                <a:ext cx="2093978" cy="528794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l"/>
                <a:r>
                  <a:rPr lang="zh-CN" altLang="en-US" sz="1600" dirty="0"/>
                  <a:t>这里写上你在这个时间里干了什么</a:t>
                </a:r>
                <a:r>
                  <a:rPr lang="en-US" altLang="zh-CN" sz="1600" dirty="0"/>
                  <a:t>,</a:t>
                </a:r>
                <a:r>
                  <a:rPr lang="zh-CN" altLang="en-US" sz="1600" dirty="0"/>
                  <a:t>做了什么。</a:t>
                </a: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4D78A502-477F-4F0E-9DF6-308555284430}"/>
                </a:ext>
              </a:extLst>
            </p:cNvPr>
            <p:cNvSpPr txBox="1"/>
            <p:nvPr/>
          </p:nvSpPr>
          <p:spPr>
            <a:xfrm>
              <a:off x="823982" y="3215692"/>
              <a:ext cx="713866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</a:rPr>
                <a:t>2016</a:t>
              </a:r>
              <a:endParaRPr lang="zh-CN" altLang="en-US" sz="2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0F0D00F-A8E4-4312-9D7C-162C7A409239}"/>
              </a:ext>
            </a:extLst>
          </p:cNvPr>
          <p:cNvGrpSpPr/>
          <p:nvPr/>
        </p:nvGrpSpPr>
        <p:grpSpPr>
          <a:xfrm>
            <a:off x="7605977" y="2014468"/>
            <a:ext cx="2967141" cy="1825764"/>
            <a:chOff x="823982" y="2014468"/>
            <a:chExt cx="2967141" cy="1825764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3BD3AFD7-451F-4DA8-93B4-9AB27D035FF4}"/>
                </a:ext>
              </a:extLst>
            </p:cNvPr>
            <p:cNvGrpSpPr/>
            <p:nvPr/>
          </p:nvGrpSpPr>
          <p:grpSpPr>
            <a:xfrm>
              <a:off x="1537848" y="2014468"/>
              <a:ext cx="2253275" cy="1825764"/>
              <a:chOff x="1349234" y="2014468"/>
              <a:chExt cx="2253275" cy="1825764"/>
            </a:xfrm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9A4AEF9A-1450-4865-B3DC-4BD3C544DFD4}"/>
                  </a:ext>
                </a:extLst>
              </p:cNvPr>
              <p:cNvSpPr/>
              <p:nvPr/>
            </p:nvSpPr>
            <p:spPr>
              <a:xfrm>
                <a:off x="1349234" y="3678168"/>
                <a:ext cx="162066" cy="162064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28BB21D2-9AE6-46B4-B767-3C4E8F31CF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0267" y="2014468"/>
                <a:ext cx="0" cy="16637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xmlns="" id="{D7DF990D-737D-48D8-AD78-1D1FD919F0C1}"/>
                  </a:ext>
                </a:extLst>
              </p:cNvPr>
              <p:cNvSpPr/>
              <p:nvPr/>
            </p:nvSpPr>
            <p:spPr>
              <a:xfrm>
                <a:off x="1430268" y="2014468"/>
                <a:ext cx="2093982" cy="633477"/>
              </a:xfrm>
              <a:prstGeom prst="rect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xmlns="" id="{04665BF1-9636-453D-B715-5907D7FC702C}"/>
                  </a:ext>
                </a:extLst>
              </p:cNvPr>
              <p:cNvSpPr/>
              <p:nvPr/>
            </p:nvSpPr>
            <p:spPr>
              <a:xfrm>
                <a:off x="1508531" y="2078482"/>
                <a:ext cx="1937456" cy="505449"/>
              </a:xfrm>
              <a:prstGeom prst="rect">
                <a:avLst/>
              </a:prstGeom>
              <a:solidFill>
                <a:schemeClr val="accent3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xmlns="" id="{93649394-8D86-412B-BB30-3AF838236AE2}"/>
                  </a:ext>
                </a:extLst>
              </p:cNvPr>
              <p:cNvSpPr txBox="1"/>
              <p:nvPr/>
            </p:nvSpPr>
            <p:spPr>
              <a:xfrm>
                <a:off x="1680973" y="2125697"/>
                <a:ext cx="1592573" cy="405683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你的小标题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xmlns="" id="{720E79FE-FC9F-4F8E-A3D3-4E12BFACB053}"/>
                  </a:ext>
                </a:extLst>
              </p:cNvPr>
              <p:cNvSpPr txBox="1"/>
              <p:nvPr/>
            </p:nvSpPr>
            <p:spPr>
              <a:xfrm>
                <a:off x="1508531" y="2736850"/>
                <a:ext cx="2093978" cy="528794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l"/>
                <a:r>
                  <a:rPr lang="zh-CN" altLang="en-US" sz="1600" dirty="0"/>
                  <a:t>这里写上你在这个时间里干了什么</a:t>
                </a:r>
                <a:r>
                  <a:rPr lang="en-US" altLang="zh-CN" sz="1600" dirty="0"/>
                  <a:t>,</a:t>
                </a:r>
                <a:r>
                  <a:rPr lang="zh-CN" altLang="en-US" sz="1600" dirty="0"/>
                  <a:t>做了什么。</a:t>
                </a:r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5915BBAD-B6F0-4FE7-A13F-B0BAEBC427D8}"/>
                </a:ext>
              </a:extLst>
            </p:cNvPr>
            <p:cNvSpPr txBox="1"/>
            <p:nvPr/>
          </p:nvSpPr>
          <p:spPr>
            <a:xfrm>
              <a:off x="823982" y="3215692"/>
              <a:ext cx="713866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</a:rPr>
                <a:t>2016</a:t>
              </a:r>
              <a:endParaRPr lang="zh-CN" altLang="en-US" sz="2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45D5D64D-B24E-48A7-B05E-5B17F27F968E}"/>
              </a:ext>
            </a:extLst>
          </p:cNvPr>
          <p:cNvGrpSpPr/>
          <p:nvPr/>
        </p:nvGrpSpPr>
        <p:grpSpPr>
          <a:xfrm>
            <a:off x="5910479" y="3725636"/>
            <a:ext cx="2967141" cy="1825764"/>
            <a:chOff x="2119433" y="3725636"/>
            <a:chExt cx="2967141" cy="1825764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E59B882E-54F5-4265-AF17-2BFDCF448083}"/>
                </a:ext>
              </a:extLst>
            </p:cNvPr>
            <p:cNvGrpSpPr/>
            <p:nvPr/>
          </p:nvGrpSpPr>
          <p:grpSpPr>
            <a:xfrm flipV="1">
              <a:off x="2833299" y="3725636"/>
              <a:ext cx="2253275" cy="1825764"/>
              <a:chOff x="1349234" y="2014468"/>
              <a:chExt cx="2253275" cy="1825764"/>
            </a:xfrm>
          </p:grpSpPr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17101122-6140-4838-9DA7-B0B8CC5CF6A0}"/>
                  </a:ext>
                </a:extLst>
              </p:cNvPr>
              <p:cNvSpPr/>
              <p:nvPr/>
            </p:nvSpPr>
            <p:spPr>
              <a:xfrm>
                <a:off x="1349234" y="3678168"/>
                <a:ext cx="162066" cy="162064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DAE0F56B-ADC3-4966-827E-E36F041996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0267" y="2014468"/>
                <a:ext cx="0" cy="16637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xmlns="" id="{0415F412-C974-486E-9FCD-92209EE0B15A}"/>
                  </a:ext>
                </a:extLst>
              </p:cNvPr>
              <p:cNvSpPr/>
              <p:nvPr/>
            </p:nvSpPr>
            <p:spPr>
              <a:xfrm>
                <a:off x="1430268" y="2014468"/>
                <a:ext cx="2093982" cy="633477"/>
              </a:xfrm>
              <a:prstGeom prst="rect">
                <a:avLst/>
              </a:prstGeom>
              <a:solidFill>
                <a:schemeClr val="accent3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xmlns="" id="{AD190678-1DB3-4365-B2EE-A5488BA333ED}"/>
                  </a:ext>
                </a:extLst>
              </p:cNvPr>
              <p:cNvSpPr/>
              <p:nvPr/>
            </p:nvSpPr>
            <p:spPr>
              <a:xfrm>
                <a:off x="1508531" y="2078482"/>
                <a:ext cx="1937456" cy="505449"/>
              </a:xfrm>
              <a:prstGeom prst="rect">
                <a:avLst/>
              </a:prstGeom>
              <a:solidFill>
                <a:schemeClr val="accent3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xmlns="" id="{0CEF060D-1D28-43C7-8BA8-31037492DD0B}"/>
                  </a:ext>
                </a:extLst>
              </p:cNvPr>
              <p:cNvSpPr txBox="1"/>
              <p:nvPr/>
            </p:nvSpPr>
            <p:spPr>
              <a:xfrm flipV="1">
                <a:off x="1680973" y="2125697"/>
                <a:ext cx="1592573" cy="405683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l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你的小标题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xmlns="" id="{FA6BA399-7047-4DD1-81D6-468040603214}"/>
                  </a:ext>
                </a:extLst>
              </p:cNvPr>
              <p:cNvSpPr txBox="1"/>
              <p:nvPr/>
            </p:nvSpPr>
            <p:spPr>
              <a:xfrm flipV="1">
                <a:off x="1508531" y="2736850"/>
                <a:ext cx="2093978" cy="528794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  <a:scene3d>
                  <a:camera prst="orthographicFront"/>
                  <a:lightRig rig="threePt" dir="t"/>
                </a:scene3d>
                <a:flatTx/>
              </a:bodyPr>
              <a:lstStyle/>
              <a:p>
                <a:pPr algn="l"/>
                <a:r>
                  <a:rPr lang="zh-CN" altLang="en-US" sz="1600" dirty="0"/>
                  <a:t>这里写上你在这个时间里干了什么</a:t>
                </a:r>
                <a:r>
                  <a:rPr lang="en-US" altLang="zh-CN" sz="1600" dirty="0"/>
                  <a:t>,</a:t>
                </a:r>
                <a:r>
                  <a:rPr lang="zh-CN" altLang="en-US" sz="1600" dirty="0"/>
                  <a:t>做了什么。</a:t>
                </a: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6AB62860-D85C-4A87-B93D-E57622B28AA7}"/>
                </a:ext>
              </a:extLst>
            </p:cNvPr>
            <p:cNvSpPr txBox="1"/>
            <p:nvPr/>
          </p:nvSpPr>
          <p:spPr>
            <a:xfrm>
              <a:off x="2119433" y="3835470"/>
              <a:ext cx="713866" cy="467239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</a:rPr>
                <a:t>2017</a:t>
              </a:r>
              <a:endParaRPr lang="zh-CN" altLang="en-US" sz="2800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434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人, 建筑, 围栏, 男人&#10;&#10;描述已自动生成">
            <a:extLst>
              <a:ext uri="{FF2B5EF4-FFF2-40B4-BE49-F238E27FC236}">
                <a16:creationId xmlns:a16="http://schemas.microsoft.com/office/drawing/2014/main" xmlns="" id="{E78CFE3C-98F4-4DA8-9019-10075539A6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0DEAD-8104-4F3B-B1AD-EFC822677D7D}"/>
              </a:ext>
            </a:extLst>
          </p:cNvPr>
          <p:cNvGrpSpPr/>
          <p:nvPr/>
        </p:nvGrpSpPr>
        <p:grpSpPr>
          <a:xfrm>
            <a:off x="3679968" y="316644"/>
            <a:ext cx="4832065" cy="1101462"/>
            <a:chOff x="3957851" y="682388"/>
            <a:chExt cx="6970913" cy="158900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60480CC-F0A6-4F0A-8205-557507D2C0C8}"/>
                </a:ext>
              </a:extLst>
            </p:cNvPr>
            <p:cNvGrpSpPr/>
            <p:nvPr/>
          </p:nvGrpSpPr>
          <p:grpSpPr>
            <a:xfrm>
              <a:off x="3957851" y="682388"/>
              <a:ext cx="1589008" cy="1589008"/>
              <a:chOff x="3957851" y="682388"/>
              <a:chExt cx="1589008" cy="1589008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9E20E0A4-AFD8-4A11-8BDF-929BBCD874C5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F16970B4-7667-409B-8CD3-D7265E351972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章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F47C9CB2-6F94-4C50-9921-1DC1F86BEA5A}"/>
                </a:ext>
              </a:extLst>
            </p:cNvPr>
            <p:cNvGrpSpPr/>
            <p:nvPr/>
          </p:nvGrpSpPr>
          <p:grpSpPr>
            <a:xfrm>
              <a:off x="5751819" y="682388"/>
              <a:ext cx="1589008" cy="1589008"/>
              <a:chOff x="3957851" y="682388"/>
              <a:chExt cx="1589008" cy="158900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56ED9F1-8CC3-4362-9D1D-A01C3A930EB9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AAA0724-8A48-490E-B0F6-5DE86EF3E41B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36D1C86-5A56-4799-8B00-8CE2041C92B4}"/>
                </a:ext>
              </a:extLst>
            </p:cNvPr>
            <p:cNvGrpSpPr/>
            <p:nvPr/>
          </p:nvGrpSpPr>
          <p:grpSpPr>
            <a:xfrm>
              <a:off x="7545787" y="682388"/>
              <a:ext cx="1589008" cy="1589008"/>
              <a:chOff x="3957851" y="682388"/>
              <a:chExt cx="1589008" cy="1589008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1CA8A2C7-63AB-4949-97F1-846923F3F022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C3D0EDD8-1F2B-4C56-BC1F-9E345EDB37E1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7C8B551-86B7-4266-9062-119458912400}"/>
                </a:ext>
              </a:extLst>
            </p:cNvPr>
            <p:cNvGrpSpPr/>
            <p:nvPr/>
          </p:nvGrpSpPr>
          <p:grpSpPr>
            <a:xfrm>
              <a:off x="9339756" y="682388"/>
              <a:ext cx="1589008" cy="1589008"/>
              <a:chOff x="3957851" y="682388"/>
              <a:chExt cx="1589008" cy="1589008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6E6F39A-648A-4EA8-A81B-98B0C92F8624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915DFFD9-4713-425F-B765-D35797ECA2DA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72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C540A26-EBBD-4CC5-83A7-F82FAB03C024}"/>
              </a:ext>
            </a:extLst>
          </p:cNvPr>
          <p:cNvSpPr/>
          <p:nvPr/>
        </p:nvSpPr>
        <p:spPr>
          <a:xfrm>
            <a:off x="4692917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28ECBF1-929D-450E-BA77-A6F43369FFAE}"/>
              </a:ext>
            </a:extLst>
          </p:cNvPr>
          <p:cNvSpPr/>
          <p:nvPr/>
        </p:nvSpPr>
        <p:spPr>
          <a:xfrm>
            <a:off x="5394459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6D9570D-0439-4FBA-883F-C49EE1766F54}"/>
              </a:ext>
            </a:extLst>
          </p:cNvPr>
          <p:cNvSpPr/>
          <p:nvPr/>
        </p:nvSpPr>
        <p:spPr>
          <a:xfrm>
            <a:off x="6096000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章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9F8D885-1A9C-4E64-A48E-9FF76C5C9882}"/>
              </a:ext>
            </a:extLst>
          </p:cNvPr>
          <p:cNvSpPr/>
          <p:nvPr/>
        </p:nvSpPr>
        <p:spPr>
          <a:xfrm>
            <a:off x="6797542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427361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xmlns="" id="{3CFB49CA-C3D2-4802-93E4-DB460D0EE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5628271"/>
              </p:ext>
            </p:extLst>
          </p:nvPr>
        </p:nvGraphicFramePr>
        <p:xfrm>
          <a:off x="0" y="2520244"/>
          <a:ext cx="6011333" cy="4007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44E3DAC-AC61-43E4-81D0-C293D0E82DAD}"/>
              </a:ext>
            </a:extLst>
          </p:cNvPr>
          <p:cNvGrpSpPr/>
          <p:nvPr/>
        </p:nvGrpSpPr>
        <p:grpSpPr>
          <a:xfrm>
            <a:off x="1958675" y="1782240"/>
            <a:ext cx="2093982" cy="633477"/>
            <a:chOff x="1618882" y="2014468"/>
            <a:chExt cx="2093982" cy="633477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8BCACE6A-3D65-4B1B-B021-41561300339E}"/>
                </a:ext>
              </a:extLst>
            </p:cNvPr>
            <p:cNvSpPr/>
            <p:nvPr/>
          </p:nvSpPr>
          <p:spPr>
            <a:xfrm>
              <a:off x="1618882" y="2014468"/>
              <a:ext cx="2093982" cy="633477"/>
            </a:xfrm>
            <a:prstGeom prst="rect">
              <a:avLst/>
            </a:prstGeom>
            <a:solidFill>
              <a:schemeClr val="accent3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5080CD44-99CC-41FA-AFA5-9EA0DDC71ECE}"/>
                </a:ext>
              </a:extLst>
            </p:cNvPr>
            <p:cNvSpPr/>
            <p:nvPr/>
          </p:nvSpPr>
          <p:spPr>
            <a:xfrm>
              <a:off x="1697145" y="2078482"/>
              <a:ext cx="1937456" cy="505449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A9916574-FC8D-4D6E-9E88-EABF5939EFF1}"/>
                </a:ext>
              </a:extLst>
            </p:cNvPr>
            <p:cNvSpPr txBox="1"/>
            <p:nvPr/>
          </p:nvSpPr>
          <p:spPr>
            <a:xfrm>
              <a:off x="1869587" y="2125697"/>
              <a:ext cx="1592573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你的小标题</a:t>
              </a:r>
            </a:p>
          </p:txBody>
        </p:sp>
      </p:grpSp>
      <p:graphicFrame>
        <p:nvGraphicFramePr>
          <p:cNvPr id="82" name="图表 81">
            <a:extLst>
              <a:ext uri="{FF2B5EF4-FFF2-40B4-BE49-F238E27FC236}">
                <a16:creationId xmlns:a16="http://schemas.microsoft.com/office/drawing/2014/main" xmlns="" id="{0D6B9781-D441-409E-9CE9-38F5B077B3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1325120"/>
              </p:ext>
            </p:extLst>
          </p:nvPr>
        </p:nvGraphicFramePr>
        <p:xfrm>
          <a:off x="5588703" y="2520244"/>
          <a:ext cx="6011333" cy="4007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EC33427B-2094-4781-BC5D-A7ACDFAC14DA}"/>
              </a:ext>
            </a:extLst>
          </p:cNvPr>
          <p:cNvGrpSpPr/>
          <p:nvPr/>
        </p:nvGrpSpPr>
        <p:grpSpPr>
          <a:xfrm>
            <a:off x="7547378" y="1782240"/>
            <a:ext cx="2093982" cy="633477"/>
            <a:chOff x="1618882" y="2014468"/>
            <a:chExt cx="2093982" cy="633477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34D9FC10-F1A3-4553-AE7A-E3E32ED535E8}"/>
                </a:ext>
              </a:extLst>
            </p:cNvPr>
            <p:cNvSpPr/>
            <p:nvPr/>
          </p:nvSpPr>
          <p:spPr>
            <a:xfrm>
              <a:off x="1618882" y="2014468"/>
              <a:ext cx="2093982" cy="633477"/>
            </a:xfrm>
            <a:prstGeom prst="rect">
              <a:avLst/>
            </a:prstGeom>
            <a:solidFill>
              <a:schemeClr val="accent3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00E5294A-7472-49A7-B3C1-74E578A2D0F0}"/>
                </a:ext>
              </a:extLst>
            </p:cNvPr>
            <p:cNvSpPr/>
            <p:nvPr/>
          </p:nvSpPr>
          <p:spPr>
            <a:xfrm>
              <a:off x="1697145" y="2078482"/>
              <a:ext cx="1937456" cy="505449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9A4AF61F-24BE-4033-A76B-55BE1615D56B}"/>
                </a:ext>
              </a:extLst>
            </p:cNvPr>
            <p:cNvSpPr txBox="1"/>
            <p:nvPr/>
          </p:nvSpPr>
          <p:spPr>
            <a:xfrm>
              <a:off x="1869587" y="2125697"/>
              <a:ext cx="1592573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你的小标题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87708C9-A89D-40E2-990B-21F53FB46AF0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171D58D-EC23-4AD7-9F5E-C87B80A94BE2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图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FD76F3C3-3A44-4FFF-B576-44B39AA80866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表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BF544A8F-1B06-45DA-AFBE-AE17917BBBA4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页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CFD8C439-18F2-4EF2-B62D-636DA30CE14A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149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6D451DF-1756-4829-A5B2-A2E687D4F33A}"/>
              </a:ext>
            </a:extLst>
          </p:cNvPr>
          <p:cNvGrpSpPr/>
          <p:nvPr/>
        </p:nvGrpSpPr>
        <p:grpSpPr>
          <a:xfrm>
            <a:off x="823913" y="2067361"/>
            <a:ext cx="3094037" cy="1361639"/>
            <a:chOff x="823913" y="1570329"/>
            <a:chExt cx="3094037" cy="1361639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DF835D52-AA4D-41BC-B2AE-54EF362FE2D9}"/>
                </a:ext>
              </a:extLst>
            </p:cNvPr>
            <p:cNvSpPr/>
            <p:nvPr/>
          </p:nvSpPr>
          <p:spPr>
            <a:xfrm>
              <a:off x="1183481" y="2509323"/>
              <a:ext cx="23749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Lorem ipsum </a:t>
              </a:r>
              <a:endParaRPr lang="zh-CN" altLang="en-US"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DE7F3E3-E48A-4ADD-9061-D14B6C098911}"/>
                </a:ext>
              </a:extLst>
            </p:cNvPr>
            <p:cNvGrpSpPr/>
            <p:nvPr/>
          </p:nvGrpSpPr>
          <p:grpSpPr>
            <a:xfrm>
              <a:off x="823913" y="1570329"/>
              <a:ext cx="3094037" cy="65679"/>
              <a:chOff x="4939373" y="4067033"/>
              <a:chExt cx="2212054" cy="65679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B462C2B-9E9D-4127-BDE5-5894F64629DB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xmlns="" id="{1F759770-F1CB-4B31-8E04-2B8A52966C91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ED612DB-F388-4E9B-8133-496DA97EB277}"/>
                </a:ext>
              </a:extLst>
            </p:cNvPr>
            <p:cNvGrpSpPr/>
            <p:nvPr/>
          </p:nvGrpSpPr>
          <p:grpSpPr>
            <a:xfrm>
              <a:off x="977916" y="1580220"/>
              <a:ext cx="2786031" cy="867348"/>
              <a:chOff x="823913" y="1580220"/>
              <a:chExt cx="2786031" cy="86734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9DF51FA9-6095-4511-B6F7-3F84355324DE}"/>
                  </a:ext>
                </a:extLst>
              </p:cNvPr>
              <p:cNvSpPr txBox="1"/>
              <p:nvPr/>
            </p:nvSpPr>
            <p:spPr>
              <a:xfrm>
                <a:off x="1951103" y="1580220"/>
                <a:ext cx="647859" cy="867348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noAutofit/>
              </a:bodyPr>
              <a:lstStyle/>
              <a:p>
                <a:pPr algn="l"/>
                <a:r>
                  <a:rPr lang="en-US" altLang="zh-CN" sz="5400" dirty="0">
                    <a:solidFill>
                      <a:schemeClr val="accent2"/>
                    </a:solidFill>
                  </a:rPr>
                  <a:t>01</a:t>
                </a:r>
                <a:endParaRPr lang="zh-CN" altLang="en-US" sz="54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86BC5E2A-3F4A-48F1-B38B-2780BE36ECC1}"/>
                  </a:ext>
                </a:extLst>
              </p:cNvPr>
              <p:cNvGrpSpPr/>
              <p:nvPr/>
            </p:nvGrpSpPr>
            <p:grpSpPr>
              <a:xfrm>
                <a:off x="823913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xmlns="" id="{D224A5E0-30C8-427A-8FE8-680855D44A1B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xmlns="" id="{82724358-B0A9-4C0F-83D4-BA0BDFE166F5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你的</a:t>
                  </a:r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xmlns="" id="{B33B1C16-6FEA-4BF9-9C90-66A157CAF396}"/>
                  </a:ext>
                </a:extLst>
              </p:cNvPr>
              <p:cNvGrpSpPr/>
              <p:nvPr/>
            </p:nvGrpSpPr>
            <p:grpSpPr>
              <a:xfrm>
                <a:off x="2593944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xmlns="" id="{05A9F475-0D40-465E-BC1B-8C272011D04D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xmlns="" id="{E4E8E6F7-B421-489F-8E33-CEC2A582F9FC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标题</a:t>
                  </a:r>
                </a:p>
              </p:txBody>
            </p:sp>
          </p:grp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F743B279-F8EE-475C-B283-ACDD30E059FF}"/>
                </a:ext>
              </a:extLst>
            </p:cNvPr>
            <p:cNvGrpSpPr/>
            <p:nvPr/>
          </p:nvGrpSpPr>
          <p:grpSpPr>
            <a:xfrm flipV="1">
              <a:off x="823913" y="2866289"/>
              <a:ext cx="3094037" cy="65679"/>
              <a:chOff x="4939373" y="4067033"/>
              <a:chExt cx="2212054" cy="65679"/>
            </a:xfrm>
          </p:grpSpPr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0C7C3B62-770B-4BFC-9D39-3EC00C64E00E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4F02E986-C9B9-4695-AD6C-4993DE2BB523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041481C3-E004-4B41-AF1B-DAD654F26508}"/>
              </a:ext>
            </a:extLst>
          </p:cNvPr>
          <p:cNvGrpSpPr/>
          <p:nvPr/>
        </p:nvGrpSpPr>
        <p:grpSpPr>
          <a:xfrm>
            <a:off x="4548981" y="2067361"/>
            <a:ext cx="3094037" cy="1361639"/>
            <a:chOff x="823913" y="1570329"/>
            <a:chExt cx="3094037" cy="1361639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AEF80AE1-97B1-40AA-8299-EB43D23D99E4}"/>
                </a:ext>
              </a:extLst>
            </p:cNvPr>
            <p:cNvSpPr/>
            <p:nvPr/>
          </p:nvSpPr>
          <p:spPr>
            <a:xfrm>
              <a:off x="1183481" y="2509323"/>
              <a:ext cx="23749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Lorem ipsum </a:t>
              </a:r>
              <a:endParaRPr lang="zh-CN" altLang="en-US" dirty="0"/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425969D4-C9A0-4CF1-92E1-74961180FCF5}"/>
                </a:ext>
              </a:extLst>
            </p:cNvPr>
            <p:cNvGrpSpPr/>
            <p:nvPr/>
          </p:nvGrpSpPr>
          <p:grpSpPr>
            <a:xfrm>
              <a:off x="823913" y="1570329"/>
              <a:ext cx="3094037" cy="65679"/>
              <a:chOff x="4939373" y="4067033"/>
              <a:chExt cx="2212054" cy="65679"/>
            </a:xfrm>
          </p:grpSpPr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xmlns="" id="{EA86D6D0-CDF6-4738-B30F-38E4964774AB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xmlns="" id="{B04A0E0A-CD75-4B9D-8886-86D6FCF42F39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3ADCA6DD-F4DA-4FFB-BE24-D1075E6590DA}"/>
                </a:ext>
              </a:extLst>
            </p:cNvPr>
            <p:cNvGrpSpPr/>
            <p:nvPr/>
          </p:nvGrpSpPr>
          <p:grpSpPr>
            <a:xfrm>
              <a:off x="977916" y="1580220"/>
              <a:ext cx="2786031" cy="867348"/>
              <a:chOff x="823913" y="1580220"/>
              <a:chExt cx="2786031" cy="867348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xmlns="" id="{A82296F0-C89D-4EE1-BAB7-AC1751200C01}"/>
                  </a:ext>
                </a:extLst>
              </p:cNvPr>
              <p:cNvSpPr txBox="1"/>
              <p:nvPr/>
            </p:nvSpPr>
            <p:spPr>
              <a:xfrm>
                <a:off x="1951103" y="1580220"/>
                <a:ext cx="647859" cy="867348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noAutofit/>
              </a:bodyPr>
              <a:lstStyle/>
              <a:p>
                <a:pPr algn="l"/>
                <a:r>
                  <a:rPr lang="en-US" altLang="zh-CN" sz="5400" dirty="0">
                    <a:solidFill>
                      <a:schemeClr val="accent2"/>
                    </a:solidFill>
                  </a:rPr>
                  <a:t>02</a:t>
                </a:r>
                <a:endParaRPr lang="zh-CN" altLang="en-US" sz="54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xmlns="" id="{3FB48664-A4C6-406C-A8D2-274A1BDB3E6D}"/>
                  </a:ext>
                </a:extLst>
              </p:cNvPr>
              <p:cNvGrpSpPr/>
              <p:nvPr/>
            </p:nvGrpSpPr>
            <p:grpSpPr>
              <a:xfrm>
                <a:off x="823913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xmlns="" id="{E2F5668B-7CBA-4E0E-B167-B57AE485D50F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文本框 128">
                  <a:extLst>
                    <a:ext uri="{FF2B5EF4-FFF2-40B4-BE49-F238E27FC236}">
                      <a16:creationId xmlns:a16="http://schemas.microsoft.com/office/drawing/2014/main" xmlns="" id="{4E7A599E-C77C-4AE1-AFFC-143559917EBE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你的</a:t>
                  </a:r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xmlns="" id="{747D0F85-1C69-45D7-9931-B62DCB7FD202}"/>
                  </a:ext>
                </a:extLst>
              </p:cNvPr>
              <p:cNvGrpSpPr/>
              <p:nvPr/>
            </p:nvGrpSpPr>
            <p:grpSpPr>
              <a:xfrm>
                <a:off x="2593944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xmlns="" id="{9D0EF904-B92E-4C9C-A959-3E1AC21BEFF7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文本框 126">
                  <a:extLst>
                    <a:ext uri="{FF2B5EF4-FFF2-40B4-BE49-F238E27FC236}">
                      <a16:creationId xmlns:a16="http://schemas.microsoft.com/office/drawing/2014/main" xmlns="" id="{3416385C-A061-41C8-A057-0A0D42986F33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标题</a:t>
                  </a:r>
                </a:p>
              </p:txBody>
            </p:sp>
          </p:grp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8092ECC8-BB93-4AD3-B2A3-8C2DCBECFAA3}"/>
                </a:ext>
              </a:extLst>
            </p:cNvPr>
            <p:cNvGrpSpPr/>
            <p:nvPr/>
          </p:nvGrpSpPr>
          <p:grpSpPr>
            <a:xfrm flipV="1">
              <a:off x="823913" y="2866289"/>
              <a:ext cx="3094037" cy="65679"/>
              <a:chOff x="4939373" y="4067033"/>
              <a:chExt cx="2212054" cy="65679"/>
            </a:xfrm>
          </p:grpSpPr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7D272270-1BA3-47FB-8A5A-1416D211D86C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91281D3A-6182-44D5-A298-C6FF8701DC3E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A23EBEE5-16D5-4040-A5DA-2966A33DBC2C}"/>
              </a:ext>
            </a:extLst>
          </p:cNvPr>
          <p:cNvGrpSpPr/>
          <p:nvPr/>
        </p:nvGrpSpPr>
        <p:grpSpPr>
          <a:xfrm>
            <a:off x="8274052" y="2067361"/>
            <a:ext cx="3094037" cy="1361639"/>
            <a:chOff x="823913" y="1570329"/>
            <a:chExt cx="3094037" cy="1361639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xmlns="" id="{2B9015D7-B8FA-45C7-AD87-82A3E60B2656}"/>
                </a:ext>
              </a:extLst>
            </p:cNvPr>
            <p:cNvSpPr/>
            <p:nvPr/>
          </p:nvSpPr>
          <p:spPr>
            <a:xfrm>
              <a:off x="1183481" y="2509323"/>
              <a:ext cx="23749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Lorem ipsum </a:t>
              </a:r>
              <a:endParaRPr lang="zh-CN" altLang="en-US" dirty="0"/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8EC7B763-5754-4049-A153-A04CA225EF9C}"/>
                </a:ext>
              </a:extLst>
            </p:cNvPr>
            <p:cNvGrpSpPr/>
            <p:nvPr/>
          </p:nvGrpSpPr>
          <p:grpSpPr>
            <a:xfrm>
              <a:off x="823913" y="1570329"/>
              <a:ext cx="3094037" cy="65679"/>
              <a:chOff x="4939373" y="4067033"/>
              <a:chExt cx="2212054" cy="65679"/>
            </a:xfrm>
          </p:grpSpPr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xmlns="" id="{1441DC02-FD58-41EA-8ED8-3FFC141AED86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xmlns="" id="{B4C2B641-EB9C-4FAE-A330-852B9874E4B9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xmlns="" id="{DA6F7960-3D4E-40D1-B1D2-CF699178359B}"/>
                </a:ext>
              </a:extLst>
            </p:cNvPr>
            <p:cNvGrpSpPr/>
            <p:nvPr/>
          </p:nvGrpSpPr>
          <p:grpSpPr>
            <a:xfrm>
              <a:off x="977916" y="1580220"/>
              <a:ext cx="2786031" cy="867348"/>
              <a:chOff x="823913" y="1580220"/>
              <a:chExt cx="2786031" cy="867348"/>
            </a:xfrm>
          </p:grpSpPr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xmlns="" id="{52236491-B913-417A-AF23-F53299560C9A}"/>
                  </a:ext>
                </a:extLst>
              </p:cNvPr>
              <p:cNvSpPr txBox="1"/>
              <p:nvPr/>
            </p:nvSpPr>
            <p:spPr>
              <a:xfrm>
                <a:off x="1951103" y="1580220"/>
                <a:ext cx="647859" cy="867348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noAutofit/>
              </a:bodyPr>
              <a:lstStyle/>
              <a:p>
                <a:pPr algn="l"/>
                <a:r>
                  <a:rPr lang="en-US" altLang="zh-CN" sz="5400" dirty="0">
                    <a:solidFill>
                      <a:schemeClr val="accent2"/>
                    </a:solidFill>
                  </a:rPr>
                  <a:t>03</a:t>
                </a:r>
                <a:endParaRPr lang="zh-CN" altLang="en-US" sz="54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xmlns="" id="{D6AF49A0-85F4-4A21-B699-712F8AE0FE6A}"/>
                  </a:ext>
                </a:extLst>
              </p:cNvPr>
              <p:cNvGrpSpPr/>
              <p:nvPr/>
            </p:nvGrpSpPr>
            <p:grpSpPr>
              <a:xfrm>
                <a:off x="823913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xmlns="" id="{12D29F34-2B0D-4F26-A9EC-AA7BB13456AD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5" name="文本框 144">
                  <a:extLst>
                    <a:ext uri="{FF2B5EF4-FFF2-40B4-BE49-F238E27FC236}">
                      <a16:creationId xmlns:a16="http://schemas.microsoft.com/office/drawing/2014/main" xmlns="" id="{9CF2D334-BE44-4CD2-985C-D71844C30640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你的</a:t>
                  </a:r>
                </a:p>
              </p:txBody>
            </p:sp>
          </p:grpSp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xmlns="" id="{4619868F-4359-4D49-AB87-BA4593FFAA13}"/>
                  </a:ext>
                </a:extLst>
              </p:cNvPr>
              <p:cNvGrpSpPr/>
              <p:nvPr/>
            </p:nvGrpSpPr>
            <p:grpSpPr>
              <a:xfrm>
                <a:off x="2593944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xmlns="" id="{906D1C43-C274-4C96-B099-F64A849C344A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文本框 142">
                  <a:extLst>
                    <a:ext uri="{FF2B5EF4-FFF2-40B4-BE49-F238E27FC236}">
                      <a16:creationId xmlns:a16="http://schemas.microsoft.com/office/drawing/2014/main" xmlns="" id="{89992288-70D6-4278-B539-E2F09EA59F8C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标题</a:t>
                  </a:r>
                </a:p>
              </p:txBody>
            </p:sp>
          </p:grp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692BAF5D-CC38-4D12-9492-D0BF24924EA2}"/>
                </a:ext>
              </a:extLst>
            </p:cNvPr>
            <p:cNvGrpSpPr/>
            <p:nvPr/>
          </p:nvGrpSpPr>
          <p:grpSpPr>
            <a:xfrm flipV="1">
              <a:off x="823913" y="2866289"/>
              <a:ext cx="3094037" cy="65679"/>
              <a:chOff x="4939373" y="4067033"/>
              <a:chExt cx="2212054" cy="65679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xmlns="" id="{D35EFDFD-5E98-44CE-A261-5D2A05300BF3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xmlns="" id="{8DC0E730-43D2-429E-8DE1-EB3CC6D8A8FE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CBBBE0A-10E0-4D3E-849F-ECEDAA294082}"/>
              </a:ext>
            </a:extLst>
          </p:cNvPr>
          <p:cNvGrpSpPr/>
          <p:nvPr/>
        </p:nvGrpSpPr>
        <p:grpSpPr>
          <a:xfrm>
            <a:off x="823913" y="4114525"/>
            <a:ext cx="3094037" cy="1361639"/>
            <a:chOff x="823913" y="1570329"/>
            <a:chExt cx="3094037" cy="1361639"/>
          </a:xfrm>
        </p:grpSpPr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A60BB356-3115-4C06-84C1-4BAADD222640}"/>
                </a:ext>
              </a:extLst>
            </p:cNvPr>
            <p:cNvSpPr/>
            <p:nvPr/>
          </p:nvSpPr>
          <p:spPr>
            <a:xfrm>
              <a:off x="1183481" y="2509323"/>
              <a:ext cx="23749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Lorem ipsum </a:t>
              </a:r>
              <a:endParaRPr lang="zh-CN" altLang="en-US" dirty="0"/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A43B8F71-0D9E-4696-B66C-82001437B348}"/>
                </a:ext>
              </a:extLst>
            </p:cNvPr>
            <p:cNvGrpSpPr/>
            <p:nvPr/>
          </p:nvGrpSpPr>
          <p:grpSpPr>
            <a:xfrm>
              <a:off x="823913" y="1570329"/>
              <a:ext cx="3094037" cy="65679"/>
              <a:chOff x="4939373" y="4067033"/>
              <a:chExt cx="2212054" cy="65679"/>
            </a:xfrm>
          </p:grpSpPr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xmlns="" id="{BA9B9252-D617-45F1-8123-67324364E2A9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xmlns="" id="{046D7798-270F-4EF7-9E7D-91C4E68DC4B4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5E8A6A3F-EE2D-4D5C-9D5A-8C728975B8FC}"/>
                </a:ext>
              </a:extLst>
            </p:cNvPr>
            <p:cNvGrpSpPr/>
            <p:nvPr/>
          </p:nvGrpSpPr>
          <p:grpSpPr>
            <a:xfrm>
              <a:off x="977916" y="1580220"/>
              <a:ext cx="2786031" cy="867348"/>
              <a:chOff x="823913" y="1580220"/>
              <a:chExt cx="2786031" cy="867348"/>
            </a:xfrm>
          </p:grpSpPr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xmlns="" id="{13163BAE-9A76-4771-BD17-2681EB5206A6}"/>
                  </a:ext>
                </a:extLst>
              </p:cNvPr>
              <p:cNvSpPr txBox="1"/>
              <p:nvPr/>
            </p:nvSpPr>
            <p:spPr>
              <a:xfrm>
                <a:off x="1951103" y="1580220"/>
                <a:ext cx="647859" cy="867348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noAutofit/>
              </a:bodyPr>
              <a:lstStyle/>
              <a:p>
                <a:pPr algn="l"/>
                <a:r>
                  <a:rPr lang="en-US" altLang="zh-CN" sz="5400" dirty="0">
                    <a:solidFill>
                      <a:schemeClr val="accent2"/>
                    </a:solidFill>
                  </a:rPr>
                  <a:t>04</a:t>
                </a:r>
                <a:endParaRPr lang="zh-CN" altLang="en-US" sz="54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xmlns="" id="{AFB37A2F-4569-490A-83DB-5609BD787167}"/>
                  </a:ext>
                </a:extLst>
              </p:cNvPr>
              <p:cNvGrpSpPr/>
              <p:nvPr/>
            </p:nvGrpSpPr>
            <p:grpSpPr>
              <a:xfrm>
                <a:off x="823913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xmlns="" id="{31851065-9EA0-4159-AF00-5EA92879371D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文本框 160">
                  <a:extLst>
                    <a:ext uri="{FF2B5EF4-FFF2-40B4-BE49-F238E27FC236}">
                      <a16:creationId xmlns:a16="http://schemas.microsoft.com/office/drawing/2014/main" xmlns="" id="{08399A74-C428-4397-B432-ACB4A3641951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你的</a:t>
                  </a:r>
                </a:p>
              </p:txBody>
            </p:sp>
          </p:grp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xmlns="" id="{99D8523F-F7A8-434A-B0E5-1381A5CEB5D2}"/>
                  </a:ext>
                </a:extLst>
              </p:cNvPr>
              <p:cNvGrpSpPr/>
              <p:nvPr/>
            </p:nvGrpSpPr>
            <p:grpSpPr>
              <a:xfrm>
                <a:off x="2593944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xmlns="" id="{329B27E0-1540-477A-86D2-89A12EBF6F9B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文本框 158">
                  <a:extLst>
                    <a:ext uri="{FF2B5EF4-FFF2-40B4-BE49-F238E27FC236}">
                      <a16:creationId xmlns:a16="http://schemas.microsoft.com/office/drawing/2014/main" xmlns="" id="{5CB35F17-F784-4B65-A559-1A2C6BFD7B2E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标题</a:t>
                  </a:r>
                </a:p>
              </p:txBody>
            </p:sp>
          </p:grp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EA9499B6-E704-4775-8477-852EEF48C849}"/>
                </a:ext>
              </a:extLst>
            </p:cNvPr>
            <p:cNvGrpSpPr/>
            <p:nvPr/>
          </p:nvGrpSpPr>
          <p:grpSpPr>
            <a:xfrm flipV="1">
              <a:off x="823913" y="2866289"/>
              <a:ext cx="3094037" cy="65679"/>
              <a:chOff x="4939373" y="4067033"/>
              <a:chExt cx="2212054" cy="65679"/>
            </a:xfrm>
          </p:grpSpPr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xmlns="" id="{6DBFD5A7-D2A4-43FA-BC8B-3C7C38D9ADF6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xmlns="" id="{6ABB69DE-39C7-4987-AB1C-CC1957299F79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8EA195AE-93F2-4DDD-BA76-0B780DE43B46}"/>
              </a:ext>
            </a:extLst>
          </p:cNvPr>
          <p:cNvGrpSpPr/>
          <p:nvPr/>
        </p:nvGrpSpPr>
        <p:grpSpPr>
          <a:xfrm>
            <a:off x="4548981" y="4114525"/>
            <a:ext cx="3094037" cy="1361639"/>
            <a:chOff x="823913" y="1570329"/>
            <a:chExt cx="3094037" cy="1361639"/>
          </a:xfrm>
        </p:grpSpPr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DB3C77DE-8135-4FA5-BDE0-AE68AB8B5887}"/>
                </a:ext>
              </a:extLst>
            </p:cNvPr>
            <p:cNvSpPr/>
            <p:nvPr/>
          </p:nvSpPr>
          <p:spPr>
            <a:xfrm>
              <a:off x="1183481" y="2509323"/>
              <a:ext cx="23749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Lorem ipsum </a:t>
              </a:r>
              <a:endParaRPr lang="zh-CN" altLang="en-US" dirty="0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xmlns="" id="{0D789CEF-4582-43FA-B18D-CA634CFDA22A}"/>
                </a:ext>
              </a:extLst>
            </p:cNvPr>
            <p:cNvGrpSpPr/>
            <p:nvPr/>
          </p:nvGrpSpPr>
          <p:grpSpPr>
            <a:xfrm>
              <a:off x="823913" y="1570329"/>
              <a:ext cx="3094037" cy="65679"/>
              <a:chOff x="4939373" y="4067033"/>
              <a:chExt cx="2212054" cy="65679"/>
            </a:xfrm>
          </p:grpSpPr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xmlns="" id="{3906FE6E-FD8B-41BB-A690-100A7FD7873B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xmlns="" id="{B911E61E-0479-4B94-A683-F3DF98AF7C5E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xmlns="" id="{E300243F-DBDF-4BB5-BBE3-504D6E6686D3}"/>
                </a:ext>
              </a:extLst>
            </p:cNvPr>
            <p:cNvGrpSpPr/>
            <p:nvPr/>
          </p:nvGrpSpPr>
          <p:grpSpPr>
            <a:xfrm>
              <a:off x="977916" y="1580220"/>
              <a:ext cx="2786031" cy="867348"/>
              <a:chOff x="823913" y="1580220"/>
              <a:chExt cx="2786031" cy="867348"/>
            </a:xfrm>
          </p:grpSpPr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xmlns="" id="{DA0BDE36-0F35-46DE-87F1-D4D1BE95C84D}"/>
                  </a:ext>
                </a:extLst>
              </p:cNvPr>
              <p:cNvSpPr txBox="1"/>
              <p:nvPr/>
            </p:nvSpPr>
            <p:spPr>
              <a:xfrm>
                <a:off x="1951103" y="1580220"/>
                <a:ext cx="647859" cy="867348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noAutofit/>
              </a:bodyPr>
              <a:lstStyle/>
              <a:p>
                <a:pPr algn="l"/>
                <a:r>
                  <a:rPr lang="en-US" altLang="zh-CN" sz="5400" dirty="0">
                    <a:solidFill>
                      <a:schemeClr val="accent2"/>
                    </a:solidFill>
                  </a:rPr>
                  <a:t>05</a:t>
                </a:r>
                <a:endParaRPr lang="zh-CN" altLang="en-US" sz="54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xmlns="" id="{9BE309B3-0FCE-4629-971B-247D7D786CE1}"/>
                  </a:ext>
                </a:extLst>
              </p:cNvPr>
              <p:cNvGrpSpPr/>
              <p:nvPr/>
            </p:nvGrpSpPr>
            <p:grpSpPr>
              <a:xfrm>
                <a:off x="823913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xmlns="" id="{E7DC90DF-1466-44A8-9E64-21D895EA3067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7" name="文本框 176">
                  <a:extLst>
                    <a:ext uri="{FF2B5EF4-FFF2-40B4-BE49-F238E27FC236}">
                      <a16:creationId xmlns:a16="http://schemas.microsoft.com/office/drawing/2014/main" xmlns="" id="{B128E5D4-8D86-4387-8CEB-C38A225A3968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你的</a:t>
                  </a:r>
                </a:p>
              </p:txBody>
            </p:sp>
          </p:grp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xmlns="" id="{DE7D80FC-48CB-4B05-8D47-BEEC21EF0637}"/>
                  </a:ext>
                </a:extLst>
              </p:cNvPr>
              <p:cNvGrpSpPr/>
              <p:nvPr/>
            </p:nvGrpSpPr>
            <p:grpSpPr>
              <a:xfrm>
                <a:off x="2593944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xmlns="" id="{6119BFAA-5D61-44B3-BAEB-90C61AA251A6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5" name="文本框 174">
                  <a:extLst>
                    <a:ext uri="{FF2B5EF4-FFF2-40B4-BE49-F238E27FC236}">
                      <a16:creationId xmlns:a16="http://schemas.microsoft.com/office/drawing/2014/main" xmlns="" id="{8A7FBE8A-655D-420B-A1D1-0721E56FD156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标题</a:t>
                  </a:r>
                </a:p>
              </p:txBody>
            </p:sp>
          </p:grpSp>
        </p:grp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xmlns="" id="{DBAB3EA4-0F67-4876-8BDF-46AFC4045AC8}"/>
                </a:ext>
              </a:extLst>
            </p:cNvPr>
            <p:cNvGrpSpPr/>
            <p:nvPr/>
          </p:nvGrpSpPr>
          <p:grpSpPr>
            <a:xfrm flipV="1">
              <a:off x="823913" y="2866289"/>
              <a:ext cx="3094037" cy="65679"/>
              <a:chOff x="4939373" y="4067033"/>
              <a:chExt cx="2212054" cy="65679"/>
            </a:xfrm>
          </p:grpSpPr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xmlns="" id="{35B995B7-028B-43AD-8C9C-5BD971BC78D2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xmlns="" id="{15581234-FA26-4655-90A9-3C45733115F0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5A4BD73F-37D8-43E3-9A03-7E6E49D65717}"/>
              </a:ext>
            </a:extLst>
          </p:cNvPr>
          <p:cNvGrpSpPr/>
          <p:nvPr/>
        </p:nvGrpSpPr>
        <p:grpSpPr>
          <a:xfrm>
            <a:off x="8274052" y="4114525"/>
            <a:ext cx="3094037" cy="1361639"/>
            <a:chOff x="823913" y="1570329"/>
            <a:chExt cx="3094037" cy="1361639"/>
          </a:xfrm>
        </p:grpSpPr>
        <p:sp>
          <p:nvSpPr>
            <p:cNvPr id="181" name="矩形 180">
              <a:extLst>
                <a:ext uri="{FF2B5EF4-FFF2-40B4-BE49-F238E27FC236}">
                  <a16:creationId xmlns:a16="http://schemas.microsoft.com/office/drawing/2014/main" xmlns="" id="{E4E9B404-E836-4187-823D-CE9AFF5C6025}"/>
                </a:ext>
              </a:extLst>
            </p:cNvPr>
            <p:cNvSpPr/>
            <p:nvPr/>
          </p:nvSpPr>
          <p:spPr>
            <a:xfrm>
              <a:off x="1183481" y="2509323"/>
              <a:ext cx="2374900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Lorem ipsum </a:t>
              </a:r>
              <a:endParaRPr lang="zh-CN" altLang="en-US" dirty="0"/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xmlns="" id="{0FE3FC6D-FA3E-497F-A521-9DC71C7993CB}"/>
                </a:ext>
              </a:extLst>
            </p:cNvPr>
            <p:cNvGrpSpPr/>
            <p:nvPr/>
          </p:nvGrpSpPr>
          <p:grpSpPr>
            <a:xfrm>
              <a:off x="823913" y="1570329"/>
              <a:ext cx="3094037" cy="65679"/>
              <a:chOff x="4939373" y="4067033"/>
              <a:chExt cx="2212054" cy="65679"/>
            </a:xfrm>
          </p:grpSpPr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xmlns="" id="{9BE2E1E2-4691-4EA6-BE8B-EB9BCE6595B2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xmlns="" id="{61C74F44-87C7-4705-BECB-A684A68D269B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xmlns="" id="{A64BB25C-5D9E-4769-94C2-A3CEBEF2C371}"/>
                </a:ext>
              </a:extLst>
            </p:cNvPr>
            <p:cNvGrpSpPr/>
            <p:nvPr/>
          </p:nvGrpSpPr>
          <p:grpSpPr>
            <a:xfrm>
              <a:off x="977916" y="1580220"/>
              <a:ext cx="2786031" cy="867348"/>
              <a:chOff x="823913" y="1580220"/>
              <a:chExt cx="2786031" cy="867348"/>
            </a:xfrm>
          </p:grpSpPr>
          <p:sp>
            <p:nvSpPr>
              <p:cNvPr id="187" name="文本框 186">
                <a:extLst>
                  <a:ext uri="{FF2B5EF4-FFF2-40B4-BE49-F238E27FC236}">
                    <a16:creationId xmlns:a16="http://schemas.microsoft.com/office/drawing/2014/main" xmlns="" id="{8FDF5B66-F965-4675-B12A-6B9F5C8E779F}"/>
                  </a:ext>
                </a:extLst>
              </p:cNvPr>
              <p:cNvSpPr txBox="1"/>
              <p:nvPr/>
            </p:nvSpPr>
            <p:spPr>
              <a:xfrm>
                <a:off x="1951103" y="1580220"/>
                <a:ext cx="647859" cy="867348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noAutofit/>
              </a:bodyPr>
              <a:lstStyle/>
              <a:p>
                <a:pPr algn="l"/>
                <a:r>
                  <a:rPr lang="en-US" altLang="zh-CN" sz="5400" dirty="0">
                    <a:solidFill>
                      <a:schemeClr val="accent2"/>
                    </a:solidFill>
                  </a:rPr>
                  <a:t>06</a:t>
                </a:r>
                <a:endParaRPr lang="zh-CN" altLang="en-US" sz="54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88" name="组合 187">
                <a:extLst>
                  <a:ext uri="{FF2B5EF4-FFF2-40B4-BE49-F238E27FC236}">
                    <a16:creationId xmlns:a16="http://schemas.microsoft.com/office/drawing/2014/main" xmlns="" id="{7AB7A4ED-8B48-401D-95FC-2EBBA832015B}"/>
                  </a:ext>
                </a:extLst>
              </p:cNvPr>
              <p:cNvGrpSpPr/>
              <p:nvPr/>
            </p:nvGrpSpPr>
            <p:grpSpPr>
              <a:xfrm>
                <a:off x="823913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xmlns="" id="{1030798A-FE95-4A07-AD27-E869901B7EB7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3" name="文本框 192">
                  <a:extLst>
                    <a:ext uri="{FF2B5EF4-FFF2-40B4-BE49-F238E27FC236}">
                      <a16:creationId xmlns:a16="http://schemas.microsoft.com/office/drawing/2014/main" xmlns="" id="{DB88FED8-92A1-419B-A45E-9CE623AEF4E9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你的</a:t>
                  </a:r>
                </a:p>
              </p:txBody>
            </p:sp>
          </p:grpSp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xmlns="" id="{BE8EF153-A01D-4F79-8734-30A1623DAB7A}"/>
                  </a:ext>
                </a:extLst>
              </p:cNvPr>
              <p:cNvGrpSpPr/>
              <p:nvPr/>
            </p:nvGrpSpPr>
            <p:grpSpPr>
              <a:xfrm>
                <a:off x="2593944" y="1805966"/>
                <a:ext cx="1016000" cy="590550"/>
                <a:chOff x="823913" y="1805966"/>
                <a:chExt cx="1016000" cy="590550"/>
              </a:xfrm>
            </p:grpSpPr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xmlns="" id="{7B59F077-CCCF-4BC0-B2E5-7C7BF5A5B5BF}"/>
                    </a:ext>
                  </a:extLst>
                </p:cNvPr>
                <p:cNvSpPr/>
                <p:nvPr/>
              </p:nvSpPr>
              <p:spPr>
                <a:xfrm>
                  <a:off x="823913" y="1805966"/>
                  <a:ext cx="1016000" cy="590550"/>
                </a:xfrm>
                <a:custGeom>
                  <a:avLst/>
                  <a:gdLst>
                    <a:gd name="connsiteX0" fmla="*/ 295275 w 1016000"/>
                    <a:gd name="connsiteY0" fmla="*/ 0 h 590550"/>
                    <a:gd name="connsiteX1" fmla="*/ 504066 w 1016000"/>
                    <a:gd name="connsiteY1" fmla="*/ 86484 h 590550"/>
                    <a:gd name="connsiteX2" fmla="*/ 508000 w 1016000"/>
                    <a:gd name="connsiteY2" fmla="*/ 91252 h 590550"/>
                    <a:gd name="connsiteX3" fmla="*/ 511934 w 1016000"/>
                    <a:gd name="connsiteY3" fmla="*/ 86484 h 590550"/>
                    <a:gd name="connsiteX4" fmla="*/ 720725 w 1016000"/>
                    <a:gd name="connsiteY4" fmla="*/ 0 h 590550"/>
                    <a:gd name="connsiteX5" fmla="*/ 1016000 w 1016000"/>
                    <a:gd name="connsiteY5" fmla="*/ 295275 h 590550"/>
                    <a:gd name="connsiteX6" fmla="*/ 720725 w 1016000"/>
                    <a:gd name="connsiteY6" fmla="*/ 590550 h 590550"/>
                    <a:gd name="connsiteX7" fmla="*/ 511934 w 1016000"/>
                    <a:gd name="connsiteY7" fmla="*/ 504066 h 590550"/>
                    <a:gd name="connsiteX8" fmla="*/ 508000 w 1016000"/>
                    <a:gd name="connsiteY8" fmla="*/ 499298 h 590550"/>
                    <a:gd name="connsiteX9" fmla="*/ 504066 w 1016000"/>
                    <a:gd name="connsiteY9" fmla="*/ 504066 h 590550"/>
                    <a:gd name="connsiteX10" fmla="*/ 295275 w 1016000"/>
                    <a:gd name="connsiteY10" fmla="*/ 590550 h 590550"/>
                    <a:gd name="connsiteX11" fmla="*/ 0 w 1016000"/>
                    <a:gd name="connsiteY11" fmla="*/ 295275 h 590550"/>
                    <a:gd name="connsiteX12" fmla="*/ 295275 w 1016000"/>
                    <a:gd name="connsiteY12" fmla="*/ 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16000" h="590550">
                      <a:moveTo>
                        <a:pt x="295275" y="0"/>
                      </a:moveTo>
                      <a:cubicBezTo>
                        <a:pt x="376813" y="0"/>
                        <a:pt x="450632" y="33050"/>
                        <a:pt x="504066" y="86484"/>
                      </a:cubicBezTo>
                      <a:lnTo>
                        <a:pt x="508000" y="91252"/>
                      </a:lnTo>
                      <a:lnTo>
                        <a:pt x="511934" y="86484"/>
                      </a:lnTo>
                      <a:cubicBezTo>
                        <a:pt x="565368" y="33050"/>
                        <a:pt x="639187" y="0"/>
                        <a:pt x="720725" y="0"/>
                      </a:cubicBezTo>
                      <a:cubicBezTo>
                        <a:pt x="883801" y="0"/>
                        <a:pt x="1016000" y="132199"/>
                        <a:pt x="1016000" y="295275"/>
                      </a:cubicBezTo>
                      <a:cubicBezTo>
                        <a:pt x="1016000" y="458351"/>
                        <a:pt x="883801" y="590550"/>
                        <a:pt x="720725" y="590550"/>
                      </a:cubicBezTo>
                      <a:cubicBezTo>
                        <a:pt x="639187" y="590550"/>
                        <a:pt x="565368" y="557500"/>
                        <a:pt x="511934" y="504066"/>
                      </a:cubicBezTo>
                      <a:lnTo>
                        <a:pt x="508000" y="499298"/>
                      </a:lnTo>
                      <a:lnTo>
                        <a:pt x="504066" y="504066"/>
                      </a:lnTo>
                      <a:cubicBezTo>
                        <a:pt x="450632" y="557500"/>
                        <a:pt x="376813" y="590550"/>
                        <a:pt x="295275" y="590550"/>
                      </a:cubicBezTo>
                      <a:cubicBezTo>
                        <a:pt x="132199" y="590550"/>
                        <a:pt x="0" y="458351"/>
                        <a:pt x="0" y="295275"/>
                      </a:cubicBezTo>
                      <a:cubicBezTo>
                        <a:pt x="0" y="132199"/>
                        <a:pt x="132199" y="0"/>
                        <a:pt x="2952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1" name="文本框 190">
                  <a:extLst>
                    <a:ext uri="{FF2B5EF4-FFF2-40B4-BE49-F238E27FC236}">
                      <a16:creationId xmlns:a16="http://schemas.microsoft.com/office/drawing/2014/main" xmlns="" id="{415804BC-34B3-41F3-B8D9-E341B73B8AFD}"/>
                    </a:ext>
                  </a:extLst>
                </p:cNvPr>
                <p:cNvSpPr txBox="1"/>
                <p:nvPr/>
              </p:nvSpPr>
              <p:spPr>
                <a:xfrm>
                  <a:off x="935103" y="1805966"/>
                  <a:ext cx="823847" cy="52879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36000" rtlCol="0">
                  <a:spAutoFit/>
                </a:bodyPr>
                <a:lstStyle/>
                <a:p>
                  <a:pPr algn="l"/>
                  <a:r>
                    <a:rPr lang="zh-CN" altLang="en-US" sz="3200" dirty="0">
                      <a:solidFill>
                        <a:schemeClr val="accent2"/>
                      </a:solidFill>
                      <a:effectLst>
                        <a:outerShdw dist="38100" dir="2700000" algn="tl" rotWithShape="0">
                          <a:schemeClr val="bg1"/>
                        </a:outerShdw>
                      </a:effectLst>
                      <a:latin typeface="+mj-ea"/>
                      <a:ea typeface="+mj-ea"/>
                    </a:rPr>
                    <a:t>标题</a:t>
                  </a:r>
                </a:p>
              </p:txBody>
            </p:sp>
          </p:grp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xmlns="" id="{D71A43FB-C2FB-4312-A971-E32A5B7C321F}"/>
                </a:ext>
              </a:extLst>
            </p:cNvPr>
            <p:cNvGrpSpPr/>
            <p:nvPr/>
          </p:nvGrpSpPr>
          <p:grpSpPr>
            <a:xfrm flipV="1">
              <a:off x="823913" y="2866289"/>
              <a:ext cx="3094037" cy="65679"/>
              <a:chOff x="4939373" y="4067033"/>
              <a:chExt cx="2212054" cy="65679"/>
            </a:xfrm>
          </p:grpSpPr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xmlns="" id="{5E158122-EE00-4D3A-B53C-EC0E55BEE106}"/>
                  </a:ext>
                </a:extLst>
              </p:cNvPr>
              <p:cNvCxnSpPr/>
              <p:nvPr/>
            </p:nvCxnSpPr>
            <p:spPr>
              <a:xfrm>
                <a:off x="4939373" y="4067033"/>
                <a:ext cx="2212054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xmlns="" id="{E9A6E429-DC9D-4538-AB10-662C791F227C}"/>
                  </a:ext>
                </a:extLst>
              </p:cNvPr>
              <p:cNvCxnSpPr/>
              <p:nvPr/>
            </p:nvCxnSpPr>
            <p:spPr>
              <a:xfrm>
                <a:off x="4939373" y="4132712"/>
                <a:ext cx="221205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2393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81CE4AB-2550-47AD-87E3-0CEE34961903}"/>
              </a:ext>
            </a:extLst>
          </p:cNvPr>
          <p:cNvSpPr/>
          <p:nvPr/>
        </p:nvSpPr>
        <p:spPr>
          <a:xfrm>
            <a:off x="660400" y="1716368"/>
            <a:ext cx="4271998" cy="464665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7401007-2FE9-40CC-8FE7-735A36E4C88D}"/>
              </a:ext>
            </a:extLst>
          </p:cNvPr>
          <p:cNvSpPr/>
          <p:nvPr/>
        </p:nvSpPr>
        <p:spPr>
          <a:xfrm>
            <a:off x="7246900" y="1716367"/>
            <a:ext cx="4271999" cy="464665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9F41358-F244-4080-97ED-6CC83BD2E6EA}"/>
              </a:ext>
            </a:extLst>
          </p:cNvPr>
          <p:cNvGrpSpPr/>
          <p:nvPr/>
        </p:nvGrpSpPr>
        <p:grpSpPr>
          <a:xfrm>
            <a:off x="5131082" y="1716367"/>
            <a:ext cx="859225" cy="4646655"/>
            <a:chOff x="5159090" y="1716367"/>
            <a:chExt cx="859225" cy="464665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9C6BD7F-8CBF-4D78-9B46-42148D9F70C6}"/>
                </a:ext>
              </a:extLst>
            </p:cNvPr>
            <p:cNvSpPr/>
            <p:nvPr/>
          </p:nvSpPr>
          <p:spPr>
            <a:xfrm>
              <a:off x="5159090" y="1716367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这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7743BDA-13F5-4366-A1E5-0E95E0C45930}"/>
                </a:ext>
              </a:extLst>
            </p:cNvPr>
            <p:cNvSpPr/>
            <p:nvPr/>
          </p:nvSpPr>
          <p:spPr>
            <a:xfrm>
              <a:off x="5159090" y="2473853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是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85BBCB4-703C-4702-93D6-46A6B0130B24}"/>
                </a:ext>
              </a:extLst>
            </p:cNvPr>
            <p:cNvSpPr/>
            <p:nvPr/>
          </p:nvSpPr>
          <p:spPr>
            <a:xfrm>
              <a:off x="5159090" y="3231339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你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D1FD6DC-6858-476D-A9F0-3CDD66D7C6B6}"/>
                </a:ext>
              </a:extLst>
            </p:cNvPr>
            <p:cNvSpPr/>
            <p:nvPr/>
          </p:nvSpPr>
          <p:spPr>
            <a:xfrm>
              <a:off x="5159090" y="3988825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的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643C5889-5193-46C6-BD9B-918E7CA88AE1}"/>
                </a:ext>
              </a:extLst>
            </p:cNvPr>
            <p:cNvSpPr/>
            <p:nvPr/>
          </p:nvSpPr>
          <p:spPr>
            <a:xfrm>
              <a:off x="5159090" y="4746311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结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80AB533-D002-4D39-91AB-E94B5B68E553}"/>
                </a:ext>
              </a:extLst>
            </p:cNvPr>
            <p:cNvSpPr/>
            <p:nvPr/>
          </p:nvSpPr>
          <p:spPr>
            <a:xfrm>
              <a:off x="5159090" y="5503797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论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D4666F2-D8CC-4297-AA6A-4C3E02F15EEA}"/>
              </a:ext>
            </a:extLst>
          </p:cNvPr>
          <p:cNvGrpSpPr/>
          <p:nvPr/>
        </p:nvGrpSpPr>
        <p:grpSpPr>
          <a:xfrm>
            <a:off x="6188991" y="1716367"/>
            <a:ext cx="859225" cy="4646655"/>
            <a:chOff x="5159090" y="1716367"/>
            <a:chExt cx="859225" cy="4646655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6FD3F935-4077-4940-AF39-EC8F1D49A5C6}"/>
                </a:ext>
              </a:extLst>
            </p:cNvPr>
            <p:cNvSpPr/>
            <p:nvPr/>
          </p:nvSpPr>
          <p:spPr>
            <a:xfrm>
              <a:off x="5159090" y="1716367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这</a:t>
              </a: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F7419F5-8D7F-44B5-ADDD-86ED2F6A1B0C}"/>
                </a:ext>
              </a:extLst>
            </p:cNvPr>
            <p:cNvSpPr/>
            <p:nvPr/>
          </p:nvSpPr>
          <p:spPr>
            <a:xfrm>
              <a:off x="5159090" y="2473853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是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27C232E6-5BD1-46BC-9ADF-63684286CEE4}"/>
                </a:ext>
              </a:extLst>
            </p:cNvPr>
            <p:cNvSpPr/>
            <p:nvPr/>
          </p:nvSpPr>
          <p:spPr>
            <a:xfrm>
              <a:off x="5159090" y="3231339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你</a:t>
              </a: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3AFE210-113A-4760-8B4C-1ED7C5BA469B}"/>
                </a:ext>
              </a:extLst>
            </p:cNvPr>
            <p:cNvSpPr/>
            <p:nvPr/>
          </p:nvSpPr>
          <p:spPr>
            <a:xfrm>
              <a:off x="5159090" y="3988825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的</a:t>
              </a: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52092920-905A-44F4-BC37-F73F98D30613}"/>
                </a:ext>
              </a:extLst>
            </p:cNvPr>
            <p:cNvSpPr/>
            <p:nvPr/>
          </p:nvSpPr>
          <p:spPr>
            <a:xfrm>
              <a:off x="5159090" y="4746311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结</a:t>
              </a: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4B4267C-C8EA-4A10-938C-6673A9F37D99}"/>
                </a:ext>
              </a:extLst>
            </p:cNvPr>
            <p:cNvSpPr/>
            <p:nvPr/>
          </p:nvSpPr>
          <p:spPr>
            <a:xfrm>
              <a:off x="5159090" y="5503797"/>
              <a:ext cx="859225" cy="859225"/>
            </a:xfrm>
            <a:prstGeom prst="ellipse">
              <a:avLst/>
            </a:prstGeom>
            <a:solidFill>
              <a:schemeClr val="accent3"/>
            </a:solidFill>
            <a:ln w="38100" cmpd="sng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000" dirty="0">
                  <a:solidFill>
                    <a:schemeClr val="accent2"/>
                  </a:solidFill>
                  <a:latin typeface="+mj-ea"/>
                  <a:ea typeface="+mj-ea"/>
                </a:rPr>
                <a:t>论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FBE1211-0E0E-43D6-AFF6-A34FB328CE08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B94CC6AE-4D76-43A0-A5B8-CEDA92123605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两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26F90FF0-4BAE-4026-A3EB-E3E63D91DEC8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图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3AB651ED-082B-439C-AB0A-79C759D7C9F3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两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8C4511D5-ACD7-4CEF-818D-F129541C45C7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676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D67CF0C-5365-4D33-9660-41E204EDC626}"/>
              </a:ext>
            </a:extLst>
          </p:cNvPr>
          <p:cNvGrpSpPr/>
          <p:nvPr/>
        </p:nvGrpSpPr>
        <p:grpSpPr>
          <a:xfrm>
            <a:off x="4097325" y="1023581"/>
            <a:ext cx="3997350" cy="3971499"/>
            <a:chOff x="4148166" y="1023581"/>
            <a:chExt cx="3997350" cy="397149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FABEE8F-0884-4BAF-BF14-7E7E4EBEC0E5}"/>
                </a:ext>
              </a:extLst>
            </p:cNvPr>
            <p:cNvGrpSpPr/>
            <p:nvPr/>
          </p:nvGrpSpPr>
          <p:grpSpPr>
            <a:xfrm>
              <a:off x="4171061" y="1023581"/>
              <a:ext cx="1667852" cy="1667852"/>
              <a:chOff x="3044596" y="1665027"/>
              <a:chExt cx="2429192" cy="2429192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46AF5A56-4FBA-495C-B486-24F7446D6468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xmlns="" id="{C68A305D-CF04-4CCC-B2D7-998B4DBE87B2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感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55FBC5CE-64C5-4839-B220-F9901D0FA24A}"/>
                </a:ext>
              </a:extLst>
            </p:cNvPr>
            <p:cNvGrpSpPr/>
            <p:nvPr/>
          </p:nvGrpSpPr>
          <p:grpSpPr>
            <a:xfrm>
              <a:off x="6477664" y="1023581"/>
              <a:ext cx="1667852" cy="1667852"/>
              <a:chOff x="3044596" y="1665027"/>
              <a:chExt cx="2429192" cy="2429192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48BCA1D7-C5B6-4320-967D-89FA27FE4644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A405BD4F-EFE4-4D8A-9908-76704C2895C1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谢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8A2C28EF-EC09-4AE9-BBEA-1FB1288C2FD6}"/>
                </a:ext>
              </a:extLst>
            </p:cNvPr>
            <p:cNvGrpSpPr/>
            <p:nvPr/>
          </p:nvGrpSpPr>
          <p:grpSpPr>
            <a:xfrm>
              <a:off x="4148166" y="3117268"/>
              <a:ext cx="1667852" cy="1667852"/>
              <a:chOff x="3044596" y="1665027"/>
              <a:chExt cx="2429192" cy="2429192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40631808-1742-4A56-B928-812661F30542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1DA73342-03C2-4211-B606-934F80418561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聆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E06E2A8-9E51-4CCB-8390-82B629FB15E2}"/>
                </a:ext>
              </a:extLst>
            </p:cNvPr>
            <p:cNvGrpSpPr/>
            <p:nvPr/>
          </p:nvGrpSpPr>
          <p:grpSpPr>
            <a:xfrm>
              <a:off x="6454769" y="3117268"/>
              <a:ext cx="1667852" cy="1667852"/>
              <a:chOff x="3044596" y="1665027"/>
              <a:chExt cx="2429192" cy="2429192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FBACF0EF-02AB-4D47-AAF1-2F67F725A14B}"/>
                  </a:ext>
                </a:extLst>
              </p:cNvPr>
              <p:cNvSpPr/>
              <p:nvPr/>
            </p:nvSpPr>
            <p:spPr>
              <a:xfrm>
                <a:off x="3196996" y="1817427"/>
                <a:ext cx="2276792" cy="2276792"/>
              </a:xfrm>
              <a:prstGeom prst="rect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272ACFEF-1234-4C7A-91C6-C7DAE3E9AD85}"/>
                  </a:ext>
                </a:extLst>
              </p:cNvPr>
              <p:cNvSpPr/>
              <p:nvPr/>
            </p:nvSpPr>
            <p:spPr>
              <a:xfrm>
                <a:off x="3044596" y="1665027"/>
                <a:ext cx="2276792" cy="227679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236520" rtlCol="0" anchor="ctr"/>
              <a:lstStyle/>
              <a:p>
                <a:pPr algn="ctr"/>
                <a:r>
                  <a:rPr lang="zh-CN" altLang="en-US" sz="115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听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77D4258-3A68-48DF-B7BD-028B73CA4E9F}"/>
                </a:ext>
              </a:extLst>
            </p:cNvPr>
            <p:cNvCxnSpPr>
              <a:cxnSpLocks/>
            </p:cNvCxnSpPr>
            <p:nvPr/>
          </p:nvCxnSpPr>
          <p:spPr>
            <a:xfrm>
              <a:off x="6158289" y="1023581"/>
              <a:ext cx="0" cy="397149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791E7965-8F27-412E-B224-5246C9A2862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135394" y="918601"/>
              <a:ext cx="0" cy="397149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02C5139-F6FD-4145-931B-A93DA5CE09DB}"/>
              </a:ext>
            </a:extLst>
          </p:cNvPr>
          <p:cNvGrpSpPr/>
          <p:nvPr/>
        </p:nvGrpSpPr>
        <p:grpSpPr>
          <a:xfrm>
            <a:off x="3055258" y="5222992"/>
            <a:ext cx="6081485" cy="1013581"/>
            <a:chOff x="3236686" y="5026739"/>
            <a:chExt cx="7620000" cy="1270000"/>
          </a:xfrm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xmlns="" id="{A7648454-EE2D-4DBE-8BEB-D3CAB857CFF4}"/>
                </a:ext>
              </a:extLst>
            </p:cNvPr>
            <p:cNvSpPr/>
            <p:nvPr/>
          </p:nvSpPr>
          <p:spPr>
            <a:xfrm>
              <a:off x="323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幕</a:t>
              </a:r>
            </a:p>
          </p:txBody>
        </p:sp>
        <p:sp>
          <p:nvSpPr>
            <p:cNvPr id="57" name="菱形 56">
              <a:extLst>
                <a:ext uri="{FF2B5EF4-FFF2-40B4-BE49-F238E27FC236}">
                  <a16:creationId xmlns:a16="http://schemas.microsoft.com/office/drawing/2014/main" xmlns="" id="{72DC485A-EE70-4D28-99E3-93D916059D8E}"/>
                </a:ext>
              </a:extLst>
            </p:cNvPr>
            <p:cNvSpPr/>
            <p:nvPr/>
          </p:nvSpPr>
          <p:spPr>
            <a:xfrm>
              <a:off x="450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及</a:t>
              </a:r>
            </a:p>
          </p:txBody>
        </p:sp>
        <p:sp>
          <p:nvSpPr>
            <p:cNvPr id="58" name="菱形 57">
              <a:extLst>
                <a:ext uri="{FF2B5EF4-FFF2-40B4-BE49-F238E27FC236}">
                  <a16:creationId xmlns:a16="http://schemas.microsoft.com/office/drawing/2014/main" xmlns="" id="{891884D3-821F-4873-A3FB-E2F23F985D85}"/>
                </a:ext>
              </a:extLst>
            </p:cNvPr>
            <p:cNvSpPr/>
            <p:nvPr/>
          </p:nvSpPr>
          <p:spPr>
            <a:xfrm>
              <a:off x="577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设</a:t>
              </a:r>
            </a:p>
          </p:txBody>
        </p:sp>
        <p:sp>
          <p:nvSpPr>
            <p:cNvPr id="59" name="菱形 58">
              <a:extLst>
                <a:ext uri="{FF2B5EF4-FFF2-40B4-BE49-F238E27FC236}">
                  <a16:creationId xmlns:a16="http://schemas.microsoft.com/office/drawing/2014/main" xmlns="" id="{B4ABE611-7420-4B15-8ECE-94FE9669781B}"/>
                </a:ext>
              </a:extLst>
            </p:cNvPr>
            <p:cNvSpPr/>
            <p:nvPr/>
          </p:nvSpPr>
          <p:spPr>
            <a:xfrm>
              <a:off x="704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计</a:t>
              </a:r>
            </a:p>
          </p:txBody>
        </p:sp>
        <p:sp>
          <p:nvSpPr>
            <p:cNvPr id="60" name="菱形 59">
              <a:extLst>
                <a:ext uri="{FF2B5EF4-FFF2-40B4-BE49-F238E27FC236}">
                  <a16:creationId xmlns:a16="http://schemas.microsoft.com/office/drawing/2014/main" xmlns="" id="{5EA05A92-D932-467F-B97B-E6CD60CFC2B7}"/>
                </a:ext>
              </a:extLst>
            </p:cNvPr>
            <p:cNvSpPr/>
            <p:nvPr/>
          </p:nvSpPr>
          <p:spPr>
            <a:xfrm>
              <a:off x="831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出</a:t>
              </a:r>
            </a:p>
          </p:txBody>
        </p:sp>
        <p:sp>
          <p:nvSpPr>
            <p:cNvPr id="61" name="菱形 60">
              <a:extLst>
                <a:ext uri="{FF2B5EF4-FFF2-40B4-BE49-F238E27FC236}">
                  <a16:creationId xmlns:a16="http://schemas.microsoft.com/office/drawing/2014/main" xmlns="" id="{31736D43-C506-471E-8050-748A419B0A0C}"/>
                </a:ext>
              </a:extLst>
            </p:cNvPr>
            <p:cNvSpPr/>
            <p:nvPr/>
          </p:nvSpPr>
          <p:spPr>
            <a:xfrm>
              <a:off x="9586686" y="5026739"/>
              <a:ext cx="1270000" cy="1270000"/>
            </a:xfrm>
            <a:prstGeom prst="diamond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72000"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品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D85B3B4-71D3-4FEB-BA1E-F04B491CBDF3}"/>
              </a:ext>
            </a:extLst>
          </p:cNvPr>
          <p:cNvGrpSpPr/>
          <p:nvPr/>
        </p:nvGrpSpPr>
        <p:grpSpPr>
          <a:xfrm>
            <a:off x="944715" y="3464913"/>
            <a:ext cx="2818882" cy="344128"/>
            <a:chOff x="944715" y="3323771"/>
            <a:chExt cx="2818882" cy="34412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298B9B0-FFE2-48B6-8619-AD61441B1634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990EC9C-C565-4E5F-9F45-5265C2C72D60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9F053D1D-60C1-48B3-B5AC-D122286529C3}"/>
              </a:ext>
            </a:extLst>
          </p:cNvPr>
          <p:cNvGrpSpPr/>
          <p:nvPr/>
        </p:nvGrpSpPr>
        <p:grpSpPr>
          <a:xfrm>
            <a:off x="944715" y="3899519"/>
            <a:ext cx="2818882" cy="344128"/>
            <a:chOff x="944715" y="3323771"/>
            <a:chExt cx="2818882" cy="3441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E15A7E5F-40C2-4681-92D7-948B7C833335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FD1758F6-DE83-4501-A7CC-78AE34C89545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3315F114-037C-4877-A723-555BB63D8F60}"/>
              </a:ext>
            </a:extLst>
          </p:cNvPr>
          <p:cNvGrpSpPr/>
          <p:nvPr/>
        </p:nvGrpSpPr>
        <p:grpSpPr>
          <a:xfrm>
            <a:off x="944715" y="4334124"/>
            <a:ext cx="2818882" cy="344128"/>
            <a:chOff x="944715" y="3323771"/>
            <a:chExt cx="2818882" cy="34412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3BA4B5EE-4351-4745-9728-9D5D450102E7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4F14702E-E0D7-4C4C-838C-D6E696B4B333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7B7CFFCB-02F6-45C3-B07A-00E743860CDB}"/>
              </a:ext>
            </a:extLst>
          </p:cNvPr>
          <p:cNvGrpSpPr/>
          <p:nvPr/>
        </p:nvGrpSpPr>
        <p:grpSpPr>
          <a:xfrm>
            <a:off x="8472895" y="3464913"/>
            <a:ext cx="2818882" cy="344128"/>
            <a:chOff x="944715" y="3323771"/>
            <a:chExt cx="2818882" cy="344128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A4E06FDB-57FE-4312-9BA8-76937F5E76F6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484700B1-26F5-418A-BB83-4DE0AE078376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32090260-0988-4A92-A113-01DE4CCFBB6C}"/>
              </a:ext>
            </a:extLst>
          </p:cNvPr>
          <p:cNvGrpSpPr/>
          <p:nvPr/>
        </p:nvGrpSpPr>
        <p:grpSpPr>
          <a:xfrm>
            <a:off x="8472895" y="3899519"/>
            <a:ext cx="2818882" cy="344128"/>
            <a:chOff x="944715" y="3323771"/>
            <a:chExt cx="2818882" cy="344128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9DA68CF4-FEB2-4185-A92C-00CC020F2F31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EB428BA3-EFE9-4383-A80A-266F90196D20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5148F50D-D2CF-49C1-B03E-112D3BC57490}"/>
              </a:ext>
            </a:extLst>
          </p:cNvPr>
          <p:cNvGrpSpPr/>
          <p:nvPr/>
        </p:nvGrpSpPr>
        <p:grpSpPr>
          <a:xfrm>
            <a:off x="8472895" y="4334124"/>
            <a:ext cx="2818882" cy="344128"/>
            <a:chOff x="944715" y="3323771"/>
            <a:chExt cx="2818882" cy="344128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8D9E122B-24D4-484E-B82F-EC27A8F4CE56}"/>
                </a:ext>
              </a:extLst>
            </p:cNvPr>
            <p:cNvSpPr txBox="1"/>
            <p:nvPr/>
          </p:nvSpPr>
          <p:spPr>
            <a:xfrm>
              <a:off x="944715" y="3323771"/>
              <a:ext cx="2818882" cy="344128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在这些地方随便写点什么</a:t>
              </a: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3C88EE30-BB66-44D1-93B2-7252750F8864}"/>
                </a:ext>
              </a:extLst>
            </p:cNvPr>
            <p:cNvCxnSpPr>
              <a:cxnSpLocks/>
            </p:cNvCxnSpPr>
            <p:nvPr/>
          </p:nvCxnSpPr>
          <p:spPr>
            <a:xfrm>
              <a:off x="950156" y="3667899"/>
              <a:ext cx="2808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BED66AA-B64F-4D0D-9EF9-8E1A889C552C}"/>
              </a:ext>
            </a:extLst>
          </p:cNvPr>
          <p:cNvGrpSpPr/>
          <p:nvPr/>
        </p:nvGrpSpPr>
        <p:grpSpPr>
          <a:xfrm>
            <a:off x="828250" y="-1"/>
            <a:ext cx="1646586" cy="2637891"/>
            <a:chOff x="828250" y="-1"/>
            <a:chExt cx="1646586" cy="2637891"/>
          </a:xfrm>
        </p:grpSpPr>
        <p:sp>
          <p:nvSpPr>
            <p:cNvPr id="87" name="iconfont-10912-5206476">
              <a:extLst>
                <a:ext uri="{FF2B5EF4-FFF2-40B4-BE49-F238E27FC236}">
                  <a16:creationId xmlns:a16="http://schemas.microsoft.com/office/drawing/2014/main" xmlns="" id="{22F65B26-52D8-470D-AC01-0600CA2466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8250" y="-1"/>
              <a:ext cx="1071446" cy="2637891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iconfont-10912-5206476">
              <a:extLst>
                <a:ext uri="{FF2B5EF4-FFF2-40B4-BE49-F238E27FC236}">
                  <a16:creationId xmlns:a16="http://schemas.microsoft.com/office/drawing/2014/main" xmlns="" id="{41EE7B6B-939D-43E6-96C0-870C7EE5A9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39896" y="-1"/>
              <a:ext cx="634940" cy="1563217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F951EF77-FA76-4EA3-A5CF-D2949B28E0E2}"/>
              </a:ext>
            </a:extLst>
          </p:cNvPr>
          <p:cNvGrpSpPr/>
          <p:nvPr/>
        </p:nvGrpSpPr>
        <p:grpSpPr>
          <a:xfrm flipH="1">
            <a:off x="9872314" y="-1"/>
            <a:ext cx="1646586" cy="2637891"/>
            <a:chOff x="828250" y="-1"/>
            <a:chExt cx="1646586" cy="2637891"/>
          </a:xfrm>
        </p:grpSpPr>
        <p:sp>
          <p:nvSpPr>
            <p:cNvPr id="91" name="iconfont-10912-5206476">
              <a:extLst>
                <a:ext uri="{FF2B5EF4-FFF2-40B4-BE49-F238E27FC236}">
                  <a16:creationId xmlns:a16="http://schemas.microsoft.com/office/drawing/2014/main" xmlns="" id="{7248B31F-66E1-4F3A-9ACB-0EB95B5F54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8250" y="-1"/>
              <a:ext cx="1071446" cy="2637891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iconfont-10912-5206476">
              <a:extLst>
                <a:ext uri="{FF2B5EF4-FFF2-40B4-BE49-F238E27FC236}">
                  <a16:creationId xmlns:a16="http://schemas.microsoft.com/office/drawing/2014/main" xmlns="" id="{C891C5BC-61EA-4F7E-B5DF-FCF48CF10A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39896" y="-1"/>
              <a:ext cx="634940" cy="1563217"/>
            </a:xfrm>
            <a:custGeom>
              <a:avLst/>
              <a:gdLst>
                <a:gd name="connsiteX0" fmla="*/ 92157 w 185306"/>
                <a:gd name="connsiteY0" fmla="*/ 409651 h 456222"/>
                <a:gd name="connsiteX1" fmla="*/ 98109 w 185306"/>
                <a:gd name="connsiteY1" fmla="*/ 415603 h 456222"/>
                <a:gd name="connsiteX2" fmla="*/ 98109 w 185306"/>
                <a:gd name="connsiteY2" fmla="*/ 450270 h 456222"/>
                <a:gd name="connsiteX3" fmla="*/ 92157 w 185306"/>
                <a:gd name="connsiteY3" fmla="*/ 456222 h 456222"/>
                <a:gd name="connsiteX4" fmla="*/ 86204 w 185306"/>
                <a:gd name="connsiteY4" fmla="*/ 450270 h 456222"/>
                <a:gd name="connsiteX5" fmla="*/ 86204 w 185306"/>
                <a:gd name="connsiteY5" fmla="*/ 415603 h 456222"/>
                <a:gd name="connsiteX6" fmla="*/ 92157 w 185306"/>
                <a:gd name="connsiteY6" fmla="*/ 409651 h 456222"/>
                <a:gd name="connsiteX7" fmla="*/ 142731 w 185306"/>
                <a:gd name="connsiteY7" fmla="*/ 398841 h 456222"/>
                <a:gd name="connsiteX8" fmla="*/ 167209 w 185306"/>
                <a:gd name="connsiteY8" fmla="*/ 423365 h 456222"/>
                <a:gd name="connsiteX9" fmla="*/ 163018 w 185306"/>
                <a:gd name="connsiteY9" fmla="*/ 433508 h 456222"/>
                <a:gd name="connsiteX10" fmla="*/ 158780 w 185306"/>
                <a:gd name="connsiteY10" fmla="*/ 431746 h 456222"/>
                <a:gd name="connsiteX11" fmla="*/ 134302 w 185306"/>
                <a:gd name="connsiteY11" fmla="*/ 407270 h 456222"/>
                <a:gd name="connsiteX12" fmla="*/ 134445 w 185306"/>
                <a:gd name="connsiteY12" fmla="*/ 398984 h 456222"/>
                <a:gd name="connsiteX13" fmla="*/ 142731 w 185306"/>
                <a:gd name="connsiteY13" fmla="*/ 398841 h 456222"/>
                <a:gd name="connsiteX14" fmla="*/ 41630 w 185306"/>
                <a:gd name="connsiteY14" fmla="*/ 398841 h 456222"/>
                <a:gd name="connsiteX15" fmla="*/ 49963 w 185306"/>
                <a:gd name="connsiteY15" fmla="*/ 398889 h 456222"/>
                <a:gd name="connsiteX16" fmla="*/ 50011 w 185306"/>
                <a:gd name="connsiteY16" fmla="*/ 407270 h 456222"/>
                <a:gd name="connsiteX17" fmla="*/ 25533 w 185306"/>
                <a:gd name="connsiteY17" fmla="*/ 431746 h 456222"/>
                <a:gd name="connsiteX18" fmla="*/ 21343 w 185306"/>
                <a:gd name="connsiteY18" fmla="*/ 433508 h 456222"/>
                <a:gd name="connsiteX19" fmla="*/ 17104 w 185306"/>
                <a:gd name="connsiteY19" fmla="*/ 423318 h 456222"/>
                <a:gd name="connsiteX20" fmla="*/ 63041 w 185306"/>
                <a:gd name="connsiteY20" fmla="*/ 334698 h 456222"/>
                <a:gd name="connsiteX21" fmla="*/ 66016 w 185306"/>
                <a:gd name="connsiteY21" fmla="*/ 337665 h 456222"/>
                <a:gd name="connsiteX22" fmla="*/ 94862 w 185306"/>
                <a:gd name="connsiteY22" fmla="*/ 366541 h 456222"/>
                <a:gd name="connsiteX23" fmla="*/ 123755 w 185306"/>
                <a:gd name="connsiteY23" fmla="*/ 337665 h 456222"/>
                <a:gd name="connsiteX24" fmla="*/ 129705 w 185306"/>
                <a:gd name="connsiteY24" fmla="*/ 337665 h 456222"/>
                <a:gd name="connsiteX25" fmla="*/ 94862 w 185306"/>
                <a:gd name="connsiteY25" fmla="*/ 372497 h 456222"/>
                <a:gd name="connsiteX26" fmla="*/ 60066 w 185306"/>
                <a:gd name="connsiteY26" fmla="*/ 337665 h 456222"/>
                <a:gd name="connsiteX27" fmla="*/ 63041 w 185306"/>
                <a:gd name="connsiteY27" fmla="*/ 334698 h 456222"/>
                <a:gd name="connsiteX28" fmla="*/ 95780 w 185306"/>
                <a:gd name="connsiteY28" fmla="*/ 73504 h 456222"/>
                <a:gd name="connsiteX29" fmla="*/ 108536 w 185306"/>
                <a:gd name="connsiteY29" fmla="*/ 78790 h 456222"/>
                <a:gd name="connsiteX30" fmla="*/ 115108 w 185306"/>
                <a:gd name="connsiteY30" fmla="*/ 94651 h 456222"/>
                <a:gd name="connsiteX31" fmla="*/ 115108 w 185306"/>
                <a:gd name="connsiteY31" fmla="*/ 179907 h 456222"/>
                <a:gd name="connsiteX32" fmla="*/ 158733 w 185306"/>
                <a:gd name="connsiteY32" fmla="*/ 264210 h 456222"/>
                <a:gd name="connsiteX33" fmla="*/ 165972 w 185306"/>
                <a:gd name="connsiteY33" fmla="*/ 273593 h 456222"/>
                <a:gd name="connsiteX34" fmla="*/ 184784 w 185306"/>
                <a:gd name="connsiteY34" fmla="*/ 336558 h 456222"/>
                <a:gd name="connsiteX35" fmla="*/ 176116 w 185306"/>
                <a:gd name="connsiteY35" fmla="*/ 364183 h 456222"/>
                <a:gd name="connsiteX36" fmla="*/ 171068 w 185306"/>
                <a:gd name="connsiteY36" fmla="*/ 367041 h 456222"/>
                <a:gd name="connsiteX37" fmla="*/ 146065 w 185306"/>
                <a:gd name="connsiteY37" fmla="*/ 367041 h 456222"/>
                <a:gd name="connsiteX38" fmla="*/ 140111 w 185306"/>
                <a:gd name="connsiteY38" fmla="*/ 361087 h 456222"/>
                <a:gd name="connsiteX39" fmla="*/ 146065 w 185306"/>
                <a:gd name="connsiteY39" fmla="*/ 355134 h 456222"/>
                <a:gd name="connsiteX40" fmla="*/ 167401 w 185306"/>
                <a:gd name="connsiteY40" fmla="*/ 355134 h 456222"/>
                <a:gd name="connsiteX41" fmla="*/ 172973 w 185306"/>
                <a:gd name="connsiteY41" fmla="*/ 334653 h 456222"/>
                <a:gd name="connsiteX42" fmla="*/ 156495 w 185306"/>
                <a:gd name="connsiteY42" fmla="*/ 280785 h 456222"/>
                <a:gd name="connsiteX43" fmla="*/ 149351 w 185306"/>
                <a:gd name="connsiteY43" fmla="*/ 271545 h 456222"/>
                <a:gd name="connsiteX44" fmla="*/ 103202 w 185306"/>
                <a:gd name="connsiteY44" fmla="*/ 179907 h 456222"/>
                <a:gd name="connsiteX45" fmla="*/ 103202 w 185306"/>
                <a:gd name="connsiteY45" fmla="*/ 94651 h 456222"/>
                <a:gd name="connsiteX46" fmla="*/ 92629 w 185306"/>
                <a:gd name="connsiteY46" fmla="*/ 84125 h 456222"/>
                <a:gd name="connsiteX47" fmla="*/ 82104 w 185306"/>
                <a:gd name="connsiteY47" fmla="*/ 94651 h 456222"/>
                <a:gd name="connsiteX48" fmla="*/ 82104 w 185306"/>
                <a:gd name="connsiteY48" fmla="*/ 179907 h 456222"/>
                <a:gd name="connsiteX49" fmla="*/ 35955 w 185306"/>
                <a:gd name="connsiteY49" fmla="*/ 271545 h 456222"/>
                <a:gd name="connsiteX50" fmla="*/ 28811 w 185306"/>
                <a:gd name="connsiteY50" fmla="*/ 280785 h 456222"/>
                <a:gd name="connsiteX51" fmla="*/ 17858 w 185306"/>
                <a:gd name="connsiteY51" fmla="*/ 355134 h 456222"/>
                <a:gd name="connsiteX52" fmla="*/ 45480 w 185306"/>
                <a:gd name="connsiteY52" fmla="*/ 355134 h 456222"/>
                <a:gd name="connsiteX53" fmla="*/ 51433 w 185306"/>
                <a:gd name="connsiteY53" fmla="*/ 361087 h 456222"/>
                <a:gd name="connsiteX54" fmla="*/ 45480 w 185306"/>
                <a:gd name="connsiteY54" fmla="*/ 367041 h 456222"/>
                <a:gd name="connsiteX55" fmla="*/ 14238 w 185306"/>
                <a:gd name="connsiteY55" fmla="*/ 367041 h 456222"/>
                <a:gd name="connsiteX56" fmla="*/ 9190 w 185306"/>
                <a:gd name="connsiteY56" fmla="*/ 364183 h 456222"/>
                <a:gd name="connsiteX57" fmla="*/ 522 w 185306"/>
                <a:gd name="connsiteY57" fmla="*/ 336558 h 456222"/>
                <a:gd name="connsiteX58" fmla="*/ 19334 w 185306"/>
                <a:gd name="connsiteY58" fmla="*/ 273593 h 456222"/>
                <a:gd name="connsiteX59" fmla="*/ 26573 w 185306"/>
                <a:gd name="connsiteY59" fmla="*/ 264210 h 456222"/>
                <a:gd name="connsiteX60" fmla="*/ 70198 w 185306"/>
                <a:gd name="connsiteY60" fmla="*/ 179907 h 456222"/>
                <a:gd name="connsiteX61" fmla="*/ 70198 w 185306"/>
                <a:gd name="connsiteY61" fmla="*/ 94651 h 456222"/>
                <a:gd name="connsiteX62" fmla="*/ 76776 w 185306"/>
                <a:gd name="connsiteY62" fmla="*/ 78790 h 456222"/>
                <a:gd name="connsiteX63" fmla="*/ 88906 w 185306"/>
                <a:gd name="connsiteY63" fmla="*/ 73776 h 456222"/>
                <a:gd name="connsiteX64" fmla="*/ 92207 w 185306"/>
                <a:gd name="connsiteY64" fmla="*/ 77079 h 456222"/>
                <a:gd name="connsiteX65" fmla="*/ 92207 w 185306"/>
                <a:gd name="connsiteY65" fmla="*/ 0 h 456222"/>
                <a:gd name="connsiteX66" fmla="*/ 98159 w 185306"/>
                <a:gd name="connsiteY66" fmla="*/ 5955 h 456222"/>
                <a:gd name="connsiteX67" fmla="*/ 98159 w 185306"/>
                <a:gd name="connsiteY67" fmla="*/ 71124 h 456222"/>
                <a:gd name="connsiteX68" fmla="*/ 95780 w 185306"/>
                <a:gd name="connsiteY68" fmla="*/ 73504 h 456222"/>
                <a:gd name="connsiteX69" fmla="*/ 92677 w 185306"/>
                <a:gd name="connsiteY69" fmla="*/ 72218 h 456222"/>
                <a:gd name="connsiteX70" fmla="*/ 88906 w 185306"/>
                <a:gd name="connsiteY70" fmla="*/ 73776 h 456222"/>
                <a:gd name="connsiteX71" fmla="*/ 86255 w 185306"/>
                <a:gd name="connsiteY71" fmla="*/ 71124 h 456222"/>
                <a:gd name="connsiteX72" fmla="*/ 86255 w 185306"/>
                <a:gd name="connsiteY72" fmla="*/ 5955 h 456222"/>
                <a:gd name="connsiteX73" fmla="*/ 92207 w 185306"/>
                <a:gd name="connsiteY73" fmla="*/ 0 h 4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85306" h="456222">
                  <a:moveTo>
                    <a:pt x="92157" y="409651"/>
                  </a:moveTo>
                  <a:cubicBezTo>
                    <a:pt x="95442" y="409651"/>
                    <a:pt x="98109" y="412318"/>
                    <a:pt x="98109" y="415603"/>
                  </a:cubicBezTo>
                  <a:lnTo>
                    <a:pt x="98109" y="450270"/>
                  </a:lnTo>
                  <a:cubicBezTo>
                    <a:pt x="98109" y="453556"/>
                    <a:pt x="95442" y="456222"/>
                    <a:pt x="92157" y="456222"/>
                  </a:cubicBezTo>
                  <a:cubicBezTo>
                    <a:pt x="88871" y="456222"/>
                    <a:pt x="86204" y="453556"/>
                    <a:pt x="86204" y="450270"/>
                  </a:cubicBezTo>
                  <a:lnTo>
                    <a:pt x="86204" y="415603"/>
                  </a:lnTo>
                  <a:cubicBezTo>
                    <a:pt x="86204" y="412318"/>
                    <a:pt x="88871" y="409651"/>
                    <a:pt x="92157" y="409651"/>
                  </a:cubicBezTo>
                  <a:close/>
                  <a:moveTo>
                    <a:pt x="142731" y="398841"/>
                  </a:moveTo>
                  <a:lnTo>
                    <a:pt x="167209" y="423365"/>
                  </a:lnTo>
                  <a:cubicBezTo>
                    <a:pt x="170971" y="427079"/>
                    <a:pt x="168304" y="433508"/>
                    <a:pt x="163018" y="433508"/>
                  </a:cubicBezTo>
                  <a:cubicBezTo>
                    <a:pt x="161447" y="433508"/>
                    <a:pt x="159923" y="432889"/>
                    <a:pt x="158780" y="431746"/>
                  </a:cubicBezTo>
                  <a:lnTo>
                    <a:pt x="134302" y="407270"/>
                  </a:lnTo>
                  <a:cubicBezTo>
                    <a:pt x="132111" y="404937"/>
                    <a:pt x="132159" y="401270"/>
                    <a:pt x="134445" y="398984"/>
                  </a:cubicBezTo>
                  <a:cubicBezTo>
                    <a:pt x="136683" y="396698"/>
                    <a:pt x="140350" y="396651"/>
                    <a:pt x="142731" y="398841"/>
                  </a:cubicBezTo>
                  <a:close/>
                  <a:moveTo>
                    <a:pt x="41630" y="398841"/>
                  </a:moveTo>
                  <a:cubicBezTo>
                    <a:pt x="43963" y="396603"/>
                    <a:pt x="47678" y="396603"/>
                    <a:pt x="49963" y="398889"/>
                  </a:cubicBezTo>
                  <a:cubicBezTo>
                    <a:pt x="52249" y="401222"/>
                    <a:pt x="52297" y="404937"/>
                    <a:pt x="50011" y="407270"/>
                  </a:cubicBezTo>
                  <a:lnTo>
                    <a:pt x="25533" y="431746"/>
                  </a:lnTo>
                  <a:cubicBezTo>
                    <a:pt x="24390" y="432889"/>
                    <a:pt x="22914" y="433508"/>
                    <a:pt x="21343" y="433508"/>
                  </a:cubicBezTo>
                  <a:cubicBezTo>
                    <a:pt x="16009" y="433508"/>
                    <a:pt x="13342" y="427079"/>
                    <a:pt x="17104" y="423318"/>
                  </a:cubicBezTo>
                  <a:close/>
                  <a:moveTo>
                    <a:pt x="63041" y="334698"/>
                  </a:moveTo>
                  <a:cubicBezTo>
                    <a:pt x="64529" y="334698"/>
                    <a:pt x="66016" y="335687"/>
                    <a:pt x="66016" y="337665"/>
                  </a:cubicBezTo>
                  <a:cubicBezTo>
                    <a:pt x="66016" y="353627"/>
                    <a:pt x="78963" y="366541"/>
                    <a:pt x="94862" y="366541"/>
                  </a:cubicBezTo>
                  <a:cubicBezTo>
                    <a:pt x="110808" y="366541"/>
                    <a:pt x="123755" y="353627"/>
                    <a:pt x="123755" y="337665"/>
                  </a:cubicBezTo>
                  <a:cubicBezTo>
                    <a:pt x="123755" y="333710"/>
                    <a:pt x="129705" y="333710"/>
                    <a:pt x="129705" y="337665"/>
                  </a:cubicBezTo>
                  <a:cubicBezTo>
                    <a:pt x="129657" y="356915"/>
                    <a:pt x="114092" y="372497"/>
                    <a:pt x="94862" y="372497"/>
                  </a:cubicBezTo>
                  <a:cubicBezTo>
                    <a:pt x="75679" y="372497"/>
                    <a:pt x="60114" y="356915"/>
                    <a:pt x="60066" y="337665"/>
                  </a:cubicBezTo>
                  <a:cubicBezTo>
                    <a:pt x="60066" y="335687"/>
                    <a:pt x="61554" y="334698"/>
                    <a:pt x="63041" y="334698"/>
                  </a:cubicBezTo>
                  <a:close/>
                  <a:moveTo>
                    <a:pt x="95780" y="73504"/>
                  </a:moveTo>
                  <a:lnTo>
                    <a:pt x="108536" y="78790"/>
                  </a:lnTo>
                  <a:cubicBezTo>
                    <a:pt x="112596" y="82851"/>
                    <a:pt x="115108" y="88459"/>
                    <a:pt x="115108" y="94651"/>
                  </a:cubicBezTo>
                  <a:lnTo>
                    <a:pt x="115108" y="179907"/>
                  </a:lnTo>
                  <a:cubicBezTo>
                    <a:pt x="115108" y="208436"/>
                    <a:pt x="140302" y="240681"/>
                    <a:pt x="158733" y="264210"/>
                  </a:cubicBezTo>
                  <a:cubicBezTo>
                    <a:pt x="161305" y="267544"/>
                    <a:pt x="163734" y="270640"/>
                    <a:pt x="165972" y="273593"/>
                  </a:cubicBezTo>
                  <a:cubicBezTo>
                    <a:pt x="184689" y="298217"/>
                    <a:pt x="186546" y="321412"/>
                    <a:pt x="184784" y="336558"/>
                  </a:cubicBezTo>
                  <a:cubicBezTo>
                    <a:pt x="182831" y="353085"/>
                    <a:pt x="176402" y="363754"/>
                    <a:pt x="176116" y="364183"/>
                  </a:cubicBezTo>
                  <a:cubicBezTo>
                    <a:pt x="175021" y="365945"/>
                    <a:pt x="173116" y="367041"/>
                    <a:pt x="171068" y="367041"/>
                  </a:cubicBezTo>
                  <a:lnTo>
                    <a:pt x="146065" y="367041"/>
                  </a:lnTo>
                  <a:cubicBezTo>
                    <a:pt x="142779" y="367041"/>
                    <a:pt x="140111" y="364374"/>
                    <a:pt x="140111" y="361087"/>
                  </a:cubicBezTo>
                  <a:cubicBezTo>
                    <a:pt x="140111" y="357801"/>
                    <a:pt x="142779" y="355134"/>
                    <a:pt x="146065" y="355134"/>
                  </a:cubicBezTo>
                  <a:lnTo>
                    <a:pt x="167401" y="355134"/>
                  </a:lnTo>
                  <a:cubicBezTo>
                    <a:pt x="170353" y="348608"/>
                    <a:pt x="172258" y="341702"/>
                    <a:pt x="172973" y="334653"/>
                  </a:cubicBezTo>
                  <a:cubicBezTo>
                    <a:pt x="175021" y="315983"/>
                    <a:pt x="169449" y="297836"/>
                    <a:pt x="156495" y="280785"/>
                  </a:cubicBezTo>
                  <a:cubicBezTo>
                    <a:pt x="154304" y="277927"/>
                    <a:pt x="151875" y="274831"/>
                    <a:pt x="149351" y="271545"/>
                  </a:cubicBezTo>
                  <a:cubicBezTo>
                    <a:pt x="129872" y="246635"/>
                    <a:pt x="103202" y="212533"/>
                    <a:pt x="103202" y="179907"/>
                  </a:cubicBezTo>
                  <a:lnTo>
                    <a:pt x="103202" y="94651"/>
                  </a:lnTo>
                  <a:cubicBezTo>
                    <a:pt x="103202" y="88840"/>
                    <a:pt x="98487" y="84125"/>
                    <a:pt x="92629" y="84125"/>
                  </a:cubicBezTo>
                  <a:cubicBezTo>
                    <a:pt x="86819" y="84125"/>
                    <a:pt x="82104" y="88840"/>
                    <a:pt x="82104" y="94651"/>
                  </a:cubicBezTo>
                  <a:lnTo>
                    <a:pt x="82104" y="179907"/>
                  </a:lnTo>
                  <a:cubicBezTo>
                    <a:pt x="82104" y="212533"/>
                    <a:pt x="55434" y="246635"/>
                    <a:pt x="35955" y="271545"/>
                  </a:cubicBezTo>
                  <a:cubicBezTo>
                    <a:pt x="33384" y="274831"/>
                    <a:pt x="31002" y="277927"/>
                    <a:pt x="28811" y="280785"/>
                  </a:cubicBezTo>
                  <a:cubicBezTo>
                    <a:pt x="2761" y="315078"/>
                    <a:pt x="13571" y="345846"/>
                    <a:pt x="17858" y="355134"/>
                  </a:cubicBezTo>
                  <a:lnTo>
                    <a:pt x="45480" y="355134"/>
                  </a:lnTo>
                  <a:cubicBezTo>
                    <a:pt x="48766" y="355134"/>
                    <a:pt x="51433" y="357801"/>
                    <a:pt x="51433" y="361087"/>
                  </a:cubicBezTo>
                  <a:cubicBezTo>
                    <a:pt x="51433" y="364374"/>
                    <a:pt x="48766" y="367041"/>
                    <a:pt x="45480" y="367041"/>
                  </a:cubicBezTo>
                  <a:lnTo>
                    <a:pt x="14238" y="367041"/>
                  </a:lnTo>
                  <a:cubicBezTo>
                    <a:pt x="12190" y="367041"/>
                    <a:pt x="10285" y="365945"/>
                    <a:pt x="9190" y="364183"/>
                  </a:cubicBezTo>
                  <a:cubicBezTo>
                    <a:pt x="8904" y="363754"/>
                    <a:pt x="2475" y="353038"/>
                    <a:pt x="522" y="336558"/>
                  </a:cubicBezTo>
                  <a:cubicBezTo>
                    <a:pt x="-1240" y="321412"/>
                    <a:pt x="617" y="298217"/>
                    <a:pt x="19334" y="273593"/>
                  </a:cubicBezTo>
                  <a:cubicBezTo>
                    <a:pt x="21572" y="270640"/>
                    <a:pt x="24001" y="267544"/>
                    <a:pt x="26573" y="264210"/>
                  </a:cubicBezTo>
                  <a:cubicBezTo>
                    <a:pt x="45004" y="240681"/>
                    <a:pt x="70198" y="208436"/>
                    <a:pt x="70198" y="179907"/>
                  </a:cubicBezTo>
                  <a:lnTo>
                    <a:pt x="70198" y="94651"/>
                  </a:lnTo>
                  <a:cubicBezTo>
                    <a:pt x="70198" y="88459"/>
                    <a:pt x="72710" y="82851"/>
                    <a:pt x="76776" y="78790"/>
                  </a:cubicBezTo>
                  <a:lnTo>
                    <a:pt x="88906" y="73776"/>
                  </a:lnTo>
                  <a:lnTo>
                    <a:pt x="92207" y="77079"/>
                  </a:lnTo>
                  <a:close/>
                  <a:moveTo>
                    <a:pt x="92207" y="0"/>
                  </a:moveTo>
                  <a:cubicBezTo>
                    <a:pt x="95493" y="0"/>
                    <a:pt x="98159" y="2668"/>
                    <a:pt x="98159" y="5955"/>
                  </a:cubicBezTo>
                  <a:lnTo>
                    <a:pt x="98159" y="71124"/>
                  </a:lnTo>
                  <a:lnTo>
                    <a:pt x="95780" y="73504"/>
                  </a:lnTo>
                  <a:lnTo>
                    <a:pt x="92677" y="72218"/>
                  </a:lnTo>
                  <a:lnTo>
                    <a:pt x="88906" y="73776"/>
                  </a:lnTo>
                  <a:lnTo>
                    <a:pt x="86255" y="71124"/>
                  </a:lnTo>
                  <a:lnTo>
                    <a:pt x="86255" y="5955"/>
                  </a:lnTo>
                  <a:cubicBezTo>
                    <a:pt x="86255" y="2668"/>
                    <a:pt x="88922" y="0"/>
                    <a:pt x="92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136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44E3DAC-AC61-43E4-81D0-C293D0E82DAD}"/>
              </a:ext>
            </a:extLst>
          </p:cNvPr>
          <p:cNvGrpSpPr/>
          <p:nvPr/>
        </p:nvGrpSpPr>
        <p:grpSpPr>
          <a:xfrm>
            <a:off x="4698719" y="1893469"/>
            <a:ext cx="2794562" cy="522248"/>
            <a:chOff x="1618882" y="2014468"/>
            <a:chExt cx="2093982" cy="633477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8BCACE6A-3D65-4B1B-B021-41561300339E}"/>
                </a:ext>
              </a:extLst>
            </p:cNvPr>
            <p:cNvSpPr/>
            <p:nvPr/>
          </p:nvSpPr>
          <p:spPr>
            <a:xfrm>
              <a:off x="1618882" y="2014468"/>
              <a:ext cx="2093982" cy="633477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5080CD44-99CC-41FA-AFA5-9EA0DDC71ECE}"/>
                </a:ext>
              </a:extLst>
            </p:cNvPr>
            <p:cNvSpPr/>
            <p:nvPr/>
          </p:nvSpPr>
          <p:spPr>
            <a:xfrm>
              <a:off x="1697145" y="2078482"/>
              <a:ext cx="1937457" cy="505449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A9916574-FC8D-4D6E-9E88-EABF5939EFF1}"/>
                </a:ext>
              </a:extLst>
            </p:cNvPr>
            <p:cNvSpPr txBox="1"/>
            <p:nvPr/>
          </p:nvSpPr>
          <p:spPr>
            <a:xfrm>
              <a:off x="1781079" y="2071428"/>
              <a:ext cx="1853524" cy="492086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本模板中所用字体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CE2E2AE-184D-44A7-9B85-5DE097C64289}"/>
              </a:ext>
            </a:extLst>
          </p:cNvPr>
          <p:cNvSpPr txBox="1"/>
          <p:nvPr/>
        </p:nvSpPr>
        <p:spPr>
          <a:xfrm>
            <a:off x="4371199" y="2838651"/>
            <a:ext cx="3449603" cy="590349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l"/>
            <a:r>
              <a:rPr lang="zh-CN" altLang="en-US" sz="3600" dirty="0">
                <a:latin typeface="+mj-ea"/>
                <a:ea typeface="+mj-ea"/>
              </a:rPr>
              <a:t>标题：喜鹊招牌体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29D5C38-C6FC-44F4-A5CA-7229CD4A8209}"/>
              </a:ext>
            </a:extLst>
          </p:cNvPr>
          <p:cNvSpPr txBox="1"/>
          <p:nvPr/>
        </p:nvSpPr>
        <p:spPr>
          <a:xfrm>
            <a:off x="4287449" y="4013440"/>
            <a:ext cx="3617102" cy="590349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ctr"/>
            <a:r>
              <a:rPr lang="zh-CN" altLang="en-US" sz="3600" dirty="0">
                <a:latin typeface="+mn-ea"/>
              </a:rPr>
              <a:t>正文：方正姚体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C52FA21-1550-49E4-9F40-AE2F361C9B8D}"/>
              </a:ext>
            </a:extLst>
          </p:cNvPr>
          <p:cNvSpPr txBox="1"/>
          <p:nvPr/>
        </p:nvSpPr>
        <p:spPr>
          <a:xfrm>
            <a:off x="1642534" y="5118086"/>
            <a:ext cx="8906932" cy="590349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l"/>
            <a:r>
              <a:rPr lang="en-US" altLang="zh-CN" sz="3600" dirty="0"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Tips:</a:t>
            </a:r>
            <a:r>
              <a:rPr lang="zh-CN" altLang="en-US" sz="3600" dirty="0"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以上两种字体如需商用，请单独购买版权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70C853E-6D01-4C26-83FE-B7EECA08A036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971F5F26-A781-4D30-8F96-72C2AC8FC310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字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6354C7B-E96D-4ACD-A6CA-F553AC30C6D2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体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63A4C0C-B55D-4467-9683-FDCB234A7821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说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AA1DD9D9-F17C-45BC-83B3-CB1D68049DEC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032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3AC32B-6C7E-46DB-BF36-32D5573F7210}"/>
              </a:ext>
            </a:extLst>
          </p:cNvPr>
          <p:cNvGrpSpPr/>
          <p:nvPr/>
        </p:nvGrpSpPr>
        <p:grpSpPr>
          <a:xfrm>
            <a:off x="1093661" y="2345267"/>
            <a:ext cx="10004678" cy="2844800"/>
            <a:chOff x="1422399" y="2387600"/>
            <a:chExt cx="10004678" cy="28448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FA5FF23F-F1A5-4E3E-A82D-0DB8D145F646}"/>
                </a:ext>
              </a:extLst>
            </p:cNvPr>
            <p:cNvSpPr/>
            <p:nvPr/>
          </p:nvSpPr>
          <p:spPr>
            <a:xfrm>
              <a:off x="1422399" y="2387600"/>
              <a:ext cx="2844800" cy="2844800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</a:rPr>
                <a:t>R:247</a:t>
              </a:r>
            </a:p>
            <a:p>
              <a:pPr algn="ctr"/>
              <a:r>
                <a:rPr lang="en-US" altLang="zh-CN" sz="4400" dirty="0">
                  <a:solidFill>
                    <a:schemeClr val="bg1"/>
                  </a:solidFill>
                </a:rPr>
                <a:t>G:199</a:t>
              </a:r>
            </a:p>
            <a:p>
              <a:pPr algn="ctr"/>
              <a:r>
                <a:rPr lang="en-US" altLang="zh-CN" sz="4400" dirty="0">
                  <a:solidFill>
                    <a:schemeClr val="bg1"/>
                  </a:solidFill>
                </a:rPr>
                <a:t>B:35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E53C2B7-40A3-4859-8460-1AA57D70395C}"/>
                </a:ext>
              </a:extLst>
            </p:cNvPr>
            <p:cNvSpPr>
              <a:spLocks/>
            </p:cNvSpPr>
            <p:nvPr/>
          </p:nvSpPr>
          <p:spPr>
            <a:xfrm>
              <a:off x="8582277" y="2387600"/>
              <a:ext cx="2844800" cy="2844800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4400" dirty="0">
                  <a:solidFill>
                    <a:srgbClr val="FFFFFF"/>
                  </a:solidFill>
                </a:rPr>
                <a:t>R:132</a:t>
              </a:r>
            </a:p>
            <a:p>
              <a:pPr lvl="0" algn="ctr"/>
              <a:r>
                <a:rPr lang="en-US" altLang="zh-CN" sz="4400" dirty="0">
                  <a:solidFill>
                    <a:srgbClr val="FFFFFF"/>
                  </a:solidFill>
                </a:rPr>
                <a:t>G:39</a:t>
              </a:r>
            </a:p>
            <a:p>
              <a:pPr lvl="0" algn="ctr"/>
              <a:r>
                <a:rPr lang="en-US" altLang="zh-CN" sz="4400" dirty="0">
                  <a:solidFill>
                    <a:srgbClr val="FFFFFF"/>
                  </a:solidFill>
                </a:rPr>
                <a:t>B:34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0800F01-C153-4232-848C-C48996F089B7}"/>
                </a:ext>
              </a:extLst>
            </p:cNvPr>
            <p:cNvSpPr>
              <a:spLocks/>
            </p:cNvSpPr>
            <p:nvPr/>
          </p:nvSpPr>
          <p:spPr>
            <a:xfrm>
              <a:off x="5002338" y="2387600"/>
              <a:ext cx="2844800" cy="284480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4400" dirty="0">
                  <a:solidFill>
                    <a:srgbClr val="FFFFFF"/>
                  </a:solidFill>
                </a:rPr>
                <a:t>R:207</a:t>
              </a:r>
            </a:p>
            <a:p>
              <a:pPr lvl="0" algn="ctr"/>
              <a:r>
                <a:rPr lang="en-US" altLang="zh-CN" sz="4400" dirty="0">
                  <a:solidFill>
                    <a:srgbClr val="FFFFFF"/>
                  </a:solidFill>
                </a:rPr>
                <a:t>G:48</a:t>
              </a:r>
            </a:p>
            <a:p>
              <a:pPr lvl="0" algn="ctr"/>
              <a:r>
                <a:rPr lang="en-US" altLang="zh-CN" sz="4400" dirty="0">
                  <a:solidFill>
                    <a:srgbClr val="FFFFFF"/>
                  </a:solidFill>
                </a:rPr>
                <a:t>B:45</a:t>
              </a:r>
              <a:endParaRPr lang="zh-CN" alt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7729678-CF46-40FC-B8E5-20260FAD4DA8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009DFC9-D73C-4DA5-BE1A-D418A11EC9A0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颜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73DC398-2645-4DCD-BBBC-30309997F118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色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07289B30-9BCB-4B3F-AB5E-F25E1FD2F161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说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5F64AD0-E332-4607-AE13-70E49D47AD31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55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E78DCD1-1863-4BC9-A6F9-8AFC3112EB4C}"/>
              </a:ext>
            </a:extLst>
          </p:cNvPr>
          <p:cNvGrpSpPr/>
          <p:nvPr/>
        </p:nvGrpSpPr>
        <p:grpSpPr>
          <a:xfrm>
            <a:off x="1663559" y="1784069"/>
            <a:ext cx="8864882" cy="4743731"/>
            <a:chOff x="0" y="1677174"/>
            <a:chExt cx="10532533" cy="563611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0721017A-F982-4F48-A23D-CD9992ACDA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77174"/>
              <a:ext cx="10532533" cy="175182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BF03C46-F66E-4FA4-80B0-DD942CD7A4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64097" y="3046442"/>
              <a:ext cx="3968436" cy="4266848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AE8BEC2-ACA7-45FD-B9F2-20A4292783C7}"/>
              </a:ext>
            </a:extLst>
          </p:cNvPr>
          <p:cNvSpPr txBox="1"/>
          <p:nvPr/>
        </p:nvSpPr>
        <p:spPr>
          <a:xfrm>
            <a:off x="1663559" y="3429000"/>
            <a:ext cx="5051608" cy="1513679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l"/>
            <a:r>
              <a:rPr lang="en-US" altLang="zh-CN" sz="2400" dirty="0">
                <a:latin typeface="+mn-ea"/>
              </a:rPr>
              <a:t>01-</a:t>
            </a:r>
            <a:r>
              <a:rPr lang="zh-CN" altLang="en-US" sz="2400" dirty="0">
                <a:latin typeface="+mn-ea"/>
              </a:rPr>
              <a:t>点击设计选项卡</a:t>
            </a:r>
            <a:endParaRPr lang="en-US" altLang="zh-CN" sz="2400" dirty="0">
              <a:latin typeface="+mn-ea"/>
            </a:endParaRPr>
          </a:p>
          <a:p>
            <a:pPr algn="l"/>
            <a:r>
              <a:rPr lang="en-US" altLang="zh-CN" sz="2400" dirty="0">
                <a:latin typeface="+mn-ea"/>
              </a:rPr>
              <a:t>02-</a:t>
            </a:r>
            <a:r>
              <a:rPr lang="zh-CN" altLang="en-US" sz="2400" dirty="0">
                <a:latin typeface="+mn-ea"/>
              </a:rPr>
              <a:t>点击变体菜单下的小箭头</a:t>
            </a:r>
            <a:endParaRPr lang="en-US" altLang="zh-CN" sz="2400" dirty="0">
              <a:latin typeface="+mn-ea"/>
            </a:endParaRPr>
          </a:p>
          <a:p>
            <a:pPr algn="l"/>
            <a:r>
              <a:rPr lang="en-US" altLang="zh-CN" sz="2400" dirty="0">
                <a:latin typeface="+mn-ea"/>
              </a:rPr>
              <a:t>03-</a:t>
            </a:r>
            <a:r>
              <a:rPr lang="zh-CN" altLang="en-US" sz="2400" dirty="0">
                <a:latin typeface="+mn-ea"/>
              </a:rPr>
              <a:t>点击字体</a:t>
            </a:r>
            <a:endParaRPr lang="en-US" altLang="zh-CN" sz="2400" dirty="0">
              <a:latin typeface="+mn-ea"/>
            </a:endParaRPr>
          </a:p>
          <a:p>
            <a:pPr algn="l"/>
            <a:r>
              <a:rPr lang="en-US" altLang="zh-CN" sz="2400" dirty="0">
                <a:latin typeface="+mn-ea"/>
              </a:rPr>
              <a:t>04-</a:t>
            </a:r>
            <a:r>
              <a:rPr lang="zh-CN" altLang="en-US" sz="2400" dirty="0">
                <a:latin typeface="+mn-ea"/>
              </a:rPr>
              <a:t>点击自定义字体即可替换字体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FB7B82B-CD76-4D2F-AABA-7340ABD38C27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603AE70-667A-417D-B196-000498A19C43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替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2AD6FC0-AAF7-4D2F-B3F7-1A9598235916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换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185EA03-D858-47C1-8B2D-DB4A586D575A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字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CCA5597-58A8-4B0A-B913-974AD9CE4441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44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721017A-F982-4F48-A23D-CD9992ACDA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3559" y="1784069"/>
            <a:ext cx="8864882" cy="147445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AE8BEC2-ACA7-45FD-B9F2-20A4292783C7}"/>
              </a:ext>
            </a:extLst>
          </p:cNvPr>
          <p:cNvSpPr txBox="1"/>
          <p:nvPr/>
        </p:nvSpPr>
        <p:spPr>
          <a:xfrm>
            <a:off x="1663559" y="3429000"/>
            <a:ext cx="5051608" cy="1513679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l"/>
            <a:r>
              <a:rPr lang="en-US" altLang="zh-CN" sz="2400" dirty="0">
                <a:latin typeface="+mn-ea"/>
              </a:rPr>
              <a:t>01-</a:t>
            </a:r>
            <a:r>
              <a:rPr lang="zh-CN" altLang="en-US" sz="2400" dirty="0">
                <a:latin typeface="+mn-ea"/>
              </a:rPr>
              <a:t>点击设计选项卡</a:t>
            </a:r>
            <a:endParaRPr lang="en-US" altLang="zh-CN" sz="2400" dirty="0">
              <a:latin typeface="+mn-ea"/>
            </a:endParaRPr>
          </a:p>
          <a:p>
            <a:pPr algn="l"/>
            <a:r>
              <a:rPr lang="en-US" altLang="zh-CN" sz="2400" dirty="0">
                <a:latin typeface="+mn-ea"/>
              </a:rPr>
              <a:t>02-</a:t>
            </a:r>
            <a:r>
              <a:rPr lang="zh-CN" altLang="en-US" sz="2400" dirty="0">
                <a:latin typeface="+mn-ea"/>
              </a:rPr>
              <a:t>点击变体菜单下的小箭头</a:t>
            </a:r>
            <a:endParaRPr lang="en-US" altLang="zh-CN" sz="2400" dirty="0">
              <a:latin typeface="+mn-ea"/>
            </a:endParaRPr>
          </a:p>
          <a:p>
            <a:pPr algn="l"/>
            <a:r>
              <a:rPr lang="en-US" altLang="zh-CN" sz="2400" dirty="0">
                <a:latin typeface="+mn-ea"/>
              </a:rPr>
              <a:t>03-</a:t>
            </a:r>
            <a:r>
              <a:rPr lang="zh-CN" altLang="en-US" sz="2400" dirty="0">
                <a:latin typeface="+mn-ea"/>
              </a:rPr>
              <a:t>点击颜色</a:t>
            </a:r>
            <a:endParaRPr lang="en-US" altLang="zh-CN" sz="2400" dirty="0">
              <a:latin typeface="+mn-ea"/>
            </a:endParaRPr>
          </a:p>
          <a:p>
            <a:pPr algn="l"/>
            <a:r>
              <a:rPr lang="en-US" altLang="zh-CN" sz="2400" dirty="0">
                <a:latin typeface="+mn-ea"/>
              </a:rPr>
              <a:t>04-</a:t>
            </a:r>
            <a:r>
              <a:rPr lang="zh-CN" altLang="en-US" sz="2400" dirty="0">
                <a:latin typeface="+mn-ea"/>
              </a:rPr>
              <a:t>点击自定义颜色即可替换颜色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4ABBABC-282F-4BA5-BCF8-1907ED369E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7413" y="3258523"/>
            <a:ext cx="3361028" cy="321199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06844BE-1DD5-4BD7-A433-129705A42029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98366772-0B81-42D2-9DC3-8F56627052AF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替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E30CC56-AE50-4FD5-934F-B70F62E271DD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换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F41A399-DE7B-40D7-8A7A-20C9D24E5198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颜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FF57B4B-F7C8-484D-8AA7-A22B746F851B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447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15E3965-3FE3-4ED9-B780-35D1C997B4AE}"/>
              </a:ext>
            </a:extLst>
          </p:cNvPr>
          <p:cNvGrpSpPr/>
          <p:nvPr/>
        </p:nvGrpSpPr>
        <p:grpSpPr>
          <a:xfrm>
            <a:off x="2836386" y="2050142"/>
            <a:ext cx="6519228" cy="3361069"/>
            <a:chOff x="2701469" y="2050142"/>
            <a:chExt cx="6519228" cy="336106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6B0E83CE-0027-41FD-B18E-D27475A600ED}"/>
                </a:ext>
              </a:extLst>
            </p:cNvPr>
            <p:cNvGrpSpPr/>
            <p:nvPr/>
          </p:nvGrpSpPr>
          <p:grpSpPr>
            <a:xfrm>
              <a:off x="2701469" y="2050142"/>
              <a:ext cx="2505530" cy="3361069"/>
              <a:chOff x="2701469" y="2050142"/>
              <a:chExt cx="2505530" cy="3361069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CC0E3BB0-8E0F-4846-9CC5-A4827A327E87}"/>
                  </a:ext>
                </a:extLst>
              </p:cNvPr>
              <p:cNvGrpSpPr/>
              <p:nvPr/>
            </p:nvGrpSpPr>
            <p:grpSpPr>
              <a:xfrm>
                <a:off x="2784234" y="2050142"/>
                <a:ext cx="2340000" cy="2340000"/>
                <a:chOff x="2002969" y="2481942"/>
                <a:chExt cx="2340000" cy="2340000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xmlns="" id="{D7CF7CA6-307C-4576-AFDF-4D0C73385D76}"/>
                    </a:ext>
                  </a:extLst>
                </p:cNvPr>
                <p:cNvSpPr/>
                <p:nvPr/>
              </p:nvSpPr>
              <p:spPr>
                <a:xfrm>
                  <a:off x="2002969" y="2481942"/>
                  <a:ext cx="2340000" cy="2340000"/>
                </a:xfrm>
                <a:custGeom>
                  <a:avLst/>
                  <a:gdLst>
                    <a:gd name="connsiteX0" fmla="*/ 130630 w 2445205"/>
                    <a:gd name="connsiteY0" fmla="*/ 0 h 2177143"/>
                    <a:gd name="connsiteX1" fmla="*/ 2307773 w 2445205"/>
                    <a:gd name="connsiteY1" fmla="*/ 0 h 2177143"/>
                    <a:gd name="connsiteX2" fmla="*/ 2307773 w 2445205"/>
                    <a:gd name="connsiteY2" fmla="*/ 130627 h 2177143"/>
                    <a:gd name="connsiteX3" fmla="*/ 2445205 w 2445205"/>
                    <a:gd name="connsiteY3" fmla="*/ 130627 h 2177143"/>
                    <a:gd name="connsiteX4" fmla="*/ 2445205 w 2445205"/>
                    <a:gd name="connsiteY4" fmla="*/ 2046514 h 2177143"/>
                    <a:gd name="connsiteX5" fmla="*/ 2307773 w 2445205"/>
                    <a:gd name="connsiteY5" fmla="*/ 2046514 h 2177143"/>
                    <a:gd name="connsiteX6" fmla="*/ 2307773 w 2445205"/>
                    <a:gd name="connsiteY6" fmla="*/ 2177143 h 2177143"/>
                    <a:gd name="connsiteX7" fmla="*/ 130630 w 2445205"/>
                    <a:gd name="connsiteY7" fmla="*/ 2177143 h 2177143"/>
                    <a:gd name="connsiteX8" fmla="*/ 130630 w 2445205"/>
                    <a:gd name="connsiteY8" fmla="*/ 2046514 h 2177143"/>
                    <a:gd name="connsiteX9" fmla="*/ 0 w 2445205"/>
                    <a:gd name="connsiteY9" fmla="*/ 2046514 h 2177143"/>
                    <a:gd name="connsiteX10" fmla="*/ 0 w 2445205"/>
                    <a:gd name="connsiteY10" fmla="*/ 130627 h 2177143"/>
                    <a:gd name="connsiteX11" fmla="*/ 130630 w 2445205"/>
                    <a:gd name="connsiteY11" fmla="*/ 130627 h 2177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45205" h="2177143">
                      <a:moveTo>
                        <a:pt x="130630" y="0"/>
                      </a:moveTo>
                      <a:lnTo>
                        <a:pt x="2307773" y="0"/>
                      </a:lnTo>
                      <a:lnTo>
                        <a:pt x="2307773" y="130627"/>
                      </a:lnTo>
                      <a:lnTo>
                        <a:pt x="2445205" y="130627"/>
                      </a:lnTo>
                      <a:lnTo>
                        <a:pt x="2445205" y="2046514"/>
                      </a:lnTo>
                      <a:lnTo>
                        <a:pt x="2307773" y="2046514"/>
                      </a:lnTo>
                      <a:lnTo>
                        <a:pt x="2307773" y="2177143"/>
                      </a:lnTo>
                      <a:lnTo>
                        <a:pt x="130630" y="2177143"/>
                      </a:lnTo>
                      <a:lnTo>
                        <a:pt x="130630" y="2046514"/>
                      </a:lnTo>
                      <a:lnTo>
                        <a:pt x="0" y="2046514"/>
                      </a:lnTo>
                      <a:lnTo>
                        <a:pt x="0" y="130627"/>
                      </a:lnTo>
                      <a:lnTo>
                        <a:pt x="130630" y="130627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6" name="图片 5" descr="图片包含 游戏, 文字, 水果&#10;&#10;描述已自动生成">
                  <a:extLst>
                    <a:ext uri="{FF2B5EF4-FFF2-40B4-BE49-F238E27FC236}">
                      <a16:creationId xmlns:a16="http://schemas.microsoft.com/office/drawing/2014/main" xmlns="" id="{6E8403D3-C8D4-4DEB-916C-35C12C3920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9023" y="2727996"/>
                  <a:ext cx="1847892" cy="1847892"/>
                </a:xfrm>
                <a:prstGeom prst="rect">
                  <a:avLst/>
                </a:prstGeom>
                <a:ln w="19050">
                  <a:solidFill>
                    <a:schemeClr val="accent1"/>
                  </a:solidFill>
                </a:ln>
              </p:spPr>
            </p:pic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BB54D016-9842-43F5-A203-1B26D208E1C2}"/>
                  </a:ext>
                </a:extLst>
              </p:cNvPr>
              <p:cNvSpPr txBox="1"/>
              <p:nvPr/>
            </p:nvSpPr>
            <p:spPr>
              <a:xfrm>
                <a:off x="2701469" y="4636196"/>
                <a:ext cx="2505530" cy="775015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关注公众号</a:t>
                </a:r>
                <a:endParaRPr lang="en-US" altLang="zh-CN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免费获取更多内容</a:t>
                </a:r>
                <a:endParaRPr lang="en-US" altLang="zh-CN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D336BE76-AC79-4E2C-A08A-DAB22B5EA923}"/>
                </a:ext>
              </a:extLst>
            </p:cNvPr>
            <p:cNvGrpSpPr/>
            <p:nvPr/>
          </p:nvGrpSpPr>
          <p:grpSpPr>
            <a:xfrm>
              <a:off x="6715167" y="2050142"/>
              <a:ext cx="2505530" cy="3361069"/>
              <a:chOff x="6715167" y="2050142"/>
              <a:chExt cx="2505530" cy="3361069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61C404D8-8A77-42C8-8B31-7EF4C06C84CB}"/>
                  </a:ext>
                </a:extLst>
              </p:cNvPr>
              <p:cNvSpPr/>
              <p:nvPr/>
            </p:nvSpPr>
            <p:spPr>
              <a:xfrm>
                <a:off x="6797932" y="2050142"/>
                <a:ext cx="2340000" cy="2340000"/>
              </a:xfrm>
              <a:custGeom>
                <a:avLst/>
                <a:gdLst>
                  <a:gd name="connsiteX0" fmla="*/ 130630 w 2445205"/>
                  <a:gd name="connsiteY0" fmla="*/ 0 h 2177143"/>
                  <a:gd name="connsiteX1" fmla="*/ 2307773 w 2445205"/>
                  <a:gd name="connsiteY1" fmla="*/ 0 h 2177143"/>
                  <a:gd name="connsiteX2" fmla="*/ 2307773 w 2445205"/>
                  <a:gd name="connsiteY2" fmla="*/ 130627 h 2177143"/>
                  <a:gd name="connsiteX3" fmla="*/ 2445205 w 2445205"/>
                  <a:gd name="connsiteY3" fmla="*/ 130627 h 2177143"/>
                  <a:gd name="connsiteX4" fmla="*/ 2445205 w 2445205"/>
                  <a:gd name="connsiteY4" fmla="*/ 2046514 h 2177143"/>
                  <a:gd name="connsiteX5" fmla="*/ 2307773 w 2445205"/>
                  <a:gd name="connsiteY5" fmla="*/ 2046514 h 2177143"/>
                  <a:gd name="connsiteX6" fmla="*/ 2307773 w 2445205"/>
                  <a:gd name="connsiteY6" fmla="*/ 2177143 h 2177143"/>
                  <a:gd name="connsiteX7" fmla="*/ 130630 w 2445205"/>
                  <a:gd name="connsiteY7" fmla="*/ 2177143 h 2177143"/>
                  <a:gd name="connsiteX8" fmla="*/ 130630 w 2445205"/>
                  <a:gd name="connsiteY8" fmla="*/ 2046514 h 2177143"/>
                  <a:gd name="connsiteX9" fmla="*/ 0 w 2445205"/>
                  <a:gd name="connsiteY9" fmla="*/ 2046514 h 2177143"/>
                  <a:gd name="connsiteX10" fmla="*/ 0 w 2445205"/>
                  <a:gd name="connsiteY10" fmla="*/ 130627 h 2177143"/>
                  <a:gd name="connsiteX11" fmla="*/ 130630 w 2445205"/>
                  <a:gd name="connsiteY11" fmla="*/ 130627 h 217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5205" h="2177143">
                    <a:moveTo>
                      <a:pt x="130630" y="0"/>
                    </a:moveTo>
                    <a:lnTo>
                      <a:pt x="2307773" y="0"/>
                    </a:lnTo>
                    <a:lnTo>
                      <a:pt x="2307773" y="130627"/>
                    </a:lnTo>
                    <a:lnTo>
                      <a:pt x="2445205" y="130627"/>
                    </a:lnTo>
                    <a:lnTo>
                      <a:pt x="2445205" y="2046514"/>
                    </a:lnTo>
                    <a:lnTo>
                      <a:pt x="2307773" y="2046514"/>
                    </a:lnTo>
                    <a:lnTo>
                      <a:pt x="2307773" y="2177143"/>
                    </a:lnTo>
                    <a:lnTo>
                      <a:pt x="130630" y="2177143"/>
                    </a:lnTo>
                    <a:lnTo>
                      <a:pt x="130630" y="2046514"/>
                    </a:lnTo>
                    <a:lnTo>
                      <a:pt x="0" y="2046514"/>
                    </a:lnTo>
                    <a:lnTo>
                      <a:pt x="0" y="130627"/>
                    </a:lnTo>
                    <a:lnTo>
                      <a:pt x="130630" y="130627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340A5828-8CCE-42E2-94FE-B1C0D509CF25}"/>
                  </a:ext>
                </a:extLst>
              </p:cNvPr>
              <p:cNvSpPr txBox="1"/>
              <p:nvPr/>
            </p:nvSpPr>
            <p:spPr>
              <a:xfrm>
                <a:off x="6715167" y="4636196"/>
                <a:ext cx="2505530" cy="775015"/>
              </a:xfrm>
              <a:prstGeom prst="rect">
                <a:avLst/>
              </a:prstGeom>
              <a:noFill/>
            </p:spPr>
            <p:txBody>
              <a:bodyPr wrap="square" lIns="0" tIns="0" rIns="0" bIns="3600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添加作者微信</a:t>
                </a:r>
                <a:endParaRPr lang="en-US" altLang="zh-CN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共同交流共同进步</a:t>
                </a:r>
                <a:endParaRPr lang="en-US" altLang="zh-CN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25" name="图片 24" descr="图片包含 文字, 游戏机&#10;&#10;描述已自动生成">
                <a:extLst>
                  <a:ext uri="{FF2B5EF4-FFF2-40B4-BE49-F238E27FC236}">
                    <a16:creationId xmlns:a16="http://schemas.microsoft.com/office/drawing/2014/main" xmlns="" id="{4189DCDC-C063-43D4-B738-D06F8DD1E6C7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43986" y="2296196"/>
                <a:ext cx="1847892" cy="1847892"/>
              </a:xfrm>
              <a:prstGeom prst="rect">
                <a:avLst/>
              </a:prstGeom>
              <a:ln w="19050">
                <a:solidFill>
                  <a:schemeClr val="accent1"/>
                </a:solidFill>
              </a:ln>
            </p:spPr>
          </p:pic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4A55422-89FB-4284-9DA6-BCC15DA55DA2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92C6FCA-6980-4A1A-85A3-56F6D7C5610C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联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9B141B2-8D7D-4D9D-8C6B-D9337632F95F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系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7C9A1434-8420-4135-8B24-BD9CDD09E222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作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52C1B24-7323-45C6-BCA6-622DB6058D50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757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832FE94-A883-437E-8391-0122C6A9C4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68883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鲍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4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5B659600-0B6C-4739-8F7D-4AB7CC1664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913" y="1728958"/>
            <a:ext cx="10062269" cy="4443353"/>
          </a:xfr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0DEAD-8104-4F3B-B1AD-EFC822677D7D}"/>
              </a:ext>
            </a:extLst>
          </p:cNvPr>
          <p:cNvGrpSpPr/>
          <p:nvPr/>
        </p:nvGrpSpPr>
        <p:grpSpPr>
          <a:xfrm>
            <a:off x="3679968" y="316644"/>
            <a:ext cx="4832065" cy="1101462"/>
            <a:chOff x="3957851" y="682388"/>
            <a:chExt cx="6970913" cy="158900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60480CC-F0A6-4F0A-8205-557507D2C0C8}"/>
                </a:ext>
              </a:extLst>
            </p:cNvPr>
            <p:cNvGrpSpPr/>
            <p:nvPr/>
          </p:nvGrpSpPr>
          <p:grpSpPr>
            <a:xfrm>
              <a:off x="3957851" y="682388"/>
              <a:ext cx="1589008" cy="1589008"/>
              <a:chOff x="3957851" y="682388"/>
              <a:chExt cx="1589008" cy="1589008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9E20E0A4-AFD8-4A11-8BDF-929BBCD874C5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F16970B4-7667-409B-8CD3-D7265E351972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章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F47C9CB2-6F94-4C50-9921-1DC1F86BEA5A}"/>
                </a:ext>
              </a:extLst>
            </p:cNvPr>
            <p:cNvGrpSpPr/>
            <p:nvPr/>
          </p:nvGrpSpPr>
          <p:grpSpPr>
            <a:xfrm>
              <a:off x="5751819" y="682388"/>
              <a:ext cx="1589008" cy="1589008"/>
              <a:chOff x="3957851" y="682388"/>
              <a:chExt cx="1589008" cy="158900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56ED9F1-8CC3-4362-9D1D-A01C3A930EB9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AAA0724-8A48-490E-B0F6-5DE86EF3E41B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36D1C86-5A56-4799-8B00-8CE2041C92B4}"/>
                </a:ext>
              </a:extLst>
            </p:cNvPr>
            <p:cNvGrpSpPr/>
            <p:nvPr/>
          </p:nvGrpSpPr>
          <p:grpSpPr>
            <a:xfrm>
              <a:off x="7545787" y="682388"/>
              <a:ext cx="1589008" cy="1589008"/>
              <a:chOff x="3957851" y="682388"/>
              <a:chExt cx="1589008" cy="1589008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1CA8A2C7-63AB-4949-97F1-846923F3F022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C3D0EDD8-1F2B-4C56-BC1F-9E345EDB37E1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7C8B551-86B7-4266-9062-119458912400}"/>
                </a:ext>
              </a:extLst>
            </p:cNvPr>
            <p:cNvGrpSpPr/>
            <p:nvPr/>
          </p:nvGrpSpPr>
          <p:grpSpPr>
            <a:xfrm>
              <a:off x="9339756" y="682388"/>
              <a:ext cx="1589008" cy="1589008"/>
              <a:chOff x="3957851" y="682388"/>
              <a:chExt cx="1589008" cy="1589008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6E6F39A-648A-4EA8-A81B-98B0C92F8624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915DFFD9-4713-425F-B765-D35797ECA2DA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72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C540A26-EBBD-4CC5-83A7-F82FAB03C024}"/>
              </a:ext>
            </a:extLst>
          </p:cNvPr>
          <p:cNvSpPr/>
          <p:nvPr/>
        </p:nvSpPr>
        <p:spPr>
          <a:xfrm>
            <a:off x="4692917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28ECBF1-929D-450E-BA77-A6F43369FFAE}"/>
              </a:ext>
            </a:extLst>
          </p:cNvPr>
          <p:cNvSpPr/>
          <p:nvPr/>
        </p:nvSpPr>
        <p:spPr>
          <a:xfrm>
            <a:off x="5394459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6D9570D-0439-4FBA-883F-C49EE1766F54}"/>
              </a:ext>
            </a:extLst>
          </p:cNvPr>
          <p:cNvSpPr/>
          <p:nvPr/>
        </p:nvSpPr>
        <p:spPr>
          <a:xfrm>
            <a:off x="6096000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章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9F8D885-1A9C-4E64-A48E-9FF76C5C9882}"/>
              </a:ext>
            </a:extLst>
          </p:cNvPr>
          <p:cNvSpPr/>
          <p:nvPr/>
        </p:nvSpPr>
        <p:spPr>
          <a:xfrm>
            <a:off x="6797542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10716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4631D3B-0471-4B4B-A47A-C577F8D5845B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CFCE43F-DAEB-4E28-B4D3-55A6A729D3EB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一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D9E2C1D7-3BFA-4157-88A4-04D4531237DD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段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7D11395-DE80-4AE7-AC9D-66E2FC7C32D7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文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9322217E-8B65-4F94-8D23-EAEDF509BB31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字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1CF41469-CD61-4186-8AC3-FAF75013677D}"/>
              </a:ext>
            </a:extLst>
          </p:cNvPr>
          <p:cNvSpPr/>
          <p:nvPr/>
        </p:nvSpPr>
        <p:spPr>
          <a:xfrm>
            <a:off x="660400" y="2044700"/>
            <a:ext cx="10858500" cy="4305300"/>
          </a:xfrm>
          <a:prstGeom prst="roundRect">
            <a:avLst>
              <a:gd name="adj" fmla="val 9925"/>
            </a:avLst>
          </a:prstGeom>
          <a:solidFill>
            <a:schemeClr val="bg1"/>
          </a:solidFill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FF02FE42-9054-42BF-B08E-51D98D12DB00}"/>
              </a:ext>
            </a:extLst>
          </p:cNvPr>
          <p:cNvSpPr/>
          <p:nvPr/>
        </p:nvSpPr>
        <p:spPr>
          <a:xfrm>
            <a:off x="4692917" y="1693929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你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F9C87C9F-890A-4E0F-9741-0BAA68865C4D}"/>
              </a:ext>
            </a:extLst>
          </p:cNvPr>
          <p:cNvSpPr/>
          <p:nvPr/>
        </p:nvSpPr>
        <p:spPr>
          <a:xfrm>
            <a:off x="5394459" y="1693929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的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E5467FE1-47E0-4046-9C0F-059E7484B9B2}"/>
              </a:ext>
            </a:extLst>
          </p:cNvPr>
          <p:cNvSpPr/>
          <p:nvPr/>
        </p:nvSpPr>
        <p:spPr>
          <a:xfrm>
            <a:off x="6096000" y="1693929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标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FFC3CF6-7115-41B4-BAA6-49C29CE6B978}"/>
              </a:ext>
            </a:extLst>
          </p:cNvPr>
          <p:cNvSpPr/>
          <p:nvPr/>
        </p:nvSpPr>
        <p:spPr>
          <a:xfrm>
            <a:off x="6797542" y="1693929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D7DCAA9-A0C3-4871-A363-06C2A05A94DB}"/>
              </a:ext>
            </a:extLst>
          </p:cNvPr>
          <p:cNvSpPr txBox="1"/>
          <p:nvPr/>
        </p:nvSpPr>
        <p:spPr>
          <a:xfrm>
            <a:off x="1117600" y="2147849"/>
            <a:ext cx="10401300" cy="4099002"/>
          </a:xfrm>
          <a:prstGeom prst="rect">
            <a:avLst/>
          </a:prstGeom>
          <a:noFill/>
        </p:spPr>
        <p:txBody>
          <a:bodyPr wrap="square" lIns="0" tIns="0" rIns="0" bIns="3600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</a:p>
          <a:p>
            <a:pPr algn="l"/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l"/>
            <a:endParaRPr lang="en-US" altLang="zh-CN" sz="2400" dirty="0">
              <a:solidFill>
                <a:schemeClr val="accent2"/>
              </a:solidFill>
            </a:endParaRPr>
          </a:p>
          <a:p>
            <a:pPr algn="l"/>
            <a:r>
              <a:rPr lang="en-US" altLang="zh-CN" sz="3200" b="1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</a:p>
          <a:p>
            <a:pPr algn="l"/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Nunc viverra imperdiet enim. Fusce est. Vivamus a tellus.</a:t>
            </a:r>
          </a:p>
          <a:p>
            <a:pPr algn="l"/>
            <a:endParaRPr lang="en-US" altLang="zh-CN" sz="2400" dirty="0">
              <a:solidFill>
                <a:schemeClr val="accent2"/>
              </a:solidFill>
            </a:endParaRPr>
          </a:p>
          <a:p>
            <a:r>
              <a:rPr lang="en-US" altLang="zh-CN" sz="3200" b="1" dirty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</a:p>
          <a:p>
            <a:pPr algn="l"/>
            <a:r>
              <a:rPr lang="en-US" altLang="zh-CN" sz="2000" dirty="0" err="1">
                <a:solidFill>
                  <a:schemeClr val="bg2">
                    <a:lumMod val="50000"/>
                  </a:schemeClr>
                </a:solidFill>
                <a:latin typeface="+mn-ea"/>
              </a:rPr>
              <a:t>Pellentesque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habitant morbi tristique senectus et netus et malesuada fames ac turpis egestas. Proin pharetra nonummy pede. Mauris et </a:t>
            </a:r>
            <a:r>
              <a:rPr lang="en-US" altLang="zh-CN" sz="2000" dirty="0" err="1">
                <a:solidFill>
                  <a:schemeClr val="bg2">
                    <a:lumMod val="50000"/>
                  </a:schemeClr>
                </a:solidFill>
                <a:latin typeface="+mn-ea"/>
              </a:rPr>
              <a:t>orci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793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4631D3B-0471-4B4B-A47A-C577F8D5845B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CFCE43F-DAEB-4E28-B4D3-55A6A729D3EB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两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D9E2C1D7-3BFA-4157-88A4-04D4531237DD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段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7D11395-DE80-4AE7-AC9D-66E2FC7C32D7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文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9322217E-8B65-4F94-8D23-EAEDF509BB31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43631C6-A2F7-4785-B3A5-DC4BDE15FDA4}"/>
              </a:ext>
            </a:extLst>
          </p:cNvPr>
          <p:cNvGrpSpPr/>
          <p:nvPr/>
        </p:nvGrpSpPr>
        <p:grpSpPr>
          <a:xfrm>
            <a:off x="1303783" y="1693929"/>
            <a:ext cx="4278973" cy="4656071"/>
            <a:chOff x="660400" y="1693929"/>
            <a:chExt cx="4278973" cy="465607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1CF41469-CD61-4186-8AC3-FAF75013677D}"/>
                </a:ext>
              </a:extLst>
            </p:cNvPr>
            <p:cNvSpPr/>
            <p:nvPr/>
          </p:nvSpPr>
          <p:spPr>
            <a:xfrm>
              <a:off x="660400" y="2044700"/>
              <a:ext cx="4278973" cy="4305300"/>
            </a:xfrm>
            <a:prstGeom prst="roundRect">
              <a:avLst>
                <a:gd name="adj" fmla="val 9925"/>
              </a:avLst>
            </a:prstGeom>
            <a:solidFill>
              <a:schemeClr val="bg1"/>
            </a:solidFill>
            <a:ln w="28575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D55103AC-13A9-4828-9F5F-91D71D8606DF}"/>
                </a:ext>
              </a:extLst>
            </p:cNvPr>
            <p:cNvGrpSpPr/>
            <p:nvPr/>
          </p:nvGrpSpPr>
          <p:grpSpPr>
            <a:xfrm>
              <a:off x="1318304" y="1693929"/>
              <a:ext cx="2806167" cy="701542"/>
              <a:chOff x="4692917" y="1693929"/>
              <a:chExt cx="2806167" cy="701542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FF02FE42-9054-42BF-B08E-51D98D12DB00}"/>
                  </a:ext>
                </a:extLst>
              </p:cNvPr>
              <p:cNvSpPr/>
              <p:nvPr/>
            </p:nvSpPr>
            <p:spPr>
              <a:xfrm>
                <a:off x="4692917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你</a:t>
                </a: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F9C87C9F-890A-4E0F-9741-0BAA68865C4D}"/>
                  </a:ext>
                </a:extLst>
              </p:cNvPr>
              <p:cNvSpPr/>
              <p:nvPr/>
            </p:nvSpPr>
            <p:spPr>
              <a:xfrm>
                <a:off x="5394459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的</a:t>
                </a: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E5467FE1-47E0-4046-9C0F-059E7484B9B2}"/>
                  </a:ext>
                </a:extLst>
              </p:cNvPr>
              <p:cNvSpPr/>
              <p:nvPr/>
            </p:nvSpPr>
            <p:spPr>
              <a:xfrm>
                <a:off x="6096000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5FFC3CF6-7115-41B4-BAA6-49C29CE6B978}"/>
                  </a:ext>
                </a:extLst>
              </p:cNvPr>
              <p:cNvSpPr/>
              <p:nvPr/>
            </p:nvSpPr>
            <p:spPr>
              <a:xfrm>
                <a:off x="6797542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D7DCAA9-A0C3-4871-A363-06C2A05A94DB}"/>
                </a:ext>
              </a:extLst>
            </p:cNvPr>
            <p:cNvSpPr txBox="1"/>
            <p:nvPr/>
          </p:nvSpPr>
          <p:spPr>
            <a:xfrm>
              <a:off x="859508" y="2668183"/>
              <a:ext cx="3880757" cy="319093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urna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E739160-D3A4-4DD8-92F5-2BFB03C34435}"/>
              </a:ext>
            </a:extLst>
          </p:cNvPr>
          <p:cNvGrpSpPr/>
          <p:nvPr/>
        </p:nvGrpSpPr>
        <p:grpSpPr>
          <a:xfrm>
            <a:off x="6397658" y="1693929"/>
            <a:ext cx="4278973" cy="4656071"/>
            <a:chOff x="660400" y="1693929"/>
            <a:chExt cx="4278973" cy="465607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E54BFA95-3895-492F-9775-9D07F9E2E73E}"/>
                </a:ext>
              </a:extLst>
            </p:cNvPr>
            <p:cNvSpPr/>
            <p:nvPr/>
          </p:nvSpPr>
          <p:spPr>
            <a:xfrm>
              <a:off x="660400" y="2044700"/>
              <a:ext cx="4278973" cy="4305300"/>
            </a:xfrm>
            <a:prstGeom prst="roundRect">
              <a:avLst>
                <a:gd name="adj" fmla="val 9925"/>
              </a:avLst>
            </a:prstGeom>
            <a:solidFill>
              <a:schemeClr val="bg1"/>
            </a:solidFill>
            <a:ln w="28575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114BB39-8755-4D92-AB8C-55B9B2A32B40}"/>
                </a:ext>
              </a:extLst>
            </p:cNvPr>
            <p:cNvGrpSpPr/>
            <p:nvPr/>
          </p:nvGrpSpPr>
          <p:grpSpPr>
            <a:xfrm>
              <a:off x="1318304" y="1693929"/>
              <a:ext cx="2806167" cy="701542"/>
              <a:chOff x="4692917" y="1693929"/>
              <a:chExt cx="2806167" cy="701542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EACCED32-F304-4418-89E6-118A5D91E270}"/>
                  </a:ext>
                </a:extLst>
              </p:cNvPr>
              <p:cNvSpPr/>
              <p:nvPr/>
            </p:nvSpPr>
            <p:spPr>
              <a:xfrm>
                <a:off x="4692917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你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9AA5AD57-2288-4A27-ABAF-25B487173476}"/>
                  </a:ext>
                </a:extLst>
              </p:cNvPr>
              <p:cNvSpPr/>
              <p:nvPr/>
            </p:nvSpPr>
            <p:spPr>
              <a:xfrm>
                <a:off x="5394459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的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CFF7AC96-9A3F-443B-8B87-4BF5649B84D0}"/>
                  </a:ext>
                </a:extLst>
              </p:cNvPr>
              <p:cNvSpPr/>
              <p:nvPr/>
            </p:nvSpPr>
            <p:spPr>
              <a:xfrm>
                <a:off x="6096000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8E458C43-AA77-48B8-B310-E16AE2E3A3CC}"/>
                  </a:ext>
                </a:extLst>
              </p:cNvPr>
              <p:cNvSpPr/>
              <p:nvPr/>
            </p:nvSpPr>
            <p:spPr>
              <a:xfrm>
                <a:off x="6797542" y="1693929"/>
                <a:ext cx="701542" cy="70154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1DBA3A6-CC16-4B1C-8DF7-A1D9EB03137E}"/>
                </a:ext>
              </a:extLst>
            </p:cNvPr>
            <p:cNvSpPr txBox="1"/>
            <p:nvPr/>
          </p:nvSpPr>
          <p:spPr>
            <a:xfrm>
              <a:off x="859508" y="2668183"/>
              <a:ext cx="3880757" cy="319093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2000" dirty="0" err="1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urna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08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032037C-8ED5-4E6A-8825-05BCC4CE7FF4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CE810B2-DB5D-41A6-9E7B-2E157C9CB1E2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四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B9F614FA-11EE-41B8-A690-CB9C631F86C0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段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D5997B46-D00D-4372-9FC0-FB53A1304341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内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993926F0-B29E-4E12-9418-20189C2810B9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82648B2-791C-4E1D-9C19-C9E01C3691C1}"/>
              </a:ext>
            </a:extLst>
          </p:cNvPr>
          <p:cNvGrpSpPr/>
          <p:nvPr/>
        </p:nvGrpSpPr>
        <p:grpSpPr>
          <a:xfrm>
            <a:off x="660400" y="1997710"/>
            <a:ext cx="2339340" cy="3997325"/>
            <a:chOff x="899160" y="1997710"/>
            <a:chExt cx="2339340" cy="399732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1BF1713-964A-41F7-B32F-D7947976FE73}"/>
                </a:ext>
              </a:extLst>
            </p:cNvPr>
            <p:cNvSpPr/>
            <p:nvPr/>
          </p:nvSpPr>
          <p:spPr>
            <a:xfrm>
              <a:off x="999974" y="2093629"/>
              <a:ext cx="2137712" cy="3794057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D76AAC0F-9B30-449A-911A-51B63796CC2B}"/>
                </a:ext>
              </a:extLst>
            </p:cNvPr>
            <p:cNvSpPr txBox="1"/>
            <p:nvPr/>
          </p:nvSpPr>
          <p:spPr>
            <a:xfrm>
              <a:off x="1162109" y="2190390"/>
              <a:ext cx="1077218" cy="467239"/>
            </a:xfrm>
            <a:prstGeom prst="rect">
              <a:avLst/>
            </a:prstGeom>
            <a:noFill/>
          </p:spPr>
          <p:txBody>
            <a:bodyPr wrap="none" lIns="0" tIns="0" rIns="0" bIns="36000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3"/>
                  </a:solidFill>
                  <a:ea typeface="喜鹊招牌体(简+繁体)"/>
                </a:rPr>
                <a:t>地三鲜</a:t>
              </a:r>
              <a:endParaRPr lang="zh-CN" altLang="en-US" sz="2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A5C42E68-CBBF-4812-B1E7-16ACC9438ED3}"/>
                </a:ext>
              </a:extLst>
            </p:cNvPr>
            <p:cNvSpPr txBox="1"/>
            <p:nvPr/>
          </p:nvSpPr>
          <p:spPr>
            <a:xfrm>
              <a:off x="1162108" y="2696434"/>
              <a:ext cx="984251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3"/>
                  </a:solidFill>
                  <a:latin typeface="+mj-ea"/>
                  <a:ea typeface="+mj-ea"/>
                </a:rPr>
                <a:t>38</a:t>
              </a: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</a:rPr>
                <a:t>元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D9CB7C75-24E8-4D36-BD1C-C7863494F449}"/>
                </a:ext>
              </a:extLst>
            </p:cNvPr>
            <p:cNvSpPr txBox="1"/>
            <p:nvPr/>
          </p:nvSpPr>
          <p:spPr>
            <a:xfrm>
              <a:off x="1162109" y="3215424"/>
              <a:ext cx="1975577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amet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,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consecttuer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adipiscing elit. 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CCD83436-4D5E-4726-BBBB-F835830CC7AF}"/>
                </a:ext>
              </a:extLst>
            </p:cNvPr>
            <p:cNvCxnSpPr>
              <a:cxnSpLocks/>
            </p:cNvCxnSpPr>
            <p:nvPr/>
          </p:nvCxnSpPr>
          <p:spPr>
            <a:xfrm>
              <a:off x="1162108" y="2677031"/>
              <a:ext cx="485774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 descr="图片包含 盘子, 食物, 桌子, 肉&#10;&#10;描述已自动生成">
              <a:extLst>
                <a:ext uri="{FF2B5EF4-FFF2-40B4-BE49-F238E27FC236}">
                  <a16:creationId xmlns:a16="http://schemas.microsoft.com/office/drawing/2014/main" xmlns="" id="{FF672292-E85F-4D1A-A3BF-89B1ED2AFD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6834" y="4279265"/>
              <a:ext cx="1885892" cy="1551850"/>
            </a:xfrm>
            <a:prstGeom prst="rect">
              <a:avLst/>
            </a:prstGeom>
            <a:ln w="19050">
              <a:noFill/>
            </a:ln>
          </p:spPr>
        </p:pic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E263516-9834-44D8-BCB7-19021AD191C9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8183BFDC-22F3-4491-BEBA-5A8DF316E9AC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9D19F818-A216-4253-8623-43F51D17D6CF}"/>
                </a:ext>
              </a:extLst>
            </p:cNvPr>
            <p:cNvCxnSpPr>
              <a:cxnSpLocks/>
            </p:cNvCxnSpPr>
            <p:nvPr/>
          </p:nvCxnSpPr>
          <p:spPr>
            <a:xfrm>
              <a:off x="32385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60DC9566-97B2-4A8F-AF6D-AA2DF5911EDD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F3EF590D-7FBD-467E-8663-15E5BEA4DD3E}"/>
              </a:ext>
            </a:extLst>
          </p:cNvPr>
          <p:cNvGrpSpPr/>
          <p:nvPr/>
        </p:nvGrpSpPr>
        <p:grpSpPr>
          <a:xfrm>
            <a:off x="3500120" y="1997710"/>
            <a:ext cx="2339340" cy="3997325"/>
            <a:chOff x="899160" y="1997710"/>
            <a:chExt cx="2339340" cy="3997325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B37C9A78-455A-43C0-985D-14E3E5087DED}"/>
                </a:ext>
              </a:extLst>
            </p:cNvPr>
            <p:cNvSpPr/>
            <p:nvPr/>
          </p:nvSpPr>
          <p:spPr>
            <a:xfrm>
              <a:off x="999974" y="2093629"/>
              <a:ext cx="2137712" cy="3794057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68C44E33-9A8F-4857-BBE0-8B497E163053}"/>
                </a:ext>
              </a:extLst>
            </p:cNvPr>
            <p:cNvSpPr txBox="1"/>
            <p:nvPr/>
          </p:nvSpPr>
          <p:spPr>
            <a:xfrm>
              <a:off x="1162109" y="2190390"/>
              <a:ext cx="1077218" cy="467239"/>
            </a:xfrm>
            <a:prstGeom prst="rect">
              <a:avLst/>
            </a:prstGeom>
            <a:noFill/>
          </p:spPr>
          <p:txBody>
            <a:bodyPr wrap="none" lIns="0" tIns="0" rIns="0" bIns="36000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3"/>
                  </a:solidFill>
                  <a:ea typeface="喜鹊招牌体(简+繁体)"/>
                </a:rPr>
                <a:t>地三鲜</a:t>
              </a:r>
              <a:endParaRPr lang="zh-CN" altLang="en-US" sz="2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A198EA39-95A4-41F4-AC11-EF5DE6B1682D}"/>
                </a:ext>
              </a:extLst>
            </p:cNvPr>
            <p:cNvSpPr txBox="1"/>
            <p:nvPr/>
          </p:nvSpPr>
          <p:spPr>
            <a:xfrm>
              <a:off x="1162108" y="2696434"/>
              <a:ext cx="984251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3"/>
                  </a:solidFill>
                  <a:latin typeface="+mj-ea"/>
                  <a:ea typeface="+mj-ea"/>
                </a:rPr>
                <a:t>38</a:t>
              </a: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</a:rPr>
                <a:t>元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B596EBBF-6D5A-45BC-86F3-5502C3C60D1B}"/>
                </a:ext>
              </a:extLst>
            </p:cNvPr>
            <p:cNvSpPr txBox="1"/>
            <p:nvPr/>
          </p:nvSpPr>
          <p:spPr>
            <a:xfrm>
              <a:off x="1162109" y="3215424"/>
              <a:ext cx="1975577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amet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,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consecttuer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adipiscing elit. 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13DE7C34-734F-45C7-B8E6-08FD1E54EA27}"/>
                </a:ext>
              </a:extLst>
            </p:cNvPr>
            <p:cNvCxnSpPr>
              <a:cxnSpLocks/>
            </p:cNvCxnSpPr>
            <p:nvPr/>
          </p:nvCxnSpPr>
          <p:spPr>
            <a:xfrm>
              <a:off x="1162108" y="2677031"/>
              <a:ext cx="485774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8" name="图片 77" descr="图片包含 盘子, 食物, 桌子, 肉&#10;&#10;描述已自动生成">
              <a:extLst>
                <a:ext uri="{FF2B5EF4-FFF2-40B4-BE49-F238E27FC236}">
                  <a16:creationId xmlns:a16="http://schemas.microsoft.com/office/drawing/2014/main" xmlns="" id="{27C445F7-7BB5-4139-A6EC-931505C6E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6834" y="4279265"/>
              <a:ext cx="1885892" cy="1551850"/>
            </a:xfrm>
            <a:prstGeom prst="rect">
              <a:avLst/>
            </a:prstGeom>
            <a:ln w="19050">
              <a:noFill/>
            </a:ln>
          </p:spPr>
        </p:pic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0614C653-45CA-4545-8AA2-8F5F04C8FAFE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F404738F-AAD8-4B55-B0A5-3E7455D7DD17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82AF89CD-5E60-4783-8736-C2ECE4B96408}"/>
                </a:ext>
              </a:extLst>
            </p:cNvPr>
            <p:cNvCxnSpPr>
              <a:cxnSpLocks/>
            </p:cNvCxnSpPr>
            <p:nvPr/>
          </p:nvCxnSpPr>
          <p:spPr>
            <a:xfrm>
              <a:off x="32385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8F59F2C2-7096-4C04-89A8-2ABA84A941F7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CBB18CAB-619A-44BB-B828-BC068FB78BCE}"/>
              </a:ext>
            </a:extLst>
          </p:cNvPr>
          <p:cNvGrpSpPr/>
          <p:nvPr/>
        </p:nvGrpSpPr>
        <p:grpSpPr>
          <a:xfrm>
            <a:off x="6339840" y="1997710"/>
            <a:ext cx="2339340" cy="3997325"/>
            <a:chOff x="899160" y="1997710"/>
            <a:chExt cx="2339340" cy="3997325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99CCF9EC-4FB9-4EDA-B0A8-2CFE04121980}"/>
                </a:ext>
              </a:extLst>
            </p:cNvPr>
            <p:cNvSpPr/>
            <p:nvPr/>
          </p:nvSpPr>
          <p:spPr>
            <a:xfrm>
              <a:off x="999974" y="2093629"/>
              <a:ext cx="2137712" cy="3794057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82DDEC7E-5BE3-4D78-970A-DA3EC5FE4F5D}"/>
                </a:ext>
              </a:extLst>
            </p:cNvPr>
            <p:cNvSpPr txBox="1"/>
            <p:nvPr/>
          </p:nvSpPr>
          <p:spPr>
            <a:xfrm>
              <a:off x="1162109" y="2190390"/>
              <a:ext cx="1077218" cy="467239"/>
            </a:xfrm>
            <a:prstGeom prst="rect">
              <a:avLst/>
            </a:prstGeom>
            <a:noFill/>
          </p:spPr>
          <p:txBody>
            <a:bodyPr wrap="none" lIns="0" tIns="0" rIns="0" bIns="36000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3"/>
                  </a:solidFill>
                  <a:ea typeface="喜鹊招牌体(简+繁体)"/>
                </a:rPr>
                <a:t>地三鲜</a:t>
              </a:r>
              <a:endParaRPr lang="zh-CN" altLang="en-US" sz="2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E1BDCD0B-994C-419D-AA75-743712710814}"/>
                </a:ext>
              </a:extLst>
            </p:cNvPr>
            <p:cNvSpPr txBox="1"/>
            <p:nvPr/>
          </p:nvSpPr>
          <p:spPr>
            <a:xfrm>
              <a:off x="1162108" y="2696434"/>
              <a:ext cx="984251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3"/>
                  </a:solidFill>
                  <a:latin typeface="+mj-ea"/>
                  <a:ea typeface="+mj-ea"/>
                </a:rPr>
                <a:t>38</a:t>
              </a: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</a:rPr>
                <a:t>元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2299399F-D5EC-413D-B170-4BA11301023C}"/>
                </a:ext>
              </a:extLst>
            </p:cNvPr>
            <p:cNvSpPr txBox="1"/>
            <p:nvPr/>
          </p:nvSpPr>
          <p:spPr>
            <a:xfrm>
              <a:off x="1162109" y="3215424"/>
              <a:ext cx="1975577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amet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,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consecttuer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adipiscing elit. 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C29D474E-CF78-4BFD-BBFA-6EADC5DF6177}"/>
                </a:ext>
              </a:extLst>
            </p:cNvPr>
            <p:cNvCxnSpPr>
              <a:cxnSpLocks/>
            </p:cNvCxnSpPr>
            <p:nvPr/>
          </p:nvCxnSpPr>
          <p:spPr>
            <a:xfrm>
              <a:off x="1162108" y="2677031"/>
              <a:ext cx="485774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9" name="图片 88" descr="图片包含 盘子, 食物, 桌子, 肉&#10;&#10;描述已自动生成">
              <a:extLst>
                <a:ext uri="{FF2B5EF4-FFF2-40B4-BE49-F238E27FC236}">
                  <a16:creationId xmlns:a16="http://schemas.microsoft.com/office/drawing/2014/main" xmlns="" id="{AAFA4CF2-BE4B-41C0-B538-C58576038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6834" y="4279265"/>
              <a:ext cx="1885892" cy="1551850"/>
            </a:xfrm>
            <a:prstGeom prst="rect">
              <a:avLst/>
            </a:prstGeom>
            <a:ln w="19050">
              <a:noFill/>
            </a:ln>
          </p:spPr>
        </p:pic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06368EEA-DB2F-4CAD-81AF-E0B0D7F785B8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9A6987B0-6FB0-4E7B-A851-AF065936E7B8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A60F6130-C201-4EA2-A682-4FF7A78103E7}"/>
                </a:ext>
              </a:extLst>
            </p:cNvPr>
            <p:cNvCxnSpPr>
              <a:cxnSpLocks/>
            </p:cNvCxnSpPr>
            <p:nvPr/>
          </p:nvCxnSpPr>
          <p:spPr>
            <a:xfrm>
              <a:off x="32385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BBBF58E8-290F-4F5C-A200-BAED72FB98F0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0F7BBA09-F659-4FC0-933E-A328B1066800}"/>
              </a:ext>
            </a:extLst>
          </p:cNvPr>
          <p:cNvGrpSpPr/>
          <p:nvPr/>
        </p:nvGrpSpPr>
        <p:grpSpPr>
          <a:xfrm>
            <a:off x="9179560" y="1997710"/>
            <a:ext cx="2339340" cy="3997325"/>
            <a:chOff x="899160" y="1997710"/>
            <a:chExt cx="2339340" cy="3997325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4EC7D780-BA4D-4893-BD63-FF50B991AE3C}"/>
                </a:ext>
              </a:extLst>
            </p:cNvPr>
            <p:cNvSpPr/>
            <p:nvPr/>
          </p:nvSpPr>
          <p:spPr>
            <a:xfrm>
              <a:off x="999974" y="2093629"/>
              <a:ext cx="2137712" cy="3794057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51BF65B0-05EB-4AD4-9771-E0C79C26F600}"/>
                </a:ext>
              </a:extLst>
            </p:cNvPr>
            <p:cNvSpPr txBox="1"/>
            <p:nvPr/>
          </p:nvSpPr>
          <p:spPr>
            <a:xfrm>
              <a:off x="1162109" y="2190390"/>
              <a:ext cx="1077218" cy="467239"/>
            </a:xfrm>
            <a:prstGeom prst="rect">
              <a:avLst/>
            </a:prstGeom>
            <a:noFill/>
          </p:spPr>
          <p:txBody>
            <a:bodyPr wrap="none" lIns="0" tIns="0" rIns="0" bIns="36000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3"/>
                  </a:solidFill>
                  <a:ea typeface="喜鹊招牌体(简+繁体)"/>
                </a:rPr>
                <a:t>地三鲜</a:t>
              </a:r>
              <a:endParaRPr lang="zh-CN" altLang="en-US" sz="2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30FAD738-9AF0-488C-A97A-5BDDCC578337}"/>
                </a:ext>
              </a:extLst>
            </p:cNvPr>
            <p:cNvSpPr txBox="1"/>
            <p:nvPr/>
          </p:nvSpPr>
          <p:spPr>
            <a:xfrm>
              <a:off x="1162108" y="2696434"/>
              <a:ext cx="984251" cy="405683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3"/>
                  </a:solidFill>
                  <a:latin typeface="+mj-ea"/>
                  <a:ea typeface="+mj-ea"/>
                </a:rPr>
                <a:t>38</a:t>
              </a: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</a:rPr>
                <a:t>元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36FB5905-351D-4A05-9191-A904D78CD3A3}"/>
                </a:ext>
              </a:extLst>
            </p:cNvPr>
            <p:cNvSpPr txBox="1"/>
            <p:nvPr/>
          </p:nvSpPr>
          <p:spPr>
            <a:xfrm>
              <a:off x="1162109" y="3215424"/>
              <a:ext cx="1975577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Lorem ipsum dolor sit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amet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, </a:t>
              </a:r>
              <a:r>
                <a:rPr lang="en-US" altLang="zh-CN" dirty="0" err="1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consecttuer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adipiscing elit. 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ED921E3C-82E2-48BD-8BCA-6E692BF22021}"/>
                </a:ext>
              </a:extLst>
            </p:cNvPr>
            <p:cNvCxnSpPr>
              <a:cxnSpLocks/>
            </p:cNvCxnSpPr>
            <p:nvPr/>
          </p:nvCxnSpPr>
          <p:spPr>
            <a:xfrm>
              <a:off x="1162108" y="2677031"/>
              <a:ext cx="485774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0" name="图片 99" descr="图片包含 盘子, 食物, 桌子, 肉&#10;&#10;描述已自动生成">
              <a:extLst>
                <a:ext uri="{FF2B5EF4-FFF2-40B4-BE49-F238E27FC236}">
                  <a16:creationId xmlns:a16="http://schemas.microsoft.com/office/drawing/2014/main" xmlns="" id="{784F986B-CEC7-4390-8773-A6634A7AC0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6834" y="4279265"/>
              <a:ext cx="1885892" cy="1551850"/>
            </a:xfrm>
            <a:prstGeom prst="rect">
              <a:avLst/>
            </a:prstGeom>
            <a:ln w="19050">
              <a:noFill/>
            </a:ln>
          </p:spPr>
        </p:pic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2F598ABF-7629-4EAD-94C2-E94C13BF2819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88726CE5-AB17-46B2-95FD-7878CACC0DDA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5DCC4949-7617-4D56-819F-2876495FE433}"/>
                </a:ext>
              </a:extLst>
            </p:cNvPr>
            <p:cNvCxnSpPr>
              <a:cxnSpLocks/>
            </p:cNvCxnSpPr>
            <p:nvPr/>
          </p:nvCxnSpPr>
          <p:spPr>
            <a:xfrm>
              <a:off x="32385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4BE671C1-398A-4044-968E-5B515F0C7848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47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人, 桌子, 女人, 前&#10;&#10;描述已自动生成">
            <a:extLst>
              <a:ext uri="{FF2B5EF4-FFF2-40B4-BE49-F238E27FC236}">
                <a16:creationId xmlns:a16="http://schemas.microsoft.com/office/drawing/2014/main" xmlns="" id="{8981C509-D9E6-4A37-8DB7-6CC96EC6E0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B10DEAD-8104-4F3B-B1AD-EFC822677D7D}"/>
              </a:ext>
            </a:extLst>
          </p:cNvPr>
          <p:cNvGrpSpPr/>
          <p:nvPr/>
        </p:nvGrpSpPr>
        <p:grpSpPr>
          <a:xfrm>
            <a:off x="3679968" y="316644"/>
            <a:ext cx="4832065" cy="1101462"/>
            <a:chOff x="3957851" y="682388"/>
            <a:chExt cx="6970913" cy="158900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60480CC-F0A6-4F0A-8205-557507D2C0C8}"/>
                </a:ext>
              </a:extLst>
            </p:cNvPr>
            <p:cNvGrpSpPr/>
            <p:nvPr/>
          </p:nvGrpSpPr>
          <p:grpSpPr>
            <a:xfrm>
              <a:off x="3957851" y="682388"/>
              <a:ext cx="1589008" cy="1589008"/>
              <a:chOff x="3957851" y="682388"/>
              <a:chExt cx="1589008" cy="1589008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9E20E0A4-AFD8-4A11-8BDF-929BBCD874C5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F16970B4-7667-409B-8CD3-D7265E351972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章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F47C9CB2-6F94-4C50-9921-1DC1F86BEA5A}"/>
                </a:ext>
              </a:extLst>
            </p:cNvPr>
            <p:cNvGrpSpPr/>
            <p:nvPr/>
          </p:nvGrpSpPr>
          <p:grpSpPr>
            <a:xfrm>
              <a:off x="5751819" y="682388"/>
              <a:ext cx="1589008" cy="1589008"/>
              <a:chOff x="3957851" y="682388"/>
              <a:chExt cx="1589008" cy="158900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56ED9F1-8CC3-4362-9D1D-A01C3A930EB9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AAA0724-8A48-490E-B0F6-5DE86EF3E41B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36D1C86-5A56-4799-8B00-8CE2041C92B4}"/>
                </a:ext>
              </a:extLst>
            </p:cNvPr>
            <p:cNvGrpSpPr/>
            <p:nvPr/>
          </p:nvGrpSpPr>
          <p:grpSpPr>
            <a:xfrm>
              <a:off x="7545787" y="682388"/>
              <a:ext cx="1589008" cy="1589008"/>
              <a:chOff x="3957851" y="682388"/>
              <a:chExt cx="1589008" cy="1589008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1CA8A2C7-63AB-4949-97F1-846923F3F022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C3D0EDD8-1F2B-4C56-BC1F-9E345EDB37E1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6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标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7C8B551-86B7-4266-9062-119458912400}"/>
                </a:ext>
              </a:extLst>
            </p:cNvPr>
            <p:cNvGrpSpPr/>
            <p:nvPr/>
          </p:nvGrpSpPr>
          <p:grpSpPr>
            <a:xfrm>
              <a:off x="9339756" y="682388"/>
              <a:ext cx="1589008" cy="1589008"/>
              <a:chOff x="3957851" y="682388"/>
              <a:chExt cx="1589008" cy="1589008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B6E6F39A-648A-4EA8-A81B-98B0C92F8624}"/>
                  </a:ext>
                </a:extLst>
              </p:cNvPr>
              <p:cNvSpPr/>
              <p:nvPr/>
            </p:nvSpPr>
            <p:spPr>
              <a:xfrm>
                <a:off x="4110251" y="834788"/>
                <a:ext cx="1436608" cy="1436608"/>
              </a:xfrm>
              <a:prstGeom prst="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915DFFD9-4713-425F-B765-D35797ECA2DA}"/>
                  </a:ext>
                </a:extLst>
              </p:cNvPr>
              <p:cNvSpPr/>
              <p:nvPr/>
            </p:nvSpPr>
            <p:spPr>
              <a:xfrm>
                <a:off x="3957851" y="682388"/>
                <a:ext cx="1436608" cy="143660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91440" bIns="180000" rtlCol="0" anchor="ctr"/>
              <a:lstStyle/>
              <a:p>
                <a:pPr algn="ctr"/>
                <a:r>
                  <a:rPr lang="zh-CN" altLang="en-US" sz="72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题</a:t>
                </a:r>
              </a:p>
            </p:txBody>
          </p:sp>
        </p:grp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C540A26-EBBD-4CC5-83A7-F82FAB03C024}"/>
              </a:ext>
            </a:extLst>
          </p:cNvPr>
          <p:cNvSpPr/>
          <p:nvPr/>
        </p:nvSpPr>
        <p:spPr>
          <a:xfrm>
            <a:off x="4692917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728ECBF1-929D-450E-BA77-A6F43369FFAE}"/>
              </a:ext>
            </a:extLst>
          </p:cNvPr>
          <p:cNvSpPr/>
          <p:nvPr/>
        </p:nvSpPr>
        <p:spPr>
          <a:xfrm>
            <a:off x="5394459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6D9570D-0439-4FBA-883F-C49EE1766F54}"/>
              </a:ext>
            </a:extLst>
          </p:cNvPr>
          <p:cNvSpPr/>
          <p:nvPr/>
        </p:nvSpPr>
        <p:spPr>
          <a:xfrm>
            <a:off x="6096000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章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9F8D885-1A9C-4E64-A48E-9FF76C5C9882}"/>
              </a:ext>
            </a:extLst>
          </p:cNvPr>
          <p:cNvSpPr/>
          <p:nvPr/>
        </p:nvSpPr>
        <p:spPr>
          <a:xfrm>
            <a:off x="6797542" y="5640553"/>
            <a:ext cx="701542" cy="7015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6075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032037C-8ED5-4E6A-8825-05BCC4CE7FF4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CE810B2-DB5D-41A6-9E7B-2E157C9CB1E2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四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B9F614FA-11EE-41B8-A690-CB9C631F86C0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段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D5997B46-D00D-4372-9FC0-FB53A1304341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内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993926F0-B29E-4E12-9418-20189C2810B9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容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A220C53-EFCD-4609-AA6A-48A3C8D73B0C}"/>
              </a:ext>
            </a:extLst>
          </p:cNvPr>
          <p:cNvGrpSpPr/>
          <p:nvPr/>
        </p:nvGrpSpPr>
        <p:grpSpPr>
          <a:xfrm>
            <a:off x="660400" y="1963203"/>
            <a:ext cx="2339340" cy="4031832"/>
            <a:chOff x="660400" y="1963203"/>
            <a:chExt cx="2339340" cy="403183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1BF1713-964A-41F7-B32F-D7947976FE73}"/>
                </a:ext>
              </a:extLst>
            </p:cNvPr>
            <p:cNvSpPr/>
            <p:nvPr/>
          </p:nvSpPr>
          <p:spPr>
            <a:xfrm>
              <a:off x="761214" y="2093629"/>
              <a:ext cx="2137712" cy="379405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E263516-9834-44D8-BCB7-19021AD191C9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8183BFDC-22F3-4491-BEBA-5A8DF316E9A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9D19F818-A216-4253-8623-43F51D17D6CF}"/>
                </a:ext>
              </a:extLst>
            </p:cNvPr>
            <p:cNvCxnSpPr>
              <a:cxnSpLocks/>
            </p:cNvCxnSpPr>
            <p:nvPr/>
          </p:nvCxnSpPr>
          <p:spPr>
            <a:xfrm>
              <a:off x="299974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60DC9566-97B2-4A8F-AF6D-AA2DF5911ED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C787B69A-C687-47CE-8777-B61D8FE43AB1}"/>
                </a:ext>
              </a:extLst>
            </p:cNvPr>
            <p:cNvGrpSpPr/>
            <p:nvPr/>
          </p:nvGrpSpPr>
          <p:grpSpPr>
            <a:xfrm>
              <a:off x="1134745" y="2824047"/>
              <a:ext cx="1352550" cy="2875713"/>
              <a:chOff x="1095857" y="2824047"/>
              <a:chExt cx="1352550" cy="2875713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20369766-AFF3-4423-8ACD-33F7C35FED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5857" y="5699760"/>
                <a:ext cx="1352550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E52B314E-5440-41DF-8FFB-A53CF2A45474}"/>
                  </a:ext>
                </a:extLst>
              </p:cNvPr>
              <p:cNvSpPr txBox="1"/>
              <p:nvPr/>
            </p:nvSpPr>
            <p:spPr>
              <a:xfrm>
                <a:off x="1495133" y="2824047"/>
                <a:ext cx="553998" cy="2704055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algn="dist"/>
                <a:r>
                  <a:rPr lang="zh-CN" altLang="en-US" sz="3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多段内容一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9F00A9F0-AADC-4135-BAFC-309EC9C403D6}"/>
                  </a:ext>
                </a:extLst>
              </p:cNvPr>
              <p:cNvSpPr txBox="1"/>
              <p:nvPr/>
            </p:nvSpPr>
            <p:spPr>
              <a:xfrm>
                <a:off x="1095857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C9E15FE6-3E99-45E2-AE42-0079E62A974C}"/>
                  </a:ext>
                </a:extLst>
              </p:cNvPr>
              <p:cNvSpPr txBox="1"/>
              <p:nvPr/>
            </p:nvSpPr>
            <p:spPr>
              <a:xfrm>
                <a:off x="2232963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52CD07C6-759F-4703-A121-C7FCECD22654}"/>
                </a:ext>
              </a:extLst>
            </p:cNvPr>
            <p:cNvSpPr txBox="1"/>
            <p:nvPr/>
          </p:nvSpPr>
          <p:spPr>
            <a:xfrm>
              <a:off x="1553073" y="1963203"/>
              <a:ext cx="553995" cy="775015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accent2"/>
                  </a:solidFill>
                </a:rPr>
                <a:t>01</a:t>
              </a:r>
              <a:endParaRPr lang="zh-CN" altLang="en-US" sz="4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E96D9B32-E1D6-42BF-8443-F63AB119B52D}"/>
              </a:ext>
            </a:extLst>
          </p:cNvPr>
          <p:cNvGrpSpPr/>
          <p:nvPr/>
        </p:nvGrpSpPr>
        <p:grpSpPr>
          <a:xfrm>
            <a:off x="3500120" y="1963203"/>
            <a:ext cx="2339340" cy="4031832"/>
            <a:chOff x="660400" y="1963203"/>
            <a:chExt cx="2339340" cy="4031832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232C1C3E-8236-45F4-AEB6-A1C6C047C5CF}"/>
                </a:ext>
              </a:extLst>
            </p:cNvPr>
            <p:cNvSpPr/>
            <p:nvPr/>
          </p:nvSpPr>
          <p:spPr>
            <a:xfrm>
              <a:off x="761214" y="2093629"/>
              <a:ext cx="2137712" cy="379405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83A993A8-1A5B-4137-8A88-A7218F5B4B8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7BAEF2F0-478A-45B7-94F5-04FDA941661B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3410ACD2-CA37-4BBD-A7E5-FDA08F6AA8B4}"/>
                </a:ext>
              </a:extLst>
            </p:cNvPr>
            <p:cNvCxnSpPr>
              <a:cxnSpLocks/>
            </p:cNvCxnSpPr>
            <p:nvPr/>
          </p:nvCxnSpPr>
          <p:spPr>
            <a:xfrm>
              <a:off x="299974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24EBA691-D21F-4163-AE0D-796BE8FC6F59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8807FE1C-31A8-48D6-B2B8-D024334AA109}"/>
                </a:ext>
              </a:extLst>
            </p:cNvPr>
            <p:cNvGrpSpPr/>
            <p:nvPr/>
          </p:nvGrpSpPr>
          <p:grpSpPr>
            <a:xfrm>
              <a:off x="1134745" y="2824047"/>
              <a:ext cx="1352550" cy="2875713"/>
              <a:chOff x="1095857" y="2824047"/>
              <a:chExt cx="1352550" cy="2875713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43F74417-8E21-4B75-B111-FD0F61B5E6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5857" y="5699760"/>
                <a:ext cx="1352550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="" id="{BCB2F8BF-8F53-4540-ACCD-B9B3C03B09D3}"/>
                  </a:ext>
                </a:extLst>
              </p:cNvPr>
              <p:cNvSpPr txBox="1"/>
              <p:nvPr/>
            </p:nvSpPr>
            <p:spPr>
              <a:xfrm>
                <a:off x="1495133" y="2824047"/>
                <a:ext cx="553998" cy="2704055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algn="dist"/>
                <a:r>
                  <a:rPr lang="zh-CN" altLang="en-US" sz="3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多段内容二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xmlns="" id="{B4A3FBEC-0157-4A8C-AFCC-B817D3FB38D7}"/>
                  </a:ext>
                </a:extLst>
              </p:cNvPr>
              <p:cNvSpPr txBox="1"/>
              <p:nvPr/>
            </p:nvSpPr>
            <p:spPr>
              <a:xfrm>
                <a:off x="1095857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CE31F24F-4472-4475-A67A-5729B31743C4}"/>
                  </a:ext>
                </a:extLst>
              </p:cNvPr>
              <p:cNvSpPr txBox="1"/>
              <p:nvPr/>
            </p:nvSpPr>
            <p:spPr>
              <a:xfrm>
                <a:off x="2232963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A425A402-1219-4BAD-8651-2FEB96CE3157}"/>
                </a:ext>
              </a:extLst>
            </p:cNvPr>
            <p:cNvSpPr txBox="1"/>
            <p:nvPr/>
          </p:nvSpPr>
          <p:spPr>
            <a:xfrm>
              <a:off x="1553073" y="1963203"/>
              <a:ext cx="553995" cy="775015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accent2"/>
                  </a:solidFill>
                </a:rPr>
                <a:t>02</a:t>
              </a:r>
              <a:endParaRPr lang="zh-CN" altLang="en-US" sz="4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43EE4474-C7E4-46FA-B836-593C729CEB0E}"/>
              </a:ext>
            </a:extLst>
          </p:cNvPr>
          <p:cNvGrpSpPr/>
          <p:nvPr/>
        </p:nvGrpSpPr>
        <p:grpSpPr>
          <a:xfrm>
            <a:off x="6339840" y="1963203"/>
            <a:ext cx="2339340" cy="4031832"/>
            <a:chOff x="660400" y="1963203"/>
            <a:chExt cx="2339340" cy="4031832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5FA04C1A-1220-4FCC-9D25-4BFD5F2D2E16}"/>
                </a:ext>
              </a:extLst>
            </p:cNvPr>
            <p:cNvSpPr/>
            <p:nvPr/>
          </p:nvSpPr>
          <p:spPr>
            <a:xfrm>
              <a:off x="761214" y="2093629"/>
              <a:ext cx="2137712" cy="379405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7E50E514-2538-4F67-89B7-5DA22BEDCF6E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C62E282C-84DC-4FC9-A32F-7BD9235547F8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B0E66713-C615-4A11-937A-6021F5321256}"/>
                </a:ext>
              </a:extLst>
            </p:cNvPr>
            <p:cNvCxnSpPr>
              <a:cxnSpLocks/>
            </p:cNvCxnSpPr>
            <p:nvPr/>
          </p:nvCxnSpPr>
          <p:spPr>
            <a:xfrm>
              <a:off x="299974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0FD71A31-29EC-402D-99B3-EC9E9C325BF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37708E6D-9CA2-4CB2-84CA-054E38555EBD}"/>
                </a:ext>
              </a:extLst>
            </p:cNvPr>
            <p:cNvGrpSpPr/>
            <p:nvPr/>
          </p:nvGrpSpPr>
          <p:grpSpPr>
            <a:xfrm>
              <a:off x="1134745" y="2824047"/>
              <a:ext cx="1352550" cy="2875713"/>
              <a:chOff x="1095857" y="2824047"/>
              <a:chExt cx="1352550" cy="2875713"/>
            </a:xfrm>
          </p:grpSpPr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9E608BDF-2081-482B-A0F1-7D76670531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5857" y="5699760"/>
                <a:ext cx="1352550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xmlns="" id="{13B7F4F9-4251-40AA-BF5E-77A610FBC182}"/>
                  </a:ext>
                </a:extLst>
              </p:cNvPr>
              <p:cNvSpPr txBox="1"/>
              <p:nvPr/>
            </p:nvSpPr>
            <p:spPr>
              <a:xfrm>
                <a:off x="1495133" y="2824047"/>
                <a:ext cx="553998" cy="2704055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algn="dist"/>
                <a:r>
                  <a:rPr lang="zh-CN" altLang="en-US" sz="3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多段内容三</a:t>
                </a: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xmlns="" id="{EBE5D147-6F22-417E-818F-E7EE3B2C5445}"/>
                  </a:ext>
                </a:extLst>
              </p:cNvPr>
              <p:cNvSpPr txBox="1"/>
              <p:nvPr/>
            </p:nvSpPr>
            <p:spPr>
              <a:xfrm>
                <a:off x="1095857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xmlns="" id="{7D9AD97E-3FA5-473F-A714-FF8E2D60DCF4}"/>
                  </a:ext>
                </a:extLst>
              </p:cNvPr>
              <p:cNvSpPr txBox="1"/>
              <p:nvPr/>
            </p:nvSpPr>
            <p:spPr>
              <a:xfrm>
                <a:off x="2232963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B796B2F9-2372-42C5-B53C-C8A05621D722}"/>
                </a:ext>
              </a:extLst>
            </p:cNvPr>
            <p:cNvSpPr txBox="1"/>
            <p:nvPr/>
          </p:nvSpPr>
          <p:spPr>
            <a:xfrm>
              <a:off x="1553073" y="1963203"/>
              <a:ext cx="553995" cy="775015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accent2"/>
                  </a:solidFill>
                </a:rPr>
                <a:t>03</a:t>
              </a:r>
              <a:endParaRPr lang="zh-CN" altLang="en-US" sz="48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102519B5-B272-403A-9CC6-44BCF46E6132}"/>
              </a:ext>
            </a:extLst>
          </p:cNvPr>
          <p:cNvGrpSpPr/>
          <p:nvPr/>
        </p:nvGrpSpPr>
        <p:grpSpPr>
          <a:xfrm>
            <a:off x="9179560" y="1963203"/>
            <a:ext cx="2339340" cy="4031832"/>
            <a:chOff x="660400" y="1963203"/>
            <a:chExt cx="2339340" cy="4031832"/>
          </a:xfrm>
        </p:grpSpPr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5A9BB676-6460-4D71-972D-5810ABA2620A}"/>
                </a:ext>
              </a:extLst>
            </p:cNvPr>
            <p:cNvSpPr/>
            <p:nvPr/>
          </p:nvSpPr>
          <p:spPr>
            <a:xfrm>
              <a:off x="761214" y="2093629"/>
              <a:ext cx="2137712" cy="379405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403885CE-B3F6-43B8-B152-02C291C0ED5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997710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2075D2AB-CD5D-4096-B380-574736609B42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995035"/>
              <a:ext cx="230124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3E35F66C-F19F-491C-A2DA-5BE024F32B8B}"/>
                </a:ext>
              </a:extLst>
            </p:cNvPr>
            <p:cNvCxnSpPr>
              <a:cxnSpLocks/>
            </p:cNvCxnSpPr>
            <p:nvPr/>
          </p:nvCxnSpPr>
          <p:spPr>
            <a:xfrm>
              <a:off x="299974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57E63E5E-7807-4170-855C-193FA1E3E991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099344"/>
              <a:ext cx="0" cy="379405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xmlns="" id="{0CF522D8-1E69-4923-9123-EC7EBBEB7FE1}"/>
                </a:ext>
              </a:extLst>
            </p:cNvPr>
            <p:cNvGrpSpPr/>
            <p:nvPr/>
          </p:nvGrpSpPr>
          <p:grpSpPr>
            <a:xfrm>
              <a:off x="1134745" y="2824047"/>
              <a:ext cx="1352550" cy="2875713"/>
              <a:chOff x="1095857" y="2824047"/>
              <a:chExt cx="1352550" cy="2875713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906BA0CF-29FF-41D6-B7C2-D0C332A383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5857" y="5699760"/>
                <a:ext cx="1352550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xmlns="" id="{C108B26B-1A68-4BA4-95BC-80794676D3E5}"/>
                  </a:ext>
                </a:extLst>
              </p:cNvPr>
              <p:cNvSpPr txBox="1"/>
              <p:nvPr/>
            </p:nvSpPr>
            <p:spPr>
              <a:xfrm>
                <a:off x="1495133" y="2824047"/>
                <a:ext cx="553998" cy="2704055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algn="dist"/>
                <a:r>
                  <a:rPr lang="zh-CN" altLang="en-US" sz="36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多段内容四</a:t>
                </a: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xmlns="" id="{D291A17D-79D6-4C25-AC47-A3333E688E1D}"/>
                  </a:ext>
                </a:extLst>
              </p:cNvPr>
              <p:cNvSpPr txBox="1"/>
              <p:nvPr/>
            </p:nvSpPr>
            <p:spPr>
              <a:xfrm>
                <a:off x="1095857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xmlns="" id="{2A478BA6-5F18-4267-B723-731AA4189A46}"/>
                  </a:ext>
                </a:extLst>
              </p:cNvPr>
              <p:cNvSpPr txBox="1"/>
              <p:nvPr/>
            </p:nvSpPr>
            <p:spPr>
              <a:xfrm>
                <a:off x="2232963" y="2824048"/>
                <a:ext cx="215444" cy="2605202"/>
              </a:xfrm>
              <a:prstGeom prst="rect">
                <a:avLst/>
              </a:prstGeom>
              <a:noFill/>
            </p:spPr>
            <p:txBody>
              <a:bodyPr vert="eaVert" wrap="square" lIns="0" tIns="0" rIns="0" bIns="36000" rtlCol="0">
                <a:spAutoFit/>
              </a:bodyPr>
              <a:lstStyle/>
              <a:p>
                <a:pPr lvl="0" algn="dist"/>
                <a:r>
                  <a:rPr lang="en-US" altLang="zh-CN" sz="1400" dirty="0">
                    <a:solidFill>
                      <a:schemeClr val="accent2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Lorem ipsum</a:t>
                </a:r>
                <a:endParaRPr lang="zh-CN" altLang="en-US" sz="1400" dirty="0">
                  <a:solidFill>
                    <a:schemeClr val="accent2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8C160A17-31AC-44CD-A8FB-0E43E880166F}"/>
                </a:ext>
              </a:extLst>
            </p:cNvPr>
            <p:cNvSpPr txBox="1"/>
            <p:nvPr/>
          </p:nvSpPr>
          <p:spPr>
            <a:xfrm>
              <a:off x="1553073" y="1963203"/>
              <a:ext cx="553995" cy="775015"/>
            </a:xfrm>
            <a:prstGeom prst="rect">
              <a:avLst/>
            </a:prstGeom>
            <a:noFill/>
          </p:spPr>
          <p:txBody>
            <a:bodyPr wrap="square" lIns="0" tIns="0" rIns="0" bIns="36000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accent2"/>
                  </a:solidFill>
                </a:rPr>
                <a:t>04</a:t>
              </a:r>
              <a:endParaRPr lang="zh-CN" altLang="en-US" sz="4800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4631D3B-0471-4B4B-A47A-C577F8D5845B}"/>
              </a:ext>
            </a:extLst>
          </p:cNvPr>
          <p:cNvGrpSpPr/>
          <p:nvPr/>
        </p:nvGrpSpPr>
        <p:grpSpPr>
          <a:xfrm>
            <a:off x="3654855" y="355902"/>
            <a:ext cx="4882290" cy="1028736"/>
            <a:chOff x="4044580" y="657491"/>
            <a:chExt cx="5878381" cy="123862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CFCE43F-DAEB-4E28-B4D3-55A6A729D3EB}"/>
                </a:ext>
              </a:extLst>
            </p:cNvPr>
            <p:cNvSpPr/>
            <p:nvPr/>
          </p:nvSpPr>
          <p:spPr>
            <a:xfrm>
              <a:off x="4044580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六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D9E2C1D7-3BFA-4157-88A4-04D4531237DD}"/>
                </a:ext>
              </a:extLst>
            </p:cNvPr>
            <p:cNvSpPr/>
            <p:nvPr/>
          </p:nvSpPr>
          <p:spPr>
            <a:xfrm>
              <a:off x="5591167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段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7D11395-DE80-4AE7-AC9D-66E2FC7C32D7}"/>
                </a:ext>
              </a:extLst>
            </p:cNvPr>
            <p:cNvSpPr/>
            <p:nvPr/>
          </p:nvSpPr>
          <p:spPr>
            <a:xfrm>
              <a:off x="7137754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内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9322217E-8B65-4F94-8D23-EAEDF509BB31}"/>
                </a:ext>
              </a:extLst>
            </p:cNvPr>
            <p:cNvSpPr/>
            <p:nvPr/>
          </p:nvSpPr>
          <p:spPr>
            <a:xfrm>
              <a:off x="8684341" y="657491"/>
              <a:ext cx="1238620" cy="123862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0" rIns="91440" bIns="144000" rtlCol="0" anchor="ctr"/>
            <a:lstStyle/>
            <a:p>
              <a:pPr algn="ctr"/>
              <a:r>
                <a:rPr lang="zh-CN" altLang="en-US" sz="6600" dirty="0">
                  <a:solidFill>
                    <a:schemeClr val="accent2"/>
                  </a:solidFill>
                  <a:latin typeface="+mj-ea"/>
                  <a:ea typeface="+mj-ea"/>
                </a:rPr>
                <a:t>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3D7DE57-D880-4729-95B3-35608595666B}"/>
              </a:ext>
            </a:extLst>
          </p:cNvPr>
          <p:cNvGrpSpPr/>
          <p:nvPr/>
        </p:nvGrpSpPr>
        <p:grpSpPr>
          <a:xfrm>
            <a:off x="1338430" y="1646927"/>
            <a:ext cx="9515141" cy="1332736"/>
            <a:chOff x="996288" y="1646927"/>
            <a:chExt cx="9515141" cy="133273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9920A023-880D-47FB-8437-6F975E0B7D1F}"/>
                </a:ext>
              </a:extLst>
            </p:cNvPr>
            <p:cNvGrpSpPr/>
            <p:nvPr/>
          </p:nvGrpSpPr>
          <p:grpSpPr>
            <a:xfrm>
              <a:off x="996288" y="1646927"/>
              <a:ext cx="4287538" cy="1332736"/>
              <a:chOff x="996288" y="1646927"/>
              <a:chExt cx="4287538" cy="1332736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897096E1-C402-47A7-82DD-E588D05B5A18}"/>
                  </a:ext>
                </a:extLst>
              </p:cNvPr>
              <p:cNvSpPr/>
              <p:nvPr/>
            </p:nvSpPr>
            <p:spPr>
              <a:xfrm>
                <a:off x="996288" y="1910687"/>
                <a:ext cx="2497540" cy="80521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</a:rPr>
                  <a:t>这里是你的内容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3A358BC9-F23E-4176-AA14-192A4A976534}"/>
                  </a:ext>
                </a:extLst>
              </p:cNvPr>
              <p:cNvSpPr/>
              <p:nvPr/>
            </p:nvSpPr>
            <p:spPr>
              <a:xfrm>
                <a:off x="3493828" y="1910687"/>
                <a:ext cx="1789998" cy="805217"/>
              </a:xfrm>
              <a:prstGeom prst="rect">
                <a:avLst/>
              </a:prstGeom>
              <a:solidFill>
                <a:schemeClr val="accent5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5" name="图形 3">
                <a:extLst>
                  <a:ext uri="{FF2B5EF4-FFF2-40B4-BE49-F238E27FC236}">
                    <a16:creationId xmlns:a16="http://schemas.microsoft.com/office/drawing/2014/main" xmlns="" id="{300C5B38-7417-4EFE-BE55-838F2A7DBF6A}"/>
                  </a:ext>
                </a:extLst>
              </p:cNvPr>
              <p:cNvGrpSpPr/>
              <p:nvPr/>
            </p:nvGrpSpPr>
            <p:grpSpPr>
              <a:xfrm>
                <a:off x="3726821" y="1646927"/>
                <a:ext cx="1324011" cy="1332736"/>
                <a:chOff x="3615362" y="1382361"/>
                <a:chExt cx="1857076" cy="1869314"/>
              </a:xfrm>
              <a:solidFill>
                <a:schemeClr val="accent2"/>
              </a:solidFill>
            </p:grpSpPr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xmlns="" id="{EDC728F4-DA15-47A6-923B-FFA047FFD279}"/>
                    </a:ext>
                  </a:extLst>
                </p:cNvPr>
                <p:cNvSpPr/>
                <p:nvPr/>
              </p:nvSpPr>
              <p:spPr>
                <a:xfrm>
                  <a:off x="3615362" y="1382361"/>
                  <a:ext cx="1857076" cy="1869314"/>
                </a:xfrm>
                <a:custGeom>
                  <a:avLst/>
                  <a:gdLst>
                    <a:gd name="connsiteX0" fmla="*/ 463680 w 1857076"/>
                    <a:gd name="connsiteY0" fmla="*/ 1746525 h 1869314"/>
                    <a:gd name="connsiteX1" fmla="*/ 459012 w 1857076"/>
                    <a:gd name="connsiteY1" fmla="*/ 1726735 h 1869314"/>
                    <a:gd name="connsiteX2" fmla="*/ 477967 w 1857076"/>
                    <a:gd name="connsiteY2" fmla="*/ 1721582 h 1869314"/>
                    <a:gd name="connsiteX3" fmla="*/ 927593 w 1857076"/>
                    <a:gd name="connsiteY3" fmla="*/ 1840553 h 1869314"/>
                    <a:gd name="connsiteX4" fmla="*/ 1828461 w 1857076"/>
                    <a:gd name="connsiteY4" fmla="*/ 1040129 h 1869314"/>
                    <a:gd name="connsiteX5" fmla="*/ 1844906 w 1857076"/>
                    <a:gd name="connsiteY5" fmla="*/ 1028135 h 1869314"/>
                    <a:gd name="connsiteX6" fmla="*/ 1857031 w 1857076"/>
                    <a:gd name="connsiteY6" fmla="*/ 1043472 h 1869314"/>
                    <a:gd name="connsiteX7" fmla="*/ 927593 w 1857076"/>
                    <a:gd name="connsiteY7" fmla="*/ 1869314 h 1869314"/>
                    <a:gd name="connsiteX8" fmla="*/ 463680 w 1857076"/>
                    <a:gd name="connsiteY8" fmla="*/ 1746525 h 1869314"/>
                    <a:gd name="connsiteX9" fmla="*/ 1358146 w 1857076"/>
                    <a:gd name="connsiteY9" fmla="*/ 104631 h 1869314"/>
                    <a:gd name="connsiteX10" fmla="*/ 1363771 w 1857076"/>
                    <a:gd name="connsiteY10" fmla="*/ 124172 h 1869314"/>
                    <a:gd name="connsiteX11" fmla="*/ 1344904 w 1857076"/>
                    <a:gd name="connsiteY11" fmla="*/ 130151 h 1869314"/>
                    <a:gd name="connsiteX12" fmla="*/ 927593 w 1857076"/>
                    <a:gd name="connsiteY12" fmla="*/ 28755 h 1869314"/>
                    <a:gd name="connsiteX13" fmla="*/ 28664 w 1857076"/>
                    <a:gd name="connsiteY13" fmla="*/ 813795 h 1869314"/>
                    <a:gd name="connsiteX14" fmla="*/ 12489 w 1857076"/>
                    <a:gd name="connsiteY14" fmla="*/ 826140 h 1869314"/>
                    <a:gd name="connsiteX15" fmla="*/ 129 w 1857076"/>
                    <a:gd name="connsiteY15" fmla="*/ 809985 h 1869314"/>
                    <a:gd name="connsiteX16" fmla="*/ 927593 w 1857076"/>
                    <a:gd name="connsiteY16" fmla="*/ 0 h 1869314"/>
                    <a:gd name="connsiteX17" fmla="*/ 1358146 w 1857076"/>
                    <a:gd name="connsiteY17" fmla="*/ 104595 h 18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57076" h="1869314">
                      <a:moveTo>
                        <a:pt x="463680" y="1746525"/>
                      </a:moveTo>
                      <a:cubicBezTo>
                        <a:pt x="456921" y="1742349"/>
                        <a:pt x="454829" y="1733488"/>
                        <a:pt x="459012" y="1726735"/>
                      </a:cubicBezTo>
                      <a:cubicBezTo>
                        <a:pt x="462992" y="1720307"/>
                        <a:pt x="471273" y="1718056"/>
                        <a:pt x="477967" y="1721582"/>
                      </a:cubicBezTo>
                      <a:cubicBezTo>
                        <a:pt x="614863" y="1799792"/>
                        <a:pt x="769886" y="1840813"/>
                        <a:pt x="927593" y="1840553"/>
                      </a:cubicBezTo>
                      <a:cubicBezTo>
                        <a:pt x="1389165" y="1840553"/>
                        <a:pt x="1775752" y="1494347"/>
                        <a:pt x="1828461" y="1040129"/>
                      </a:cubicBezTo>
                      <a:cubicBezTo>
                        <a:pt x="1829690" y="1032284"/>
                        <a:pt x="1837047" y="1026913"/>
                        <a:pt x="1844906" y="1028135"/>
                      </a:cubicBezTo>
                      <a:cubicBezTo>
                        <a:pt x="1852338" y="1029291"/>
                        <a:pt x="1857627" y="1035977"/>
                        <a:pt x="1857031" y="1043472"/>
                      </a:cubicBezTo>
                      <a:cubicBezTo>
                        <a:pt x="1802628" y="1512102"/>
                        <a:pt x="1403847" y="1869314"/>
                        <a:pt x="927593" y="1869314"/>
                      </a:cubicBezTo>
                      <a:cubicBezTo>
                        <a:pt x="764872" y="1869556"/>
                        <a:pt x="604926" y="1827227"/>
                        <a:pt x="463680" y="1746525"/>
                      </a:cubicBezTo>
                      <a:close/>
                      <a:moveTo>
                        <a:pt x="1358146" y="104631"/>
                      </a:moveTo>
                      <a:cubicBezTo>
                        <a:pt x="1365102" y="108476"/>
                        <a:pt x="1367620" y="117225"/>
                        <a:pt x="1363771" y="124172"/>
                      </a:cubicBezTo>
                      <a:cubicBezTo>
                        <a:pt x="1360070" y="130853"/>
                        <a:pt x="1351786" y="133479"/>
                        <a:pt x="1344904" y="130151"/>
                      </a:cubicBezTo>
                      <a:cubicBezTo>
                        <a:pt x="1215990" y="63317"/>
                        <a:pt x="1072837" y="28534"/>
                        <a:pt x="927593" y="28755"/>
                      </a:cubicBezTo>
                      <a:cubicBezTo>
                        <a:pt x="471741" y="28755"/>
                        <a:pt x="88327" y="366622"/>
                        <a:pt x="28664" y="813795"/>
                      </a:cubicBezTo>
                      <a:cubicBezTo>
                        <a:pt x="27611" y="821666"/>
                        <a:pt x="20369" y="827193"/>
                        <a:pt x="12489" y="826140"/>
                      </a:cubicBezTo>
                      <a:cubicBezTo>
                        <a:pt x="4609" y="825089"/>
                        <a:pt x="-925" y="817856"/>
                        <a:pt x="129" y="809985"/>
                      </a:cubicBezTo>
                      <a:cubicBezTo>
                        <a:pt x="61698" y="348579"/>
                        <a:pt x="457275" y="0"/>
                        <a:pt x="927593" y="0"/>
                      </a:cubicBezTo>
                      <a:cubicBezTo>
                        <a:pt x="1079519" y="0"/>
                        <a:pt x="1226264" y="36195"/>
                        <a:pt x="1358146" y="10459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xmlns="" id="{4C23CD39-3485-4766-9784-77778FA8B618}"/>
                    </a:ext>
                  </a:extLst>
                </p:cNvPr>
                <p:cNvSpPr/>
                <p:nvPr/>
              </p:nvSpPr>
              <p:spPr>
                <a:xfrm>
                  <a:off x="3898292" y="1479983"/>
                  <a:ext cx="1239413" cy="1698864"/>
                </a:xfrm>
                <a:custGeom>
                  <a:avLst/>
                  <a:gdLst>
                    <a:gd name="connsiteX0" fmla="*/ 624187 w 1239413"/>
                    <a:gd name="connsiteY0" fmla="*/ 1403590 h 1698864"/>
                    <a:gd name="connsiteX1" fmla="*/ 609788 w 1239413"/>
                    <a:gd name="connsiteY1" fmla="*/ 1389218 h 1698864"/>
                    <a:gd name="connsiteX2" fmla="*/ 624178 w 1239413"/>
                    <a:gd name="connsiteY2" fmla="*/ 1374834 h 1698864"/>
                    <a:gd name="connsiteX3" fmla="*/ 624187 w 1239413"/>
                    <a:gd name="connsiteY3" fmla="*/ 1374834 h 1698864"/>
                    <a:gd name="connsiteX4" fmla="*/ 1107819 w 1239413"/>
                    <a:gd name="connsiteY4" fmla="*/ 1096490 h 1698864"/>
                    <a:gd name="connsiteX5" fmla="*/ 1127520 w 1239413"/>
                    <a:gd name="connsiteY5" fmla="*/ 1091259 h 1698864"/>
                    <a:gd name="connsiteX6" fmla="*/ 1132755 w 1239413"/>
                    <a:gd name="connsiteY6" fmla="*/ 1110940 h 1698864"/>
                    <a:gd name="connsiteX7" fmla="*/ 624187 w 1239413"/>
                    <a:gd name="connsiteY7" fmla="*/ 1403590 h 1698864"/>
                    <a:gd name="connsiteX8" fmla="*/ 714400 w 1239413"/>
                    <a:gd name="connsiteY8" fmla="*/ 236472 h 1698864"/>
                    <a:gd name="connsiteX9" fmla="*/ 725765 w 1239413"/>
                    <a:gd name="connsiteY9" fmla="*/ 253340 h 1698864"/>
                    <a:gd name="connsiteX10" fmla="*/ 710010 w 1239413"/>
                    <a:gd name="connsiteY10" fmla="*/ 264866 h 1698864"/>
                    <a:gd name="connsiteX11" fmla="*/ 624187 w 1239413"/>
                    <a:gd name="connsiteY11" fmla="*/ 258325 h 1698864"/>
                    <a:gd name="connsiteX12" fmla="*/ 124866 w 1239413"/>
                    <a:gd name="connsiteY12" fmla="*/ 565605 h 1698864"/>
                    <a:gd name="connsiteX13" fmla="*/ 105524 w 1239413"/>
                    <a:gd name="connsiteY13" fmla="*/ 571985 h 1698864"/>
                    <a:gd name="connsiteX14" fmla="*/ 99138 w 1239413"/>
                    <a:gd name="connsiteY14" fmla="*/ 552667 h 1698864"/>
                    <a:gd name="connsiteX15" fmla="*/ 624187 w 1239413"/>
                    <a:gd name="connsiteY15" fmla="*/ 229570 h 1698864"/>
                    <a:gd name="connsiteX16" fmla="*/ 714400 w 1239413"/>
                    <a:gd name="connsiteY16" fmla="*/ 236472 h 1698864"/>
                    <a:gd name="connsiteX17" fmla="*/ 626454 w 1239413"/>
                    <a:gd name="connsiteY17" fmla="*/ 129001 h 1698864"/>
                    <a:gd name="connsiteX18" fmla="*/ 576292 w 1239413"/>
                    <a:gd name="connsiteY18" fmla="*/ 156427 h 1698864"/>
                    <a:gd name="connsiteX19" fmla="*/ 584963 w 1239413"/>
                    <a:gd name="connsiteY19" fmla="*/ 99995 h 1698864"/>
                    <a:gd name="connsiteX20" fmla="*/ 543329 w 1239413"/>
                    <a:gd name="connsiteY20" fmla="*/ 60816 h 1698864"/>
                    <a:gd name="connsiteX21" fmla="*/ 599790 w 1239413"/>
                    <a:gd name="connsiteY21" fmla="*/ 51651 h 1698864"/>
                    <a:gd name="connsiteX22" fmla="*/ 624187 w 1239413"/>
                    <a:gd name="connsiteY22" fmla="*/ 0 h 1698864"/>
                    <a:gd name="connsiteX23" fmla="*/ 650385 w 1239413"/>
                    <a:gd name="connsiteY23" fmla="*/ 50752 h 1698864"/>
                    <a:gd name="connsiteX24" fmla="*/ 707095 w 1239413"/>
                    <a:gd name="connsiteY24" fmla="*/ 57977 h 1698864"/>
                    <a:gd name="connsiteX25" fmla="*/ 666866 w 1239413"/>
                    <a:gd name="connsiteY25" fmla="*/ 98557 h 1698864"/>
                    <a:gd name="connsiteX26" fmla="*/ 677515 w 1239413"/>
                    <a:gd name="connsiteY26" fmla="*/ 154665 h 1698864"/>
                    <a:gd name="connsiteX27" fmla="*/ 1158772 w 1239413"/>
                    <a:gd name="connsiteY27" fmla="*/ 1356000 h 1698864"/>
                    <a:gd name="connsiteX28" fmla="*/ 1108610 w 1239413"/>
                    <a:gd name="connsiteY28" fmla="*/ 1383461 h 1698864"/>
                    <a:gd name="connsiteX29" fmla="*/ 1117282 w 1239413"/>
                    <a:gd name="connsiteY29" fmla="*/ 1327031 h 1698864"/>
                    <a:gd name="connsiteX30" fmla="*/ 1075648 w 1239413"/>
                    <a:gd name="connsiteY30" fmla="*/ 1287852 h 1698864"/>
                    <a:gd name="connsiteX31" fmla="*/ 1132109 w 1239413"/>
                    <a:gd name="connsiteY31" fmla="*/ 1278686 h 1698864"/>
                    <a:gd name="connsiteX32" fmla="*/ 1156506 w 1239413"/>
                    <a:gd name="connsiteY32" fmla="*/ 1227037 h 1698864"/>
                    <a:gd name="connsiteX33" fmla="*/ 1182703 w 1239413"/>
                    <a:gd name="connsiteY33" fmla="*/ 1277787 h 1698864"/>
                    <a:gd name="connsiteX34" fmla="*/ 1239414 w 1239413"/>
                    <a:gd name="connsiteY34" fmla="*/ 1285013 h 1698864"/>
                    <a:gd name="connsiteX35" fmla="*/ 1199182 w 1239413"/>
                    <a:gd name="connsiteY35" fmla="*/ 1325592 h 1698864"/>
                    <a:gd name="connsiteX36" fmla="*/ 1209834 w 1239413"/>
                    <a:gd name="connsiteY36" fmla="*/ 1381701 h 1698864"/>
                    <a:gd name="connsiteX37" fmla="*/ 914726 w 1239413"/>
                    <a:gd name="connsiteY37" fmla="*/ 1574214 h 1698864"/>
                    <a:gd name="connsiteX38" fmla="*/ 859418 w 1239413"/>
                    <a:gd name="connsiteY38" fmla="*/ 1588734 h 1698864"/>
                    <a:gd name="connsiteX39" fmla="*/ 881513 w 1239413"/>
                    <a:gd name="connsiteY39" fmla="*/ 1536041 h 1698864"/>
                    <a:gd name="connsiteX40" fmla="*/ 850566 w 1239413"/>
                    <a:gd name="connsiteY40" fmla="*/ 1488022 h 1698864"/>
                    <a:gd name="connsiteX41" fmla="*/ 907565 w 1239413"/>
                    <a:gd name="connsiteY41" fmla="*/ 1492693 h 1698864"/>
                    <a:gd name="connsiteX42" fmla="*/ 943766 w 1239413"/>
                    <a:gd name="connsiteY42" fmla="*/ 1448484 h 1698864"/>
                    <a:gd name="connsiteX43" fmla="*/ 956900 w 1239413"/>
                    <a:gd name="connsiteY43" fmla="*/ 1504088 h 1698864"/>
                    <a:gd name="connsiteX44" fmla="*/ 1010158 w 1239413"/>
                    <a:gd name="connsiteY44" fmla="*/ 1524791 h 1698864"/>
                    <a:gd name="connsiteX45" fmla="*/ 961290 w 1239413"/>
                    <a:gd name="connsiteY45" fmla="*/ 1554444 h 1698864"/>
                    <a:gd name="connsiteX46" fmla="*/ 958051 w 1239413"/>
                    <a:gd name="connsiteY46" fmla="*/ 1611486 h 1698864"/>
                    <a:gd name="connsiteX47" fmla="*/ 610945 w 1239413"/>
                    <a:gd name="connsiteY47" fmla="*/ 1648579 h 1698864"/>
                    <a:gd name="connsiteX48" fmla="*/ 554089 w 1239413"/>
                    <a:gd name="connsiteY48" fmla="*/ 1642327 h 1698864"/>
                    <a:gd name="connsiteX49" fmla="*/ 593637 w 1239413"/>
                    <a:gd name="connsiteY49" fmla="*/ 1601062 h 1698864"/>
                    <a:gd name="connsiteX50" fmla="*/ 582013 w 1239413"/>
                    <a:gd name="connsiteY50" fmla="*/ 1545134 h 1698864"/>
                    <a:gd name="connsiteX51" fmla="*/ 633507 w 1239413"/>
                    <a:gd name="connsiteY51" fmla="*/ 1569937 h 1698864"/>
                    <a:gd name="connsiteX52" fmla="*/ 683166 w 1239413"/>
                    <a:gd name="connsiteY52" fmla="*/ 1541613 h 1698864"/>
                    <a:gd name="connsiteX53" fmla="*/ 675465 w 1239413"/>
                    <a:gd name="connsiteY53" fmla="*/ 1598188 h 1698864"/>
                    <a:gd name="connsiteX54" fmla="*/ 717782 w 1239413"/>
                    <a:gd name="connsiteY54" fmla="*/ 1636647 h 1698864"/>
                    <a:gd name="connsiteX55" fmla="*/ 661539 w 1239413"/>
                    <a:gd name="connsiteY55" fmla="*/ 1646819 h 1698864"/>
                    <a:gd name="connsiteX56" fmla="*/ 638042 w 1239413"/>
                    <a:gd name="connsiteY56" fmla="*/ 1698865 h 1698864"/>
                    <a:gd name="connsiteX57" fmla="*/ 330806 w 1239413"/>
                    <a:gd name="connsiteY57" fmla="*/ 186761 h 1698864"/>
                    <a:gd name="connsiteX58" fmla="*/ 290144 w 1239413"/>
                    <a:gd name="connsiteY58" fmla="*/ 226947 h 1698864"/>
                    <a:gd name="connsiteX59" fmla="*/ 282946 w 1239413"/>
                    <a:gd name="connsiteY59" fmla="*/ 170299 h 1698864"/>
                    <a:gd name="connsiteX60" fmla="*/ 232100 w 1239413"/>
                    <a:gd name="connsiteY60" fmla="*/ 144133 h 1698864"/>
                    <a:gd name="connsiteX61" fmla="*/ 283810 w 1239413"/>
                    <a:gd name="connsiteY61" fmla="*/ 119763 h 1698864"/>
                    <a:gd name="connsiteX62" fmla="*/ 293022 w 1239413"/>
                    <a:gd name="connsiteY62" fmla="*/ 63368 h 1698864"/>
                    <a:gd name="connsiteX63" fmla="*/ 332246 w 1239413"/>
                    <a:gd name="connsiteY63" fmla="*/ 104954 h 1698864"/>
                    <a:gd name="connsiteX64" fmla="*/ 388740 w 1239413"/>
                    <a:gd name="connsiteY64" fmla="*/ 96328 h 1698864"/>
                    <a:gd name="connsiteX65" fmla="*/ 361248 w 1239413"/>
                    <a:gd name="connsiteY65" fmla="*/ 146362 h 1698864"/>
                    <a:gd name="connsiteX66" fmla="*/ 386978 w 1239413"/>
                    <a:gd name="connsiteY66" fmla="*/ 197401 h 1698864"/>
                    <a:gd name="connsiteX67" fmla="*/ 107018 w 1239413"/>
                    <a:gd name="connsiteY67" fmla="*/ 377874 h 1698864"/>
                    <a:gd name="connsiteX68" fmla="*/ 90969 w 1239413"/>
                    <a:gd name="connsiteY68" fmla="*/ 432687 h 1698864"/>
                    <a:gd name="connsiteX69" fmla="*/ 57145 w 1239413"/>
                    <a:gd name="connsiteY69" fmla="*/ 386643 h 1698864"/>
                    <a:gd name="connsiteX70" fmla="*/ 0 w 1239413"/>
                    <a:gd name="connsiteY70" fmla="*/ 388368 h 1698864"/>
                    <a:gd name="connsiteX71" fmla="*/ 33394 w 1239413"/>
                    <a:gd name="connsiteY71" fmla="*/ 342002 h 1698864"/>
                    <a:gd name="connsiteX72" fmla="*/ 14106 w 1239413"/>
                    <a:gd name="connsiteY72" fmla="*/ 288231 h 1698864"/>
                    <a:gd name="connsiteX73" fmla="*/ 68550 w 1239413"/>
                    <a:gd name="connsiteY73" fmla="*/ 305627 h 1698864"/>
                    <a:gd name="connsiteX74" fmla="*/ 113784 w 1239413"/>
                    <a:gd name="connsiteY74" fmla="*/ 270689 h 1698864"/>
                    <a:gd name="connsiteX75" fmla="*/ 114036 w 1239413"/>
                    <a:gd name="connsiteY75" fmla="*/ 327804 h 1698864"/>
                    <a:gd name="connsiteX76" fmla="*/ 161319 w 1239413"/>
                    <a:gd name="connsiteY76" fmla="*/ 359973 h 169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39413" h="1698864">
                      <a:moveTo>
                        <a:pt x="624187" y="1403590"/>
                      </a:moveTo>
                      <a:cubicBezTo>
                        <a:pt x="616238" y="1403593"/>
                        <a:pt x="609792" y="1397158"/>
                        <a:pt x="609788" y="1389218"/>
                      </a:cubicBezTo>
                      <a:cubicBezTo>
                        <a:pt x="609785" y="1381277"/>
                        <a:pt x="616227" y="1374838"/>
                        <a:pt x="624178" y="1374834"/>
                      </a:cubicBezTo>
                      <a:cubicBezTo>
                        <a:pt x="624180" y="1374834"/>
                        <a:pt x="624183" y="1374834"/>
                        <a:pt x="624187" y="1374834"/>
                      </a:cubicBezTo>
                      <a:cubicBezTo>
                        <a:pt x="825700" y="1374834"/>
                        <a:pt x="1008502" y="1267401"/>
                        <a:pt x="1107819" y="1096490"/>
                      </a:cubicBezTo>
                      <a:cubicBezTo>
                        <a:pt x="1111814" y="1089611"/>
                        <a:pt x="1120634" y="1087270"/>
                        <a:pt x="1127520" y="1091259"/>
                      </a:cubicBezTo>
                      <a:cubicBezTo>
                        <a:pt x="1134407" y="1095249"/>
                        <a:pt x="1136750" y="1104060"/>
                        <a:pt x="1132755" y="1110940"/>
                      </a:cubicBezTo>
                      <a:cubicBezTo>
                        <a:pt x="1027678" y="1292166"/>
                        <a:pt x="833854" y="1403701"/>
                        <a:pt x="624187" y="1403590"/>
                      </a:cubicBezTo>
                      <a:close/>
                      <a:moveTo>
                        <a:pt x="714400" y="236472"/>
                      </a:moveTo>
                      <a:cubicBezTo>
                        <a:pt x="722202" y="237996"/>
                        <a:pt x="727290" y="245549"/>
                        <a:pt x="725765" y="253340"/>
                      </a:cubicBezTo>
                      <a:cubicBezTo>
                        <a:pt x="724325" y="260697"/>
                        <a:pt x="717467" y="265715"/>
                        <a:pt x="710010" y="264866"/>
                      </a:cubicBezTo>
                      <a:cubicBezTo>
                        <a:pt x="681799" y="260554"/>
                        <a:pt x="653154" y="258325"/>
                        <a:pt x="624187" y="258325"/>
                      </a:cubicBezTo>
                      <a:cubicBezTo>
                        <a:pt x="412986" y="258270"/>
                        <a:pt x="219798" y="377157"/>
                        <a:pt x="124866" y="565605"/>
                      </a:cubicBezTo>
                      <a:cubicBezTo>
                        <a:pt x="121290" y="572703"/>
                        <a:pt x="112630" y="575558"/>
                        <a:pt x="105524" y="571985"/>
                      </a:cubicBezTo>
                      <a:cubicBezTo>
                        <a:pt x="98421" y="568413"/>
                        <a:pt x="95560" y="559762"/>
                        <a:pt x="99138" y="552667"/>
                      </a:cubicBezTo>
                      <a:cubicBezTo>
                        <a:pt x="198965" y="354513"/>
                        <a:pt x="402107" y="229507"/>
                        <a:pt x="624187" y="229570"/>
                      </a:cubicBezTo>
                      <a:cubicBezTo>
                        <a:pt x="654594" y="229570"/>
                        <a:pt x="684749" y="231907"/>
                        <a:pt x="714400" y="236472"/>
                      </a:cubicBezTo>
                      <a:close/>
                      <a:moveTo>
                        <a:pt x="626454" y="129001"/>
                      </a:moveTo>
                      <a:lnTo>
                        <a:pt x="576292" y="156427"/>
                      </a:lnTo>
                      <a:lnTo>
                        <a:pt x="584963" y="99995"/>
                      </a:lnTo>
                      <a:lnTo>
                        <a:pt x="543329" y="60816"/>
                      </a:lnTo>
                      <a:lnTo>
                        <a:pt x="599790" y="51651"/>
                      </a:lnTo>
                      <a:lnTo>
                        <a:pt x="624187" y="0"/>
                      </a:lnTo>
                      <a:lnTo>
                        <a:pt x="650385" y="50752"/>
                      </a:lnTo>
                      <a:lnTo>
                        <a:pt x="707095" y="57977"/>
                      </a:lnTo>
                      <a:lnTo>
                        <a:pt x="666866" y="98557"/>
                      </a:lnTo>
                      <a:lnTo>
                        <a:pt x="677515" y="154665"/>
                      </a:lnTo>
                      <a:close/>
                      <a:moveTo>
                        <a:pt x="1158772" y="1356000"/>
                      </a:moveTo>
                      <a:lnTo>
                        <a:pt x="1108610" y="1383461"/>
                      </a:lnTo>
                      <a:lnTo>
                        <a:pt x="1117282" y="1327031"/>
                      </a:lnTo>
                      <a:lnTo>
                        <a:pt x="1075648" y="1287852"/>
                      </a:lnTo>
                      <a:lnTo>
                        <a:pt x="1132109" y="1278686"/>
                      </a:lnTo>
                      <a:lnTo>
                        <a:pt x="1156506" y="1227037"/>
                      </a:lnTo>
                      <a:lnTo>
                        <a:pt x="1182703" y="1277787"/>
                      </a:lnTo>
                      <a:lnTo>
                        <a:pt x="1239414" y="1285013"/>
                      </a:lnTo>
                      <a:lnTo>
                        <a:pt x="1199182" y="1325592"/>
                      </a:lnTo>
                      <a:lnTo>
                        <a:pt x="1209834" y="1381701"/>
                      </a:lnTo>
                      <a:close/>
                      <a:moveTo>
                        <a:pt x="914726" y="1574214"/>
                      </a:moveTo>
                      <a:lnTo>
                        <a:pt x="859418" y="1588734"/>
                      </a:lnTo>
                      <a:lnTo>
                        <a:pt x="881513" y="1536041"/>
                      </a:lnTo>
                      <a:lnTo>
                        <a:pt x="850566" y="1488022"/>
                      </a:lnTo>
                      <a:lnTo>
                        <a:pt x="907565" y="1492693"/>
                      </a:lnTo>
                      <a:lnTo>
                        <a:pt x="943766" y="1448484"/>
                      </a:lnTo>
                      <a:lnTo>
                        <a:pt x="956900" y="1504088"/>
                      </a:lnTo>
                      <a:lnTo>
                        <a:pt x="1010158" y="1524791"/>
                      </a:lnTo>
                      <a:lnTo>
                        <a:pt x="961290" y="1554444"/>
                      </a:lnTo>
                      <a:lnTo>
                        <a:pt x="958051" y="1611486"/>
                      </a:lnTo>
                      <a:close/>
                      <a:moveTo>
                        <a:pt x="610945" y="1648579"/>
                      </a:moveTo>
                      <a:lnTo>
                        <a:pt x="554089" y="1642327"/>
                      </a:lnTo>
                      <a:lnTo>
                        <a:pt x="593637" y="1601062"/>
                      </a:lnTo>
                      <a:lnTo>
                        <a:pt x="582013" y="1545134"/>
                      </a:lnTo>
                      <a:lnTo>
                        <a:pt x="633507" y="1569937"/>
                      </a:lnTo>
                      <a:lnTo>
                        <a:pt x="683166" y="1541613"/>
                      </a:lnTo>
                      <a:lnTo>
                        <a:pt x="675465" y="1598188"/>
                      </a:lnTo>
                      <a:lnTo>
                        <a:pt x="717782" y="1636647"/>
                      </a:lnTo>
                      <a:lnTo>
                        <a:pt x="661539" y="1646819"/>
                      </a:lnTo>
                      <a:lnTo>
                        <a:pt x="638042" y="1698865"/>
                      </a:lnTo>
                      <a:close/>
                      <a:moveTo>
                        <a:pt x="330806" y="186761"/>
                      </a:moveTo>
                      <a:lnTo>
                        <a:pt x="290144" y="226947"/>
                      </a:lnTo>
                      <a:lnTo>
                        <a:pt x="282946" y="170299"/>
                      </a:lnTo>
                      <a:lnTo>
                        <a:pt x="232100" y="144133"/>
                      </a:lnTo>
                      <a:lnTo>
                        <a:pt x="283810" y="119763"/>
                      </a:lnTo>
                      <a:lnTo>
                        <a:pt x="293022" y="63368"/>
                      </a:lnTo>
                      <a:lnTo>
                        <a:pt x="332246" y="104954"/>
                      </a:lnTo>
                      <a:lnTo>
                        <a:pt x="388740" y="96328"/>
                      </a:lnTo>
                      <a:lnTo>
                        <a:pt x="361248" y="146362"/>
                      </a:lnTo>
                      <a:lnTo>
                        <a:pt x="386978" y="197401"/>
                      </a:lnTo>
                      <a:close/>
                      <a:moveTo>
                        <a:pt x="107018" y="377874"/>
                      </a:moveTo>
                      <a:lnTo>
                        <a:pt x="90969" y="432687"/>
                      </a:lnTo>
                      <a:lnTo>
                        <a:pt x="57145" y="386643"/>
                      </a:lnTo>
                      <a:lnTo>
                        <a:pt x="0" y="388368"/>
                      </a:lnTo>
                      <a:lnTo>
                        <a:pt x="33394" y="342002"/>
                      </a:lnTo>
                      <a:lnTo>
                        <a:pt x="14106" y="288231"/>
                      </a:lnTo>
                      <a:lnTo>
                        <a:pt x="68550" y="305627"/>
                      </a:lnTo>
                      <a:lnTo>
                        <a:pt x="113784" y="270689"/>
                      </a:lnTo>
                      <a:lnTo>
                        <a:pt x="114036" y="327804"/>
                      </a:lnTo>
                      <a:lnTo>
                        <a:pt x="161319" y="35997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xmlns="" id="{E828DF0C-4E05-4CA9-8C07-01B5FB674495}"/>
                    </a:ext>
                  </a:extLst>
                </p:cNvPr>
                <p:cNvSpPr/>
                <p:nvPr/>
              </p:nvSpPr>
              <p:spPr>
                <a:xfrm>
                  <a:off x="4025513" y="1927433"/>
                  <a:ext cx="1037431" cy="785548"/>
                </a:xfrm>
                <a:custGeom>
                  <a:avLst/>
                  <a:gdLst>
                    <a:gd name="connsiteX0" fmla="*/ 15326 w 1037431"/>
                    <a:gd name="connsiteY0" fmla="*/ 377787 h 785548"/>
                    <a:gd name="connsiteX1" fmla="*/ 124888 w 1037431"/>
                    <a:gd name="connsiteY1" fmla="*/ 410712 h 785548"/>
                    <a:gd name="connsiteX2" fmla="*/ 109508 w 1037431"/>
                    <a:gd name="connsiteY2" fmla="*/ 454235 h 785548"/>
                    <a:gd name="connsiteX3" fmla="*/ 0 w 1037431"/>
                    <a:gd name="connsiteY3" fmla="*/ 419126 h 785548"/>
                    <a:gd name="connsiteX4" fmla="*/ 15326 w 1037431"/>
                    <a:gd name="connsiteY4" fmla="*/ 377787 h 785548"/>
                    <a:gd name="connsiteX5" fmla="*/ 462299 w 1037431"/>
                    <a:gd name="connsiteY5" fmla="*/ 649359 h 785548"/>
                    <a:gd name="connsiteX6" fmla="*/ 382812 w 1037431"/>
                    <a:gd name="connsiteY6" fmla="*/ 686963 h 785548"/>
                    <a:gd name="connsiteX7" fmla="*/ 308482 w 1037431"/>
                    <a:gd name="connsiteY7" fmla="*/ 713897 h 785548"/>
                    <a:gd name="connsiteX8" fmla="*/ 247022 w 1037431"/>
                    <a:gd name="connsiteY8" fmla="*/ 705607 h 785548"/>
                    <a:gd name="connsiteX9" fmla="*/ 224859 w 1037431"/>
                    <a:gd name="connsiteY9" fmla="*/ 702768 h 785548"/>
                    <a:gd name="connsiteX10" fmla="*/ 206225 w 1037431"/>
                    <a:gd name="connsiteY10" fmla="*/ 785548 h 785548"/>
                    <a:gd name="connsiteX11" fmla="*/ 161313 w 1037431"/>
                    <a:gd name="connsiteY11" fmla="*/ 771957 h 785548"/>
                    <a:gd name="connsiteX12" fmla="*/ 188205 w 1037431"/>
                    <a:gd name="connsiteY12" fmla="*/ 675836 h 785548"/>
                    <a:gd name="connsiteX13" fmla="*/ 127252 w 1037431"/>
                    <a:gd name="connsiteY13" fmla="*/ 551006 h 785548"/>
                    <a:gd name="connsiteX14" fmla="*/ 68066 w 1037431"/>
                    <a:gd name="connsiteY14" fmla="*/ 579840 h 785548"/>
                    <a:gd name="connsiteX15" fmla="*/ 49104 w 1037431"/>
                    <a:gd name="connsiteY15" fmla="*/ 541009 h 785548"/>
                    <a:gd name="connsiteX16" fmla="*/ 147588 w 1037431"/>
                    <a:gd name="connsiteY16" fmla="*/ 493030 h 785548"/>
                    <a:gd name="connsiteX17" fmla="*/ 229016 w 1037431"/>
                    <a:gd name="connsiteY17" fmla="*/ 659792 h 785548"/>
                    <a:gd name="connsiteX18" fmla="*/ 238880 w 1037431"/>
                    <a:gd name="connsiteY18" fmla="*/ 663186 h 785548"/>
                    <a:gd name="connsiteX19" fmla="*/ 283592 w 1037431"/>
                    <a:gd name="connsiteY19" fmla="*/ 674154 h 785548"/>
                    <a:gd name="connsiteX20" fmla="*/ 347706 w 1037431"/>
                    <a:gd name="connsiteY20" fmla="*/ 656557 h 785548"/>
                    <a:gd name="connsiteX21" fmla="*/ 437381 w 1037431"/>
                    <a:gd name="connsiteY21" fmla="*/ 613989 h 785548"/>
                    <a:gd name="connsiteX22" fmla="*/ 502724 w 1037431"/>
                    <a:gd name="connsiteY22" fmla="*/ 581036 h 785548"/>
                    <a:gd name="connsiteX23" fmla="*/ 552882 w 1037431"/>
                    <a:gd name="connsiteY23" fmla="*/ 553881 h 785548"/>
                    <a:gd name="connsiteX24" fmla="*/ 562981 w 1037431"/>
                    <a:gd name="connsiteY24" fmla="*/ 600309 h 785548"/>
                    <a:gd name="connsiteX25" fmla="*/ 462299 w 1037431"/>
                    <a:gd name="connsiteY25" fmla="*/ 649359 h 785548"/>
                    <a:gd name="connsiteX26" fmla="*/ 214183 w 1037431"/>
                    <a:gd name="connsiteY26" fmla="*/ 334977 h 785548"/>
                    <a:gd name="connsiteX27" fmla="*/ 128960 w 1037431"/>
                    <a:gd name="connsiteY27" fmla="*/ 376494 h 785548"/>
                    <a:gd name="connsiteX28" fmla="*/ 111954 w 1037431"/>
                    <a:gd name="connsiteY28" fmla="*/ 341668 h 785548"/>
                    <a:gd name="connsiteX29" fmla="*/ 354428 w 1037431"/>
                    <a:gd name="connsiteY29" fmla="*/ 223542 h 785548"/>
                    <a:gd name="connsiteX30" fmla="*/ 368845 w 1037431"/>
                    <a:gd name="connsiteY30" fmla="*/ 253069 h 785548"/>
                    <a:gd name="connsiteX31" fmla="*/ 314269 w 1037431"/>
                    <a:gd name="connsiteY31" fmla="*/ 349562 h 785548"/>
                    <a:gd name="connsiteX32" fmla="*/ 318009 w 1037431"/>
                    <a:gd name="connsiteY32" fmla="*/ 350500 h 785548"/>
                    <a:gd name="connsiteX33" fmla="*/ 406758 w 1037431"/>
                    <a:gd name="connsiteY33" fmla="*/ 307263 h 785548"/>
                    <a:gd name="connsiteX34" fmla="*/ 502398 w 1037431"/>
                    <a:gd name="connsiteY34" fmla="*/ 503132 h 785548"/>
                    <a:gd name="connsiteX35" fmla="*/ 478290 w 1037431"/>
                    <a:gd name="connsiteY35" fmla="*/ 563467 h 785548"/>
                    <a:gd name="connsiteX36" fmla="*/ 444331 w 1037431"/>
                    <a:gd name="connsiteY36" fmla="*/ 580011 h 785548"/>
                    <a:gd name="connsiteX37" fmla="*/ 418480 w 1037431"/>
                    <a:gd name="connsiteY37" fmla="*/ 549455 h 785548"/>
                    <a:gd name="connsiteX38" fmla="*/ 450720 w 1037431"/>
                    <a:gd name="connsiteY38" fmla="*/ 535947 h 785548"/>
                    <a:gd name="connsiteX39" fmla="*/ 458630 w 1037431"/>
                    <a:gd name="connsiteY39" fmla="*/ 514099 h 785548"/>
                    <a:gd name="connsiteX40" fmla="*/ 447634 w 1037431"/>
                    <a:gd name="connsiteY40" fmla="*/ 491581 h 785548"/>
                    <a:gd name="connsiteX41" fmla="*/ 384015 w 1037431"/>
                    <a:gd name="connsiteY41" fmla="*/ 522575 h 785548"/>
                    <a:gd name="connsiteX42" fmla="*/ 419350 w 1037431"/>
                    <a:gd name="connsiteY42" fmla="*/ 594939 h 785548"/>
                    <a:gd name="connsiteX43" fmla="*/ 380927 w 1037431"/>
                    <a:gd name="connsiteY43" fmla="*/ 613657 h 785548"/>
                    <a:gd name="connsiteX44" fmla="*/ 345592 w 1037431"/>
                    <a:gd name="connsiteY44" fmla="*/ 541293 h 785548"/>
                    <a:gd name="connsiteX45" fmla="*/ 283302 w 1037431"/>
                    <a:gd name="connsiteY45" fmla="*/ 571640 h 785548"/>
                    <a:gd name="connsiteX46" fmla="*/ 319046 w 1037431"/>
                    <a:gd name="connsiteY46" fmla="*/ 644844 h 785548"/>
                    <a:gd name="connsiteX47" fmla="*/ 279264 w 1037431"/>
                    <a:gd name="connsiteY47" fmla="*/ 664226 h 785548"/>
                    <a:gd name="connsiteX48" fmla="*/ 162959 w 1037431"/>
                    <a:gd name="connsiteY48" fmla="*/ 426035 h 785548"/>
                    <a:gd name="connsiteX49" fmla="*/ 264580 w 1037431"/>
                    <a:gd name="connsiteY49" fmla="*/ 376530 h 785548"/>
                    <a:gd name="connsiteX50" fmla="*/ 201114 w 1037431"/>
                    <a:gd name="connsiteY50" fmla="*/ 370855 h 785548"/>
                    <a:gd name="connsiteX51" fmla="*/ 214183 w 1037431"/>
                    <a:gd name="connsiteY51" fmla="*/ 334977 h 785548"/>
                    <a:gd name="connsiteX52" fmla="*/ 278968 w 1037431"/>
                    <a:gd name="connsiteY52" fmla="*/ 342206 h 785548"/>
                    <a:gd name="connsiteX53" fmla="*/ 315349 w 1037431"/>
                    <a:gd name="connsiteY53" fmla="*/ 285690 h 785548"/>
                    <a:gd name="connsiteX54" fmla="*/ 216381 w 1037431"/>
                    <a:gd name="connsiteY54" fmla="*/ 333905 h 785548"/>
                    <a:gd name="connsiteX55" fmla="*/ 278968 w 1037431"/>
                    <a:gd name="connsiteY55" fmla="*/ 342206 h 785548"/>
                    <a:gd name="connsiteX56" fmla="*/ 251626 w 1037431"/>
                    <a:gd name="connsiteY56" fmla="*/ 506771 h 785548"/>
                    <a:gd name="connsiteX57" fmla="*/ 266707 w 1037431"/>
                    <a:gd name="connsiteY57" fmla="*/ 537655 h 785548"/>
                    <a:gd name="connsiteX58" fmla="*/ 328966 w 1037431"/>
                    <a:gd name="connsiteY58" fmla="*/ 507323 h 785548"/>
                    <a:gd name="connsiteX59" fmla="*/ 313885 w 1037431"/>
                    <a:gd name="connsiteY59" fmla="*/ 476440 h 785548"/>
                    <a:gd name="connsiteX60" fmla="*/ 251626 w 1037431"/>
                    <a:gd name="connsiteY60" fmla="*/ 506771 h 785548"/>
                    <a:gd name="connsiteX61" fmla="*/ 352308 w 1037431"/>
                    <a:gd name="connsiteY61" fmla="*/ 457721 h 785548"/>
                    <a:gd name="connsiteX62" fmla="*/ 367389 w 1037431"/>
                    <a:gd name="connsiteY62" fmla="*/ 488605 h 785548"/>
                    <a:gd name="connsiteX63" fmla="*/ 431007 w 1037431"/>
                    <a:gd name="connsiteY63" fmla="*/ 457611 h 785548"/>
                    <a:gd name="connsiteX64" fmla="*/ 415927 w 1037431"/>
                    <a:gd name="connsiteY64" fmla="*/ 426727 h 785548"/>
                    <a:gd name="connsiteX65" fmla="*/ 352308 w 1037431"/>
                    <a:gd name="connsiteY65" fmla="*/ 457721 h 785548"/>
                    <a:gd name="connsiteX66" fmla="*/ 399125 w 1037431"/>
                    <a:gd name="connsiteY66" fmla="*/ 392322 h 785548"/>
                    <a:gd name="connsiteX67" fmla="*/ 384062 w 1037431"/>
                    <a:gd name="connsiteY67" fmla="*/ 361470 h 785548"/>
                    <a:gd name="connsiteX68" fmla="*/ 320443 w 1037431"/>
                    <a:gd name="connsiteY68" fmla="*/ 392464 h 785548"/>
                    <a:gd name="connsiteX69" fmla="*/ 335524 w 1037431"/>
                    <a:gd name="connsiteY69" fmla="*/ 423347 h 785548"/>
                    <a:gd name="connsiteX70" fmla="*/ 399142 w 1037431"/>
                    <a:gd name="connsiteY70" fmla="*/ 392354 h 785548"/>
                    <a:gd name="connsiteX71" fmla="*/ 297086 w 1037431"/>
                    <a:gd name="connsiteY71" fmla="*/ 442034 h 785548"/>
                    <a:gd name="connsiteX72" fmla="*/ 282020 w 1037431"/>
                    <a:gd name="connsiteY72" fmla="*/ 411182 h 785548"/>
                    <a:gd name="connsiteX73" fmla="*/ 219761 w 1037431"/>
                    <a:gd name="connsiteY73" fmla="*/ 441513 h 785548"/>
                    <a:gd name="connsiteX74" fmla="*/ 234842 w 1037431"/>
                    <a:gd name="connsiteY74" fmla="*/ 472397 h 785548"/>
                    <a:gd name="connsiteX75" fmla="*/ 297101 w 1037431"/>
                    <a:gd name="connsiteY75" fmla="*/ 442066 h 785548"/>
                    <a:gd name="connsiteX76" fmla="*/ 485814 w 1037431"/>
                    <a:gd name="connsiteY76" fmla="*/ 148577 h 785548"/>
                    <a:gd name="connsiteX77" fmla="*/ 594935 w 1037431"/>
                    <a:gd name="connsiteY77" fmla="*/ 180595 h 785548"/>
                    <a:gd name="connsiteX78" fmla="*/ 579342 w 1037431"/>
                    <a:gd name="connsiteY78" fmla="*/ 225902 h 785548"/>
                    <a:gd name="connsiteX79" fmla="*/ 470488 w 1037431"/>
                    <a:gd name="connsiteY79" fmla="*/ 189916 h 785548"/>
                    <a:gd name="connsiteX80" fmla="*/ 485814 w 1037431"/>
                    <a:gd name="connsiteY80" fmla="*/ 148577 h 785548"/>
                    <a:gd name="connsiteX81" fmla="*/ 943848 w 1037431"/>
                    <a:gd name="connsiteY81" fmla="*/ 414760 h 785548"/>
                    <a:gd name="connsiteX82" fmla="*/ 861256 w 1037431"/>
                    <a:gd name="connsiteY82" fmla="*/ 453877 h 785548"/>
                    <a:gd name="connsiteX83" fmla="*/ 784275 w 1037431"/>
                    <a:gd name="connsiteY83" fmla="*/ 482103 h 785548"/>
                    <a:gd name="connsiteX84" fmla="*/ 720617 w 1037431"/>
                    <a:gd name="connsiteY84" fmla="*/ 474885 h 785548"/>
                    <a:gd name="connsiteX85" fmla="*/ 697578 w 1037431"/>
                    <a:gd name="connsiteY85" fmla="*/ 472472 h 785548"/>
                    <a:gd name="connsiteX86" fmla="*/ 678940 w 1037431"/>
                    <a:gd name="connsiteY86" fmla="*/ 557453 h 785548"/>
                    <a:gd name="connsiteX87" fmla="*/ 634012 w 1037431"/>
                    <a:gd name="connsiteY87" fmla="*/ 543829 h 785548"/>
                    <a:gd name="connsiteX88" fmla="*/ 660893 w 1037431"/>
                    <a:gd name="connsiteY88" fmla="*/ 445552 h 785548"/>
                    <a:gd name="connsiteX89" fmla="*/ 600161 w 1037431"/>
                    <a:gd name="connsiteY89" fmla="*/ 321177 h 785548"/>
                    <a:gd name="connsiteX90" fmla="*/ 540100 w 1037431"/>
                    <a:gd name="connsiteY90" fmla="*/ 350436 h 785548"/>
                    <a:gd name="connsiteX91" fmla="*/ 520698 w 1037431"/>
                    <a:gd name="connsiteY91" fmla="*/ 310701 h 785548"/>
                    <a:gd name="connsiteX92" fmla="*/ 620959 w 1037431"/>
                    <a:gd name="connsiteY92" fmla="*/ 261856 h 785548"/>
                    <a:gd name="connsiteX93" fmla="*/ 702609 w 1037431"/>
                    <a:gd name="connsiteY93" fmla="*/ 429070 h 785548"/>
                    <a:gd name="connsiteX94" fmla="*/ 712927 w 1037431"/>
                    <a:gd name="connsiteY94" fmla="*/ 432242 h 785548"/>
                    <a:gd name="connsiteX95" fmla="*/ 759165 w 1037431"/>
                    <a:gd name="connsiteY95" fmla="*/ 441908 h 785548"/>
                    <a:gd name="connsiteX96" fmla="*/ 825724 w 1037431"/>
                    <a:gd name="connsiteY96" fmla="*/ 422597 h 785548"/>
                    <a:gd name="connsiteX97" fmla="*/ 919362 w 1037431"/>
                    <a:gd name="connsiteY97" fmla="*/ 378061 h 785548"/>
                    <a:gd name="connsiteX98" fmla="*/ 980090 w 1037431"/>
                    <a:gd name="connsiteY98" fmla="*/ 347955 h 785548"/>
                    <a:gd name="connsiteX99" fmla="*/ 1026922 w 1037431"/>
                    <a:gd name="connsiteY99" fmla="*/ 321859 h 785548"/>
                    <a:gd name="connsiteX100" fmla="*/ 1037432 w 1037431"/>
                    <a:gd name="connsiteY100" fmla="*/ 369127 h 785548"/>
                    <a:gd name="connsiteX101" fmla="*/ 943831 w 1037431"/>
                    <a:gd name="connsiteY101" fmla="*/ 414728 h 785548"/>
                    <a:gd name="connsiteX102" fmla="*/ 901951 w 1037431"/>
                    <a:gd name="connsiteY102" fmla="*/ 361427 h 785548"/>
                    <a:gd name="connsiteX103" fmla="*/ 839659 w 1037431"/>
                    <a:gd name="connsiteY103" fmla="*/ 391775 h 785548"/>
                    <a:gd name="connsiteX104" fmla="*/ 810770 w 1037431"/>
                    <a:gd name="connsiteY104" fmla="*/ 356140 h 785548"/>
                    <a:gd name="connsiteX105" fmla="*/ 869051 w 1037431"/>
                    <a:gd name="connsiteY105" fmla="*/ 331027 h 785548"/>
                    <a:gd name="connsiteX106" fmla="*/ 878549 w 1037431"/>
                    <a:gd name="connsiteY106" fmla="*/ 304564 h 785548"/>
                    <a:gd name="connsiteX107" fmla="*/ 793052 w 1037431"/>
                    <a:gd name="connsiteY107" fmla="*/ 129467 h 785548"/>
                    <a:gd name="connsiteX108" fmla="*/ 626971 w 1037431"/>
                    <a:gd name="connsiteY108" fmla="*/ 210378 h 785548"/>
                    <a:gd name="connsiteX109" fmla="*/ 606924 w 1037431"/>
                    <a:gd name="connsiteY109" fmla="*/ 169316 h 785548"/>
                    <a:gd name="connsiteX110" fmla="*/ 773003 w 1037431"/>
                    <a:gd name="connsiteY110" fmla="*/ 88406 h 785548"/>
                    <a:gd name="connsiteX111" fmla="*/ 739813 w 1037431"/>
                    <a:gd name="connsiteY111" fmla="*/ 20436 h 785548"/>
                    <a:gd name="connsiteX112" fmla="*/ 781760 w 1037431"/>
                    <a:gd name="connsiteY112" fmla="*/ 0 h 785548"/>
                    <a:gd name="connsiteX113" fmla="*/ 814951 w 1037431"/>
                    <a:gd name="connsiteY113" fmla="*/ 67970 h 785548"/>
                    <a:gd name="connsiteX114" fmla="*/ 877663 w 1037431"/>
                    <a:gd name="connsiteY114" fmla="*/ 37419 h 785548"/>
                    <a:gd name="connsiteX115" fmla="*/ 897698 w 1037431"/>
                    <a:gd name="connsiteY115" fmla="*/ 78447 h 785548"/>
                    <a:gd name="connsiteX116" fmla="*/ 834984 w 1037431"/>
                    <a:gd name="connsiteY116" fmla="*/ 108998 h 785548"/>
                    <a:gd name="connsiteX117" fmla="*/ 925452 w 1037431"/>
                    <a:gd name="connsiteY117" fmla="*/ 294272 h 785548"/>
                    <a:gd name="connsiteX118" fmla="*/ 901951 w 1037431"/>
                    <a:gd name="connsiteY118" fmla="*/ 361427 h 785548"/>
                    <a:gd name="connsiteX119" fmla="*/ 698314 w 1037431"/>
                    <a:gd name="connsiteY119" fmla="*/ 215453 h 785548"/>
                    <a:gd name="connsiteX120" fmla="*/ 802165 w 1037431"/>
                    <a:gd name="connsiteY120" fmla="*/ 269154 h 785548"/>
                    <a:gd name="connsiteX121" fmla="*/ 780015 w 1037431"/>
                    <a:gd name="connsiteY121" fmla="*/ 308898 h 785548"/>
                    <a:gd name="connsiteX122" fmla="*/ 675521 w 1037431"/>
                    <a:gd name="connsiteY122" fmla="*/ 251670 h 785548"/>
                    <a:gd name="connsiteX123" fmla="*/ 698314 w 1037431"/>
                    <a:gd name="connsiteY123" fmla="*/ 215453 h 7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</a:cxnLst>
                  <a:rect l="l" t="t" r="r" b="b"/>
                  <a:pathLst>
                    <a:path w="1037431" h="785548">
                      <a:moveTo>
                        <a:pt x="15326" y="377787"/>
                      </a:moveTo>
                      <a:cubicBezTo>
                        <a:pt x="56793" y="386538"/>
                        <a:pt x="93377" y="397669"/>
                        <a:pt x="124888" y="410712"/>
                      </a:cubicBezTo>
                      <a:lnTo>
                        <a:pt x="109508" y="454235"/>
                      </a:lnTo>
                      <a:cubicBezTo>
                        <a:pt x="81074" y="440773"/>
                        <a:pt x="44739" y="429003"/>
                        <a:pt x="0" y="419126"/>
                      </a:cubicBezTo>
                      <a:lnTo>
                        <a:pt x="15326" y="377787"/>
                      </a:lnTo>
                      <a:close/>
                      <a:moveTo>
                        <a:pt x="462299" y="649359"/>
                      </a:moveTo>
                      <a:cubicBezTo>
                        <a:pt x="438008" y="661191"/>
                        <a:pt x="411300" y="673644"/>
                        <a:pt x="382812" y="686963"/>
                      </a:cubicBezTo>
                      <a:cubicBezTo>
                        <a:pt x="353886" y="700536"/>
                        <a:pt x="329176" y="709294"/>
                        <a:pt x="308482" y="713897"/>
                      </a:cubicBezTo>
                      <a:cubicBezTo>
                        <a:pt x="288237" y="717201"/>
                        <a:pt x="267603" y="714137"/>
                        <a:pt x="247022" y="705607"/>
                      </a:cubicBezTo>
                      <a:cubicBezTo>
                        <a:pt x="237187" y="701122"/>
                        <a:pt x="230161" y="700184"/>
                        <a:pt x="224859" y="702768"/>
                      </a:cubicBezTo>
                      <a:cubicBezTo>
                        <a:pt x="215576" y="707291"/>
                        <a:pt x="209382" y="734863"/>
                        <a:pt x="206225" y="785548"/>
                      </a:cubicBezTo>
                      <a:lnTo>
                        <a:pt x="161313" y="771957"/>
                      </a:lnTo>
                      <a:cubicBezTo>
                        <a:pt x="165956" y="725465"/>
                        <a:pt x="174853" y="693258"/>
                        <a:pt x="188205" y="675836"/>
                      </a:cubicBezTo>
                      <a:lnTo>
                        <a:pt x="127252" y="551006"/>
                      </a:lnTo>
                      <a:lnTo>
                        <a:pt x="68066" y="579840"/>
                      </a:lnTo>
                      <a:lnTo>
                        <a:pt x="49104" y="541009"/>
                      </a:lnTo>
                      <a:lnTo>
                        <a:pt x="147588" y="493030"/>
                      </a:lnTo>
                      <a:lnTo>
                        <a:pt x="229016" y="659792"/>
                      </a:lnTo>
                      <a:cubicBezTo>
                        <a:pt x="232067" y="660466"/>
                        <a:pt x="235387" y="661608"/>
                        <a:pt x="238880" y="663186"/>
                      </a:cubicBezTo>
                      <a:cubicBezTo>
                        <a:pt x="254841" y="670127"/>
                        <a:pt x="269756" y="673777"/>
                        <a:pt x="283592" y="674154"/>
                      </a:cubicBezTo>
                      <a:cubicBezTo>
                        <a:pt x="299866" y="673864"/>
                        <a:pt x="321212" y="668385"/>
                        <a:pt x="347706" y="656557"/>
                      </a:cubicBezTo>
                      <a:cubicBezTo>
                        <a:pt x="373121" y="644735"/>
                        <a:pt x="402936" y="630771"/>
                        <a:pt x="437381" y="613989"/>
                      </a:cubicBezTo>
                      <a:cubicBezTo>
                        <a:pt x="459017" y="603448"/>
                        <a:pt x="480886" y="592234"/>
                        <a:pt x="502724" y="581036"/>
                      </a:cubicBezTo>
                      <a:cubicBezTo>
                        <a:pt x="519678" y="572425"/>
                        <a:pt x="536403" y="563370"/>
                        <a:pt x="552882" y="553881"/>
                      </a:cubicBezTo>
                      <a:lnTo>
                        <a:pt x="562981" y="600309"/>
                      </a:lnTo>
                      <a:lnTo>
                        <a:pt x="462299" y="649359"/>
                      </a:lnTo>
                      <a:close/>
                      <a:moveTo>
                        <a:pt x="214183" y="334977"/>
                      </a:moveTo>
                      <a:lnTo>
                        <a:pt x="128960" y="376494"/>
                      </a:lnTo>
                      <a:lnTo>
                        <a:pt x="111954" y="341668"/>
                      </a:lnTo>
                      <a:lnTo>
                        <a:pt x="354428" y="223542"/>
                      </a:lnTo>
                      <a:lnTo>
                        <a:pt x="368845" y="253069"/>
                      </a:lnTo>
                      <a:cubicBezTo>
                        <a:pt x="354143" y="287082"/>
                        <a:pt x="335848" y="319430"/>
                        <a:pt x="314269" y="349562"/>
                      </a:cubicBezTo>
                      <a:cubicBezTo>
                        <a:pt x="315584" y="350040"/>
                        <a:pt x="316662" y="350036"/>
                        <a:pt x="318009" y="350500"/>
                      </a:cubicBezTo>
                      <a:lnTo>
                        <a:pt x="406758" y="307263"/>
                      </a:lnTo>
                      <a:lnTo>
                        <a:pt x="502398" y="503132"/>
                      </a:lnTo>
                      <a:cubicBezTo>
                        <a:pt x="515098" y="529138"/>
                        <a:pt x="507011" y="549473"/>
                        <a:pt x="478290" y="563467"/>
                      </a:cubicBezTo>
                      <a:lnTo>
                        <a:pt x="444331" y="580011"/>
                      </a:lnTo>
                      <a:lnTo>
                        <a:pt x="418480" y="549455"/>
                      </a:lnTo>
                      <a:lnTo>
                        <a:pt x="450720" y="535947"/>
                      </a:lnTo>
                      <a:cubicBezTo>
                        <a:pt x="460423" y="531220"/>
                        <a:pt x="463360" y="523789"/>
                        <a:pt x="458630" y="514099"/>
                      </a:cubicBezTo>
                      <a:lnTo>
                        <a:pt x="447634" y="491581"/>
                      </a:lnTo>
                      <a:lnTo>
                        <a:pt x="384015" y="522575"/>
                      </a:lnTo>
                      <a:lnTo>
                        <a:pt x="419350" y="594939"/>
                      </a:lnTo>
                      <a:lnTo>
                        <a:pt x="380927" y="613657"/>
                      </a:lnTo>
                      <a:lnTo>
                        <a:pt x="345592" y="541293"/>
                      </a:lnTo>
                      <a:lnTo>
                        <a:pt x="283302" y="571640"/>
                      </a:lnTo>
                      <a:lnTo>
                        <a:pt x="319046" y="644844"/>
                      </a:lnTo>
                      <a:lnTo>
                        <a:pt x="279264" y="664226"/>
                      </a:lnTo>
                      <a:lnTo>
                        <a:pt x="162959" y="426035"/>
                      </a:lnTo>
                      <a:lnTo>
                        <a:pt x="264580" y="376530"/>
                      </a:lnTo>
                      <a:cubicBezTo>
                        <a:pt x="245260" y="373944"/>
                        <a:pt x="223959" y="371724"/>
                        <a:pt x="201114" y="370855"/>
                      </a:cubicBezTo>
                      <a:lnTo>
                        <a:pt x="214183" y="334977"/>
                      </a:lnTo>
                      <a:close/>
                      <a:moveTo>
                        <a:pt x="278968" y="342206"/>
                      </a:moveTo>
                      <a:cubicBezTo>
                        <a:pt x="292603" y="324378"/>
                        <a:pt x="304770" y="305479"/>
                        <a:pt x="315349" y="285690"/>
                      </a:cubicBezTo>
                      <a:lnTo>
                        <a:pt x="216381" y="333905"/>
                      </a:lnTo>
                      <a:cubicBezTo>
                        <a:pt x="238373" y="336307"/>
                        <a:pt x="259207" y="338716"/>
                        <a:pt x="278968" y="342206"/>
                      </a:cubicBezTo>
                      <a:close/>
                      <a:moveTo>
                        <a:pt x="251626" y="506771"/>
                      </a:moveTo>
                      <a:lnTo>
                        <a:pt x="266707" y="537655"/>
                      </a:lnTo>
                      <a:lnTo>
                        <a:pt x="328966" y="507323"/>
                      </a:lnTo>
                      <a:lnTo>
                        <a:pt x="313885" y="476440"/>
                      </a:lnTo>
                      <a:lnTo>
                        <a:pt x="251626" y="506771"/>
                      </a:lnTo>
                      <a:close/>
                      <a:moveTo>
                        <a:pt x="352308" y="457721"/>
                      </a:moveTo>
                      <a:lnTo>
                        <a:pt x="367389" y="488605"/>
                      </a:lnTo>
                      <a:lnTo>
                        <a:pt x="431007" y="457611"/>
                      </a:lnTo>
                      <a:lnTo>
                        <a:pt x="415927" y="426727"/>
                      </a:lnTo>
                      <a:lnTo>
                        <a:pt x="352308" y="457721"/>
                      </a:lnTo>
                      <a:close/>
                      <a:moveTo>
                        <a:pt x="399125" y="392322"/>
                      </a:moveTo>
                      <a:lnTo>
                        <a:pt x="384062" y="361470"/>
                      </a:lnTo>
                      <a:lnTo>
                        <a:pt x="320443" y="392464"/>
                      </a:lnTo>
                      <a:lnTo>
                        <a:pt x="335524" y="423347"/>
                      </a:lnTo>
                      <a:lnTo>
                        <a:pt x="399142" y="392354"/>
                      </a:lnTo>
                      <a:close/>
                      <a:moveTo>
                        <a:pt x="297086" y="442034"/>
                      </a:moveTo>
                      <a:lnTo>
                        <a:pt x="282020" y="411182"/>
                      </a:lnTo>
                      <a:lnTo>
                        <a:pt x="219761" y="441513"/>
                      </a:lnTo>
                      <a:lnTo>
                        <a:pt x="234842" y="472397"/>
                      </a:lnTo>
                      <a:lnTo>
                        <a:pt x="297101" y="442066"/>
                      </a:lnTo>
                      <a:close/>
                      <a:moveTo>
                        <a:pt x="485814" y="148577"/>
                      </a:moveTo>
                      <a:cubicBezTo>
                        <a:pt x="526608" y="157096"/>
                        <a:pt x="563003" y="167759"/>
                        <a:pt x="594935" y="180595"/>
                      </a:cubicBezTo>
                      <a:lnTo>
                        <a:pt x="579342" y="225902"/>
                      </a:lnTo>
                      <a:cubicBezTo>
                        <a:pt x="550910" y="212441"/>
                        <a:pt x="514774" y="200012"/>
                        <a:pt x="470488" y="189916"/>
                      </a:cubicBezTo>
                      <a:lnTo>
                        <a:pt x="485814" y="148577"/>
                      </a:lnTo>
                      <a:close/>
                      <a:moveTo>
                        <a:pt x="943848" y="414760"/>
                      </a:moveTo>
                      <a:cubicBezTo>
                        <a:pt x="918652" y="427034"/>
                        <a:pt x="891071" y="439912"/>
                        <a:pt x="861256" y="453877"/>
                      </a:cubicBezTo>
                      <a:cubicBezTo>
                        <a:pt x="831004" y="468094"/>
                        <a:pt x="804968" y="477500"/>
                        <a:pt x="784275" y="482103"/>
                      </a:cubicBezTo>
                      <a:cubicBezTo>
                        <a:pt x="762798" y="485710"/>
                        <a:pt x="740737" y="483210"/>
                        <a:pt x="720617" y="474885"/>
                      </a:cubicBezTo>
                      <a:cubicBezTo>
                        <a:pt x="710779" y="470399"/>
                        <a:pt x="702851" y="469902"/>
                        <a:pt x="697578" y="472472"/>
                      </a:cubicBezTo>
                      <a:cubicBezTo>
                        <a:pt x="688295" y="476992"/>
                        <a:pt x="681870" y="505238"/>
                        <a:pt x="678940" y="557453"/>
                      </a:cubicBezTo>
                      <a:lnTo>
                        <a:pt x="634012" y="543829"/>
                      </a:lnTo>
                      <a:cubicBezTo>
                        <a:pt x="638649" y="496260"/>
                        <a:pt x="647761" y="463428"/>
                        <a:pt x="660893" y="445552"/>
                      </a:cubicBezTo>
                      <a:lnTo>
                        <a:pt x="600161" y="321177"/>
                      </a:lnTo>
                      <a:lnTo>
                        <a:pt x="540100" y="350436"/>
                      </a:lnTo>
                      <a:lnTo>
                        <a:pt x="520698" y="310701"/>
                      </a:lnTo>
                      <a:lnTo>
                        <a:pt x="620959" y="261856"/>
                      </a:lnTo>
                      <a:lnTo>
                        <a:pt x="702609" y="429070"/>
                      </a:lnTo>
                      <a:cubicBezTo>
                        <a:pt x="706114" y="429522"/>
                        <a:pt x="709401" y="430679"/>
                        <a:pt x="712927" y="432242"/>
                      </a:cubicBezTo>
                      <a:cubicBezTo>
                        <a:pt x="729102" y="438557"/>
                        <a:pt x="744891" y="441783"/>
                        <a:pt x="759165" y="441908"/>
                      </a:cubicBezTo>
                      <a:cubicBezTo>
                        <a:pt x="775890" y="441398"/>
                        <a:pt x="797921" y="435023"/>
                        <a:pt x="825724" y="422597"/>
                      </a:cubicBezTo>
                      <a:cubicBezTo>
                        <a:pt x="852013" y="410351"/>
                        <a:pt x="883139" y="395708"/>
                        <a:pt x="919362" y="378061"/>
                      </a:cubicBezTo>
                      <a:cubicBezTo>
                        <a:pt x="939220" y="368385"/>
                        <a:pt x="959327" y="358071"/>
                        <a:pt x="980090" y="347955"/>
                      </a:cubicBezTo>
                      <a:cubicBezTo>
                        <a:pt x="995854" y="339535"/>
                        <a:pt x="1011467" y="330836"/>
                        <a:pt x="1026922" y="321859"/>
                      </a:cubicBezTo>
                      <a:lnTo>
                        <a:pt x="1037432" y="369127"/>
                      </a:lnTo>
                      <a:lnTo>
                        <a:pt x="943831" y="414728"/>
                      </a:lnTo>
                      <a:close/>
                      <a:moveTo>
                        <a:pt x="901951" y="361427"/>
                      </a:moveTo>
                      <a:lnTo>
                        <a:pt x="839659" y="391775"/>
                      </a:lnTo>
                      <a:lnTo>
                        <a:pt x="810770" y="356140"/>
                      </a:lnTo>
                      <a:cubicBezTo>
                        <a:pt x="831527" y="348228"/>
                        <a:pt x="850938" y="339851"/>
                        <a:pt x="869051" y="331027"/>
                      </a:cubicBezTo>
                      <a:cubicBezTo>
                        <a:pt x="880986" y="325212"/>
                        <a:pt x="884165" y="316064"/>
                        <a:pt x="878549" y="304564"/>
                      </a:cubicBezTo>
                      <a:lnTo>
                        <a:pt x="793052" y="129467"/>
                      </a:lnTo>
                      <a:lnTo>
                        <a:pt x="626971" y="210378"/>
                      </a:lnTo>
                      <a:lnTo>
                        <a:pt x="606924" y="169316"/>
                      </a:lnTo>
                      <a:lnTo>
                        <a:pt x="773003" y="88406"/>
                      </a:lnTo>
                      <a:lnTo>
                        <a:pt x="739813" y="20436"/>
                      </a:lnTo>
                      <a:lnTo>
                        <a:pt x="781760" y="0"/>
                      </a:lnTo>
                      <a:lnTo>
                        <a:pt x="814951" y="67970"/>
                      </a:lnTo>
                      <a:lnTo>
                        <a:pt x="877663" y="37419"/>
                      </a:lnTo>
                      <a:lnTo>
                        <a:pt x="897698" y="78447"/>
                      </a:lnTo>
                      <a:lnTo>
                        <a:pt x="834984" y="108998"/>
                      </a:lnTo>
                      <a:lnTo>
                        <a:pt x="925452" y="294272"/>
                      </a:lnTo>
                      <a:cubicBezTo>
                        <a:pt x="940106" y="324283"/>
                        <a:pt x="931965" y="346805"/>
                        <a:pt x="901951" y="361427"/>
                      </a:cubicBezTo>
                      <a:close/>
                      <a:moveTo>
                        <a:pt x="698314" y="215453"/>
                      </a:moveTo>
                      <a:cubicBezTo>
                        <a:pt x="741434" y="234315"/>
                        <a:pt x="775938" y="252418"/>
                        <a:pt x="802165" y="269154"/>
                      </a:cubicBezTo>
                      <a:lnTo>
                        <a:pt x="780015" y="308898"/>
                      </a:lnTo>
                      <a:cubicBezTo>
                        <a:pt x="752294" y="290170"/>
                        <a:pt x="717317" y="271180"/>
                        <a:pt x="675521" y="251670"/>
                      </a:cubicBezTo>
                      <a:lnTo>
                        <a:pt x="698314" y="21545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9872E8B-F5D7-4F26-9820-C53248764340}"/>
                </a:ext>
              </a:extLst>
            </p:cNvPr>
            <p:cNvGrpSpPr/>
            <p:nvPr/>
          </p:nvGrpSpPr>
          <p:grpSpPr>
            <a:xfrm>
              <a:off x="6223891" y="1646927"/>
              <a:ext cx="4287538" cy="1332736"/>
              <a:chOff x="996288" y="1646927"/>
              <a:chExt cx="4287538" cy="1332736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DDC4FB70-6AAD-4070-AD28-7B9997E5C8E8}"/>
                  </a:ext>
                </a:extLst>
              </p:cNvPr>
              <p:cNvSpPr/>
              <p:nvPr/>
            </p:nvSpPr>
            <p:spPr>
              <a:xfrm>
                <a:off x="996288" y="1910687"/>
                <a:ext cx="2497540" cy="80521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</a:rPr>
                  <a:t>这里是你的内容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5B165B51-1843-4957-862B-A267739CF34B}"/>
                  </a:ext>
                </a:extLst>
              </p:cNvPr>
              <p:cNvSpPr/>
              <p:nvPr/>
            </p:nvSpPr>
            <p:spPr>
              <a:xfrm>
                <a:off x="3493828" y="1910687"/>
                <a:ext cx="1789998" cy="805217"/>
              </a:xfrm>
              <a:prstGeom prst="rect">
                <a:avLst/>
              </a:prstGeom>
              <a:solidFill>
                <a:schemeClr val="accent5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图形 3">
                <a:extLst>
                  <a:ext uri="{FF2B5EF4-FFF2-40B4-BE49-F238E27FC236}">
                    <a16:creationId xmlns:a16="http://schemas.microsoft.com/office/drawing/2014/main" xmlns="" id="{44CDFDF3-BE28-4313-ACA6-7951189D9329}"/>
                  </a:ext>
                </a:extLst>
              </p:cNvPr>
              <p:cNvGrpSpPr/>
              <p:nvPr/>
            </p:nvGrpSpPr>
            <p:grpSpPr>
              <a:xfrm>
                <a:off x="3726821" y="1646927"/>
                <a:ext cx="1324011" cy="1332736"/>
                <a:chOff x="3615362" y="1382361"/>
                <a:chExt cx="1857076" cy="1869314"/>
              </a:xfrm>
              <a:solidFill>
                <a:schemeClr val="accent2"/>
              </a:solidFill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xmlns="" id="{957C902D-88A9-43F0-9DF3-156B23AB1B1D}"/>
                    </a:ext>
                  </a:extLst>
                </p:cNvPr>
                <p:cNvSpPr/>
                <p:nvPr/>
              </p:nvSpPr>
              <p:spPr>
                <a:xfrm>
                  <a:off x="3615362" y="1382361"/>
                  <a:ext cx="1857076" cy="1869314"/>
                </a:xfrm>
                <a:custGeom>
                  <a:avLst/>
                  <a:gdLst>
                    <a:gd name="connsiteX0" fmla="*/ 463680 w 1857076"/>
                    <a:gd name="connsiteY0" fmla="*/ 1746525 h 1869314"/>
                    <a:gd name="connsiteX1" fmla="*/ 459012 w 1857076"/>
                    <a:gd name="connsiteY1" fmla="*/ 1726735 h 1869314"/>
                    <a:gd name="connsiteX2" fmla="*/ 477967 w 1857076"/>
                    <a:gd name="connsiteY2" fmla="*/ 1721582 h 1869314"/>
                    <a:gd name="connsiteX3" fmla="*/ 927593 w 1857076"/>
                    <a:gd name="connsiteY3" fmla="*/ 1840553 h 1869314"/>
                    <a:gd name="connsiteX4" fmla="*/ 1828461 w 1857076"/>
                    <a:gd name="connsiteY4" fmla="*/ 1040129 h 1869314"/>
                    <a:gd name="connsiteX5" fmla="*/ 1844906 w 1857076"/>
                    <a:gd name="connsiteY5" fmla="*/ 1028135 h 1869314"/>
                    <a:gd name="connsiteX6" fmla="*/ 1857031 w 1857076"/>
                    <a:gd name="connsiteY6" fmla="*/ 1043472 h 1869314"/>
                    <a:gd name="connsiteX7" fmla="*/ 927593 w 1857076"/>
                    <a:gd name="connsiteY7" fmla="*/ 1869314 h 1869314"/>
                    <a:gd name="connsiteX8" fmla="*/ 463680 w 1857076"/>
                    <a:gd name="connsiteY8" fmla="*/ 1746525 h 1869314"/>
                    <a:gd name="connsiteX9" fmla="*/ 1358146 w 1857076"/>
                    <a:gd name="connsiteY9" fmla="*/ 104631 h 1869314"/>
                    <a:gd name="connsiteX10" fmla="*/ 1363771 w 1857076"/>
                    <a:gd name="connsiteY10" fmla="*/ 124172 h 1869314"/>
                    <a:gd name="connsiteX11" fmla="*/ 1344904 w 1857076"/>
                    <a:gd name="connsiteY11" fmla="*/ 130151 h 1869314"/>
                    <a:gd name="connsiteX12" fmla="*/ 927593 w 1857076"/>
                    <a:gd name="connsiteY12" fmla="*/ 28755 h 1869314"/>
                    <a:gd name="connsiteX13" fmla="*/ 28664 w 1857076"/>
                    <a:gd name="connsiteY13" fmla="*/ 813795 h 1869314"/>
                    <a:gd name="connsiteX14" fmla="*/ 12489 w 1857076"/>
                    <a:gd name="connsiteY14" fmla="*/ 826140 h 1869314"/>
                    <a:gd name="connsiteX15" fmla="*/ 129 w 1857076"/>
                    <a:gd name="connsiteY15" fmla="*/ 809985 h 1869314"/>
                    <a:gd name="connsiteX16" fmla="*/ 927593 w 1857076"/>
                    <a:gd name="connsiteY16" fmla="*/ 0 h 1869314"/>
                    <a:gd name="connsiteX17" fmla="*/ 1358146 w 1857076"/>
                    <a:gd name="connsiteY17" fmla="*/ 104595 h 18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57076" h="1869314">
                      <a:moveTo>
                        <a:pt x="463680" y="1746525"/>
                      </a:moveTo>
                      <a:cubicBezTo>
                        <a:pt x="456921" y="1742349"/>
                        <a:pt x="454829" y="1733488"/>
                        <a:pt x="459012" y="1726735"/>
                      </a:cubicBezTo>
                      <a:cubicBezTo>
                        <a:pt x="462992" y="1720307"/>
                        <a:pt x="471273" y="1718056"/>
                        <a:pt x="477967" y="1721582"/>
                      </a:cubicBezTo>
                      <a:cubicBezTo>
                        <a:pt x="614863" y="1799792"/>
                        <a:pt x="769886" y="1840813"/>
                        <a:pt x="927593" y="1840553"/>
                      </a:cubicBezTo>
                      <a:cubicBezTo>
                        <a:pt x="1389165" y="1840553"/>
                        <a:pt x="1775752" y="1494347"/>
                        <a:pt x="1828461" y="1040129"/>
                      </a:cubicBezTo>
                      <a:cubicBezTo>
                        <a:pt x="1829690" y="1032284"/>
                        <a:pt x="1837047" y="1026913"/>
                        <a:pt x="1844906" y="1028135"/>
                      </a:cubicBezTo>
                      <a:cubicBezTo>
                        <a:pt x="1852338" y="1029291"/>
                        <a:pt x="1857627" y="1035977"/>
                        <a:pt x="1857031" y="1043472"/>
                      </a:cubicBezTo>
                      <a:cubicBezTo>
                        <a:pt x="1802628" y="1512102"/>
                        <a:pt x="1403847" y="1869314"/>
                        <a:pt x="927593" y="1869314"/>
                      </a:cubicBezTo>
                      <a:cubicBezTo>
                        <a:pt x="764872" y="1869556"/>
                        <a:pt x="604926" y="1827227"/>
                        <a:pt x="463680" y="1746525"/>
                      </a:cubicBezTo>
                      <a:close/>
                      <a:moveTo>
                        <a:pt x="1358146" y="104631"/>
                      </a:moveTo>
                      <a:cubicBezTo>
                        <a:pt x="1365102" y="108476"/>
                        <a:pt x="1367620" y="117225"/>
                        <a:pt x="1363771" y="124172"/>
                      </a:cubicBezTo>
                      <a:cubicBezTo>
                        <a:pt x="1360070" y="130853"/>
                        <a:pt x="1351786" y="133479"/>
                        <a:pt x="1344904" y="130151"/>
                      </a:cubicBezTo>
                      <a:cubicBezTo>
                        <a:pt x="1215990" y="63317"/>
                        <a:pt x="1072837" y="28534"/>
                        <a:pt x="927593" y="28755"/>
                      </a:cubicBezTo>
                      <a:cubicBezTo>
                        <a:pt x="471741" y="28755"/>
                        <a:pt x="88327" y="366622"/>
                        <a:pt x="28664" y="813795"/>
                      </a:cubicBezTo>
                      <a:cubicBezTo>
                        <a:pt x="27611" y="821666"/>
                        <a:pt x="20369" y="827193"/>
                        <a:pt x="12489" y="826140"/>
                      </a:cubicBezTo>
                      <a:cubicBezTo>
                        <a:pt x="4609" y="825089"/>
                        <a:pt x="-925" y="817856"/>
                        <a:pt x="129" y="809985"/>
                      </a:cubicBezTo>
                      <a:cubicBezTo>
                        <a:pt x="61698" y="348579"/>
                        <a:pt x="457275" y="0"/>
                        <a:pt x="927593" y="0"/>
                      </a:cubicBezTo>
                      <a:cubicBezTo>
                        <a:pt x="1079519" y="0"/>
                        <a:pt x="1226264" y="36195"/>
                        <a:pt x="1358146" y="10459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xmlns="" id="{23354385-44B4-4C15-A4D8-93E5CC33E488}"/>
                    </a:ext>
                  </a:extLst>
                </p:cNvPr>
                <p:cNvSpPr/>
                <p:nvPr/>
              </p:nvSpPr>
              <p:spPr>
                <a:xfrm>
                  <a:off x="3898292" y="1479983"/>
                  <a:ext cx="1239413" cy="1698864"/>
                </a:xfrm>
                <a:custGeom>
                  <a:avLst/>
                  <a:gdLst>
                    <a:gd name="connsiteX0" fmla="*/ 624187 w 1239413"/>
                    <a:gd name="connsiteY0" fmla="*/ 1403590 h 1698864"/>
                    <a:gd name="connsiteX1" fmla="*/ 609788 w 1239413"/>
                    <a:gd name="connsiteY1" fmla="*/ 1389218 h 1698864"/>
                    <a:gd name="connsiteX2" fmla="*/ 624178 w 1239413"/>
                    <a:gd name="connsiteY2" fmla="*/ 1374834 h 1698864"/>
                    <a:gd name="connsiteX3" fmla="*/ 624187 w 1239413"/>
                    <a:gd name="connsiteY3" fmla="*/ 1374834 h 1698864"/>
                    <a:gd name="connsiteX4" fmla="*/ 1107819 w 1239413"/>
                    <a:gd name="connsiteY4" fmla="*/ 1096490 h 1698864"/>
                    <a:gd name="connsiteX5" fmla="*/ 1127520 w 1239413"/>
                    <a:gd name="connsiteY5" fmla="*/ 1091259 h 1698864"/>
                    <a:gd name="connsiteX6" fmla="*/ 1132755 w 1239413"/>
                    <a:gd name="connsiteY6" fmla="*/ 1110940 h 1698864"/>
                    <a:gd name="connsiteX7" fmla="*/ 624187 w 1239413"/>
                    <a:gd name="connsiteY7" fmla="*/ 1403590 h 1698864"/>
                    <a:gd name="connsiteX8" fmla="*/ 714400 w 1239413"/>
                    <a:gd name="connsiteY8" fmla="*/ 236472 h 1698864"/>
                    <a:gd name="connsiteX9" fmla="*/ 725765 w 1239413"/>
                    <a:gd name="connsiteY9" fmla="*/ 253340 h 1698864"/>
                    <a:gd name="connsiteX10" fmla="*/ 710010 w 1239413"/>
                    <a:gd name="connsiteY10" fmla="*/ 264866 h 1698864"/>
                    <a:gd name="connsiteX11" fmla="*/ 624187 w 1239413"/>
                    <a:gd name="connsiteY11" fmla="*/ 258325 h 1698864"/>
                    <a:gd name="connsiteX12" fmla="*/ 124866 w 1239413"/>
                    <a:gd name="connsiteY12" fmla="*/ 565605 h 1698864"/>
                    <a:gd name="connsiteX13" fmla="*/ 105524 w 1239413"/>
                    <a:gd name="connsiteY13" fmla="*/ 571985 h 1698864"/>
                    <a:gd name="connsiteX14" fmla="*/ 99138 w 1239413"/>
                    <a:gd name="connsiteY14" fmla="*/ 552667 h 1698864"/>
                    <a:gd name="connsiteX15" fmla="*/ 624187 w 1239413"/>
                    <a:gd name="connsiteY15" fmla="*/ 229570 h 1698864"/>
                    <a:gd name="connsiteX16" fmla="*/ 714400 w 1239413"/>
                    <a:gd name="connsiteY16" fmla="*/ 236472 h 1698864"/>
                    <a:gd name="connsiteX17" fmla="*/ 626454 w 1239413"/>
                    <a:gd name="connsiteY17" fmla="*/ 129001 h 1698864"/>
                    <a:gd name="connsiteX18" fmla="*/ 576292 w 1239413"/>
                    <a:gd name="connsiteY18" fmla="*/ 156427 h 1698864"/>
                    <a:gd name="connsiteX19" fmla="*/ 584963 w 1239413"/>
                    <a:gd name="connsiteY19" fmla="*/ 99995 h 1698864"/>
                    <a:gd name="connsiteX20" fmla="*/ 543329 w 1239413"/>
                    <a:gd name="connsiteY20" fmla="*/ 60816 h 1698864"/>
                    <a:gd name="connsiteX21" fmla="*/ 599790 w 1239413"/>
                    <a:gd name="connsiteY21" fmla="*/ 51651 h 1698864"/>
                    <a:gd name="connsiteX22" fmla="*/ 624187 w 1239413"/>
                    <a:gd name="connsiteY22" fmla="*/ 0 h 1698864"/>
                    <a:gd name="connsiteX23" fmla="*/ 650385 w 1239413"/>
                    <a:gd name="connsiteY23" fmla="*/ 50752 h 1698864"/>
                    <a:gd name="connsiteX24" fmla="*/ 707095 w 1239413"/>
                    <a:gd name="connsiteY24" fmla="*/ 57977 h 1698864"/>
                    <a:gd name="connsiteX25" fmla="*/ 666866 w 1239413"/>
                    <a:gd name="connsiteY25" fmla="*/ 98557 h 1698864"/>
                    <a:gd name="connsiteX26" fmla="*/ 677515 w 1239413"/>
                    <a:gd name="connsiteY26" fmla="*/ 154665 h 1698864"/>
                    <a:gd name="connsiteX27" fmla="*/ 1158772 w 1239413"/>
                    <a:gd name="connsiteY27" fmla="*/ 1356000 h 1698864"/>
                    <a:gd name="connsiteX28" fmla="*/ 1108610 w 1239413"/>
                    <a:gd name="connsiteY28" fmla="*/ 1383461 h 1698864"/>
                    <a:gd name="connsiteX29" fmla="*/ 1117282 w 1239413"/>
                    <a:gd name="connsiteY29" fmla="*/ 1327031 h 1698864"/>
                    <a:gd name="connsiteX30" fmla="*/ 1075648 w 1239413"/>
                    <a:gd name="connsiteY30" fmla="*/ 1287852 h 1698864"/>
                    <a:gd name="connsiteX31" fmla="*/ 1132109 w 1239413"/>
                    <a:gd name="connsiteY31" fmla="*/ 1278686 h 1698864"/>
                    <a:gd name="connsiteX32" fmla="*/ 1156506 w 1239413"/>
                    <a:gd name="connsiteY32" fmla="*/ 1227037 h 1698864"/>
                    <a:gd name="connsiteX33" fmla="*/ 1182703 w 1239413"/>
                    <a:gd name="connsiteY33" fmla="*/ 1277787 h 1698864"/>
                    <a:gd name="connsiteX34" fmla="*/ 1239414 w 1239413"/>
                    <a:gd name="connsiteY34" fmla="*/ 1285013 h 1698864"/>
                    <a:gd name="connsiteX35" fmla="*/ 1199182 w 1239413"/>
                    <a:gd name="connsiteY35" fmla="*/ 1325592 h 1698864"/>
                    <a:gd name="connsiteX36" fmla="*/ 1209834 w 1239413"/>
                    <a:gd name="connsiteY36" fmla="*/ 1381701 h 1698864"/>
                    <a:gd name="connsiteX37" fmla="*/ 914726 w 1239413"/>
                    <a:gd name="connsiteY37" fmla="*/ 1574214 h 1698864"/>
                    <a:gd name="connsiteX38" fmla="*/ 859418 w 1239413"/>
                    <a:gd name="connsiteY38" fmla="*/ 1588734 h 1698864"/>
                    <a:gd name="connsiteX39" fmla="*/ 881513 w 1239413"/>
                    <a:gd name="connsiteY39" fmla="*/ 1536041 h 1698864"/>
                    <a:gd name="connsiteX40" fmla="*/ 850566 w 1239413"/>
                    <a:gd name="connsiteY40" fmla="*/ 1488022 h 1698864"/>
                    <a:gd name="connsiteX41" fmla="*/ 907565 w 1239413"/>
                    <a:gd name="connsiteY41" fmla="*/ 1492693 h 1698864"/>
                    <a:gd name="connsiteX42" fmla="*/ 943766 w 1239413"/>
                    <a:gd name="connsiteY42" fmla="*/ 1448484 h 1698864"/>
                    <a:gd name="connsiteX43" fmla="*/ 956900 w 1239413"/>
                    <a:gd name="connsiteY43" fmla="*/ 1504088 h 1698864"/>
                    <a:gd name="connsiteX44" fmla="*/ 1010158 w 1239413"/>
                    <a:gd name="connsiteY44" fmla="*/ 1524791 h 1698864"/>
                    <a:gd name="connsiteX45" fmla="*/ 961290 w 1239413"/>
                    <a:gd name="connsiteY45" fmla="*/ 1554444 h 1698864"/>
                    <a:gd name="connsiteX46" fmla="*/ 958051 w 1239413"/>
                    <a:gd name="connsiteY46" fmla="*/ 1611486 h 1698864"/>
                    <a:gd name="connsiteX47" fmla="*/ 610945 w 1239413"/>
                    <a:gd name="connsiteY47" fmla="*/ 1648579 h 1698864"/>
                    <a:gd name="connsiteX48" fmla="*/ 554089 w 1239413"/>
                    <a:gd name="connsiteY48" fmla="*/ 1642327 h 1698864"/>
                    <a:gd name="connsiteX49" fmla="*/ 593637 w 1239413"/>
                    <a:gd name="connsiteY49" fmla="*/ 1601062 h 1698864"/>
                    <a:gd name="connsiteX50" fmla="*/ 582013 w 1239413"/>
                    <a:gd name="connsiteY50" fmla="*/ 1545134 h 1698864"/>
                    <a:gd name="connsiteX51" fmla="*/ 633507 w 1239413"/>
                    <a:gd name="connsiteY51" fmla="*/ 1569937 h 1698864"/>
                    <a:gd name="connsiteX52" fmla="*/ 683166 w 1239413"/>
                    <a:gd name="connsiteY52" fmla="*/ 1541613 h 1698864"/>
                    <a:gd name="connsiteX53" fmla="*/ 675465 w 1239413"/>
                    <a:gd name="connsiteY53" fmla="*/ 1598188 h 1698864"/>
                    <a:gd name="connsiteX54" fmla="*/ 717782 w 1239413"/>
                    <a:gd name="connsiteY54" fmla="*/ 1636647 h 1698864"/>
                    <a:gd name="connsiteX55" fmla="*/ 661539 w 1239413"/>
                    <a:gd name="connsiteY55" fmla="*/ 1646819 h 1698864"/>
                    <a:gd name="connsiteX56" fmla="*/ 638042 w 1239413"/>
                    <a:gd name="connsiteY56" fmla="*/ 1698865 h 1698864"/>
                    <a:gd name="connsiteX57" fmla="*/ 330806 w 1239413"/>
                    <a:gd name="connsiteY57" fmla="*/ 186761 h 1698864"/>
                    <a:gd name="connsiteX58" fmla="*/ 290144 w 1239413"/>
                    <a:gd name="connsiteY58" fmla="*/ 226947 h 1698864"/>
                    <a:gd name="connsiteX59" fmla="*/ 282946 w 1239413"/>
                    <a:gd name="connsiteY59" fmla="*/ 170299 h 1698864"/>
                    <a:gd name="connsiteX60" fmla="*/ 232100 w 1239413"/>
                    <a:gd name="connsiteY60" fmla="*/ 144133 h 1698864"/>
                    <a:gd name="connsiteX61" fmla="*/ 283810 w 1239413"/>
                    <a:gd name="connsiteY61" fmla="*/ 119763 h 1698864"/>
                    <a:gd name="connsiteX62" fmla="*/ 293022 w 1239413"/>
                    <a:gd name="connsiteY62" fmla="*/ 63368 h 1698864"/>
                    <a:gd name="connsiteX63" fmla="*/ 332246 w 1239413"/>
                    <a:gd name="connsiteY63" fmla="*/ 104954 h 1698864"/>
                    <a:gd name="connsiteX64" fmla="*/ 388740 w 1239413"/>
                    <a:gd name="connsiteY64" fmla="*/ 96328 h 1698864"/>
                    <a:gd name="connsiteX65" fmla="*/ 361248 w 1239413"/>
                    <a:gd name="connsiteY65" fmla="*/ 146362 h 1698864"/>
                    <a:gd name="connsiteX66" fmla="*/ 386978 w 1239413"/>
                    <a:gd name="connsiteY66" fmla="*/ 197401 h 1698864"/>
                    <a:gd name="connsiteX67" fmla="*/ 107018 w 1239413"/>
                    <a:gd name="connsiteY67" fmla="*/ 377874 h 1698864"/>
                    <a:gd name="connsiteX68" fmla="*/ 90969 w 1239413"/>
                    <a:gd name="connsiteY68" fmla="*/ 432687 h 1698864"/>
                    <a:gd name="connsiteX69" fmla="*/ 57145 w 1239413"/>
                    <a:gd name="connsiteY69" fmla="*/ 386643 h 1698864"/>
                    <a:gd name="connsiteX70" fmla="*/ 0 w 1239413"/>
                    <a:gd name="connsiteY70" fmla="*/ 388368 h 1698864"/>
                    <a:gd name="connsiteX71" fmla="*/ 33394 w 1239413"/>
                    <a:gd name="connsiteY71" fmla="*/ 342002 h 1698864"/>
                    <a:gd name="connsiteX72" fmla="*/ 14106 w 1239413"/>
                    <a:gd name="connsiteY72" fmla="*/ 288231 h 1698864"/>
                    <a:gd name="connsiteX73" fmla="*/ 68550 w 1239413"/>
                    <a:gd name="connsiteY73" fmla="*/ 305627 h 1698864"/>
                    <a:gd name="connsiteX74" fmla="*/ 113784 w 1239413"/>
                    <a:gd name="connsiteY74" fmla="*/ 270689 h 1698864"/>
                    <a:gd name="connsiteX75" fmla="*/ 114036 w 1239413"/>
                    <a:gd name="connsiteY75" fmla="*/ 327804 h 1698864"/>
                    <a:gd name="connsiteX76" fmla="*/ 161319 w 1239413"/>
                    <a:gd name="connsiteY76" fmla="*/ 359973 h 169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39413" h="1698864">
                      <a:moveTo>
                        <a:pt x="624187" y="1403590"/>
                      </a:moveTo>
                      <a:cubicBezTo>
                        <a:pt x="616238" y="1403593"/>
                        <a:pt x="609792" y="1397158"/>
                        <a:pt x="609788" y="1389218"/>
                      </a:cubicBezTo>
                      <a:cubicBezTo>
                        <a:pt x="609785" y="1381277"/>
                        <a:pt x="616227" y="1374838"/>
                        <a:pt x="624178" y="1374834"/>
                      </a:cubicBezTo>
                      <a:cubicBezTo>
                        <a:pt x="624180" y="1374834"/>
                        <a:pt x="624183" y="1374834"/>
                        <a:pt x="624187" y="1374834"/>
                      </a:cubicBezTo>
                      <a:cubicBezTo>
                        <a:pt x="825700" y="1374834"/>
                        <a:pt x="1008502" y="1267401"/>
                        <a:pt x="1107819" y="1096490"/>
                      </a:cubicBezTo>
                      <a:cubicBezTo>
                        <a:pt x="1111814" y="1089611"/>
                        <a:pt x="1120634" y="1087270"/>
                        <a:pt x="1127520" y="1091259"/>
                      </a:cubicBezTo>
                      <a:cubicBezTo>
                        <a:pt x="1134407" y="1095249"/>
                        <a:pt x="1136750" y="1104060"/>
                        <a:pt x="1132755" y="1110940"/>
                      </a:cubicBezTo>
                      <a:cubicBezTo>
                        <a:pt x="1027678" y="1292166"/>
                        <a:pt x="833854" y="1403701"/>
                        <a:pt x="624187" y="1403590"/>
                      </a:cubicBezTo>
                      <a:close/>
                      <a:moveTo>
                        <a:pt x="714400" y="236472"/>
                      </a:moveTo>
                      <a:cubicBezTo>
                        <a:pt x="722202" y="237996"/>
                        <a:pt x="727290" y="245549"/>
                        <a:pt x="725765" y="253340"/>
                      </a:cubicBezTo>
                      <a:cubicBezTo>
                        <a:pt x="724325" y="260697"/>
                        <a:pt x="717467" y="265715"/>
                        <a:pt x="710010" y="264866"/>
                      </a:cubicBezTo>
                      <a:cubicBezTo>
                        <a:pt x="681799" y="260554"/>
                        <a:pt x="653154" y="258325"/>
                        <a:pt x="624187" y="258325"/>
                      </a:cubicBezTo>
                      <a:cubicBezTo>
                        <a:pt x="412986" y="258270"/>
                        <a:pt x="219798" y="377157"/>
                        <a:pt x="124866" y="565605"/>
                      </a:cubicBezTo>
                      <a:cubicBezTo>
                        <a:pt x="121290" y="572703"/>
                        <a:pt x="112630" y="575558"/>
                        <a:pt x="105524" y="571985"/>
                      </a:cubicBezTo>
                      <a:cubicBezTo>
                        <a:pt x="98421" y="568413"/>
                        <a:pt x="95560" y="559762"/>
                        <a:pt x="99138" y="552667"/>
                      </a:cubicBezTo>
                      <a:cubicBezTo>
                        <a:pt x="198965" y="354513"/>
                        <a:pt x="402107" y="229507"/>
                        <a:pt x="624187" y="229570"/>
                      </a:cubicBezTo>
                      <a:cubicBezTo>
                        <a:pt x="654594" y="229570"/>
                        <a:pt x="684749" y="231907"/>
                        <a:pt x="714400" y="236472"/>
                      </a:cubicBezTo>
                      <a:close/>
                      <a:moveTo>
                        <a:pt x="626454" y="129001"/>
                      </a:moveTo>
                      <a:lnTo>
                        <a:pt x="576292" y="156427"/>
                      </a:lnTo>
                      <a:lnTo>
                        <a:pt x="584963" y="99995"/>
                      </a:lnTo>
                      <a:lnTo>
                        <a:pt x="543329" y="60816"/>
                      </a:lnTo>
                      <a:lnTo>
                        <a:pt x="599790" y="51651"/>
                      </a:lnTo>
                      <a:lnTo>
                        <a:pt x="624187" y="0"/>
                      </a:lnTo>
                      <a:lnTo>
                        <a:pt x="650385" y="50752"/>
                      </a:lnTo>
                      <a:lnTo>
                        <a:pt x="707095" y="57977"/>
                      </a:lnTo>
                      <a:lnTo>
                        <a:pt x="666866" y="98557"/>
                      </a:lnTo>
                      <a:lnTo>
                        <a:pt x="677515" y="154665"/>
                      </a:lnTo>
                      <a:close/>
                      <a:moveTo>
                        <a:pt x="1158772" y="1356000"/>
                      </a:moveTo>
                      <a:lnTo>
                        <a:pt x="1108610" y="1383461"/>
                      </a:lnTo>
                      <a:lnTo>
                        <a:pt x="1117282" y="1327031"/>
                      </a:lnTo>
                      <a:lnTo>
                        <a:pt x="1075648" y="1287852"/>
                      </a:lnTo>
                      <a:lnTo>
                        <a:pt x="1132109" y="1278686"/>
                      </a:lnTo>
                      <a:lnTo>
                        <a:pt x="1156506" y="1227037"/>
                      </a:lnTo>
                      <a:lnTo>
                        <a:pt x="1182703" y="1277787"/>
                      </a:lnTo>
                      <a:lnTo>
                        <a:pt x="1239414" y="1285013"/>
                      </a:lnTo>
                      <a:lnTo>
                        <a:pt x="1199182" y="1325592"/>
                      </a:lnTo>
                      <a:lnTo>
                        <a:pt x="1209834" y="1381701"/>
                      </a:lnTo>
                      <a:close/>
                      <a:moveTo>
                        <a:pt x="914726" y="1574214"/>
                      </a:moveTo>
                      <a:lnTo>
                        <a:pt x="859418" y="1588734"/>
                      </a:lnTo>
                      <a:lnTo>
                        <a:pt x="881513" y="1536041"/>
                      </a:lnTo>
                      <a:lnTo>
                        <a:pt x="850566" y="1488022"/>
                      </a:lnTo>
                      <a:lnTo>
                        <a:pt x="907565" y="1492693"/>
                      </a:lnTo>
                      <a:lnTo>
                        <a:pt x="943766" y="1448484"/>
                      </a:lnTo>
                      <a:lnTo>
                        <a:pt x="956900" y="1504088"/>
                      </a:lnTo>
                      <a:lnTo>
                        <a:pt x="1010158" y="1524791"/>
                      </a:lnTo>
                      <a:lnTo>
                        <a:pt x="961290" y="1554444"/>
                      </a:lnTo>
                      <a:lnTo>
                        <a:pt x="958051" y="1611486"/>
                      </a:lnTo>
                      <a:close/>
                      <a:moveTo>
                        <a:pt x="610945" y="1648579"/>
                      </a:moveTo>
                      <a:lnTo>
                        <a:pt x="554089" y="1642327"/>
                      </a:lnTo>
                      <a:lnTo>
                        <a:pt x="593637" y="1601062"/>
                      </a:lnTo>
                      <a:lnTo>
                        <a:pt x="582013" y="1545134"/>
                      </a:lnTo>
                      <a:lnTo>
                        <a:pt x="633507" y="1569937"/>
                      </a:lnTo>
                      <a:lnTo>
                        <a:pt x="683166" y="1541613"/>
                      </a:lnTo>
                      <a:lnTo>
                        <a:pt x="675465" y="1598188"/>
                      </a:lnTo>
                      <a:lnTo>
                        <a:pt x="717782" y="1636647"/>
                      </a:lnTo>
                      <a:lnTo>
                        <a:pt x="661539" y="1646819"/>
                      </a:lnTo>
                      <a:lnTo>
                        <a:pt x="638042" y="1698865"/>
                      </a:lnTo>
                      <a:close/>
                      <a:moveTo>
                        <a:pt x="330806" y="186761"/>
                      </a:moveTo>
                      <a:lnTo>
                        <a:pt x="290144" y="226947"/>
                      </a:lnTo>
                      <a:lnTo>
                        <a:pt x="282946" y="170299"/>
                      </a:lnTo>
                      <a:lnTo>
                        <a:pt x="232100" y="144133"/>
                      </a:lnTo>
                      <a:lnTo>
                        <a:pt x="283810" y="119763"/>
                      </a:lnTo>
                      <a:lnTo>
                        <a:pt x="293022" y="63368"/>
                      </a:lnTo>
                      <a:lnTo>
                        <a:pt x="332246" y="104954"/>
                      </a:lnTo>
                      <a:lnTo>
                        <a:pt x="388740" y="96328"/>
                      </a:lnTo>
                      <a:lnTo>
                        <a:pt x="361248" y="146362"/>
                      </a:lnTo>
                      <a:lnTo>
                        <a:pt x="386978" y="197401"/>
                      </a:lnTo>
                      <a:close/>
                      <a:moveTo>
                        <a:pt x="107018" y="377874"/>
                      </a:moveTo>
                      <a:lnTo>
                        <a:pt x="90969" y="432687"/>
                      </a:lnTo>
                      <a:lnTo>
                        <a:pt x="57145" y="386643"/>
                      </a:lnTo>
                      <a:lnTo>
                        <a:pt x="0" y="388368"/>
                      </a:lnTo>
                      <a:lnTo>
                        <a:pt x="33394" y="342002"/>
                      </a:lnTo>
                      <a:lnTo>
                        <a:pt x="14106" y="288231"/>
                      </a:lnTo>
                      <a:lnTo>
                        <a:pt x="68550" y="305627"/>
                      </a:lnTo>
                      <a:lnTo>
                        <a:pt x="113784" y="270689"/>
                      </a:lnTo>
                      <a:lnTo>
                        <a:pt x="114036" y="327804"/>
                      </a:lnTo>
                      <a:lnTo>
                        <a:pt x="161319" y="35997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xmlns="" id="{C97A8FB1-27DE-4DA8-8AAD-AFCAEB1E84BF}"/>
                    </a:ext>
                  </a:extLst>
                </p:cNvPr>
                <p:cNvSpPr/>
                <p:nvPr/>
              </p:nvSpPr>
              <p:spPr>
                <a:xfrm>
                  <a:off x="4025513" y="1927433"/>
                  <a:ext cx="1037431" cy="785548"/>
                </a:xfrm>
                <a:custGeom>
                  <a:avLst/>
                  <a:gdLst>
                    <a:gd name="connsiteX0" fmla="*/ 15326 w 1037431"/>
                    <a:gd name="connsiteY0" fmla="*/ 377787 h 785548"/>
                    <a:gd name="connsiteX1" fmla="*/ 124888 w 1037431"/>
                    <a:gd name="connsiteY1" fmla="*/ 410712 h 785548"/>
                    <a:gd name="connsiteX2" fmla="*/ 109508 w 1037431"/>
                    <a:gd name="connsiteY2" fmla="*/ 454235 h 785548"/>
                    <a:gd name="connsiteX3" fmla="*/ 0 w 1037431"/>
                    <a:gd name="connsiteY3" fmla="*/ 419126 h 785548"/>
                    <a:gd name="connsiteX4" fmla="*/ 15326 w 1037431"/>
                    <a:gd name="connsiteY4" fmla="*/ 377787 h 785548"/>
                    <a:gd name="connsiteX5" fmla="*/ 462299 w 1037431"/>
                    <a:gd name="connsiteY5" fmla="*/ 649359 h 785548"/>
                    <a:gd name="connsiteX6" fmla="*/ 382812 w 1037431"/>
                    <a:gd name="connsiteY6" fmla="*/ 686963 h 785548"/>
                    <a:gd name="connsiteX7" fmla="*/ 308482 w 1037431"/>
                    <a:gd name="connsiteY7" fmla="*/ 713897 h 785548"/>
                    <a:gd name="connsiteX8" fmla="*/ 247022 w 1037431"/>
                    <a:gd name="connsiteY8" fmla="*/ 705607 h 785548"/>
                    <a:gd name="connsiteX9" fmla="*/ 224859 w 1037431"/>
                    <a:gd name="connsiteY9" fmla="*/ 702768 h 785548"/>
                    <a:gd name="connsiteX10" fmla="*/ 206225 w 1037431"/>
                    <a:gd name="connsiteY10" fmla="*/ 785548 h 785548"/>
                    <a:gd name="connsiteX11" fmla="*/ 161313 w 1037431"/>
                    <a:gd name="connsiteY11" fmla="*/ 771957 h 785548"/>
                    <a:gd name="connsiteX12" fmla="*/ 188205 w 1037431"/>
                    <a:gd name="connsiteY12" fmla="*/ 675836 h 785548"/>
                    <a:gd name="connsiteX13" fmla="*/ 127252 w 1037431"/>
                    <a:gd name="connsiteY13" fmla="*/ 551006 h 785548"/>
                    <a:gd name="connsiteX14" fmla="*/ 68066 w 1037431"/>
                    <a:gd name="connsiteY14" fmla="*/ 579840 h 785548"/>
                    <a:gd name="connsiteX15" fmla="*/ 49104 w 1037431"/>
                    <a:gd name="connsiteY15" fmla="*/ 541009 h 785548"/>
                    <a:gd name="connsiteX16" fmla="*/ 147588 w 1037431"/>
                    <a:gd name="connsiteY16" fmla="*/ 493030 h 785548"/>
                    <a:gd name="connsiteX17" fmla="*/ 229016 w 1037431"/>
                    <a:gd name="connsiteY17" fmla="*/ 659792 h 785548"/>
                    <a:gd name="connsiteX18" fmla="*/ 238880 w 1037431"/>
                    <a:gd name="connsiteY18" fmla="*/ 663186 h 785548"/>
                    <a:gd name="connsiteX19" fmla="*/ 283592 w 1037431"/>
                    <a:gd name="connsiteY19" fmla="*/ 674154 h 785548"/>
                    <a:gd name="connsiteX20" fmla="*/ 347706 w 1037431"/>
                    <a:gd name="connsiteY20" fmla="*/ 656557 h 785548"/>
                    <a:gd name="connsiteX21" fmla="*/ 437381 w 1037431"/>
                    <a:gd name="connsiteY21" fmla="*/ 613989 h 785548"/>
                    <a:gd name="connsiteX22" fmla="*/ 502724 w 1037431"/>
                    <a:gd name="connsiteY22" fmla="*/ 581036 h 785548"/>
                    <a:gd name="connsiteX23" fmla="*/ 552882 w 1037431"/>
                    <a:gd name="connsiteY23" fmla="*/ 553881 h 785548"/>
                    <a:gd name="connsiteX24" fmla="*/ 562981 w 1037431"/>
                    <a:gd name="connsiteY24" fmla="*/ 600309 h 785548"/>
                    <a:gd name="connsiteX25" fmla="*/ 462299 w 1037431"/>
                    <a:gd name="connsiteY25" fmla="*/ 649359 h 785548"/>
                    <a:gd name="connsiteX26" fmla="*/ 214183 w 1037431"/>
                    <a:gd name="connsiteY26" fmla="*/ 334977 h 785548"/>
                    <a:gd name="connsiteX27" fmla="*/ 128960 w 1037431"/>
                    <a:gd name="connsiteY27" fmla="*/ 376494 h 785548"/>
                    <a:gd name="connsiteX28" fmla="*/ 111954 w 1037431"/>
                    <a:gd name="connsiteY28" fmla="*/ 341668 h 785548"/>
                    <a:gd name="connsiteX29" fmla="*/ 354428 w 1037431"/>
                    <a:gd name="connsiteY29" fmla="*/ 223542 h 785548"/>
                    <a:gd name="connsiteX30" fmla="*/ 368845 w 1037431"/>
                    <a:gd name="connsiteY30" fmla="*/ 253069 h 785548"/>
                    <a:gd name="connsiteX31" fmla="*/ 314269 w 1037431"/>
                    <a:gd name="connsiteY31" fmla="*/ 349562 h 785548"/>
                    <a:gd name="connsiteX32" fmla="*/ 318009 w 1037431"/>
                    <a:gd name="connsiteY32" fmla="*/ 350500 h 785548"/>
                    <a:gd name="connsiteX33" fmla="*/ 406758 w 1037431"/>
                    <a:gd name="connsiteY33" fmla="*/ 307263 h 785548"/>
                    <a:gd name="connsiteX34" fmla="*/ 502398 w 1037431"/>
                    <a:gd name="connsiteY34" fmla="*/ 503132 h 785548"/>
                    <a:gd name="connsiteX35" fmla="*/ 478290 w 1037431"/>
                    <a:gd name="connsiteY35" fmla="*/ 563467 h 785548"/>
                    <a:gd name="connsiteX36" fmla="*/ 444331 w 1037431"/>
                    <a:gd name="connsiteY36" fmla="*/ 580011 h 785548"/>
                    <a:gd name="connsiteX37" fmla="*/ 418480 w 1037431"/>
                    <a:gd name="connsiteY37" fmla="*/ 549455 h 785548"/>
                    <a:gd name="connsiteX38" fmla="*/ 450720 w 1037431"/>
                    <a:gd name="connsiteY38" fmla="*/ 535947 h 785548"/>
                    <a:gd name="connsiteX39" fmla="*/ 458630 w 1037431"/>
                    <a:gd name="connsiteY39" fmla="*/ 514099 h 785548"/>
                    <a:gd name="connsiteX40" fmla="*/ 447634 w 1037431"/>
                    <a:gd name="connsiteY40" fmla="*/ 491581 h 785548"/>
                    <a:gd name="connsiteX41" fmla="*/ 384015 w 1037431"/>
                    <a:gd name="connsiteY41" fmla="*/ 522575 h 785548"/>
                    <a:gd name="connsiteX42" fmla="*/ 419350 w 1037431"/>
                    <a:gd name="connsiteY42" fmla="*/ 594939 h 785548"/>
                    <a:gd name="connsiteX43" fmla="*/ 380927 w 1037431"/>
                    <a:gd name="connsiteY43" fmla="*/ 613657 h 785548"/>
                    <a:gd name="connsiteX44" fmla="*/ 345592 w 1037431"/>
                    <a:gd name="connsiteY44" fmla="*/ 541293 h 785548"/>
                    <a:gd name="connsiteX45" fmla="*/ 283302 w 1037431"/>
                    <a:gd name="connsiteY45" fmla="*/ 571640 h 785548"/>
                    <a:gd name="connsiteX46" fmla="*/ 319046 w 1037431"/>
                    <a:gd name="connsiteY46" fmla="*/ 644844 h 785548"/>
                    <a:gd name="connsiteX47" fmla="*/ 279264 w 1037431"/>
                    <a:gd name="connsiteY47" fmla="*/ 664226 h 785548"/>
                    <a:gd name="connsiteX48" fmla="*/ 162959 w 1037431"/>
                    <a:gd name="connsiteY48" fmla="*/ 426035 h 785548"/>
                    <a:gd name="connsiteX49" fmla="*/ 264580 w 1037431"/>
                    <a:gd name="connsiteY49" fmla="*/ 376530 h 785548"/>
                    <a:gd name="connsiteX50" fmla="*/ 201114 w 1037431"/>
                    <a:gd name="connsiteY50" fmla="*/ 370855 h 785548"/>
                    <a:gd name="connsiteX51" fmla="*/ 214183 w 1037431"/>
                    <a:gd name="connsiteY51" fmla="*/ 334977 h 785548"/>
                    <a:gd name="connsiteX52" fmla="*/ 278968 w 1037431"/>
                    <a:gd name="connsiteY52" fmla="*/ 342206 h 785548"/>
                    <a:gd name="connsiteX53" fmla="*/ 315349 w 1037431"/>
                    <a:gd name="connsiteY53" fmla="*/ 285690 h 785548"/>
                    <a:gd name="connsiteX54" fmla="*/ 216381 w 1037431"/>
                    <a:gd name="connsiteY54" fmla="*/ 333905 h 785548"/>
                    <a:gd name="connsiteX55" fmla="*/ 278968 w 1037431"/>
                    <a:gd name="connsiteY55" fmla="*/ 342206 h 785548"/>
                    <a:gd name="connsiteX56" fmla="*/ 251626 w 1037431"/>
                    <a:gd name="connsiteY56" fmla="*/ 506771 h 785548"/>
                    <a:gd name="connsiteX57" fmla="*/ 266707 w 1037431"/>
                    <a:gd name="connsiteY57" fmla="*/ 537655 h 785548"/>
                    <a:gd name="connsiteX58" fmla="*/ 328966 w 1037431"/>
                    <a:gd name="connsiteY58" fmla="*/ 507323 h 785548"/>
                    <a:gd name="connsiteX59" fmla="*/ 313885 w 1037431"/>
                    <a:gd name="connsiteY59" fmla="*/ 476440 h 785548"/>
                    <a:gd name="connsiteX60" fmla="*/ 251626 w 1037431"/>
                    <a:gd name="connsiteY60" fmla="*/ 506771 h 785548"/>
                    <a:gd name="connsiteX61" fmla="*/ 352308 w 1037431"/>
                    <a:gd name="connsiteY61" fmla="*/ 457721 h 785548"/>
                    <a:gd name="connsiteX62" fmla="*/ 367389 w 1037431"/>
                    <a:gd name="connsiteY62" fmla="*/ 488605 h 785548"/>
                    <a:gd name="connsiteX63" fmla="*/ 431007 w 1037431"/>
                    <a:gd name="connsiteY63" fmla="*/ 457611 h 785548"/>
                    <a:gd name="connsiteX64" fmla="*/ 415927 w 1037431"/>
                    <a:gd name="connsiteY64" fmla="*/ 426727 h 785548"/>
                    <a:gd name="connsiteX65" fmla="*/ 352308 w 1037431"/>
                    <a:gd name="connsiteY65" fmla="*/ 457721 h 785548"/>
                    <a:gd name="connsiteX66" fmla="*/ 399125 w 1037431"/>
                    <a:gd name="connsiteY66" fmla="*/ 392322 h 785548"/>
                    <a:gd name="connsiteX67" fmla="*/ 384062 w 1037431"/>
                    <a:gd name="connsiteY67" fmla="*/ 361470 h 785548"/>
                    <a:gd name="connsiteX68" fmla="*/ 320443 w 1037431"/>
                    <a:gd name="connsiteY68" fmla="*/ 392464 h 785548"/>
                    <a:gd name="connsiteX69" fmla="*/ 335524 w 1037431"/>
                    <a:gd name="connsiteY69" fmla="*/ 423347 h 785548"/>
                    <a:gd name="connsiteX70" fmla="*/ 399142 w 1037431"/>
                    <a:gd name="connsiteY70" fmla="*/ 392354 h 785548"/>
                    <a:gd name="connsiteX71" fmla="*/ 297086 w 1037431"/>
                    <a:gd name="connsiteY71" fmla="*/ 442034 h 785548"/>
                    <a:gd name="connsiteX72" fmla="*/ 282020 w 1037431"/>
                    <a:gd name="connsiteY72" fmla="*/ 411182 h 785548"/>
                    <a:gd name="connsiteX73" fmla="*/ 219761 w 1037431"/>
                    <a:gd name="connsiteY73" fmla="*/ 441513 h 785548"/>
                    <a:gd name="connsiteX74" fmla="*/ 234842 w 1037431"/>
                    <a:gd name="connsiteY74" fmla="*/ 472397 h 785548"/>
                    <a:gd name="connsiteX75" fmla="*/ 297101 w 1037431"/>
                    <a:gd name="connsiteY75" fmla="*/ 442066 h 785548"/>
                    <a:gd name="connsiteX76" fmla="*/ 485814 w 1037431"/>
                    <a:gd name="connsiteY76" fmla="*/ 148577 h 785548"/>
                    <a:gd name="connsiteX77" fmla="*/ 594935 w 1037431"/>
                    <a:gd name="connsiteY77" fmla="*/ 180595 h 785548"/>
                    <a:gd name="connsiteX78" fmla="*/ 579342 w 1037431"/>
                    <a:gd name="connsiteY78" fmla="*/ 225902 h 785548"/>
                    <a:gd name="connsiteX79" fmla="*/ 470488 w 1037431"/>
                    <a:gd name="connsiteY79" fmla="*/ 189916 h 785548"/>
                    <a:gd name="connsiteX80" fmla="*/ 485814 w 1037431"/>
                    <a:gd name="connsiteY80" fmla="*/ 148577 h 785548"/>
                    <a:gd name="connsiteX81" fmla="*/ 943848 w 1037431"/>
                    <a:gd name="connsiteY81" fmla="*/ 414760 h 785548"/>
                    <a:gd name="connsiteX82" fmla="*/ 861256 w 1037431"/>
                    <a:gd name="connsiteY82" fmla="*/ 453877 h 785548"/>
                    <a:gd name="connsiteX83" fmla="*/ 784275 w 1037431"/>
                    <a:gd name="connsiteY83" fmla="*/ 482103 h 785548"/>
                    <a:gd name="connsiteX84" fmla="*/ 720617 w 1037431"/>
                    <a:gd name="connsiteY84" fmla="*/ 474885 h 785548"/>
                    <a:gd name="connsiteX85" fmla="*/ 697578 w 1037431"/>
                    <a:gd name="connsiteY85" fmla="*/ 472472 h 785548"/>
                    <a:gd name="connsiteX86" fmla="*/ 678940 w 1037431"/>
                    <a:gd name="connsiteY86" fmla="*/ 557453 h 785548"/>
                    <a:gd name="connsiteX87" fmla="*/ 634012 w 1037431"/>
                    <a:gd name="connsiteY87" fmla="*/ 543829 h 785548"/>
                    <a:gd name="connsiteX88" fmla="*/ 660893 w 1037431"/>
                    <a:gd name="connsiteY88" fmla="*/ 445552 h 785548"/>
                    <a:gd name="connsiteX89" fmla="*/ 600161 w 1037431"/>
                    <a:gd name="connsiteY89" fmla="*/ 321177 h 785548"/>
                    <a:gd name="connsiteX90" fmla="*/ 540100 w 1037431"/>
                    <a:gd name="connsiteY90" fmla="*/ 350436 h 785548"/>
                    <a:gd name="connsiteX91" fmla="*/ 520698 w 1037431"/>
                    <a:gd name="connsiteY91" fmla="*/ 310701 h 785548"/>
                    <a:gd name="connsiteX92" fmla="*/ 620959 w 1037431"/>
                    <a:gd name="connsiteY92" fmla="*/ 261856 h 785548"/>
                    <a:gd name="connsiteX93" fmla="*/ 702609 w 1037431"/>
                    <a:gd name="connsiteY93" fmla="*/ 429070 h 785548"/>
                    <a:gd name="connsiteX94" fmla="*/ 712927 w 1037431"/>
                    <a:gd name="connsiteY94" fmla="*/ 432242 h 785548"/>
                    <a:gd name="connsiteX95" fmla="*/ 759165 w 1037431"/>
                    <a:gd name="connsiteY95" fmla="*/ 441908 h 785548"/>
                    <a:gd name="connsiteX96" fmla="*/ 825724 w 1037431"/>
                    <a:gd name="connsiteY96" fmla="*/ 422597 h 785548"/>
                    <a:gd name="connsiteX97" fmla="*/ 919362 w 1037431"/>
                    <a:gd name="connsiteY97" fmla="*/ 378061 h 785548"/>
                    <a:gd name="connsiteX98" fmla="*/ 980090 w 1037431"/>
                    <a:gd name="connsiteY98" fmla="*/ 347955 h 785548"/>
                    <a:gd name="connsiteX99" fmla="*/ 1026922 w 1037431"/>
                    <a:gd name="connsiteY99" fmla="*/ 321859 h 785548"/>
                    <a:gd name="connsiteX100" fmla="*/ 1037432 w 1037431"/>
                    <a:gd name="connsiteY100" fmla="*/ 369127 h 785548"/>
                    <a:gd name="connsiteX101" fmla="*/ 943831 w 1037431"/>
                    <a:gd name="connsiteY101" fmla="*/ 414728 h 785548"/>
                    <a:gd name="connsiteX102" fmla="*/ 901951 w 1037431"/>
                    <a:gd name="connsiteY102" fmla="*/ 361427 h 785548"/>
                    <a:gd name="connsiteX103" fmla="*/ 839659 w 1037431"/>
                    <a:gd name="connsiteY103" fmla="*/ 391775 h 785548"/>
                    <a:gd name="connsiteX104" fmla="*/ 810770 w 1037431"/>
                    <a:gd name="connsiteY104" fmla="*/ 356140 h 785548"/>
                    <a:gd name="connsiteX105" fmla="*/ 869051 w 1037431"/>
                    <a:gd name="connsiteY105" fmla="*/ 331027 h 785548"/>
                    <a:gd name="connsiteX106" fmla="*/ 878549 w 1037431"/>
                    <a:gd name="connsiteY106" fmla="*/ 304564 h 785548"/>
                    <a:gd name="connsiteX107" fmla="*/ 793052 w 1037431"/>
                    <a:gd name="connsiteY107" fmla="*/ 129467 h 785548"/>
                    <a:gd name="connsiteX108" fmla="*/ 626971 w 1037431"/>
                    <a:gd name="connsiteY108" fmla="*/ 210378 h 785548"/>
                    <a:gd name="connsiteX109" fmla="*/ 606924 w 1037431"/>
                    <a:gd name="connsiteY109" fmla="*/ 169316 h 785548"/>
                    <a:gd name="connsiteX110" fmla="*/ 773003 w 1037431"/>
                    <a:gd name="connsiteY110" fmla="*/ 88406 h 785548"/>
                    <a:gd name="connsiteX111" fmla="*/ 739813 w 1037431"/>
                    <a:gd name="connsiteY111" fmla="*/ 20436 h 785548"/>
                    <a:gd name="connsiteX112" fmla="*/ 781760 w 1037431"/>
                    <a:gd name="connsiteY112" fmla="*/ 0 h 785548"/>
                    <a:gd name="connsiteX113" fmla="*/ 814951 w 1037431"/>
                    <a:gd name="connsiteY113" fmla="*/ 67970 h 785548"/>
                    <a:gd name="connsiteX114" fmla="*/ 877663 w 1037431"/>
                    <a:gd name="connsiteY114" fmla="*/ 37419 h 785548"/>
                    <a:gd name="connsiteX115" fmla="*/ 897698 w 1037431"/>
                    <a:gd name="connsiteY115" fmla="*/ 78447 h 785548"/>
                    <a:gd name="connsiteX116" fmla="*/ 834984 w 1037431"/>
                    <a:gd name="connsiteY116" fmla="*/ 108998 h 785548"/>
                    <a:gd name="connsiteX117" fmla="*/ 925452 w 1037431"/>
                    <a:gd name="connsiteY117" fmla="*/ 294272 h 785548"/>
                    <a:gd name="connsiteX118" fmla="*/ 901951 w 1037431"/>
                    <a:gd name="connsiteY118" fmla="*/ 361427 h 785548"/>
                    <a:gd name="connsiteX119" fmla="*/ 698314 w 1037431"/>
                    <a:gd name="connsiteY119" fmla="*/ 215453 h 785548"/>
                    <a:gd name="connsiteX120" fmla="*/ 802165 w 1037431"/>
                    <a:gd name="connsiteY120" fmla="*/ 269154 h 785548"/>
                    <a:gd name="connsiteX121" fmla="*/ 780015 w 1037431"/>
                    <a:gd name="connsiteY121" fmla="*/ 308898 h 785548"/>
                    <a:gd name="connsiteX122" fmla="*/ 675521 w 1037431"/>
                    <a:gd name="connsiteY122" fmla="*/ 251670 h 785548"/>
                    <a:gd name="connsiteX123" fmla="*/ 698314 w 1037431"/>
                    <a:gd name="connsiteY123" fmla="*/ 215453 h 7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</a:cxnLst>
                  <a:rect l="l" t="t" r="r" b="b"/>
                  <a:pathLst>
                    <a:path w="1037431" h="785548">
                      <a:moveTo>
                        <a:pt x="15326" y="377787"/>
                      </a:moveTo>
                      <a:cubicBezTo>
                        <a:pt x="56793" y="386538"/>
                        <a:pt x="93377" y="397669"/>
                        <a:pt x="124888" y="410712"/>
                      </a:cubicBezTo>
                      <a:lnTo>
                        <a:pt x="109508" y="454235"/>
                      </a:lnTo>
                      <a:cubicBezTo>
                        <a:pt x="81074" y="440773"/>
                        <a:pt x="44739" y="429003"/>
                        <a:pt x="0" y="419126"/>
                      </a:cubicBezTo>
                      <a:lnTo>
                        <a:pt x="15326" y="377787"/>
                      </a:lnTo>
                      <a:close/>
                      <a:moveTo>
                        <a:pt x="462299" y="649359"/>
                      </a:moveTo>
                      <a:cubicBezTo>
                        <a:pt x="438008" y="661191"/>
                        <a:pt x="411300" y="673644"/>
                        <a:pt x="382812" y="686963"/>
                      </a:cubicBezTo>
                      <a:cubicBezTo>
                        <a:pt x="353886" y="700536"/>
                        <a:pt x="329176" y="709294"/>
                        <a:pt x="308482" y="713897"/>
                      </a:cubicBezTo>
                      <a:cubicBezTo>
                        <a:pt x="288237" y="717201"/>
                        <a:pt x="267603" y="714137"/>
                        <a:pt x="247022" y="705607"/>
                      </a:cubicBezTo>
                      <a:cubicBezTo>
                        <a:pt x="237187" y="701122"/>
                        <a:pt x="230161" y="700184"/>
                        <a:pt x="224859" y="702768"/>
                      </a:cubicBezTo>
                      <a:cubicBezTo>
                        <a:pt x="215576" y="707291"/>
                        <a:pt x="209382" y="734863"/>
                        <a:pt x="206225" y="785548"/>
                      </a:cubicBezTo>
                      <a:lnTo>
                        <a:pt x="161313" y="771957"/>
                      </a:lnTo>
                      <a:cubicBezTo>
                        <a:pt x="165956" y="725465"/>
                        <a:pt x="174853" y="693258"/>
                        <a:pt x="188205" y="675836"/>
                      </a:cubicBezTo>
                      <a:lnTo>
                        <a:pt x="127252" y="551006"/>
                      </a:lnTo>
                      <a:lnTo>
                        <a:pt x="68066" y="579840"/>
                      </a:lnTo>
                      <a:lnTo>
                        <a:pt x="49104" y="541009"/>
                      </a:lnTo>
                      <a:lnTo>
                        <a:pt x="147588" y="493030"/>
                      </a:lnTo>
                      <a:lnTo>
                        <a:pt x="229016" y="659792"/>
                      </a:lnTo>
                      <a:cubicBezTo>
                        <a:pt x="232067" y="660466"/>
                        <a:pt x="235387" y="661608"/>
                        <a:pt x="238880" y="663186"/>
                      </a:cubicBezTo>
                      <a:cubicBezTo>
                        <a:pt x="254841" y="670127"/>
                        <a:pt x="269756" y="673777"/>
                        <a:pt x="283592" y="674154"/>
                      </a:cubicBezTo>
                      <a:cubicBezTo>
                        <a:pt x="299866" y="673864"/>
                        <a:pt x="321212" y="668385"/>
                        <a:pt x="347706" y="656557"/>
                      </a:cubicBezTo>
                      <a:cubicBezTo>
                        <a:pt x="373121" y="644735"/>
                        <a:pt x="402936" y="630771"/>
                        <a:pt x="437381" y="613989"/>
                      </a:cubicBezTo>
                      <a:cubicBezTo>
                        <a:pt x="459017" y="603448"/>
                        <a:pt x="480886" y="592234"/>
                        <a:pt x="502724" y="581036"/>
                      </a:cubicBezTo>
                      <a:cubicBezTo>
                        <a:pt x="519678" y="572425"/>
                        <a:pt x="536403" y="563370"/>
                        <a:pt x="552882" y="553881"/>
                      </a:cubicBezTo>
                      <a:lnTo>
                        <a:pt x="562981" y="600309"/>
                      </a:lnTo>
                      <a:lnTo>
                        <a:pt x="462299" y="649359"/>
                      </a:lnTo>
                      <a:close/>
                      <a:moveTo>
                        <a:pt x="214183" y="334977"/>
                      </a:moveTo>
                      <a:lnTo>
                        <a:pt x="128960" y="376494"/>
                      </a:lnTo>
                      <a:lnTo>
                        <a:pt x="111954" y="341668"/>
                      </a:lnTo>
                      <a:lnTo>
                        <a:pt x="354428" y="223542"/>
                      </a:lnTo>
                      <a:lnTo>
                        <a:pt x="368845" y="253069"/>
                      </a:lnTo>
                      <a:cubicBezTo>
                        <a:pt x="354143" y="287082"/>
                        <a:pt x="335848" y="319430"/>
                        <a:pt x="314269" y="349562"/>
                      </a:cubicBezTo>
                      <a:cubicBezTo>
                        <a:pt x="315584" y="350040"/>
                        <a:pt x="316662" y="350036"/>
                        <a:pt x="318009" y="350500"/>
                      </a:cubicBezTo>
                      <a:lnTo>
                        <a:pt x="406758" y="307263"/>
                      </a:lnTo>
                      <a:lnTo>
                        <a:pt x="502398" y="503132"/>
                      </a:lnTo>
                      <a:cubicBezTo>
                        <a:pt x="515098" y="529138"/>
                        <a:pt x="507011" y="549473"/>
                        <a:pt x="478290" y="563467"/>
                      </a:cubicBezTo>
                      <a:lnTo>
                        <a:pt x="444331" y="580011"/>
                      </a:lnTo>
                      <a:lnTo>
                        <a:pt x="418480" y="549455"/>
                      </a:lnTo>
                      <a:lnTo>
                        <a:pt x="450720" y="535947"/>
                      </a:lnTo>
                      <a:cubicBezTo>
                        <a:pt x="460423" y="531220"/>
                        <a:pt x="463360" y="523789"/>
                        <a:pt x="458630" y="514099"/>
                      </a:cubicBezTo>
                      <a:lnTo>
                        <a:pt x="447634" y="491581"/>
                      </a:lnTo>
                      <a:lnTo>
                        <a:pt x="384015" y="522575"/>
                      </a:lnTo>
                      <a:lnTo>
                        <a:pt x="419350" y="594939"/>
                      </a:lnTo>
                      <a:lnTo>
                        <a:pt x="380927" y="613657"/>
                      </a:lnTo>
                      <a:lnTo>
                        <a:pt x="345592" y="541293"/>
                      </a:lnTo>
                      <a:lnTo>
                        <a:pt x="283302" y="571640"/>
                      </a:lnTo>
                      <a:lnTo>
                        <a:pt x="319046" y="644844"/>
                      </a:lnTo>
                      <a:lnTo>
                        <a:pt x="279264" y="664226"/>
                      </a:lnTo>
                      <a:lnTo>
                        <a:pt x="162959" y="426035"/>
                      </a:lnTo>
                      <a:lnTo>
                        <a:pt x="264580" y="376530"/>
                      </a:lnTo>
                      <a:cubicBezTo>
                        <a:pt x="245260" y="373944"/>
                        <a:pt x="223959" y="371724"/>
                        <a:pt x="201114" y="370855"/>
                      </a:cubicBezTo>
                      <a:lnTo>
                        <a:pt x="214183" y="334977"/>
                      </a:lnTo>
                      <a:close/>
                      <a:moveTo>
                        <a:pt x="278968" y="342206"/>
                      </a:moveTo>
                      <a:cubicBezTo>
                        <a:pt x="292603" y="324378"/>
                        <a:pt x="304770" y="305479"/>
                        <a:pt x="315349" y="285690"/>
                      </a:cubicBezTo>
                      <a:lnTo>
                        <a:pt x="216381" y="333905"/>
                      </a:lnTo>
                      <a:cubicBezTo>
                        <a:pt x="238373" y="336307"/>
                        <a:pt x="259207" y="338716"/>
                        <a:pt x="278968" y="342206"/>
                      </a:cubicBezTo>
                      <a:close/>
                      <a:moveTo>
                        <a:pt x="251626" y="506771"/>
                      </a:moveTo>
                      <a:lnTo>
                        <a:pt x="266707" y="537655"/>
                      </a:lnTo>
                      <a:lnTo>
                        <a:pt x="328966" y="507323"/>
                      </a:lnTo>
                      <a:lnTo>
                        <a:pt x="313885" y="476440"/>
                      </a:lnTo>
                      <a:lnTo>
                        <a:pt x="251626" y="506771"/>
                      </a:lnTo>
                      <a:close/>
                      <a:moveTo>
                        <a:pt x="352308" y="457721"/>
                      </a:moveTo>
                      <a:lnTo>
                        <a:pt x="367389" y="488605"/>
                      </a:lnTo>
                      <a:lnTo>
                        <a:pt x="431007" y="457611"/>
                      </a:lnTo>
                      <a:lnTo>
                        <a:pt x="415927" y="426727"/>
                      </a:lnTo>
                      <a:lnTo>
                        <a:pt x="352308" y="457721"/>
                      </a:lnTo>
                      <a:close/>
                      <a:moveTo>
                        <a:pt x="399125" y="392322"/>
                      </a:moveTo>
                      <a:lnTo>
                        <a:pt x="384062" y="361470"/>
                      </a:lnTo>
                      <a:lnTo>
                        <a:pt x="320443" y="392464"/>
                      </a:lnTo>
                      <a:lnTo>
                        <a:pt x="335524" y="423347"/>
                      </a:lnTo>
                      <a:lnTo>
                        <a:pt x="399142" y="392354"/>
                      </a:lnTo>
                      <a:close/>
                      <a:moveTo>
                        <a:pt x="297086" y="442034"/>
                      </a:moveTo>
                      <a:lnTo>
                        <a:pt x="282020" y="411182"/>
                      </a:lnTo>
                      <a:lnTo>
                        <a:pt x="219761" y="441513"/>
                      </a:lnTo>
                      <a:lnTo>
                        <a:pt x="234842" y="472397"/>
                      </a:lnTo>
                      <a:lnTo>
                        <a:pt x="297101" y="442066"/>
                      </a:lnTo>
                      <a:close/>
                      <a:moveTo>
                        <a:pt x="485814" y="148577"/>
                      </a:moveTo>
                      <a:cubicBezTo>
                        <a:pt x="526608" y="157096"/>
                        <a:pt x="563003" y="167759"/>
                        <a:pt x="594935" y="180595"/>
                      </a:cubicBezTo>
                      <a:lnTo>
                        <a:pt x="579342" y="225902"/>
                      </a:lnTo>
                      <a:cubicBezTo>
                        <a:pt x="550910" y="212441"/>
                        <a:pt x="514774" y="200012"/>
                        <a:pt x="470488" y="189916"/>
                      </a:cubicBezTo>
                      <a:lnTo>
                        <a:pt x="485814" y="148577"/>
                      </a:lnTo>
                      <a:close/>
                      <a:moveTo>
                        <a:pt x="943848" y="414760"/>
                      </a:moveTo>
                      <a:cubicBezTo>
                        <a:pt x="918652" y="427034"/>
                        <a:pt x="891071" y="439912"/>
                        <a:pt x="861256" y="453877"/>
                      </a:cubicBezTo>
                      <a:cubicBezTo>
                        <a:pt x="831004" y="468094"/>
                        <a:pt x="804968" y="477500"/>
                        <a:pt x="784275" y="482103"/>
                      </a:cubicBezTo>
                      <a:cubicBezTo>
                        <a:pt x="762798" y="485710"/>
                        <a:pt x="740737" y="483210"/>
                        <a:pt x="720617" y="474885"/>
                      </a:cubicBezTo>
                      <a:cubicBezTo>
                        <a:pt x="710779" y="470399"/>
                        <a:pt x="702851" y="469902"/>
                        <a:pt x="697578" y="472472"/>
                      </a:cubicBezTo>
                      <a:cubicBezTo>
                        <a:pt x="688295" y="476992"/>
                        <a:pt x="681870" y="505238"/>
                        <a:pt x="678940" y="557453"/>
                      </a:cubicBezTo>
                      <a:lnTo>
                        <a:pt x="634012" y="543829"/>
                      </a:lnTo>
                      <a:cubicBezTo>
                        <a:pt x="638649" y="496260"/>
                        <a:pt x="647761" y="463428"/>
                        <a:pt x="660893" y="445552"/>
                      </a:cubicBezTo>
                      <a:lnTo>
                        <a:pt x="600161" y="321177"/>
                      </a:lnTo>
                      <a:lnTo>
                        <a:pt x="540100" y="350436"/>
                      </a:lnTo>
                      <a:lnTo>
                        <a:pt x="520698" y="310701"/>
                      </a:lnTo>
                      <a:lnTo>
                        <a:pt x="620959" y="261856"/>
                      </a:lnTo>
                      <a:lnTo>
                        <a:pt x="702609" y="429070"/>
                      </a:lnTo>
                      <a:cubicBezTo>
                        <a:pt x="706114" y="429522"/>
                        <a:pt x="709401" y="430679"/>
                        <a:pt x="712927" y="432242"/>
                      </a:cubicBezTo>
                      <a:cubicBezTo>
                        <a:pt x="729102" y="438557"/>
                        <a:pt x="744891" y="441783"/>
                        <a:pt x="759165" y="441908"/>
                      </a:cubicBezTo>
                      <a:cubicBezTo>
                        <a:pt x="775890" y="441398"/>
                        <a:pt x="797921" y="435023"/>
                        <a:pt x="825724" y="422597"/>
                      </a:cubicBezTo>
                      <a:cubicBezTo>
                        <a:pt x="852013" y="410351"/>
                        <a:pt x="883139" y="395708"/>
                        <a:pt x="919362" y="378061"/>
                      </a:cubicBezTo>
                      <a:cubicBezTo>
                        <a:pt x="939220" y="368385"/>
                        <a:pt x="959327" y="358071"/>
                        <a:pt x="980090" y="347955"/>
                      </a:cubicBezTo>
                      <a:cubicBezTo>
                        <a:pt x="995854" y="339535"/>
                        <a:pt x="1011467" y="330836"/>
                        <a:pt x="1026922" y="321859"/>
                      </a:cubicBezTo>
                      <a:lnTo>
                        <a:pt x="1037432" y="369127"/>
                      </a:lnTo>
                      <a:lnTo>
                        <a:pt x="943831" y="414728"/>
                      </a:lnTo>
                      <a:close/>
                      <a:moveTo>
                        <a:pt x="901951" y="361427"/>
                      </a:moveTo>
                      <a:lnTo>
                        <a:pt x="839659" y="391775"/>
                      </a:lnTo>
                      <a:lnTo>
                        <a:pt x="810770" y="356140"/>
                      </a:lnTo>
                      <a:cubicBezTo>
                        <a:pt x="831527" y="348228"/>
                        <a:pt x="850938" y="339851"/>
                        <a:pt x="869051" y="331027"/>
                      </a:cubicBezTo>
                      <a:cubicBezTo>
                        <a:pt x="880986" y="325212"/>
                        <a:pt x="884165" y="316064"/>
                        <a:pt x="878549" y="304564"/>
                      </a:cubicBezTo>
                      <a:lnTo>
                        <a:pt x="793052" y="129467"/>
                      </a:lnTo>
                      <a:lnTo>
                        <a:pt x="626971" y="210378"/>
                      </a:lnTo>
                      <a:lnTo>
                        <a:pt x="606924" y="169316"/>
                      </a:lnTo>
                      <a:lnTo>
                        <a:pt x="773003" y="88406"/>
                      </a:lnTo>
                      <a:lnTo>
                        <a:pt x="739813" y="20436"/>
                      </a:lnTo>
                      <a:lnTo>
                        <a:pt x="781760" y="0"/>
                      </a:lnTo>
                      <a:lnTo>
                        <a:pt x="814951" y="67970"/>
                      </a:lnTo>
                      <a:lnTo>
                        <a:pt x="877663" y="37419"/>
                      </a:lnTo>
                      <a:lnTo>
                        <a:pt x="897698" y="78447"/>
                      </a:lnTo>
                      <a:lnTo>
                        <a:pt x="834984" y="108998"/>
                      </a:lnTo>
                      <a:lnTo>
                        <a:pt x="925452" y="294272"/>
                      </a:lnTo>
                      <a:cubicBezTo>
                        <a:pt x="940106" y="324283"/>
                        <a:pt x="931965" y="346805"/>
                        <a:pt x="901951" y="361427"/>
                      </a:cubicBezTo>
                      <a:close/>
                      <a:moveTo>
                        <a:pt x="698314" y="215453"/>
                      </a:moveTo>
                      <a:cubicBezTo>
                        <a:pt x="741434" y="234315"/>
                        <a:pt x="775938" y="252418"/>
                        <a:pt x="802165" y="269154"/>
                      </a:cubicBezTo>
                      <a:lnTo>
                        <a:pt x="780015" y="308898"/>
                      </a:lnTo>
                      <a:cubicBezTo>
                        <a:pt x="752294" y="290170"/>
                        <a:pt x="717317" y="271180"/>
                        <a:pt x="675521" y="251670"/>
                      </a:cubicBezTo>
                      <a:lnTo>
                        <a:pt x="698314" y="21545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0536177-85B2-4B60-A13B-32DFF0522094}"/>
              </a:ext>
            </a:extLst>
          </p:cNvPr>
          <p:cNvGrpSpPr/>
          <p:nvPr/>
        </p:nvGrpSpPr>
        <p:grpSpPr>
          <a:xfrm>
            <a:off x="1338430" y="3196327"/>
            <a:ext cx="9515141" cy="1332736"/>
            <a:chOff x="996288" y="1646927"/>
            <a:chExt cx="9515141" cy="133273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F600778-ED4A-48F8-9212-5A3D8F74459A}"/>
                </a:ext>
              </a:extLst>
            </p:cNvPr>
            <p:cNvGrpSpPr/>
            <p:nvPr/>
          </p:nvGrpSpPr>
          <p:grpSpPr>
            <a:xfrm>
              <a:off x="996288" y="1646927"/>
              <a:ext cx="4287538" cy="1332736"/>
              <a:chOff x="996288" y="1646927"/>
              <a:chExt cx="4287538" cy="1332736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8592E548-C19C-4108-BC3C-CC853B966CC5}"/>
                  </a:ext>
                </a:extLst>
              </p:cNvPr>
              <p:cNvSpPr/>
              <p:nvPr/>
            </p:nvSpPr>
            <p:spPr>
              <a:xfrm>
                <a:off x="996288" y="1910687"/>
                <a:ext cx="2497540" cy="80521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</a:rPr>
                  <a:t>这里是你的内容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4B57D987-4DE3-46E9-B2B2-741E24ACD436}"/>
                  </a:ext>
                </a:extLst>
              </p:cNvPr>
              <p:cNvSpPr/>
              <p:nvPr/>
            </p:nvSpPr>
            <p:spPr>
              <a:xfrm>
                <a:off x="3493828" y="1910687"/>
                <a:ext cx="1789998" cy="805217"/>
              </a:xfrm>
              <a:prstGeom prst="rect">
                <a:avLst/>
              </a:prstGeom>
              <a:solidFill>
                <a:schemeClr val="accent5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图形 3">
                <a:extLst>
                  <a:ext uri="{FF2B5EF4-FFF2-40B4-BE49-F238E27FC236}">
                    <a16:creationId xmlns:a16="http://schemas.microsoft.com/office/drawing/2014/main" xmlns="" id="{484D14A8-79EA-4ED5-9B49-2C8BF1C48252}"/>
                  </a:ext>
                </a:extLst>
              </p:cNvPr>
              <p:cNvGrpSpPr/>
              <p:nvPr/>
            </p:nvGrpSpPr>
            <p:grpSpPr>
              <a:xfrm>
                <a:off x="3726821" y="1646927"/>
                <a:ext cx="1324011" cy="1332736"/>
                <a:chOff x="3615362" y="1382361"/>
                <a:chExt cx="1857076" cy="1869314"/>
              </a:xfrm>
              <a:solidFill>
                <a:schemeClr val="accent2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xmlns="" id="{BF73456C-6F29-4908-83AA-FF576D9D215B}"/>
                    </a:ext>
                  </a:extLst>
                </p:cNvPr>
                <p:cNvSpPr/>
                <p:nvPr/>
              </p:nvSpPr>
              <p:spPr>
                <a:xfrm>
                  <a:off x="3615362" y="1382361"/>
                  <a:ext cx="1857076" cy="1869314"/>
                </a:xfrm>
                <a:custGeom>
                  <a:avLst/>
                  <a:gdLst>
                    <a:gd name="connsiteX0" fmla="*/ 463680 w 1857076"/>
                    <a:gd name="connsiteY0" fmla="*/ 1746525 h 1869314"/>
                    <a:gd name="connsiteX1" fmla="*/ 459012 w 1857076"/>
                    <a:gd name="connsiteY1" fmla="*/ 1726735 h 1869314"/>
                    <a:gd name="connsiteX2" fmla="*/ 477967 w 1857076"/>
                    <a:gd name="connsiteY2" fmla="*/ 1721582 h 1869314"/>
                    <a:gd name="connsiteX3" fmla="*/ 927593 w 1857076"/>
                    <a:gd name="connsiteY3" fmla="*/ 1840553 h 1869314"/>
                    <a:gd name="connsiteX4" fmla="*/ 1828461 w 1857076"/>
                    <a:gd name="connsiteY4" fmla="*/ 1040129 h 1869314"/>
                    <a:gd name="connsiteX5" fmla="*/ 1844906 w 1857076"/>
                    <a:gd name="connsiteY5" fmla="*/ 1028135 h 1869314"/>
                    <a:gd name="connsiteX6" fmla="*/ 1857031 w 1857076"/>
                    <a:gd name="connsiteY6" fmla="*/ 1043472 h 1869314"/>
                    <a:gd name="connsiteX7" fmla="*/ 927593 w 1857076"/>
                    <a:gd name="connsiteY7" fmla="*/ 1869314 h 1869314"/>
                    <a:gd name="connsiteX8" fmla="*/ 463680 w 1857076"/>
                    <a:gd name="connsiteY8" fmla="*/ 1746525 h 1869314"/>
                    <a:gd name="connsiteX9" fmla="*/ 1358146 w 1857076"/>
                    <a:gd name="connsiteY9" fmla="*/ 104631 h 1869314"/>
                    <a:gd name="connsiteX10" fmla="*/ 1363771 w 1857076"/>
                    <a:gd name="connsiteY10" fmla="*/ 124172 h 1869314"/>
                    <a:gd name="connsiteX11" fmla="*/ 1344904 w 1857076"/>
                    <a:gd name="connsiteY11" fmla="*/ 130151 h 1869314"/>
                    <a:gd name="connsiteX12" fmla="*/ 927593 w 1857076"/>
                    <a:gd name="connsiteY12" fmla="*/ 28755 h 1869314"/>
                    <a:gd name="connsiteX13" fmla="*/ 28664 w 1857076"/>
                    <a:gd name="connsiteY13" fmla="*/ 813795 h 1869314"/>
                    <a:gd name="connsiteX14" fmla="*/ 12489 w 1857076"/>
                    <a:gd name="connsiteY14" fmla="*/ 826140 h 1869314"/>
                    <a:gd name="connsiteX15" fmla="*/ 129 w 1857076"/>
                    <a:gd name="connsiteY15" fmla="*/ 809985 h 1869314"/>
                    <a:gd name="connsiteX16" fmla="*/ 927593 w 1857076"/>
                    <a:gd name="connsiteY16" fmla="*/ 0 h 1869314"/>
                    <a:gd name="connsiteX17" fmla="*/ 1358146 w 1857076"/>
                    <a:gd name="connsiteY17" fmla="*/ 104595 h 18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57076" h="1869314">
                      <a:moveTo>
                        <a:pt x="463680" y="1746525"/>
                      </a:moveTo>
                      <a:cubicBezTo>
                        <a:pt x="456921" y="1742349"/>
                        <a:pt x="454829" y="1733488"/>
                        <a:pt x="459012" y="1726735"/>
                      </a:cubicBezTo>
                      <a:cubicBezTo>
                        <a:pt x="462992" y="1720307"/>
                        <a:pt x="471273" y="1718056"/>
                        <a:pt x="477967" y="1721582"/>
                      </a:cubicBezTo>
                      <a:cubicBezTo>
                        <a:pt x="614863" y="1799792"/>
                        <a:pt x="769886" y="1840813"/>
                        <a:pt x="927593" y="1840553"/>
                      </a:cubicBezTo>
                      <a:cubicBezTo>
                        <a:pt x="1389165" y="1840553"/>
                        <a:pt x="1775752" y="1494347"/>
                        <a:pt x="1828461" y="1040129"/>
                      </a:cubicBezTo>
                      <a:cubicBezTo>
                        <a:pt x="1829690" y="1032284"/>
                        <a:pt x="1837047" y="1026913"/>
                        <a:pt x="1844906" y="1028135"/>
                      </a:cubicBezTo>
                      <a:cubicBezTo>
                        <a:pt x="1852338" y="1029291"/>
                        <a:pt x="1857627" y="1035977"/>
                        <a:pt x="1857031" y="1043472"/>
                      </a:cubicBezTo>
                      <a:cubicBezTo>
                        <a:pt x="1802628" y="1512102"/>
                        <a:pt x="1403847" y="1869314"/>
                        <a:pt x="927593" y="1869314"/>
                      </a:cubicBezTo>
                      <a:cubicBezTo>
                        <a:pt x="764872" y="1869556"/>
                        <a:pt x="604926" y="1827227"/>
                        <a:pt x="463680" y="1746525"/>
                      </a:cubicBezTo>
                      <a:close/>
                      <a:moveTo>
                        <a:pt x="1358146" y="104631"/>
                      </a:moveTo>
                      <a:cubicBezTo>
                        <a:pt x="1365102" y="108476"/>
                        <a:pt x="1367620" y="117225"/>
                        <a:pt x="1363771" y="124172"/>
                      </a:cubicBezTo>
                      <a:cubicBezTo>
                        <a:pt x="1360070" y="130853"/>
                        <a:pt x="1351786" y="133479"/>
                        <a:pt x="1344904" y="130151"/>
                      </a:cubicBezTo>
                      <a:cubicBezTo>
                        <a:pt x="1215990" y="63317"/>
                        <a:pt x="1072837" y="28534"/>
                        <a:pt x="927593" y="28755"/>
                      </a:cubicBezTo>
                      <a:cubicBezTo>
                        <a:pt x="471741" y="28755"/>
                        <a:pt x="88327" y="366622"/>
                        <a:pt x="28664" y="813795"/>
                      </a:cubicBezTo>
                      <a:cubicBezTo>
                        <a:pt x="27611" y="821666"/>
                        <a:pt x="20369" y="827193"/>
                        <a:pt x="12489" y="826140"/>
                      </a:cubicBezTo>
                      <a:cubicBezTo>
                        <a:pt x="4609" y="825089"/>
                        <a:pt x="-925" y="817856"/>
                        <a:pt x="129" y="809985"/>
                      </a:cubicBezTo>
                      <a:cubicBezTo>
                        <a:pt x="61698" y="348579"/>
                        <a:pt x="457275" y="0"/>
                        <a:pt x="927593" y="0"/>
                      </a:cubicBezTo>
                      <a:cubicBezTo>
                        <a:pt x="1079519" y="0"/>
                        <a:pt x="1226264" y="36195"/>
                        <a:pt x="1358146" y="10459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xmlns="" id="{790A5AF1-A997-42BD-B513-0B6DEB9F208F}"/>
                    </a:ext>
                  </a:extLst>
                </p:cNvPr>
                <p:cNvSpPr/>
                <p:nvPr/>
              </p:nvSpPr>
              <p:spPr>
                <a:xfrm>
                  <a:off x="3898292" y="1479983"/>
                  <a:ext cx="1239413" cy="1698864"/>
                </a:xfrm>
                <a:custGeom>
                  <a:avLst/>
                  <a:gdLst>
                    <a:gd name="connsiteX0" fmla="*/ 624187 w 1239413"/>
                    <a:gd name="connsiteY0" fmla="*/ 1403590 h 1698864"/>
                    <a:gd name="connsiteX1" fmla="*/ 609788 w 1239413"/>
                    <a:gd name="connsiteY1" fmla="*/ 1389218 h 1698864"/>
                    <a:gd name="connsiteX2" fmla="*/ 624178 w 1239413"/>
                    <a:gd name="connsiteY2" fmla="*/ 1374834 h 1698864"/>
                    <a:gd name="connsiteX3" fmla="*/ 624187 w 1239413"/>
                    <a:gd name="connsiteY3" fmla="*/ 1374834 h 1698864"/>
                    <a:gd name="connsiteX4" fmla="*/ 1107819 w 1239413"/>
                    <a:gd name="connsiteY4" fmla="*/ 1096490 h 1698864"/>
                    <a:gd name="connsiteX5" fmla="*/ 1127520 w 1239413"/>
                    <a:gd name="connsiteY5" fmla="*/ 1091259 h 1698864"/>
                    <a:gd name="connsiteX6" fmla="*/ 1132755 w 1239413"/>
                    <a:gd name="connsiteY6" fmla="*/ 1110940 h 1698864"/>
                    <a:gd name="connsiteX7" fmla="*/ 624187 w 1239413"/>
                    <a:gd name="connsiteY7" fmla="*/ 1403590 h 1698864"/>
                    <a:gd name="connsiteX8" fmla="*/ 714400 w 1239413"/>
                    <a:gd name="connsiteY8" fmla="*/ 236472 h 1698864"/>
                    <a:gd name="connsiteX9" fmla="*/ 725765 w 1239413"/>
                    <a:gd name="connsiteY9" fmla="*/ 253340 h 1698864"/>
                    <a:gd name="connsiteX10" fmla="*/ 710010 w 1239413"/>
                    <a:gd name="connsiteY10" fmla="*/ 264866 h 1698864"/>
                    <a:gd name="connsiteX11" fmla="*/ 624187 w 1239413"/>
                    <a:gd name="connsiteY11" fmla="*/ 258325 h 1698864"/>
                    <a:gd name="connsiteX12" fmla="*/ 124866 w 1239413"/>
                    <a:gd name="connsiteY12" fmla="*/ 565605 h 1698864"/>
                    <a:gd name="connsiteX13" fmla="*/ 105524 w 1239413"/>
                    <a:gd name="connsiteY13" fmla="*/ 571985 h 1698864"/>
                    <a:gd name="connsiteX14" fmla="*/ 99138 w 1239413"/>
                    <a:gd name="connsiteY14" fmla="*/ 552667 h 1698864"/>
                    <a:gd name="connsiteX15" fmla="*/ 624187 w 1239413"/>
                    <a:gd name="connsiteY15" fmla="*/ 229570 h 1698864"/>
                    <a:gd name="connsiteX16" fmla="*/ 714400 w 1239413"/>
                    <a:gd name="connsiteY16" fmla="*/ 236472 h 1698864"/>
                    <a:gd name="connsiteX17" fmla="*/ 626454 w 1239413"/>
                    <a:gd name="connsiteY17" fmla="*/ 129001 h 1698864"/>
                    <a:gd name="connsiteX18" fmla="*/ 576292 w 1239413"/>
                    <a:gd name="connsiteY18" fmla="*/ 156427 h 1698864"/>
                    <a:gd name="connsiteX19" fmla="*/ 584963 w 1239413"/>
                    <a:gd name="connsiteY19" fmla="*/ 99995 h 1698864"/>
                    <a:gd name="connsiteX20" fmla="*/ 543329 w 1239413"/>
                    <a:gd name="connsiteY20" fmla="*/ 60816 h 1698864"/>
                    <a:gd name="connsiteX21" fmla="*/ 599790 w 1239413"/>
                    <a:gd name="connsiteY21" fmla="*/ 51651 h 1698864"/>
                    <a:gd name="connsiteX22" fmla="*/ 624187 w 1239413"/>
                    <a:gd name="connsiteY22" fmla="*/ 0 h 1698864"/>
                    <a:gd name="connsiteX23" fmla="*/ 650385 w 1239413"/>
                    <a:gd name="connsiteY23" fmla="*/ 50752 h 1698864"/>
                    <a:gd name="connsiteX24" fmla="*/ 707095 w 1239413"/>
                    <a:gd name="connsiteY24" fmla="*/ 57977 h 1698864"/>
                    <a:gd name="connsiteX25" fmla="*/ 666866 w 1239413"/>
                    <a:gd name="connsiteY25" fmla="*/ 98557 h 1698864"/>
                    <a:gd name="connsiteX26" fmla="*/ 677515 w 1239413"/>
                    <a:gd name="connsiteY26" fmla="*/ 154665 h 1698864"/>
                    <a:gd name="connsiteX27" fmla="*/ 1158772 w 1239413"/>
                    <a:gd name="connsiteY27" fmla="*/ 1356000 h 1698864"/>
                    <a:gd name="connsiteX28" fmla="*/ 1108610 w 1239413"/>
                    <a:gd name="connsiteY28" fmla="*/ 1383461 h 1698864"/>
                    <a:gd name="connsiteX29" fmla="*/ 1117282 w 1239413"/>
                    <a:gd name="connsiteY29" fmla="*/ 1327031 h 1698864"/>
                    <a:gd name="connsiteX30" fmla="*/ 1075648 w 1239413"/>
                    <a:gd name="connsiteY30" fmla="*/ 1287852 h 1698864"/>
                    <a:gd name="connsiteX31" fmla="*/ 1132109 w 1239413"/>
                    <a:gd name="connsiteY31" fmla="*/ 1278686 h 1698864"/>
                    <a:gd name="connsiteX32" fmla="*/ 1156506 w 1239413"/>
                    <a:gd name="connsiteY32" fmla="*/ 1227037 h 1698864"/>
                    <a:gd name="connsiteX33" fmla="*/ 1182703 w 1239413"/>
                    <a:gd name="connsiteY33" fmla="*/ 1277787 h 1698864"/>
                    <a:gd name="connsiteX34" fmla="*/ 1239414 w 1239413"/>
                    <a:gd name="connsiteY34" fmla="*/ 1285013 h 1698864"/>
                    <a:gd name="connsiteX35" fmla="*/ 1199182 w 1239413"/>
                    <a:gd name="connsiteY35" fmla="*/ 1325592 h 1698864"/>
                    <a:gd name="connsiteX36" fmla="*/ 1209834 w 1239413"/>
                    <a:gd name="connsiteY36" fmla="*/ 1381701 h 1698864"/>
                    <a:gd name="connsiteX37" fmla="*/ 914726 w 1239413"/>
                    <a:gd name="connsiteY37" fmla="*/ 1574214 h 1698864"/>
                    <a:gd name="connsiteX38" fmla="*/ 859418 w 1239413"/>
                    <a:gd name="connsiteY38" fmla="*/ 1588734 h 1698864"/>
                    <a:gd name="connsiteX39" fmla="*/ 881513 w 1239413"/>
                    <a:gd name="connsiteY39" fmla="*/ 1536041 h 1698864"/>
                    <a:gd name="connsiteX40" fmla="*/ 850566 w 1239413"/>
                    <a:gd name="connsiteY40" fmla="*/ 1488022 h 1698864"/>
                    <a:gd name="connsiteX41" fmla="*/ 907565 w 1239413"/>
                    <a:gd name="connsiteY41" fmla="*/ 1492693 h 1698864"/>
                    <a:gd name="connsiteX42" fmla="*/ 943766 w 1239413"/>
                    <a:gd name="connsiteY42" fmla="*/ 1448484 h 1698864"/>
                    <a:gd name="connsiteX43" fmla="*/ 956900 w 1239413"/>
                    <a:gd name="connsiteY43" fmla="*/ 1504088 h 1698864"/>
                    <a:gd name="connsiteX44" fmla="*/ 1010158 w 1239413"/>
                    <a:gd name="connsiteY44" fmla="*/ 1524791 h 1698864"/>
                    <a:gd name="connsiteX45" fmla="*/ 961290 w 1239413"/>
                    <a:gd name="connsiteY45" fmla="*/ 1554444 h 1698864"/>
                    <a:gd name="connsiteX46" fmla="*/ 958051 w 1239413"/>
                    <a:gd name="connsiteY46" fmla="*/ 1611486 h 1698864"/>
                    <a:gd name="connsiteX47" fmla="*/ 610945 w 1239413"/>
                    <a:gd name="connsiteY47" fmla="*/ 1648579 h 1698864"/>
                    <a:gd name="connsiteX48" fmla="*/ 554089 w 1239413"/>
                    <a:gd name="connsiteY48" fmla="*/ 1642327 h 1698864"/>
                    <a:gd name="connsiteX49" fmla="*/ 593637 w 1239413"/>
                    <a:gd name="connsiteY49" fmla="*/ 1601062 h 1698864"/>
                    <a:gd name="connsiteX50" fmla="*/ 582013 w 1239413"/>
                    <a:gd name="connsiteY50" fmla="*/ 1545134 h 1698864"/>
                    <a:gd name="connsiteX51" fmla="*/ 633507 w 1239413"/>
                    <a:gd name="connsiteY51" fmla="*/ 1569937 h 1698864"/>
                    <a:gd name="connsiteX52" fmla="*/ 683166 w 1239413"/>
                    <a:gd name="connsiteY52" fmla="*/ 1541613 h 1698864"/>
                    <a:gd name="connsiteX53" fmla="*/ 675465 w 1239413"/>
                    <a:gd name="connsiteY53" fmla="*/ 1598188 h 1698864"/>
                    <a:gd name="connsiteX54" fmla="*/ 717782 w 1239413"/>
                    <a:gd name="connsiteY54" fmla="*/ 1636647 h 1698864"/>
                    <a:gd name="connsiteX55" fmla="*/ 661539 w 1239413"/>
                    <a:gd name="connsiteY55" fmla="*/ 1646819 h 1698864"/>
                    <a:gd name="connsiteX56" fmla="*/ 638042 w 1239413"/>
                    <a:gd name="connsiteY56" fmla="*/ 1698865 h 1698864"/>
                    <a:gd name="connsiteX57" fmla="*/ 330806 w 1239413"/>
                    <a:gd name="connsiteY57" fmla="*/ 186761 h 1698864"/>
                    <a:gd name="connsiteX58" fmla="*/ 290144 w 1239413"/>
                    <a:gd name="connsiteY58" fmla="*/ 226947 h 1698864"/>
                    <a:gd name="connsiteX59" fmla="*/ 282946 w 1239413"/>
                    <a:gd name="connsiteY59" fmla="*/ 170299 h 1698864"/>
                    <a:gd name="connsiteX60" fmla="*/ 232100 w 1239413"/>
                    <a:gd name="connsiteY60" fmla="*/ 144133 h 1698864"/>
                    <a:gd name="connsiteX61" fmla="*/ 283810 w 1239413"/>
                    <a:gd name="connsiteY61" fmla="*/ 119763 h 1698864"/>
                    <a:gd name="connsiteX62" fmla="*/ 293022 w 1239413"/>
                    <a:gd name="connsiteY62" fmla="*/ 63368 h 1698864"/>
                    <a:gd name="connsiteX63" fmla="*/ 332246 w 1239413"/>
                    <a:gd name="connsiteY63" fmla="*/ 104954 h 1698864"/>
                    <a:gd name="connsiteX64" fmla="*/ 388740 w 1239413"/>
                    <a:gd name="connsiteY64" fmla="*/ 96328 h 1698864"/>
                    <a:gd name="connsiteX65" fmla="*/ 361248 w 1239413"/>
                    <a:gd name="connsiteY65" fmla="*/ 146362 h 1698864"/>
                    <a:gd name="connsiteX66" fmla="*/ 386978 w 1239413"/>
                    <a:gd name="connsiteY66" fmla="*/ 197401 h 1698864"/>
                    <a:gd name="connsiteX67" fmla="*/ 107018 w 1239413"/>
                    <a:gd name="connsiteY67" fmla="*/ 377874 h 1698864"/>
                    <a:gd name="connsiteX68" fmla="*/ 90969 w 1239413"/>
                    <a:gd name="connsiteY68" fmla="*/ 432687 h 1698864"/>
                    <a:gd name="connsiteX69" fmla="*/ 57145 w 1239413"/>
                    <a:gd name="connsiteY69" fmla="*/ 386643 h 1698864"/>
                    <a:gd name="connsiteX70" fmla="*/ 0 w 1239413"/>
                    <a:gd name="connsiteY70" fmla="*/ 388368 h 1698864"/>
                    <a:gd name="connsiteX71" fmla="*/ 33394 w 1239413"/>
                    <a:gd name="connsiteY71" fmla="*/ 342002 h 1698864"/>
                    <a:gd name="connsiteX72" fmla="*/ 14106 w 1239413"/>
                    <a:gd name="connsiteY72" fmla="*/ 288231 h 1698864"/>
                    <a:gd name="connsiteX73" fmla="*/ 68550 w 1239413"/>
                    <a:gd name="connsiteY73" fmla="*/ 305627 h 1698864"/>
                    <a:gd name="connsiteX74" fmla="*/ 113784 w 1239413"/>
                    <a:gd name="connsiteY74" fmla="*/ 270689 h 1698864"/>
                    <a:gd name="connsiteX75" fmla="*/ 114036 w 1239413"/>
                    <a:gd name="connsiteY75" fmla="*/ 327804 h 1698864"/>
                    <a:gd name="connsiteX76" fmla="*/ 161319 w 1239413"/>
                    <a:gd name="connsiteY76" fmla="*/ 359973 h 169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39413" h="1698864">
                      <a:moveTo>
                        <a:pt x="624187" y="1403590"/>
                      </a:moveTo>
                      <a:cubicBezTo>
                        <a:pt x="616238" y="1403593"/>
                        <a:pt x="609792" y="1397158"/>
                        <a:pt x="609788" y="1389218"/>
                      </a:cubicBezTo>
                      <a:cubicBezTo>
                        <a:pt x="609785" y="1381277"/>
                        <a:pt x="616227" y="1374838"/>
                        <a:pt x="624178" y="1374834"/>
                      </a:cubicBezTo>
                      <a:cubicBezTo>
                        <a:pt x="624180" y="1374834"/>
                        <a:pt x="624183" y="1374834"/>
                        <a:pt x="624187" y="1374834"/>
                      </a:cubicBezTo>
                      <a:cubicBezTo>
                        <a:pt x="825700" y="1374834"/>
                        <a:pt x="1008502" y="1267401"/>
                        <a:pt x="1107819" y="1096490"/>
                      </a:cubicBezTo>
                      <a:cubicBezTo>
                        <a:pt x="1111814" y="1089611"/>
                        <a:pt x="1120634" y="1087270"/>
                        <a:pt x="1127520" y="1091259"/>
                      </a:cubicBezTo>
                      <a:cubicBezTo>
                        <a:pt x="1134407" y="1095249"/>
                        <a:pt x="1136750" y="1104060"/>
                        <a:pt x="1132755" y="1110940"/>
                      </a:cubicBezTo>
                      <a:cubicBezTo>
                        <a:pt x="1027678" y="1292166"/>
                        <a:pt x="833854" y="1403701"/>
                        <a:pt x="624187" y="1403590"/>
                      </a:cubicBezTo>
                      <a:close/>
                      <a:moveTo>
                        <a:pt x="714400" y="236472"/>
                      </a:moveTo>
                      <a:cubicBezTo>
                        <a:pt x="722202" y="237996"/>
                        <a:pt x="727290" y="245549"/>
                        <a:pt x="725765" y="253340"/>
                      </a:cubicBezTo>
                      <a:cubicBezTo>
                        <a:pt x="724325" y="260697"/>
                        <a:pt x="717467" y="265715"/>
                        <a:pt x="710010" y="264866"/>
                      </a:cubicBezTo>
                      <a:cubicBezTo>
                        <a:pt x="681799" y="260554"/>
                        <a:pt x="653154" y="258325"/>
                        <a:pt x="624187" y="258325"/>
                      </a:cubicBezTo>
                      <a:cubicBezTo>
                        <a:pt x="412986" y="258270"/>
                        <a:pt x="219798" y="377157"/>
                        <a:pt x="124866" y="565605"/>
                      </a:cubicBezTo>
                      <a:cubicBezTo>
                        <a:pt x="121290" y="572703"/>
                        <a:pt x="112630" y="575558"/>
                        <a:pt x="105524" y="571985"/>
                      </a:cubicBezTo>
                      <a:cubicBezTo>
                        <a:pt x="98421" y="568413"/>
                        <a:pt x="95560" y="559762"/>
                        <a:pt x="99138" y="552667"/>
                      </a:cubicBezTo>
                      <a:cubicBezTo>
                        <a:pt x="198965" y="354513"/>
                        <a:pt x="402107" y="229507"/>
                        <a:pt x="624187" y="229570"/>
                      </a:cubicBezTo>
                      <a:cubicBezTo>
                        <a:pt x="654594" y="229570"/>
                        <a:pt x="684749" y="231907"/>
                        <a:pt x="714400" y="236472"/>
                      </a:cubicBezTo>
                      <a:close/>
                      <a:moveTo>
                        <a:pt x="626454" y="129001"/>
                      </a:moveTo>
                      <a:lnTo>
                        <a:pt x="576292" y="156427"/>
                      </a:lnTo>
                      <a:lnTo>
                        <a:pt x="584963" y="99995"/>
                      </a:lnTo>
                      <a:lnTo>
                        <a:pt x="543329" y="60816"/>
                      </a:lnTo>
                      <a:lnTo>
                        <a:pt x="599790" y="51651"/>
                      </a:lnTo>
                      <a:lnTo>
                        <a:pt x="624187" y="0"/>
                      </a:lnTo>
                      <a:lnTo>
                        <a:pt x="650385" y="50752"/>
                      </a:lnTo>
                      <a:lnTo>
                        <a:pt x="707095" y="57977"/>
                      </a:lnTo>
                      <a:lnTo>
                        <a:pt x="666866" y="98557"/>
                      </a:lnTo>
                      <a:lnTo>
                        <a:pt x="677515" y="154665"/>
                      </a:lnTo>
                      <a:close/>
                      <a:moveTo>
                        <a:pt x="1158772" y="1356000"/>
                      </a:moveTo>
                      <a:lnTo>
                        <a:pt x="1108610" y="1383461"/>
                      </a:lnTo>
                      <a:lnTo>
                        <a:pt x="1117282" y="1327031"/>
                      </a:lnTo>
                      <a:lnTo>
                        <a:pt x="1075648" y="1287852"/>
                      </a:lnTo>
                      <a:lnTo>
                        <a:pt x="1132109" y="1278686"/>
                      </a:lnTo>
                      <a:lnTo>
                        <a:pt x="1156506" y="1227037"/>
                      </a:lnTo>
                      <a:lnTo>
                        <a:pt x="1182703" y="1277787"/>
                      </a:lnTo>
                      <a:lnTo>
                        <a:pt x="1239414" y="1285013"/>
                      </a:lnTo>
                      <a:lnTo>
                        <a:pt x="1199182" y="1325592"/>
                      </a:lnTo>
                      <a:lnTo>
                        <a:pt x="1209834" y="1381701"/>
                      </a:lnTo>
                      <a:close/>
                      <a:moveTo>
                        <a:pt x="914726" y="1574214"/>
                      </a:moveTo>
                      <a:lnTo>
                        <a:pt x="859418" y="1588734"/>
                      </a:lnTo>
                      <a:lnTo>
                        <a:pt x="881513" y="1536041"/>
                      </a:lnTo>
                      <a:lnTo>
                        <a:pt x="850566" y="1488022"/>
                      </a:lnTo>
                      <a:lnTo>
                        <a:pt x="907565" y="1492693"/>
                      </a:lnTo>
                      <a:lnTo>
                        <a:pt x="943766" y="1448484"/>
                      </a:lnTo>
                      <a:lnTo>
                        <a:pt x="956900" y="1504088"/>
                      </a:lnTo>
                      <a:lnTo>
                        <a:pt x="1010158" y="1524791"/>
                      </a:lnTo>
                      <a:lnTo>
                        <a:pt x="961290" y="1554444"/>
                      </a:lnTo>
                      <a:lnTo>
                        <a:pt x="958051" y="1611486"/>
                      </a:lnTo>
                      <a:close/>
                      <a:moveTo>
                        <a:pt x="610945" y="1648579"/>
                      </a:moveTo>
                      <a:lnTo>
                        <a:pt x="554089" y="1642327"/>
                      </a:lnTo>
                      <a:lnTo>
                        <a:pt x="593637" y="1601062"/>
                      </a:lnTo>
                      <a:lnTo>
                        <a:pt x="582013" y="1545134"/>
                      </a:lnTo>
                      <a:lnTo>
                        <a:pt x="633507" y="1569937"/>
                      </a:lnTo>
                      <a:lnTo>
                        <a:pt x="683166" y="1541613"/>
                      </a:lnTo>
                      <a:lnTo>
                        <a:pt x="675465" y="1598188"/>
                      </a:lnTo>
                      <a:lnTo>
                        <a:pt x="717782" y="1636647"/>
                      </a:lnTo>
                      <a:lnTo>
                        <a:pt x="661539" y="1646819"/>
                      </a:lnTo>
                      <a:lnTo>
                        <a:pt x="638042" y="1698865"/>
                      </a:lnTo>
                      <a:close/>
                      <a:moveTo>
                        <a:pt x="330806" y="186761"/>
                      </a:moveTo>
                      <a:lnTo>
                        <a:pt x="290144" y="226947"/>
                      </a:lnTo>
                      <a:lnTo>
                        <a:pt x="282946" y="170299"/>
                      </a:lnTo>
                      <a:lnTo>
                        <a:pt x="232100" y="144133"/>
                      </a:lnTo>
                      <a:lnTo>
                        <a:pt x="283810" y="119763"/>
                      </a:lnTo>
                      <a:lnTo>
                        <a:pt x="293022" y="63368"/>
                      </a:lnTo>
                      <a:lnTo>
                        <a:pt x="332246" y="104954"/>
                      </a:lnTo>
                      <a:lnTo>
                        <a:pt x="388740" y="96328"/>
                      </a:lnTo>
                      <a:lnTo>
                        <a:pt x="361248" y="146362"/>
                      </a:lnTo>
                      <a:lnTo>
                        <a:pt x="386978" y="197401"/>
                      </a:lnTo>
                      <a:close/>
                      <a:moveTo>
                        <a:pt x="107018" y="377874"/>
                      </a:moveTo>
                      <a:lnTo>
                        <a:pt x="90969" y="432687"/>
                      </a:lnTo>
                      <a:lnTo>
                        <a:pt x="57145" y="386643"/>
                      </a:lnTo>
                      <a:lnTo>
                        <a:pt x="0" y="388368"/>
                      </a:lnTo>
                      <a:lnTo>
                        <a:pt x="33394" y="342002"/>
                      </a:lnTo>
                      <a:lnTo>
                        <a:pt x="14106" y="288231"/>
                      </a:lnTo>
                      <a:lnTo>
                        <a:pt x="68550" y="305627"/>
                      </a:lnTo>
                      <a:lnTo>
                        <a:pt x="113784" y="270689"/>
                      </a:lnTo>
                      <a:lnTo>
                        <a:pt x="114036" y="327804"/>
                      </a:lnTo>
                      <a:lnTo>
                        <a:pt x="161319" y="35997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xmlns="" id="{C614989F-4837-40A5-9DD8-83C6A392AEF1}"/>
                    </a:ext>
                  </a:extLst>
                </p:cNvPr>
                <p:cNvSpPr/>
                <p:nvPr/>
              </p:nvSpPr>
              <p:spPr>
                <a:xfrm>
                  <a:off x="4025513" y="1927433"/>
                  <a:ext cx="1037431" cy="785548"/>
                </a:xfrm>
                <a:custGeom>
                  <a:avLst/>
                  <a:gdLst>
                    <a:gd name="connsiteX0" fmla="*/ 15326 w 1037431"/>
                    <a:gd name="connsiteY0" fmla="*/ 377787 h 785548"/>
                    <a:gd name="connsiteX1" fmla="*/ 124888 w 1037431"/>
                    <a:gd name="connsiteY1" fmla="*/ 410712 h 785548"/>
                    <a:gd name="connsiteX2" fmla="*/ 109508 w 1037431"/>
                    <a:gd name="connsiteY2" fmla="*/ 454235 h 785548"/>
                    <a:gd name="connsiteX3" fmla="*/ 0 w 1037431"/>
                    <a:gd name="connsiteY3" fmla="*/ 419126 h 785548"/>
                    <a:gd name="connsiteX4" fmla="*/ 15326 w 1037431"/>
                    <a:gd name="connsiteY4" fmla="*/ 377787 h 785548"/>
                    <a:gd name="connsiteX5" fmla="*/ 462299 w 1037431"/>
                    <a:gd name="connsiteY5" fmla="*/ 649359 h 785548"/>
                    <a:gd name="connsiteX6" fmla="*/ 382812 w 1037431"/>
                    <a:gd name="connsiteY6" fmla="*/ 686963 h 785548"/>
                    <a:gd name="connsiteX7" fmla="*/ 308482 w 1037431"/>
                    <a:gd name="connsiteY7" fmla="*/ 713897 h 785548"/>
                    <a:gd name="connsiteX8" fmla="*/ 247022 w 1037431"/>
                    <a:gd name="connsiteY8" fmla="*/ 705607 h 785548"/>
                    <a:gd name="connsiteX9" fmla="*/ 224859 w 1037431"/>
                    <a:gd name="connsiteY9" fmla="*/ 702768 h 785548"/>
                    <a:gd name="connsiteX10" fmla="*/ 206225 w 1037431"/>
                    <a:gd name="connsiteY10" fmla="*/ 785548 h 785548"/>
                    <a:gd name="connsiteX11" fmla="*/ 161313 w 1037431"/>
                    <a:gd name="connsiteY11" fmla="*/ 771957 h 785548"/>
                    <a:gd name="connsiteX12" fmla="*/ 188205 w 1037431"/>
                    <a:gd name="connsiteY12" fmla="*/ 675836 h 785548"/>
                    <a:gd name="connsiteX13" fmla="*/ 127252 w 1037431"/>
                    <a:gd name="connsiteY13" fmla="*/ 551006 h 785548"/>
                    <a:gd name="connsiteX14" fmla="*/ 68066 w 1037431"/>
                    <a:gd name="connsiteY14" fmla="*/ 579840 h 785548"/>
                    <a:gd name="connsiteX15" fmla="*/ 49104 w 1037431"/>
                    <a:gd name="connsiteY15" fmla="*/ 541009 h 785548"/>
                    <a:gd name="connsiteX16" fmla="*/ 147588 w 1037431"/>
                    <a:gd name="connsiteY16" fmla="*/ 493030 h 785548"/>
                    <a:gd name="connsiteX17" fmla="*/ 229016 w 1037431"/>
                    <a:gd name="connsiteY17" fmla="*/ 659792 h 785548"/>
                    <a:gd name="connsiteX18" fmla="*/ 238880 w 1037431"/>
                    <a:gd name="connsiteY18" fmla="*/ 663186 h 785548"/>
                    <a:gd name="connsiteX19" fmla="*/ 283592 w 1037431"/>
                    <a:gd name="connsiteY19" fmla="*/ 674154 h 785548"/>
                    <a:gd name="connsiteX20" fmla="*/ 347706 w 1037431"/>
                    <a:gd name="connsiteY20" fmla="*/ 656557 h 785548"/>
                    <a:gd name="connsiteX21" fmla="*/ 437381 w 1037431"/>
                    <a:gd name="connsiteY21" fmla="*/ 613989 h 785548"/>
                    <a:gd name="connsiteX22" fmla="*/ 502724 w 1037431"/>
                    <a:gd name="connsiteY22" fmla="*/ 581036 h 785548"/>
                    <a:gd name="connsiteX23" fmla="*/ 552882 w 1037431"/>
                    <a:gd name="connsiteY23" fmla="*/ 553881 h 785548"/>
                    <a:gd name="connsiteX24" fmla="*/ 562981 w 1037431"/>
                    <a:gd name="connsiteY24" fmla="*/ 600309 h 785548"/>
                    <a:gd name="connsiteX25" fmla="*/ 462299 w 1037431"/>
                    <a:gd name="connsiteY25" fmla="*/ 649359 h 785548"/>
                    <a:gd name="connsiteX26" fmla="*/ 214183 w 1037431"/>
                    <a:gd name="connsiteY26" fmla="*/ 334977 h 785548"/>
                    <a:gd name="connsiteX27" fmla="*/ 128960 w 1037431"/>
                    <a:gd name="connsiteY27" fmla="*/ 376494 h 785548"/>
                    <a:gd name="connsiteX28" fmla="*/ 111954 w 1037431"/>
                    <a:gd name="connsiteY28" fmla="*/ 341668 h 785548"/>
                    <a:gd name="connsiteX29" fmla="*/ 354428 w 1037431"/>
                    <a:gd name="connsiteY29" fmla="*/ 223542 h 785548"/>
                    <a:gd name="connsiteX30" fmla="*/ 368845 w 1037431"/>
                    <a:gd name="connsiteY30" fmla="*/ 253069 h 785548"/>
                    <a:gd name="connsiteX31" fmla="*/ 314269 w 1037431"/>
                    <a:gd name="connsiteY31" fmla="*/ 349562 h 785548"/>
                    <a:gd name="connsiteX32" fmla="*/ 318009 w 1037431"/>
                    <a:gd name="connsiteY32" fmla="*/ 350500 h 785548"/>
                    <a:gd name="connsiteX33" fmla="*/ 406758 w 1037431"/>
                    <a:gd name="connsiteY33" fmla="*/ 307263 h 785548"/>
                    <a:gd name="connsiteX34" fmla="*/ 502398 w 1037431"/>
                    <a:gd name="connsiteY34" fmla="*/ 503132 h 785548"/>
                    <a:gd name="connsiteX35" fmla="*/ 478290 w 1037431"/>
                    <a:gd name="connsiteY35" fmla="*/ 563467 h 785548"/>
                    <a:gd name="connsiteX36" fmla="*/ 444331 w 1037431"/>
                    <a:gd name="connsiteY36" fmla="*/ 580011 h 785548"/>
                    <a:gd name="connsiteX37" fmla="*/ 418480 w 1037431"/>
                    <a:gd name="connsiteY37" fmla="*/ 549455 h 785548"/>
                    <a:gd name="connsiteX38" fmla="*/ 450720 w 1037431"/>
                    <a:gd name="connsiteY38" fmla="*/ 535947 h 785548"/>
                    <a:gd name="connsiteX39" fmla="*/ 458630 w 1037431"/>
                    <a:gd name="connsiteY39" fmla="*/ 514099 h 785548"/>
                    <a:gd name="connsiteX40" fmla="*/ 447634 w 1037431"/>
                    <a:gd name="connsiteY40" fmla="*/ 491581 h 785548"/>
                    <a:gd name="connsiteX41" fmla="*/ 384015 w 1037431"/>
                    <a:gd name="connsiteY41" fmla="*/ 522575 h 785548"/>
                    <a:gd name="connsiteX42" fmla="*/ 419350 w 1037431"/>
                    <a:gd name="connsiteY42" fmla="*/ 594939 h 785548"/>
                    <a:gd name="connsiteX43" fmla="*/ 380927 w 1037431"/>
                    <a:gd name="connsiteY43" fmla="*/ 613657 h 785548"/>
                    <a:gd name="connsiteX44" fmla="*/ 345592 w 1037431"/>
                    <a:gd name="connsiteY44" fmla="*/ 541293 h 785548"/>
                    <a:gd name="connsiteX45" fmla="*/ 283302 w 1037431"/>
                    <a:gd name="connsiteY45" fmla="*/ 571640 h 785548"/>
                    <a:gd name="connsiteX46" fmla="*/ 319046 w 1037431"/>
                    <a:gd name="connsiteY46" fmla="*/ 644844 h 785548"/>
                    <a:gd name="connsiteX47" fmla="*/ 279264 w 1037431"/>
                    <a:gd name="connsiteY47" fmla="*/ 664226 h 785548"/>
                    <a:gd name="connsiteX48" fmla="*/ 162959 w 1037431"/>
                    <a:gd name="connsiteY48" fmla="*/ 426035 h 785548"/>
                    <a:gd name="connsiteX49" fmla="*/ 264580 w 1037431"/>
                    <a:gd name="connsiteY49" fmla="*/ 376530 h 785548"/>
                    <a:gd name="connsiteX50" fmla="*/ 201114 w 1037431"/>
                    <a:gd name="connsiteY50" fmla="*/ 370855 h 785548"/>
                    <a:gd name="connsiteX51" fmla="*/ 214183 w 1037431"/>
                    <a:gd name="connsiteY51" fmla="*/ 334977 h 785548"/>
                    <a:gd name="connsiteX52" fmla="*/ 278968 w 1037431"/>
                    <a:gd name="connsiteY52" fmla="*/ 342206 h 785548"/>
                    <a:gd name="connsiteX53" fmla="*/ 315349 w 1037431"/>
                    <a:gd name="connsiteY53" fmla="*/ 285690 h 785548"/>
                    <a:gd name="connsiteX54" fmla="*/ 216381 w 1037431"/>
                    <a:gd name="connsiteY54" fmla="*/ 333905 h 785548"/>
                    <a:gd name="connsiteX55" fmla="*/ 278968 w 1037431"/>
                    <a:gd name="connsiteY55" fmla="*/ 342206 h 785548"/>
                    <a:gd name="connsiteX56" fmla="*/ 251626 w 1037431"/>
                    <a:gd name="connsiteY56" fmla="*/ 506771 h 785548"/>
                    <a:gd name="connsiteX57" fmla="*/ 266707 w 1037431"/>
                    <a:gd name="connsiteY57" fmla="*/ 537655 h 785548"/>
                    <a:gd name="connsiteX58" fmla="*/ 328966 w 1037431"/>
                    <a:gd name="connsiteY58" fmla="*/ 507323 h 785548"/>
                    <a:gd name="connsiteX59" fmla="*/ 313885 w 1037431"/>
                    <a:gd name="connsiteY59" fmla="*/ 476440 h 785548"/>
                    <a:gd name="connsiteX60" fmla="*/ 251626 w 1037431"/>
                    <a:gd name="connsiteY60" fmla="*/ 506771 h 785548"/>
                    <a:gd name="connsiteX61" fmla="*/ 352308 w 1037431"/>
                    <a:gd name="connsiteY61" fmla="*/ 457721 h 785548"/>
                    <a:gd name="connsiteX62" fmla="*/ 367389 w 1037431"/>
                    <a:gd name="connsiteY62" fmla="*/ 488605 h 785548"/>
                    <a:gd name="connsiteX63" fmla="*/ 431007 w 1037431"/>
                    <a:gd name="connsiteY63" fmla="*/ 457611 h 785548"/>
                    <a:gd name="connsiteX64" fmla="*/ 415927 w 1037431"/>
                    <a:gd name="connsiteY64" fmla="*/ 426727 h 785548"/>
                    <a:gd name="connsiteX65" fmla="*/ 352308 w 1037431"/>
                    <a:gd name="connsiteY65" fmla="*/ 457721 h 785548"/>
                    <a:gd name="connsiteX66" fmla="*/ 399125 w 1037431"/>
                    <a:gd name="connsiteY66" fmla="*/ 392322 h 785548"/>
                    <a:gd name="connsiteX67" fmla="*/ 384062 w 1037431"/>
                    <a:gd name="connsiteY67" fmla="*/ 361470 h 785548"/>
                    <a:gd name="connsiteX68" fmla="*/ 320443 w 1037431"/>
                    <a:gd name="connsiteY68" fmla="*/ 392464 h 785548"/>
                    <a:gd name="connsiteX69" fmla="*/ 335524 w 1037431"/>
                    <a:gd name="connsiteY69" fmla="*/ 423347 h 785548"/>
                    <a:gd name="connsiteX70" fmla="*/ 399142 w 1037431"/>
                    <a:gd name="connsiteY70" fmla="*/ 392354 h 785548"/>
                    <a:gd name="connsiteX71" fmla="*/ 297086 w 1037431"/>
                    <a:gd name="connsiteY71" fmla="*/ 442034 h 785548"/>
                    <a:gd name="connsiteX72" fmla="*/ 282020 w 1037431"/>
                    <a:gd name="connsiteY72" fmla="*/ 411182 h 785548"/>
                    <a:gd name="connsiteX73" fmla="*/ 219761 w 1037431"/>
                    <a:gd name="connsiteY73" fmla="*/ 441513 h 785548"/>
                    <a:gd name="connsiteX74" fmla="*/ 234842 w 1037431"/>
                    <a:gd name="connsiteY74" fmla="*/ 472397 h 785548"/>
                    <a:gd name="connsiteX75" fmla="*/ 297101 w 1037431"/>
                    <a:gd name="connsiteY75" fmla="*/ 442066 h 785548"/>
                    <a:gd name="connsiteX76" fmla="*/ 485814 w 1037431"/>
                    <a:gd name="connsiteY76" fmla="*/ 148577 h 785548"/>
                    <a:gd name="connsiteX77" fmla="*/ 594935 w 1037431"/>
                    <a:gd name="connsiteY77" fmla="*/ 180595 h 785548"/>
                    <a:gd name="connsiteX78" fmla="*/ 579342 w 1037431"/>
                    <a:gd name="connsiteY78" fmla="*/ 225902 h 785548"/>
                    <a:gd name="connsiteX79" fmla="*/ 470488 w 1037431"/>
                    <a:gd name="connsiteY79" fmla="*/ 189916 h 785548"/>
                    <a:gd name="connsiteX80" fmla="*/ 485814 w 1037431"/>
                    <a:gd name="connsiteY80" fmla="*/ 148577 h 785548"/>
                    <a:gd name="connsiteX81" fmla="*/ 943848 w 1037431"/>
                    <a:gd name="connsiteY81" fmla="*/ 414760 h 785548"/>
                    <a:gd name="connsiteX82" fmla="*/ 861256 w 1037431"/>
                    <a:gd name="connsiteY82" fmla="*/ 453877 h 785548"/>
                    <a:gd name="connsiteX83" fmla="*/ 784275 w 1037431"/>
                    <a:gd name="connsiteY83" fmla="*/ 482103 h 785548"/>
                    <a:gd name="connsiteX84" fmla="*/ 720617 w 1037431"/>
                    <a:gd name="connsiteY84" fmla="*/ 474885 h 785548"/>
                    <a:gd name="connsiteX85" fmla="*/ 697578 w 1037431"/>
                    <a:gd name="connsiteY85" fmla="*/ 472472 h 785548"/>
                    <a:gd name="connsiteX86" fmla="*/ 678940 w 1037431"/>
                    <a:gd name="connsiteY86" fmla="*/ 557453 h 785548"/>
                    <a:gd name="connsiteX87" fmla="*/ 634012 w 1037431"/>
                    <a:gd name="connsiteY87" fmla="*/ 543829 h 785548"/>
                    <a:gd name="connsiteX88" fmla="*/ 660893 w 1037431"/>
                    <a:gd name="connsiteY88" fmla="*/ 445552 h 785548"/>
                    <a:gd name="connsiteX89" fmla="*/ 600161 w 1037431"/>
                    <a:gd name="connsiteY89" fmla="*/ 321177 h 785548"/>
                    <a:gd name="connsiteX90" fmla="*/ 540100 w 1037431"/>
                    <a:gd name="connsiteY90" fmla="*/ 350436 h 785548"/>
                    <a:gd name="connsiteX91" fmla="*/ 520698 w 1037431"/>
                    <a:gd name="connsiteY91" fmla="*/ 310701 h 785548"/>
                    <a:gd name="connsiteX92" fmla="*/ 620959 w 1037431"/>
                    <a:gd name="connsiteY92" fmla="*/ 261856 h 785548"/>
                    <a:gd name="connsiteX93" fmla="*/ 702609 w 1037431"/>
                    <a:gd name="connsiteY93" fmla="*/ 429070 h 785548"/>
                    <a:gd name="connsiteX94" fmla="*/ 712927 w 1037431"/>
                    <a:gd name="connsiteY94" fmla="*/ 432242 h 785548"/>
                    <a:gd name="connsiteX95" fmla="*/ 759165 w 1037431"/>
                    <a:gd name="connsiteY95" fmla="*/ 441908 h 785548"/>
                    <a:gd name="connsiteX96" fmla="*/ 825724 w 1037431"/>
                    <a:gd name="connsiteY96" fmla="*/ 422597 h 785548"/>
                    <a:gd name="connsiteX97" fmla="*/ 919362 w 1037431"/>
                    <a:gd name="connsiteY97" fmla="*/ 378061 h 785548"/>
                    <a:gd name="connsiteX98" fmla="*/ 980090 w 1037431"/>
                    <a:gd name="connsiteY98" fmla="*/ 347955 h 785548"/>
                    <a:gd name="connsiteX99" fmla="*/ 1026922 w 1037431"/>
                    <a:gd name="connsiteY99" fmla="*/ 321859 h 785548"/>
                    <a:gd name="connsiteX100" fmla="*/ 1037432 w 1037431"/>
                    <a:gd name="connsiteY100" fmla="*/ 369127 h 785548"/>
                    <a:gd name="connsiteX101" fmla="*/ 943831 w 1037431"/>
                    <a:gd name="connsiteY101" fmla="*/ 414728 h 785548"/>
                    <a:gd name="connsiteX102" fmla="*/ 901951 w 1037431"/>
                    <a:gd name="connsiteY102" fmla="*/ 361427 h 785548"/>
                    <a:gd name="connsiteX103" fmla="*/ 839659 w 1037431"/>
                    <a:gd name="connsiteY103" fmla="*/ 391775 h 785548"/>
                    <a:gd name="connsiteX104" fmla="*/ 810770 w 1037431"/>
                    <a:gd name="connsiteY104" fmla="*/ 356140 h 785548"/>
                    <a:gd name="connsiteX105" fmla="*/ 869051 w 1037431"/>
                    <a:gd name="connsiteY105" fmla="*/ 331027 h 785548"/>
                    <a:gd name="connsiteX106" fmla="*/ 878549 w 1037431"/>
                    <a:gd name="connsiteY106" fmla="*/ 304564 h 785548"/>
                    <a:gd name="connsiteX107" fmla="*/ 793052 w 1037431"/>
                    <a:gd name="connsiteY107" fmla="*/ 129467 h 785548"/>
                    <a:gd name="connsiteX108" fmla="*/ 626971 w 1037431"/>
                    <a:gd name="connsiteY108" fmla="*/ 210378 h 785548"/>
                    <a:gd name="connsiteX109" fmla="*/ 606924 w 1037431"/>
                    <a:gd name="connsiteY109" fmla="*/ 169316 h 785548"/>
                    <a:gd name="connsiteX110" fmla="*/ 773003 w 1037431"/>
                    <a:gd name="connsiteY110" fmla="*/ 88406 h 785548"/>
                    <a:gd name="connsiteX111" fmla="*/ 739813 w 1037431"/>
                    <a:gd name="connsiteY111" fmla="*/ 20436 h 785548"/>
                    <a:gd name="connsiteX112" fmla="*/ 781760 w 1037431"/>
                    <a:gd name="connsiteY112" fmla="*/ 0 h 785548"/>
                    <a:gd name="connsiteX113" fmla="*/ 814951 w 1037431"/>
                    <a:gd name="connsiteY113" fmla="*/ 67970 h 785548"/>
                    <a:gd name="connsiteX114" fmla="*/ 877663 w 1037431"/>
                    <a:gd name="connsiteY114" fmla="*/ 37419 h 785548"/>
                    <a:gd name="connsiteX115" fmla="*/ 897698 w 1037431"/>
                    <a:gd name="connsiteY115" fmla="*/ 78447 h 785548"/>
                    <a:gd name="connsiteX116" fmla="*/ 834984 w 1037431"/>
                    <a:gd name="connsiteY116" fmla="*/ 108998 h 785548"/>
                    <a:gd name="connsiteX117" fmla="*/ 925452 w 1037431"/>
                    <a:gd name="connsiteY117" fmla="*/ 294272 h 785548"/>
                    <a:gd name="connsiteX118" fmla="*/ 901951 w 1037431"/>
                    <a:gd name="connsiteY118" fmla="*/ 361427 h 785548"/>
                    <a:gd name="connsiteX119" fmla="*/ 698314 w 1037431"/>
                    <a:gd name="connsiteY119" fmla="*/ 215453 h 785548"/>
                    <a:gd name="connsiteX120" fmla="*/ 802165 w 1037431"/>
                    <a:gd name="connsiteY120" fmla="*/ 269154 h 785548"/>
                    <a:gd name="connsiteX121" fmla="*/ 780015 w 1037431"/>
                    <a:gd name="connsiteY121" fmla="*/ 308898 h 785548"/>
                    <a:gd name="connsiteX122" fmla="*/ 675521 w 1037431"/>
                    <a:gd name="connsiteY122" fmla="*/ 251670 h 785548"/>
                    <a:gd name="connsiteX123" fmla="*/ 698314 w 1037431"/>
                    <a:gd name="connsiteY123" fmla="*/ 215453 h 7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</a:cxnLst>
                  <a:rect l="l" t="t" r="r" b="b"/>
                  <a:pathLst>
                    <a:path w="1037431" h="785548">
                      <a:moveTo>
                        <a:pt x="15326" y="377787"/>
                      </a:moveTo>
                      <a:cubicBezTo>
                        <a:pt x="56793" y="386538"/>
                        <a:pt x="93377" y="397669"/>
                        <a:pt x="124888" y="410712"/>
                      </a:cubicBezTo>
                      <a:lnTo>
                        <a:pt x="109508" y="454235"/>
                      </a:lnTo>
                      <a:cubicBezTo>
                        <a:pt x="81074" y="440773"/>
                        <a:pt x="44739" y="429003"/>
                        <a:pt x="0" y="419126"/>
                      </a:cubicBezTo>
                      <a:lnTo>
                        <a:pt x="15326" y="377787"/>
                      </a:lnTo>
                      <a:close/>
                      <a:moveTo>
                        <a:pt x="462299" y="649359"/>
                      </a:moveTo>
                      <a:cubicBezTo>
                        <a:pt x="438008" y="661191"/>
                        <a:pt x="411300" y="673644"/>
                        <a:pt x="382812" y="686963"/>
                      </a:cubicBezTo>
                      <a:cubicBezTo>
                        <a:pt x="353886" y="700536"/>
                        <a:pt x="329176" y="709294"/>
                        <a:pt x="308482" y="713897"/>
                      </a:cubicBezTo>
                      <a:cubicBezTo>
                        <a:pt x="288237" y="717201"/>
                        <a:pt x="267603" y="714137"/>
                        <a:pt x="247022" y="705607"/>
                      </a:cubicBezTo>
                      <a:cubicBezTo>
                        <a:pt x="237187" y="701122"/>
                        <a:pt x="230161" y="700184"/>
                        <a:pt x="224859" y="702768"/>
                      </a:cubicBezTo>
                      <a:cubicBezTo>
                        <a:pt x="215576" y="707291"/>
                        <a:pt x="209382" y="734863"/>
                        <a:pt x="206225" y="785548"/>
                      </a:cubicBezTo>
                      <a:lnTo>
                        <a:pt x="161313" y="771957"/>
                      </a:lnTo>
                      <a:cubicBezTo>
                        <a:pt x="165956" y="725465"/>
                        <a:pt x="174853" y="693258"/>
                        <a:pt x="188205" y="675836"/>
                      </a:cubicBezTo>
                      <a:lnTo>
                        <a:pt x="127252" y="551006"/>
                      </a:lnTo>
                      <a:lnTo>
                        <a:pt x="68066" y="579840"/>
                      </a:lnTo>
                      <a:lnTo>
                        <a:pt x="49104" y="541009"/>
                      </a:lnTo>
                      <a:lnTo>
                        <a:pt x="147588" y="493030"/>
                      </a:lnTo>
                      <a:lnTo>
                        <a:pt x="229016" y="659792"/>
                      </a:lnTo>
                      <a:cubicBezTo>
                        <a:pt x="232067" y="660466"/>
                        <a:pt x="235387" y="661608"/>
                        <a:pt x="238880" y="663186"/>
                      </a:cubicBezTo>
                      <a:cubicBezTo>
                        <a:pt x="254841" y="670127"/>
                        <a:pt x="269756" y="673777"/>
                        <a:pt x="283592" y="674154"/>
                      </a:cubicBezTo>
                      <a:cubicBezTo>
                        <a:pt x="299866" y="673864"/>
                        <a:pt x="321212" y="668385"/>
                        <a:pt x="347706" y="656557"/>
                      </a:cubicBezTo>
                      <a:cubicBezTo>
                        <a:pt x="373121" y="644735"/>
                        <a:pt x="402936" y="630771"/>
                        <a:pt x="437381" y="613989"/>
                      </a:cubicBezTo>
                      <a:cubicBezTo>
                        <a:pt x="459017" y="603448"/>
                        <a:pt x="480886" y="592234"/>
                        <a:pt x="502724" y="581036"/>
                      </a:cubicBezTo>
                      <a:cubicBezTo>
                        <a:pt x="519678" y="572425"/>
                        <a:pt x="536403" y="563370"/>
                        <a:pt x="552882" y="553881"/>
                      </a:cubicBezTo>
                      <a:lnTo>
                        <a:pt x="562981" y="600309"/>
                      </a:lnTo>
                      <a:lnTo>
                        <a:pt x="462299" y="649359"/>
                      </a:lnTo>
                      <a:close/>
                      <a:moveTo>
                        <a:pt x="214183" y="334977"/>
                      </a:moveTo>
                      <a:lnTo>
                        <a:pt x="128960" y="376494"/>
                      </a:lnTo>
                      <a:lnTo>
                        <a:pt x="111954" y="341668"/>
                      </a:lnTo>
                      <a:lnTo>
                        <a:pt x="354428" y="223542"/>
                      </a:lnTo>
                      <a:lnTo>
                        <a:pt x="368845" y="253069"/>
                      </a:lnTo>
                      <a:cubicBezTo>
                        <a:pt x="354143" y="287082"/>
                        <a:pt x="335848" y="319430"/>
                        <a:pt x="314269" y="349562"/>
                      </a:cubicBezTo>
                      <a:cubicBezTo>
                        <a:pt x="315584" y="350040"/>
                        <a:pt x="316662" y="350036"/>
                        <a:pt x="318009" y="350500"/>
                      </a:cubicBezTo>
                      <a:lnTo>
                        <a:pt x="406758" y="307263"/>
                      </a:lnTo>
                      <a:lnTo>
                        <a:pt x="502398" y="503132"/>
                      </a:lnTo>
                      <a:cubicBezTo>
                        <a:pt x="515098" y="529138"/>
                        <a:pt x="507011" y="549473"/>
                        <a:pt x="478290" y="563467"/>
                      </a:cubicBezTo>
                      <a:lnTo>
                        <a:pt x="444331" y="580011"/>
                      </a:lnTo>
                      <a:lnTo>
                        <a:pt x="418480" y="549455"/>
                      </a:lnTo>
                      <a:lnTo>
                        <a:pt x="450720" y="535947"/>
                      </a:lnTo>
                      <a:cubicBezTo>
                        <a:pt x="460423" y="531220"/>
                        <a:pt x="463360" y="523789"/>
                        <a:pt x="458630" y="514099"/>
                      </a:cubicBezTo>
                      <a:lnTo>
                        <a:pt x="447634" y="491581"/>
                      </a:lnTo>
                      <a:lnTo>
                        <a:pt x="384015" y="522575"/>
                      </a:lnTo>
                      <a:lnTo>
                        <a:pt x="419350" y="594939"/>
                      </a:lnTo>
                      <a:lnTo>
                        <a:pt x="380927" y="613657"/>
                      </a:lnTo>
                      <a:lnTo>
                        <a:pt x="345592" y="541293"/>
                      </a:lnTo>
                      <a:lnTo>
                        <a:pt x="283302" y="571640"/>
                      </a:lnTo>
                      <a:lnTo>
                        <a:pt x="319046" y="644844"/>
                      </a:lnTo>
                      <a:lnTo>
                        <a:pt x="279264" y="664226"/>
                      </a:lnTo>
                      <a:lnTo>
                        <a:pt x="162959" y="426035"/>
                      </a:lnTo>
                      <a:lnTo>
                        <a:pt x="264580" y="376530"/>
                      </a:lnTo>
                      <a:cubicBezTo>
                        <a:pt x="245260" y="373944"/>
                        <a:pt x="223959" y="371724"/>
                        <a:pt x="201114" y="370855"/>
                      </a:cubicBezTo>
                      <a:lnTo>
                        <a:pt x="214183" y="334977"/>
                      </a:lnTo>
                      <a:close/>
                      <a:moveTo>
                        <a:pt x="278968" y="342206"/>
                      </a:moveTo>
                      <a:cubicBezTo>
                        <a:pt x="292603" y="324378"/>
                        <a:pt x="304770" y="305479"/>
                        <a:pt x="315349" y="285690"/>
                      </a:cubicBezTo>
                      <a:lnTo>
                        <a:pt x="216381" y="333905"/>
                      </a:lnTo>
                      <a:cubicBezTo>
                        <a:pt x="238373" y="336307"/>
                        <a:pt x="259207" y="338716"/>
                        <a:pt x="278968" y="342206"/>
                      </a:cubicBezTo>
                      <a:close/>
                      <a:moveTo>
                        <a:pt x="251626" y="506771"/>
                      </a:moveTo>
                      <a:lnTo>
                        <a:pt x="266707" y="537655"/>
                      </a:lnTo>
                      <a:lnTo>
                        <a:pt x="328966" y="507323"/>
                      </a:lnTo>
                      <a:lnTo>
                        <a:pt x="313885" y="476440"/>
                      </a:lnTo>
                      <a:lnTo>
                        <a:pt x="251626" y="506771"/>
                      </a:lnTo>
                      <a:close/>
                      <a:moveTo>
                        <a:pt x="352308" y="457721"/>
                      </a:moveTo>
                      <a:lnTo>
                        <a:pt x="367389" y="488605"/>
                      </a:lnTo>
                      <a:lnTo>
                        <a:pt x="431007" y="457611"/>
                      </a:lnTo>
                      <a:lnTo>
                        <a:pt x="415927" y="426727"/>
                      </a:lnTo>
                      <a:lnTo>
                        <a:pt x="352308" y="457721"/>
                      </a:lnTo>
                      <a:close/>
                      <a:moveTo>
                        <a:pt x="399125" y="392322"/>
                      </a:moveTo>
                      <a:lnTo>
                        <a:pt x="384062" y="361470"/>
                      </a:lnTo>
                      <a:lnTo>
                        <a:pt x="320443" y="392464"/>
                      </a:lnTo>
                      <a:lnTo>
                        <a:pt x="335524" y="423347"/>
                      </a:lnTo>
                      <a:lnTo>
                        <a:pt x="399142" y="392354"/>
                      </a:lnTo>
                      <a:close/>
                      <a:moveTo>
                        <a:pt x="297086" y="442034"/>
                      </a:moveTo>
                      <a:lnTo>
                        <a:pt x="282020" y="411182"/>
                      </a:lnTo>
                      <a:lnTo>
                        <a:pt x="219761" y="441513"/>
                      </a:lnTo>
                      <a:lnTo>
                        <a:pt x="234842" y="472397"/>
                      </a:lnTo>
                      <a:lnTo>
                        <a:pt x="297101" y="442066"/>
                      </a:lnTo>
                      <a:close/>
                      <a:moveTo>
                        <a:pt x="485814" y="148577"/>
                      </a:moveTo>
                      <a:cubicBezTo>
                        <a:pt x="526608" y="157096"/>
                        <a:pt x="563003" y="167759"/>
                        <a:pt x="594935" y="180595"/>
                      </a:cubicBezTo>
                      <a:lnTo>
                        <a:pt x="579342" y="225902"/>
                      </a:lnTo>
                      <a:cubicBezTo>
                        <a:pt x="550910" y="212441"/>
                        <a:pt x="514774" y="200012"/>
                        <a:pt x="470488" y="189916"/>
                      </a:cubicBezTo>
                      <a:lnTo>
                        <a:pt x="485814" y="148577"/>
                      </a:lnTo>
                      <a:close/>
                      <a:moveTo>
                        <a:pt x="943848" y="414760"/>
                      </a:moveTo>
                      <a:cubicBezTo>
                        <a:pt x="918652" y="427034"/>
                        <a:pt x="891071" y="439912"/>
                        <a:pt x="861256" y="453877"/>
                      </a:cubicBezTo>
                      <a:cubicBezTo>
                        <a:pt x="831004" y="468094"/>
                        <a:pt x="804968" y="477500"/>
                        <a:pt x="784275" y="482103"/>
                      </a:cubicBezTo>
                      <a:cubicBezTo>
                        <a:pt x="762798" y="485710"/>
                        <a:pt x="740737" y="483210"/>
                        <a:pt x="720617" y="474885"/>
                      </a:cubicBezTo>
                      <a:cubicBezTo>
                        <a:pt x="710779" y="470399"/>
                        <a:pt x="702851" y="469902"/>
                        <a:pt x="697578" y="472472"/>
                      </a:cubicBezTo>
                      <a:cubicBezTo>
                        <a:pt x="688295" y="476992"/>
                        <a:pt x="681870" y="505238"/>
                        <a:pt x="678940" y="557453"/>
                      </a:cubicBezTo>
                      <a:lnTo>
                        <a:pt x="634012" y="543829"/>
                      </a:lnTo>
                      <a:cubicBezTo>
                        <a:pt x="638649" y="496260"/>
                        <a:pt x="647761" y="463428"/>
                        <a:pt x="660893" y="445552"/>
                      </a:cubicBezTo>
                      <a:lnTo>
                        <a:pt x="600161" y="321177"/>
                      </a:lnTo>
                      <a:lnTo>
                        <a:pt x="540100" y="350436"/>
                      </a:lnTo>
                      <a:lnTo>
                        <a:pt x="520698" y="310701"/>
                      </a:lnTo>
                      <a:lnTo>
                        <a:pt x="620959" y="261856"/>
                      </a:lnTo>
                      <a:lnTo>
                        <a:pt x="702609" y="429070"/>
                      </a:lnTo>
                      <a:cubicBezTo>
                        <a:pt x="706114" y="429522"/>
                        <a:pt x="709401" y="430679"/>
                        <a:pt x="712927" y="432242"/>
                      </a:cubicBezTo>
                      <a:cubicBezTo>
                        <a:pt x="729102" y="438557"/>
                        <a:pt x="744891" y="441783"/>
                        <a:pt x="759165" y="441908"/>
                      </a:cubicBezTo>
                      <a:cubicBezTo>
                        <a:pt x="775890" y="441398"/>
                        <a:pt x="797921" y="435023"/>
                        <a:pt x="825724" y="422597"/>
                      </a:cubicBezTo>
                      <a:cubicBezTo>
                        <a:pt x="852013" y="410351"/>
                        <a:pt x="883139" y="395708"/>
                        <a:pt x="919362" y="378061"/>
                      </a:cubicBezTo>
                      <a:cubicBezTo>
                        <a:pt x="939220" y="368385"/>
                        <a:pt x="959327" y="358071"/>
                        <a:pt x="980090" y="347955"/>
                      </a:cubicBezTo>
                      <a:cubicBezTo>
                        <a:pt x="995854" y="339535"/>
                        <a:pt x="1011467" y="330836"/>
                        <a:pt x="1026922" y="321859"/>
                      </a:cubicBezTo>
                      <a:lnTo>
                        <a:pt x="1037432" y="369127"/>
                      </a:lnTo>
                      <a:lnTo>
                        <a:pt x="943831" y="414728"/>
                      </a:lnTo>
                      <a:close/>
                      <a:moveTo>
                        <a:pt x="901951" y="361427"/>
                      </a:moveTo>
                      <a:lnTo>
                        <a:pt x="839659" y="391775"/>
                      </a:lnTo>
                      <a:lnTo>
                        <a:pt x="810770" y="356140"/>
                      </a:lnTo>
                      <a:cubicBezTo>
                        <a:pt x="831527" y="348228"/>
                        <a:pt x="850938" y="339851"/>
                        <a:pt x="869051" y="331027"/>
                      </a:cubicBezTo>
                      <a:cubicBezTo>
                        <a:pt x="880986" y="325212"/>
                        <a:pt x="884165" y="316064"/>
                        <a:pt x="878549" y="304564"/>
                      </a:cubicBezTo>
                      <a:lnTo>
                        <a:pt x="793052" y="129467"/>
                      </a:lnTo>
                      <a:lnTo>
                        <a:pt x="626971" y="210378"/>
                      </a:lnTo>
                      <a:lnTo>
                        <a:pt x="606924" y="169316"/>
                      </a:lnTo>
                      <a:lnTo>
                        <a:pt x="773003" y="88406"/>
                      </a:lnTo>
                      <a:lnTo>
                        <a:pt x="739813" y="20436"/>
                      </a:lnTo>
                      <a:lnTo>
                        <a:pt x="781760" y="0"/>
                      </a:lnTo>
                      <a:lnTo>
                        <a:pt x="814951" y="67970"/>
                      </a:lnTo>
                      <a:lnTo>
                        <a:pt x="877663" y="37419"/>
                      </a:lnTo>
                      <a:lnTo>
                        <a:pt x="897698" y="78447"/>
                      </a:lnTo>
                      <a:lnTo>
                        <a:pt x="834984" y="108998"/>
                      </a:lnTo>
                      <a:lnTo>
                        <a:pt x="925452" y="294272"/>
                      </a:lnTo>
                      <a:cubicBezTo>
                        <a:pt x="940106" y="324283"/>
                        <a:pt x="931965" y="346805"/>
                        <a:pt x="901951" y="361427"/>
                      </a:cubicBezTo>
                      <a:close/>
                      <a:moveTo>
                        <a:pt x="698314" y="215453"/>
                      </a:moveTo>
                      <a:cubicBezTo>
                        <a:pt x="741434" y="234315"/>
                        <a:pt x="775938" y="252418"/>
                        <a:pt x="802165" y="269154"/>
                      </a:cubicBezTo>
                      <a:lnTo>
                        <a:pt x="780015" y="308898"/>
                      </a:lnTo>
                      <a:cubicBezTo>
                        <a:pt x="752294" y="290170"/>
                        <a:pt x="717317" y="271180"/>
                        <a:pt x="675521" y="251670"/>
                      </a:cubicBezTo>
                      <a:lnTo>
                        <a:pt x="698314" y="21545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4D67CE4-38F6-40C2-978D-693C5F23A5C7}"/>
                </a:ext>
              </a:extLst>
            </p:cNvPr>
            <p:cNvGrpSpPr/>
            <p:nvPr/>
          </p:nvGrpSpPr>
          <p:grpSpPr>
            <a:xfrm>
              <a:off x="6223891" y="1646927"/>
              <a:ext cx="4287538" cy="1332736"/>
              <a:chOff x="996288" y="1646927"/>
              <a:chExt cx="4287538" cy="133273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6CD982EC-989B-4FD3-8B77-C0A93BAE44CD}"/>
                  </a:ext>
                </a:extLst>
              </p:cNvPr>
              <p:cNvSpPr/>
              <p:nvPr/>
            </p:nvSpPr>
            <p:spPr>
              <a:xfrm>
                <a:off x="996288" y="1910687"/>
                <a:ext cx="2497540" cy="80521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</a:rPr>
                  <a:t>这里是你的内容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BD34285A-3AD2-462A-A97E-8A7A44D3266B}"/>
                  </a:ext>
                </a:extLst>
              </p:cNvPr>
              <p:cNvSpPr/>
              <p:nvPr/>
            </p:nvSpPr>
            <p:spPr>
              <a:xfrm>
                <a:off x="3493828" y="1910687"/>
                <a:ext cx="1789998" cy="805217"/>
              </a:xfrm>
              <a:prstGeom prst="rect">
                <a:avLst/>
              </a:prstGeom>
              <a:solidFill>
                <a:schemeClr val="accent5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图形 3">
                <a:extLst>
                  <a:ext uri="{FF2B5EF4-FFF2-40B4-BE49-F238E27FC236}">
                    <a16:creationId xmlns:a16="http://schemas.microsoft.com/office/drawing/2014/main" xmlns="" id="{CA5119A4-BC6F-4C82-BB50-95CEB62415A9}"/>
                  </a:ext>
                </a:extLst>
              </p:cNvPr>
              <p:cNvGrpSpPr/>
              <p:nvPr/>
            </p:nvGrpSpPr>
            <p:grpSpPr>
              <a:xfrm>
                <a:off x="3726821" y="1646927"/>
                <a:ext cx="1324011" cy="1332736"/>
                <a:chOff x="3615362" y="1382361"/>
                <a:chExt cx="1857076" cy="1869314"/>
              </a:xfrm>
              <a:solidFill>
                <a:schemeClr val="accent2"/>
              </a:solidFill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xmlns="" id="{E9588991-23B1-4C37-9C83-57F0EF0B6D79}"/>
                    </a:ext>
                  </a:extLst>
                </p:cNvPr>
                <p:cNvSpPr/>
                <p:nvPr/>
              </p:nvSpPr>
              <p:spPr>
                <a:xfrm>
                  <a:off x="3615362" y="1382361"/>
                  <a:ext cx="1857076" cy="1869314"/>
                </a:xfrm>
                <a:custGeom>
                  <a:avLst/>
                  <a:gdLst>
                    <a:gd name="connsiteX0" fmla="*/ 463680 w 1857076"/>
                    <a:gd name="connsiteY0" fmla="*/ 1746525 h 1869314"/>
                    <a:gd name="connsiteX1" fmla="*/ 459012 w 1857076"/>
                    <a:gd name="connsiteY1" fmla="*/ 1726735 h 1869314"/>
                    <a:gd name="connsiteX2" fmla="*/ 477967 w 1857076"/>
                    <a:gd name="connsiteY2" fmla="*/ 1721582 h 1869314"/>
                    <a:gd name="connsiteX3" fmla="*/ 927593 w 1857076"/>
                    <a:gd name="connsiteY3" fmla="*/ 1840553 h 1869314"/>
                    <a:gd name="connsiteX4" fmla="*/ 1828461 w 1857076"/>
                    <a:gd name="connsiteY4" fmla="*/ 1040129 h 1869314"/>
                    <a:gd name="connsiteX5" fmla="*/ 1844906 w 1857076"/>
                    <a:gd name="connsiteY5" fmla="*/ 1028135 h 1869314"/>
                    <a:gd name="connsiteX6" fmla="*/ 1857031 w 1857076"/>
                    <a:gd name="connsiteY6" fmla="*/ 1043472 h 1869314"/>
                    <a:gd name="connsiteX7" fmla="*/ 927593 w 1857076"/>
                    <a:gd name="connsiteY7" fmla="*/ 1869314 h 1869314"/>
                    <a:gd name="connsiteX8" fmla="*/ 463680 w 1857076"/>
                    <a:gd name="connsiteY8" fmla="*/ 1746525 h 1869314"/>
                    <a:gd name="connsiteX9" fmla="*/ 1358146 w 1857076"/>
                    <a:gd name="connsiteY9" fmla="*/ 104631 h 1869314"/>
                    <a:gd name="connsiteX10" fmla="*/ 1363771 w 1857076"/>
                    <a:gd name="connsiteY10" fmla="*/ 124172 h 1869314"/>
                    <a:gd name="connsiteX11" fmla="*/ 1344904 w 1857076"/>
                    <a:gd name="connsiteY11" fmla="*/ 130151 h 1869314"/>
                    <a:gd name="connsiteX12" fmla="*/ 927593 w 1857076"/>
                    <a:gd name="connsiteY12" fmla="*/ 28755 h 1869314"/>
                    <a:gd name="connsiteX13" fmla="*/ 28664 w 1857076"/>
                    <a:gd name="connsiteY13" fmla="*/ 813795 h 1869314"/>
                    <a:gd name="connsiteX14" fmla="*/ 12489 w 1857076"/>
                    <a:gd name="connsiteY14" fmla="*/ 826140 h 1869314"/>
                    <a:gd name="connsiteX15" fmla="*/ 129 w 1857076"/>
                    <a:gd name="connsiteY15" fmla="*/ 809985 h 1869314"/>
                    <a:gd name="connsiteX16" fmla="*/ 927593 w 1857076"/>
                    <a:gd name="connsiteY16" fmla="*/ 0 h 1869314"/>
                    <a:gd name="connsiteX17" fmla="*/ 1358146 w 1857076"/>
                    <a:gd name="connsiteY17" fmla="*/ 104595 h 18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57076" h="1869314">
                      <a:moveTo>
                        <a:pt x="463680" y="1746525"/>
                      </a:moveTo>
                      <a:cubicBezTo>
                        <a:pt x="456921" y="1742349"/>
                        <a:pt x="454829" y="1733488"/>
                        <a:pt x="459012" y="1726735"/>
                      </a:cubicBezTo>
                      <a:cubicBezTo>
                        <a:pt x="462992" y="1720307"/>
                        <a:pt x="471273" y="1718056"/>
                        <a:pt x="477967" y="1721582"/>
                      </a:cubicBezTo>
                      <a:cubicBezTo>
                        <a:pt x="614863" y="1799792"/>
                        <a:pt x="769886" y="1840813"/>
                        <a:pt x="927593" y="1840553"/>
                      </a:cubicBezTo>
                      <a:cubicBezTo>
                        <a:pt x="1389165" y="1840553"/>
                        <a:pt x="1775752" y="1494347"/>
                        <a:pt x="1828461" y="1040129"/>
                      </a:cubicBezTo>
                      <a:cubicBezTo>
                        <a:pt x="1829690" y="1032284"/>
                        <a:pt x="1837047" y="1026913"/>
                        <a:pt x="1844906" y="1028135"/>
                      </a:cubicBezTo>
                      <a:cubicBezTo>
                        <a:pt x="1852338" y="1029291"/>
                        <a:pt x="1857627" y="1035977"/>
                        <a:pt x="1857031" y="1043472"/>
                      </a:cubicBezTo>
                      <a:cubicBezTo>
                        <a:pt x="1802628" y="1512102"/>
                        <a:pt x="1403847" y="1869314"/>
                        <a:pt x="927593" y="1869314"/>
                      </a:cubicBezTo>
                      <a:cubicBezTo>
                        <a:pt x="764872" y="1869556"/>
                        <a:pt x="604926" y="1827227"/>
                        <a:pt x="463680" y="1746525"/>
                      </a:cubicBezTo>
                      <a:close/>
                      <a:moveTo>
                        <a:pt x="1358146" y="104631"/>
                      </a:moveTo>
                      <a:cubicBezTo>
                        <a:pt x="1365102" y="108476"/>
                        <a:pt x="1367620" y="117225"/>
                        <a:pt x="1363771" y="124172"/>
                      </a:cubicBezTo>
                      <a:cubicBezTo>
                        <a:pt x="1360070" y="130853"/>
                        <a:pt x="1351786" y="133479"/>
                        <a:pt x="1344904" y="130151"/>
                      </a:cubicBezTo>
                      <a:cubicBezTo>
                        <a:pt x="1215990" y="63317"/>
                        <a:pt x="1072837" y="28534"/>
                        <a:pt x="927593" y="28755"/>
                      </a:cubicBezTo>
                      <a:cubicBezTo>
                        <a:pt x="471741" y="28755"/>
                        <a:pt x="88327" y="366622"/>
                        <a:pt x="28664" y="813795"/>
                      </a:cubicBezTo>
                      <a:cubicBezTo>
                        <a:pt x="27611" y="821666"/>
                        <a:pt x="20369" y="827193"/>
                        <a:pt x="12489" y="826140"/>
                      </a:cubicBezTo>
                      <a:cubicBezTo>
                        <a:pt x="4609" y="825089"/>
                        <a:pt x="-925" y="817856"/>
                        <a:pt x="129" y="809985"/>
                      </a:cubicBezTo>
                      <a:cubicBezTo>
                        <a:pt x="61698" y="348579"/>
                        <a:pt x="457275" y="0"/>
                        <a:pt x="927593" y="0"/>
                      </a:cubicBezTo>
                      <a:cubicBezTo>
                        <a:pt x="1079519" y="0"/>
                        <a:pt x="1226264" y="36195"/>
                        <a:pt x="1358146" y="10459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xmlns="" id="{A334D5D9-74C9-4ED9-9CA4-9D28C4741423}"/>
                    </a:ext>
                  </a:extLst>
                </p:cNvPr>
                <p:cNvSpPr/>
                <p:nvPr/>
              </p:nvSpPr>
              <p:spPr>
                <a:xfrm>
                  <a:off x="3898292" y="1479983"/>
                  <a:ext cx="1239413" cy="1698864"/>
                </a:xfrm>
                <a:custGeom>
                  <a:avLst/>
                  <a:gdLst>
                    <a:gd name="connsiteX0" fmla="*/ 624187 w 1239413"/>
                    <a:gd name="connsiteY0" fmla="*/ 1403590 h 1698864"/>
                    <a:gd name="connsiteX1" fmla="*/ 609788 w 1239413"/>
                    <a:gd name="connsiteY1" fmla="*/ 1389218 h 1698864"/>
                    <a:gd name="connsiteX2" fmla="*/ 624178 w 1239413"/>
                    <a:gd name="connsiteY2" fmla="*/ 1374834 h 1698864"/>
                    <a:gd name="connsiteX3" fmla="*/ 624187 w 1239413"/>
                    <a:gd name="connsiteY3" fmla="*/ 1374834 h 1698864"/>
                    <a:gd name="connsiteX4" fmla="*/ 1107819 w 1239413"/>
                    <a:gd name="connsiteY4" fmla="*/ 1096490 h 1698864"/>
                    <a:gd name="connsiteX5" fmla="*/ 1127520 w 1239413"/>
                    <a:gd name="connsiteY5" fmla="*/ 1091259 h 1698864"/>
                    <a:gd name="connsiteX6" fmla="*/ 1132755 w 1239413"/>
                    <a:gd name="connsiteY6" fmla="*/ 1110940 h 1698864"/>
                    <a:gd name="connsiteX7" fmla="*/ 624187 w 1239413"/>
                    <a:gd name="connsiteY7" fmla="*/ 1403590 h 1698864"/>
                    <a:gd name="connsiteX8" fmla="*/ 714400 w 1239413"/>
                    <a:gd name="connsiteY8" fmla="*/ 236472 h 1698864"/>
                    <a:gd name="connsiteX9" fmla="*/ 725765 w 1239413"/>
                    <a:gd name="connsiteY9" fmla="*/ 253340 h 1698864"/>
                    <a:gd name="connsiteX10" fmla="*/ 710010 w 1239413"/>
                    <a:gd name="connsiteY10" fmla="*/ 264866 h 1698864"/>
                    <a:gd name="connsiteX11" fmla="*/ 624187 w 1239413"/>
                    <a:gd name="connsiteY11" fmla="*/ 258325 h 1698864"/>
                    <a:gd name="connsiteX12" fmla="*/ 124866 w 1239413"/>
                    <a:gd name="connsiteY12" fmla="*/ 565605 h 1698864"/>
                    <a:gd name="connsiteX13" fmla="*/ 105524 w 1239413"/>
                    <a:gd name="connsiteY13" fmla="*/ 571985 h 1698864"/>
                    <a:gd name="connsiteX14" fmla="*/ 99138 w 1239413"/>
                    <a:gd name="connsiteY14" fmla="*/ 552667 h 1698864"/>
                    <a:gd name="connsiteX15" fmla="*/ 624187 w 1239413"/>
                    <a:gd name="connsiteY15" fmla="*/ 229570 h 1698864"/>
                    <a:gd name="connsiteX16" fmla="*/ 714400 w 1239413"/>
                    <a:gd name="connsiteY16" fmla="*/ 236472 h 1698864"/>
                    <a:gd name="connsiteX17" fmla="*/ 626454 w 1239413"/>
                    <a:gd name="connsiteY17" fmla="*/ 129001 h 1698864"/>
                    <a:gd name="connsiteX18" fmla="*/ 576292 w 1239413"/>
                    <a:gd name="connsiteY18" fmla="*/ 156427 h 1698864"/>
                    <a:gd name="connsiteX19" fmla="*/ 584963 w 1239413"/>
                    <a:gd name="connsiteY19" fmla="*/ 99995 h 1698864"/>
                    <a:gd name="connsiteX20" fmla="*/ 543329 w 1239413"/>
                    <a:gd name="connsiteY20" fmla="*/ 60816 h 1698864"/>
                    <a:gd name="connsiteX21" fmla="*/ 599790 w 1239413"/>
                    <a:gd name="connsiteY21" fmla="*/ 51651 h 1698864"/>
                    <a:gd name="connsiteX22" fmla="*/ 624187 w 1239413"/>
                    <a:gd name="connsiteY22" fmla="*/ 0 h 1698864"/>
                    <a:gd name="connsiteX23" fmla="*/ 650385 w 1239413"/>
                    <a:gd name="connsiteY23" fmla="*/ 50752 h 1698864"/>
                    <a:gd name="connsiteX24" fmla="*/ 707095 w 1239413"/>
                    <a:gd name="connsiteY24" fmla="*/ 57977 h 1698864"/>
                    <a:gd name="connsiteX25" fmla="*/ 666866 w 1239413"/>
                    <a:gd name="connsiteY25" fmla="*/ 98557 h 1698864"/>
                    <a:gd name="connsiteX26" fmla="*/ 677515 w 1239413"/>
                    <a:gd name="connsiteY26" fmla="*/ 154665 h 1698864"/>
                    <a:gd name="connsiteX27" fmla="*/ 1158772 w 1239413"/>
                    <a:gd name="connsiteY27" fmla="*/ 1356000 h 1698864"/>
                    <a:gd name="connsiteX28" fmla="*/ 1108610 w 1239413"/>
                    <a:gd name="connsiteY28" fmla="*/ 1383461 h 1698864"/>
                    <a:gd name="connsiteX29" fmla="*/ 1117282 w 1239413"/>
                    <a:gd name="connsiteY29" fmla="*/ 1327031 h 1698864"/>
                    <a:gd name="connsiteX30" fmla="*/ 1075648 w 1239413"/>
                    <a:gd name="connsiteY30" fmla="*/ 1287852 h 1698864"/>
                    <a:gd name="connsiteX31" fmla="*/ 1132109 w 1239413"/>
                    <a:gd name="connsiteY31" fmla="*/ 1278686 h 1698864"/>
                    <a:gd name="connsiteX32" fmla="*/ 1156506 w 1239413"/>
                    <a:gd name="connsiteY32" fmla="*/ 1227037 h 1698864"/>
                    <a:gd name="connsiteX33" fmla="*/ 1182703 w 1239413"/>
                    <a:gd name="connsiteY33" fmla="*/ 1277787 h 1698864"/>
                    <a:gd name="connsiteX34" fmla="*/ 1239414 w 1239413"/>
                    <a:gd name="connsiteY34" fmla="*/ 1285013 h 1698864"/>
                    <a:gd name="connsiteX35" fmla="*/ 1199182 w 1239413"/>
                    <a:gd name="connsiteY35" fmla="*/ 1325592 h 1698864"/>
                    <a:gd name="connsiteX36" fmla="*/ 1209834 w 1239413"/>
                    <a:gd name="connsiteY36" fmla="*/ 1381701 h 1698864"/>
                    <a:gd name="connsiteX37" fmla="*/ 914726 w 1239413"/>
                    <a:gd name="connsiteY37" fmla="*/ 1574214 h 1698864"/>
                    <a:gd name="connsiteX38" fmla="*/ 859418 w 1239413"/>
                    <a:gd name="connsiteY38" fmla="*/ 1588734 h 1698864"/>
                    <a:gd name="connsiteX39" fmla="*/ 881513 w 1239413"/>
                    <a:gd name="connsiteY39" fmla="*/ 1536041 h 1698864"/>
                    <a:gd name="connsiteX40" fmla="*/ 850566 w 1239413"/>
                    <a:gd name="connsiteY40" fmla="*/ 1488022 h 1698864"/>
                    <a:gd name="connsiteX41" fmla="*/ 907565 w 1239413"/>
                    <a:gd name="connsiteY41" fmla="*/ 1492693 h 1698864"/>
                    <a:gd name="connsiteX42" fmla="*/ 943766 w 1239413"/>
                    <a:gd name="connsiteY42" fmla="*/ 1448484 h 1698864"/>
                    <a:gd name="connsiteX43" fmla="*/ 956900 w 1239413"/>
                    <a:gd name="connsiteY43" fmla="*/ 1504088 h 1698864"/>
                    <a:gd name="connsiteX44" fmla="*/ 1010158 w 1239413"/>
                    <a:gd name="connsiteY44" fmla="*/ 1524791 h 1698864"/>
                    <a:gd name="connsiteX45" fmla="*/ 961290 w 1239413"/>
                    <a:gd name="connsiteY45" fmla="*/ 1554444 h 1698864"/>
                    <a:gd name="connsiteX46" fmla="*/ 958051 w 1239413"/>
                    <a:gd name="connsiteY46" fmla="*/ 1611486 h 1698864"/>
                    <a:gd name="connsiteX47" fmla="*/ 610945 w 1239413"/>
                    <a:gd name="connsiteY47" fmla="*/ 1648579 h 1698864"/>
                    <a:gd name="connsiteX48" fmla="*/ 554089 w 1239413"/>
                    <a:gd name="connsiteY48" fmla="*/ 1642327 h 1698864"/>
                    <a:gd name="connsiteX49" fmla="*/ 593637 w 1239413"/>
                    <a:gd name="connsiteY49" fmla="*/ 1601062 h 1698864"/>
                    <a:gd name="connsiteX50" fmla="*/ 582013 w 1239413"/>
                    <a:gd name="connsiteY50" fmla="*/ 1545134 h 1698864"/>
                    <a:gd name="connsiteX51" fmla="*/ 633507 w 1239413"/>
                    <a:gd name="connsiteY51" fmla="*/ 1569937 h 1698864"/>
                    <a:gd name="connsiteX52" fmla="*/ 683166 w 1239413"/>
                    <a:gd name="connsiteY52" fmla="*/ 1541613 h 1698864"/>
                    <a:gd name="connsiteX53" fmla="*/ 675465 w 1239413"/>
                    <a:gd name="connsiteY53" fmla="*/ 1598188 h 1698864"/>
                    <a:gd name="connsiteX54" fmla="*/ 717782 w 1239413"/>
                    <a:gd name="connsiteY54" fmla="*/ 1636647 h 1698864"/>
                    <a:gd name="connsiteX55" fmla="*/ 661539 w 1239413"/>
                    <a:gd name="connsiteY55" fmla="*/ 1646819 h 1698864"/>
                    <a:gd name="connsiteX56" fmla="*/ 638042 w 1239413"/>
                    <a:gd name="connsiteY56" fmla="*/ 1698865 h 1698864"/>
                    <a:gd name="connsiteX57" fmla="*/ 330806 w 1239413"/>
                    <a:gd name="connsiteY57" fmla="*/ 186761 h 1698864"/>
                    <a:gd name="connsiteX58" fmla="*/ 290144 w 1239413"/>
                    <a:gd name="connsiteY58" fmla="*/ 226947 h 1698864"/>
                    <a:gd name="connsiteX59" fmla="*/ 282946 w 1239413"/>
                    <a:gd name="connsiteY59" fmla="*/ 170299 h 1698864"/>
                    <a:gd name="connsiteX60" fmla="*/ 232100 w 1239413"/>
                    <a:gd name="connsiteY60" fmla="*/ 144133 h 1698864"/>
                    <a:gd name="connsiteX61" fmla="*/ 283810 w 1239413"/>
                    <a:gd name="connsiteY61" fmla="*/ 119763 h 1698864"/>
                    <a:gd name="connsiteX62" fmla="*/ 293022 w 1239413"/>
                    <a:gd name="connsiteY62" fmla="*/ 63368 h 1698864"/>
                    <a:gd name="connsiteX63" fmla="*/ 332246 w 1239413"/>
                    <a:gd name="connsiteY63" fmla="*/ 104954 h 1698864"/>
                    <a:gd name="connsiteX64" fmla="*/ 388740 w 1239413"/>
                    <a:gd name="connsiteY64" fmla="*/ 96328 h 1698864"/>
                    <a:gd name="connsiteX65" fmla="*/ 361248 w 1239413"/>
                    <a:gd name="connsiteY65" fmla="*/ 146362 h 1698864"/>
                    <a:gd name="connsiteX66" fmla="*/ 386978 w 1239413"/>
                    <a:gd name="connsiteY66" fmla="*/ 197401 h 1698864"/>
                    <a:gd name="connsiteX67" fmla="*/ 107018 w 1239413"/>
                    <a:gd name="connsiteY67" fmla="*/ 377874 h 1698864"/>
                    <a:gd name="connsiteX68" fmla="*/ 90969 w 1239413"/>
                    <a:gd name="connsiteY68" fmla="*/ 432687 h 1698864"/>
                    <a:gd name="connsiteX69" fmla="*/ 57145 w 1239413"/>
                    <a:gd name="connsiteY69" fmla="*/ 386643 h 1698864"/>
                    <a:gd name="connsiteX70" fmla="*/ 0 w 1239413"/>
                    <a:gd name="connsiteY70" fmla="*/ 388368 h 1698864"/>
                    <a:gd name="connsiteX71" fmla="*/ 33394 w 1239413"/>
                    <a:gd name="connsiteY71" fmla="*/ 342002 h 1698864"/>
                    <a:gd name="connsiteX72" fmla="*/ 14106 w 1239413"/>
                    <a:gd name="connsiteY72" fmla="*/ 288231 h 1698864"/>
                    <a:gd name="connsiteX73" fmla="*/ 68550 w 1239413"/>
                    <a:gd name="connsiteY73" fmla="*/ 305627 h 1698864"/>
                    <a:gd name="connsiteX74" fmla="*/ 113784 w 1239413"/>
                    <a:gd name="connsiteY74" fmla="*/ 270689 h 1698864"/>
                    <a:gd name="connsiteX75" fmla="*/ 114036 w 1239413"/>
                    <a:gd name="connsiteY75" fmla="*/ 327804 h 1698864"/>
                    <a:gd name="connsiteX76" fmla="*/ 161319 w 1239413"/>
                    <a:gd name="connsiteY76" fmla="*/ 359973 h 169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39413" h="1698864">
                      <a:moveTo>
                        <a:pt x="624187" y="1403590"/>
                      </a:moveTo>
                      <a:cubicBezTo>
                        <a:pt x="616238" y="1403593"/>
                        <a:pt x="609792" y="1397158"/>
                        <a:pt x="609788" y="1389218"/>
                      </a:cubicBezTo>
                      <a:cubicBezTo>
                        <a:pt x="609785" y="1381277"/>
                        <a:pt x="616227" y="1374838"/>
                        <a:pt x="624178" y="1374834"/>
                      </a:cubicBezTo>
                      <a:cubicBezTo>
                        <a:pt x="624180" y="1374834"/>
                        <a:pt x="624183" y="1374834"/>
                        <a:pt x="624187" y="1374834"/>
                      </a:cubicBezTo>
                      <a:cubicBezTo>
                        <a:pt x="825700" y="1374834"/>
                        <a:pt x="1008502" y="1267401"/>
                        <a:pt x="1107819" y="1096490"/>
                      </a:cubicBezTo>
                      <a:cubicBezTo>
                        <a:pt x="1111814" y="1089611"/>
                        <a:pt x="1120634" y="1087270"/>
                        <a:pt x="1127520" y="1091259"/>
                      </a:cubicBezTo>
                      <a:cubicBezTo>
                        <a:pt x="1134407" y="1095249"/>
                        <a:pt x="1136750" y="1104060"/>
                        <a:pt x="1132755" y="1110940"/>
                      </a:cubicBezTo>
                      <a:cubicBezTo>
                        <a:pt x="1027678" y="1292166"/>
                        <a:pt x="833854" y="1403701"/>
                        <a:pt x="624187" y="1403590"/>
                      </a:cubicBezTo>
                      <a:close/>
                      <a:moveTo>
                        <a:pt x="714400" y="236472"/>
                      </a:moveTo>
                      <a:cubicBezTo>
                        <a:pt x="722202" y="237996"/>
                        <a:pt x="727290" y="245549"/>
                        <a:pt x="725765" y="253340"/>
                      </a:cubicBezTo>
                      <a:cubicBezTo>
                        <a:pt x="724325" y="260697"/>
                        <a:pt x="717467" y="265715"/>
                        <a:pt x="710010" y="264866"/>
                      </a:cubicBezTo>
                      <a:cubicBezTo>
                        <a:pt x="681799" y="260554"/>
                        <a:pt x="653154" y="258325"/>
                        <a:pt x="624187" y="258325"/>
                      </a:cubicBezTo>
                      <a:cubicBezTo>
                        <a:pt x="412986" y="258270"/>
                        <a:pt x="219798" y="377157"/>
                        <a:pt x="124866" y="565605"/>
                      </a:cubicBezTo>
                      <a:cubicBezTo>
                        <a:pt x="121290" y="572703"/>
                        <a:pt x="112630" y="575558"/>
                        <a:pt x="105524" y="571985"/>
                      </a:cubicBezTo>
                      <a:cubicBezTo>
                        <a:pt x="98421" y="568413"/>
                        <a:pt x="95560" y="559762"/>
                        <a:pt x="99138" y="552667"/>
                      </a:cubicBezTo>
                      <a:cubicBezTo>
                        <a:pt x="198965" y="354513"/>
                        <a:pt x="402107" y="229507"/>
                        <a:pt x="624187" y="229570"/>
                      </a:cubicBezTo>
                      <a:cubicBezTo>
                        <a:pt x="654594" y="229570"/>
                        <a:pt x="684749" y="231907"/>
                        <a:pt x="714400" y="236472"/>
                      </a:cubicBezTo>
                      <a:close/>
                      <a:moveTo>
                        <a:pt x="626454" y="129001"/>
                      </a:moveTo>
                      <a:lnTo>
                        <a:pt x="576292" y="156427"/>
                      </a:lnTo>
                      <a:lnTo>
                        <a:pt x="584963" y="99995"/>
                      </a:lnTo>
                      <a:lnTo>
                        <a:pt x="543329" y="60816"/>
                      </a:lnTo>
                      <a:lnTo>
                        <a:pt x="599790" y="51651"/>
                      </a:lnTo>
                      <a:lnTo>
                        <a:pt x="624187" y="0"/>
                      </a:lnTo>
                      <a:lnTo>
                        <a:pt x="650385" y="50752"/>
                      </a:lnTo>
                      <a:lnTo>
                        <a:pt x="707095" y="57977"/>
                      </a:lnTo>
                      <a:lnTo>
                        <a:pt x="666866" y="98557"/>
                      </a:lnTo>
                      <a:lnTo>
                        <a:pt x="677515" y="154665"/>
                      </a:lnTo>
                      <a:close/>
                      <a:moveTo>
                        <a:pt x="1158772" y="1356000"/>
                      </a:moveTo>
                      <a:lnTo>
                        <a:pt x="1108610" y="1383461"/>
                      </a:lnTo>
                      <a:lnTo>
                        <a:pt x="1117282" y="1327031"/>
                      </a:lnTo>
                      <a:lnTo>
                        <a:pt x="1075648" y="1287852"/>
                      </a:lnTo>
                      <a:lnTo>
                        <a:pt x="1132109" y="1278686"/>
                      </a:lnTo>
                      <a:lnTo>
                        <a:pt x="1156506" y="1227037"/>
                      </a:lnTo>
                      <a:lnTo>
                        <a:pt x="1182703" y="1277787"/>
                      </a:lnTo>
                      <a:lnTo>
                        <a:pt x="1239414" y="1285013"/>
                      </a:lnTo>
                      <a:lnTo>
                        <a:pt x="1199182" y="1325592"/>
                      </a:lnTo>
                      <a:lnTo>
                        <a:pt x="1209834" y="1381701"/>
                      </a:lnTo>
                      <a:close/>
                      <a:moveTo>
                        <a:pt x="914726" y="1574214"/>
                      </a:moveTo>
                      <a:lnTo>
                        <a:pt x="859418" y="1588734"/>
                      </a:lnTo>
                      <a:lnTo>
                        <a:pt x="881513" y="1536041"/>
                      </a:lnTo>
                      <a:lnTo>
                        <a:pt x="850566" y="1488022"/>
                      </a:lnTo>
                      <a:lnTo>
                        <a:pt x="907565" y="1492693"/>
                      </a:lnTo>
                      <a:lnTo>
                        <a:pt x="943766" y="1448484"/>
                      </a:lnTo>
                      <a:lnTo>
                        <a:pt x="956900" y="1504088"/>
                      </a:lnTo>
                      <a:lnTo>
                        <a:pt x="1010158" y="1524791"/>
                      </a:lnTo>
                      <a:lnTo>
                        <a:pt x="961290" y="1554444"/>
                      </a:lnTo>
                      <a:lnTo>
                        <a:pt x="958051" y="1611486"/>
                      </a:lnTo>
                      <a:close/>
                      <a:moveTo>
                        <a:pt x="610945" y="1648579"/>
                      </a:moveTo>
                      <a:lnTo>
                        <a:pt x="554089" y="1642327"/>
                      </a:lnTo>
                      <a:lnTo>
                        <a:pt x="593637" y="1601062"/>
                      </a:lnTo>
                      <a:lnTo>
                        <a:pt x="582013" y="1545134"/>
                      </a:lnTo>
                      <a:lnTo>
                        <a:pt x="633507" y="1569937"/>
                      </a:lnTo>
                      <a:lnTo>
                        <a:pt x="683166" y="1541613"/>
                      </a:lnTo>
                      <a:lnTo>
                        <a:pt x="675465" y="1598188"/>
                      </a:lnTo>
                      <a:lnTo>
                        <a:pt x="717782" y="1636647"/>
                      </a:lnTo>
                      <a:lnTo>
                        <a:pt x="661539" y="1646819"/>
                      </a:lnTo>
                      <a:lnTo>
                        <a:pt x="638042" y="1698865"/>
                      </a:lnTo>
                      <a:close/>
                      <a:moveTo>
                        <a:pt x="330806" y="186761"/>
                      </a:moveTo>
                      <a:lnTo>
                        <a:pt x="290144" y="226947"/>
                      </a:lnTo>
                      <a:lnTo>
                        <a:pt x="282946" y="170299"/>
                      </a:lnTo>
                      <a:lnTo>
                        <a:pt x="232100" y="144133"/>
                      </a:lnTo>
                      <a:lnTo>
                        <a:pt x="283810" y="119763"/>
                      </a:lnTo>
                      <a:lnTo>
                        <a:pt x="293022" y="63368"/>
                      </a:lnTo>
                      <a:lnTo>
                        <a:pt x="332246" y="104954"/>
                      </a:lnTo>
                      <a:lnTo>
                        <a:pt x="388740" y="96328"/>
                      </a:lnTo>
                      <a:lnTo>
                        <a:pt x="361248" y="146362"/>
                      </a:lnTo>
                      <a:lnTo>
                        <a:pt x="386978" y="197401"/>
                      </a:lnTo>
                      <a:close/>
                      <a:moveTo>
                        <a:pt x="107018" y="377874"/>
                      </a:moveTo>
                      <a:lnTo>
                        <a:pt x="90969" y="432687"/>
                      </a:lnTo>
                      <a:lnTo>
                        <a:pt x="57145" y="386643"/>
                      </a:lnTo>
                      <a:lnTo>
                        <a:pt x="0" y="388368"/>
                      </a:lnTo>
                      <a:lnTo>
                        <a:pt x="33394" y="342002"/>
                      </a:lnTo>
                      <a:lnTo>
                        <a:pt x="14106" y="288231"/>
                      </a:lnTo>
                      <a:lnTo>
                        <a:pt x="68550" y="305627"/>
                      </a:lnTo>
                      <a:lnTo>
                        <a:pt x="113784" y="270689"/>
                      </a:lnTo>
                      <a:lnTo>
                        <a:pt x="114036" y="327804"/>
                      </a:lnTo>
                      <a:lnTo>
                        <a:pt x="161319" y="35997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507E5013-1942-4B4A-9678-2812486AA8C4}"/>
                    </a:ext>
                  </a:extLst>
                </p:cNvPr>
                <p:cNvSpPr/>
                <p:nvPr/>
              </p:nvSpPr>
              <p:spPr>
                <a:xfrm>
                  <a:off x="4025513" y="1927433"/>
                  <a:ext cx="1037431" cy="785548"/>
                </a:xfrm>
                <a:custGeom>
                  <a:avLst/>
                  <a:gdLst>
                    <a:gd name="connsiteX0" fmla="*/ 15326 w 1037431"/>
                    <a:gd name="connsiteY0" fmla="*/ 377787 h 785548"/>
                    <a:gd name="connsiteX1" fmla="*/ 124888 w 1037431"/>
                    <a:gd name="connsiteY1" fmla="*/ 410712 h 785548"/>
                    <a:gd name="connsiteX2" fmla="*/ 109508 w 1037431"/>
                    <a:gd name="connsiteY2" fmla="*/ 454235 h 785548"/>
                    <a:gd name="connsiteX3" fmla="*/ 0 w 1037431"/>
                    <a:gd name="connsiteY3" fmla="*/ 419126 h 785548"/>
                    <a:gd name="connsiteX4" fmla="*/ 15326 w 1037431"/>
                    <a:gd name="connsiteY4" fmla="*/ 377787 h 785548"/>
                    <a:gd name="connsiteX5" fmla="*/ 462299 w 1037431"/>
                    <a:gd name="connsiteY5" fmla="*/ 649359 h 785548"/>
                    <a:gd name="connsiteX6" fmla="*/ 382812 w 1037431"/>
                    <a:gd name="connsiteY6" fmla="*/ 686963 h 785548"/>
                    <a:gd name="connsiteX7" fmla="*/ 308482 w 1037431"/>
                    <a:gd name="connsiteY7" fmla="*/ 713897 h 785548"/>
                    <a:gd name="connsiteX8" fmla="*/ 247022 w 1037431"/>
                    <a:gd name="connsiteY8" fmla="*/ 705607 h 785548"/>
                    <a:gd name="connsiteX9" fmla="*/ 224859 w 1037431"/>
                    <a:gd name="connsiteY9" fmla="*/ 702768 h 785548"/>
                    <a:gd name="connsiteX10" fmla="*/ 206225 w 1037431"/>
                    <a:gd name="connsiteY10" fmla="*/ 785548 h 785548"/>
                    <a:gd name="connsiteX11" fmla="*/ 161313 w 1037431"/>
                    <a:gd name="connsiteY11" fmla="*/ 771957 h 785548"/>
                    <a:gd name="connsiteX12" fmla="*/ 188205 w 1037431"/>
                    <a:gd name="connsiteY12" fmla="*/ 675836 h 785548"/>
                    <a:gd name="connsiteX13" fmla="*/ 127252 w 1037431"/>
                    <a:gd name="connsiteY13" fmla="*/ 551006 h 785548"/>
                    <a:gd name="connsiteX14" fmla="*/ 68066 w 1037431"/>
                    <a:gd name="connsiteY14" fmla="*/ 579840 h 785548"/>
                    <a:gd name="connsiteX15" fmla="*/ 49104 w 1037431"/>
                    <a:gd name="connsiteY15" fmla="*/ 541009 h 785548"/>
                    <a:gd name="connsiteX16" fmla="*/ 147588 w 1037431"/>
                    <a:gd name="connsiteY16" fmla="*/ 493030 h 785548"/>
                    <a:gd name="connsiteX17" fmla="*/ 229016 w 1037431"/>
                    <a:gd name="connsiteY17" fmla="*/ 659792 h 785548"/>
                    <a:gd name="connsiteX18" fmla="*/ 238880 w 1037431"/>
                    <a:gd name="connsiteY18" fmla="*/ 663186 h 785548"/>
                    <a:gd name="connsiteX19" fmla="*/ 283592 w 1037431"/>
                    <a:gd name="connsiteY19" fmla="*/ 674154 h 785548"/>
                    <a:gd name="connsiteX20" fmla="*/ 347706 w 1037431"/>
                    <a:gd name="connsiteY20" fmla="*/ 656557 h 785548"/>
                    <a:gd name="connsiteX21" fmla="*/ 437381 w 1037431"/>
                    <a:gd name="connsiteY21" fmla="*/ 613989 h 785548"/>
                    <a:gd name="connsiteX22" fmla="*/ 502724 w 1037431"/>
                    <a:gd name="connsiteY22" fmla="*/ 581036 h 785548"/>
                    <a:gd name="connsiteX23" fmla="*/ 552882 w 1037431"/>
                    <a:gd name="connsiteY23" fmla="*/ 553881 h 785548"/>
                    <a:gd name="connsiteX24" fmla="*/ 562981 w 1037431"/>
                    <a:gd name="connsiteY24" fmla="*/ 600309 h 785548"/>
                    <a:gd name="connsiteX25" fmla="*/ 462299 w 1037431"/>
                    <a:gd name="connsiteY25" fmla="*/ 649359 h 785548"/>
                    <a:gd name="connsiteX26" fmla="*/ 214183 w 1037431"/>
                    <a:gd name="connsiteY26" fmla="*/ 334977 h 785548"/>
                    <a:gd name="connsiteX27" fmla="*/ 128960 w 1037431"/>
                    <a:gd name="connsiteY27" fmla="*/ 376494 h 785548"/>
                    <a:gd name="connsiteX28" fmla="*/ 111954 w 1037431"/>
                    <a:gd name="connsiteY28" fmla="*/ 341668 h 785548"/>
                    <a:gd name="connsiteX29" fmla="*/ 354428 w 1037431"/>
                    <a:gd name="connsiteY29" fmla="*/ 223542 h 785548"/>
                    <a:gd name="connsiteX30" fmla="*/ 368845 w 1037431"/>
                    <a:gd name="connsiteY30" fmla="*/ 253069 h 785548"/>
                    <a:gd name="connsiteX31" fmla="*/ 314269 w 1037431"/>
                    <a:gd name="connsiteY31" fmla="*/ 349562 h 785548"/>
                    <a:gd name="connsiteX32" fmla="*/ 318009 w 1037431"/>
                    <a:gd name="connsiteY32" fmla="*/ 350500 h 785548"/>
                    <a:gd name="connsiteX33" fmla="*/ 406758 w 1037431"/>
                    <a:gd name="connsiteY33" fmla="*/ 307263 h 785548"/>
                    <a:gd name="connsiteX34" fmla="*/ 502398 w 1037431"/>
                    <a:gd name="connsiteY34" fmla="*/ 503132 h 785548"/>
                    <a:gd name="connsiteX35" fmla="*/ 478290 w 1037431"/>
                    <a:gd name="connsiteY35" fmla="*/ 563467 h 785548"/>
                    <a:gd name="connsiteX36" fmla="*/ 444331 w 1037431"/>
                    <a:gd name="connsiteY36" fmla="*/ 580011 h 785548"/>
                    <a:gd name="connsiteX37" fmla="*/ 418480 w 1037431"/>
                    <a:gd name="connsiteY37" fmla="*/ 549455 h 785548"/>
                    <a:gd name="connsiteX38" fmla="*/ 450720 w 1037431"/>
                    <a:gd name="connsiteY38" fmla="*/ 535947 h 785548"/>
                    <a:gd name="connsiteX39" fmla="*/ 458630 w 1037431"/>
                    <a:gd name="connsiteY39" fmla="*/ 514099 h 785548"/>
                    <a:gd name="connsiteX40" fmla="*/ 447634 w 1037431"/>
                    <a:gd name="connsiteY40" fmla="*/ 491581 h 785548"/>
                    <a:gd name="connsiteX41" fmla="*/ 384015 w 1037431"/>
                    <a:gd name="connsiteY41" fmla="*/ 522575 h 785548"/>
                    <a:gd name="connsiteX42" fmla="*/ 419350 w 1037431"/>
                    <a:gd name="connsiteY42" fmla="*/ 594939 h 785548"/>
                    <a:gd name="connsiteX43" fmla="*/ 380927 w 1037431"/>
                    <a:gd name="connsiteY43" fmla="*/ 613657 h 785548"/>
                    <a:gd name="connsiteX44" fmla="*/ 345592 w 1037431"/>
                    <a:gd name="connsiteY44" fmla="*/ 541293 h 785548"/>
                    <a:gd name="connsiteX45" fmla="*/ 283302 w 1037431"/>
                    <a:gd name="connsiteY45" fmla="*/ 571640 h 785548"/>
                    <a:gd name="connsiteX46" fmla="*/ 319046 w 1037431"/>
                    <a:gd name="connsiteY46" fmla="*/ 644844 h 785548"/>
                    <a:gd name="connsiteX47" fmla="*/ 279264 w 1037431"/>
                    <a:gd name="connsiteY47" fmla="*/ 664226 h 785548"/>
                    <a:gd name="connsiteX48" fmla="*/ 162959 w 1037431"/>
                    <a:gd name="connsiteY48" fmla="*/ 426035 h 785548"/>
                    <a:gd name="connsiteX49" fmla="*/ 264580 w 1037431"/>
                    <a:gd name="connsiteY49" fmla="*/ 376530 h 785548"/>
                    <a:gd name="connsiteX50" fmla="*/ 201114 w 1037431"/>
                    <a:gd name="connsiteY50" fmla="*/ 370855 h 785548"/>
                    <a:gd name="connsiteX51" fmla="*/ 214183 w 1037431"/>
                    <a:gd name="connsiteY51" fmla="*/ 334977 h 785548"/>
                    <a:gd name="connsiteX52" fmla="*/ 278968 w 1037431"/>
                    <a:gd name="connsiteY52" fmla="*/ 342206 h 785548"/>
                    <a:gd name="connsiteX53" fmla="*/ 315349 w 1037431"/>
                    <a:gd name="connsiteY53" fmla="*/ 285690 h 785548"/>
                    <a:gd name="connsiteX54" fmla="*/ 216381 w 1037431"/>
                    <a:gd name="connsiteY54" fmla="*/ 333905 h 785548"/>
                    <a:gd name="connsiteX55" fmla="*/ 278968 w 1037431"/>
                    <a:gd name="connsiteY55" fmla="*/ 342206 h 785548"/>
                    <a:gd name="connsiteX56" fmla="*/ 251626 w 1037431"/>
                    <a:gd name="connsiteY56" fmla="*/ 506771 h 785548"/>
                    <a:gd name="connsiteX57" fmla="*/ 266707 w 1037431"/>
                    <a:gd name="connsiteY57" fmla="*/ 537655 h 785548"/>
                    <a:gd name="connsiteX58" fmla="*/ 328966 w 1037431"/>
                    <a:gd name="connsiteY58" fmla="*/ 507323 h 785548"/>
                    <a:gd name="connsiteX59" fmla="*/ 313885 w 1037431"/>
                    <a:gd name="connsiteY59" fmla="*/ 476440 h 785548"/>
                    <a:gd name="connsiteX60" fmla="*/ 251626 w 1037431"/>
                    <a:gd name="connsiteY60" fmla="*/ 506771 h 785548"/>
                    <a:gd name="connsiteX61" fmla="*/ 352308 w 1037431"/>
                    <a:gd name="connsiteY61" fmla="*/ 457721 h 785548"/>
                    <a:gd name="connsiteX62" fmla="*/ 367389 w 1037431"/>
                    <a:gd name="connsiteY62" fmla="*/ 488605 h 785548"/>
                    <a:gd name="connsiteX63" fmla="*/ 431007 w 1037431"/>
                    <a:gd name="connsiteY63" fmla="*/ 457611 h 785548"/>
                    <a:gd name="connsiteX64" fmla="*/ 415927 w 1037431"/>
                    <a:gd name="connsiteY64" fmla="*/ 426727 h 785548"/>
                    <a:gd name="connsiteX65" fmla="*/ 352308 w 1037431"/>
                    <a:gd name="connsiteY65" fmla="*/ 457721 h 785548"/>
                    <a:gd name="connsiteX66" fmla="*/ 399125 w 1037431"/>
                    <a:gd name="connsiteY66" fmla="*/ 392322 h 785548"/>
                    <a:gd name="connsiteX67" fmla="*/ 384062 w 1037431"/>
                    <a:gd name="connsiteY67" fmla="*/ 361470 h 785548"/>
                    <a:gd name="connsiteX68" fmla="*/ 320443 w 1037431"/>
                    <a:gd name="connsiteY68" fmla="*/ 392464 h 785548"/>
                    <a:gd name="connsiteX69" fmla="*/ 335524 w 1037431"/>
                    <a:gd name="connsiteY69" fmla="*/ 423347 h 785548"/>
                    <a:gd name="connsiteX70" fmla="*/ 399142 w 1037431"/>
                    <a:gd name="connsiteY70" fmla="*/ 392354 h 785548"/>
                    <a:gd name="connsiteX71" fmla="*/ 297086 w 1037431"/>
                    <a:gd name="connsiteY71" fmla="*/ 442034 h 785548"/>
                    <a:gd name="connsiteX72" fmla="*/ 282020 w 1037431"/>
                    <a:gd name="connsiteY72" fmla="*/ 411182 h 785548"/>
                    <a:gd name="connsiteX73" fmla="*/ 219761 w 1037431"/>
                    <a:gd name="connsiteY73" fmla="*/ 441513 h 785548"/>
                    <a:gd name="connsiteX74" fmla="*/ 234842 w 1037431"/>
                    <a:gd name="connsiteY74" fmla="*/ 472397 h 785548"/>
                    <a:gd name="connsiteX75" fmla="*/ 297101 w 1037431"/>
                    <a:gd name="connsiteY75" fmla="*/ 442066 h 785548"/>
                    <a:gd name="connsiteX76" fmla="*/ 485814 w 1037431"/>
                    <a:gd name="connsiteY76" fmla="*/ 148577 h 785548"/>
                    <a:gd name="connsiteX77" fmla="*/ 594935 w 1037431"/>
                    <a:gd name="connsiteY77" fmla="*/ 180595 h 785548"/>
                    <a:gd name="connsiteX78" fmla="*/ 579342 w 1037431"/>
                    <a:gd name="connsiteY78" fmla="*/ 225902 h 785548"/>
                    <a:gd name="connsiteX79" fmla="*/ 470488 w 1037431"/>
                    <a:gd name="connsiteY79" fmla="*/ 189916 h 785548"/>
                    <a:gd name="connsiteX80" fmla="*/ 485814 w 1037431"/>
                    <a:gd name="connsiteY80" fmla="*/ 148577 h 785548"/>
                    <a:gd name="connsiteX81" fmla="*/ 943848 w 1037431"/>
                    <a:gd name="connsiteY81" fmla="*/ 414760 h 785548"/>
                    <a:gd name="connsiteX82" fmla="*/ 861256 w 1037431"/>
                    <a:gd name="connsiteY82" fmla="*/ 453877 h 785548"/>
                    <a:gd name="connsiteX83" fmla="*/ 784275 w 1037431"/>
                    <a:gd name="connsiteY83" fmla="*/ 482103 h 785548"/>
                    <a:gd name="connsiteX84" fmla="*/ 720617 w 1037431"/>
                    <a:gd name="connsiteY84" fmla="*/ 474885 h 785548"/>
                    <a:gd name="connsiteX85" fmla="*/ 697578 w 1037431"/>
                    <a:gd name="connsiteY85" fmla="*/ 472472 h 785548"/>
                    <a:gd name="connsiteX86" fmla="*/ 678940 w 1037431"/>
                    <a:gd name="connsiteY86" fmla="*/ 557453 h 785548"/>
                    <a:gd name="connsiteX87" fmla="*/ 634012 w 1037431"/>
                    <a:gd name="connsiteY87" fmla="*/ 543829 h 785548"/>
                    <a:gd name="connsiteX88" fmla="*/ 660893 w 1037431"/>
                    <a:gd name="connsiteY88" fmla="*/ 445552 h 785548"/>
                    <a:gd name="connsiteX89" fmla="*/ 600161 w 1037431"/>
                    <a:gd name="connsiteY89" fmla="*/ 321177 h 785548"/>
                    <a:gd name="connsiteX90" fmla="*/ 540100 w 1037431"/>
                    <a:gd name="connsiteY90" fmla="*/ 350436 h 785548"/>
                    <a:gd name="connsiteX91" fmla="*/ 520698 w 1037431"/>
                    <a:gd name="connsiteY91" fmla="*/ 310701 h 785548"/>
                    <a:gd name="connsiteX92" fmla="*/ 620959 w 1037431"/>
                    <a:gd name="connsiteY92" fmla="*/ 261856 h 785548"/>
                    <a:gd name="connsiteX93" fmla="*/ 702609 w 1037431"/>
                    <a:gd name="connsiteY93" fmla="*/ 429070 h 785548"/>
                    <a:gd name="connsiteX94" fmla="*/ 712927 w 1037431"/>
                    <a:gd name="connsiteY94" fmla="*/ 432242 h 785548"/>
                    <a:gd name="connsiteX95" fmla="*/ 759165 w 1037431"/>
                    <a:gd name="connsiteY95" fmla="*/ 441908 h 785548"/>
                    <a:gd name="connsiteX96" fmla="*/ 825724 w 1037431"/>
                    <a:gd name="connsiteY96" fmla="*/ 422597 h 785548"/>
                    <a:gd name="connsiteX97" fmla="*/ 919362 w 1037431"/>
                    <a:gd name="connsiteY97" fmla="*/ 378061 h 785548"/>
                    <a:gd name="connsiteX98" fmla="*/ 980090 w 1037431"/>
                    <a:gd name="connsiteY98" fmla="*/ 347955 h 785548"/>
                    <a:gd name="connsiteX99" fmla="*/ 1026922 w 1037431"/>
                    <a:gd name="connsiteY99" fmla="*/ 321859 h 785548"/>
                    <a:gd name="connsiteX100" fmla="*/ 1037432 w 1037431"/>
                    <a:gd name="connsiteY100" fmla="*/ 369127 h 785548"/>
                    <a:gd name="connsiteX101" fmla="*/ 943831 w 1037431"/>
                    <a:gd name="connsiteY101" fmla="*/ 414728 h 785548"/>
                    <a:gd name="connsiteX102" fmla="*/ 901951 w 1037431"/>
                    <a:gd name="connsiteY102" fmla="*/ 361427 h 785548"/>
                    <a:gd name="connsiteX103" fmla="*/ 839659 w 1037431"/>
                    <a:gd name="connsiteY103" fmla="*/ 391775 h 785548"/>
                    <a:gd name="connsiteX104" fmla="*/ 810770 w 1037431"/>
                    <a:gd name="connsiteY104" fmla="*/ 356140 h 785548"/>
                    <a:gd name="connsiteX105" fmla="*/ 869051 w 1037431"/>
                    <a:gd name="connsiteY105" fmla="*/ 331027 h 785548"/>
                    <a:gd name="connsiteX106" fmla="*/ 878549 w 1037431"/>
                    <a:gd name="connsiteY106" fmla="*/ 304564 h 785548"/>
                    <a:gd name="connsiteX107" fmla="*/ 793052 w 1037431"/>
                    <a:gd name="connsiteY107" fmla="*/ 129467 h 785548"/>
                    <a:gd name="connsiteX108" fmla="*/ 626971 w 1037431"/>
                    <a:gd name="connsiteY108" fmla="*/ 210378 h 785548"/>
                    <a:gd name="connsiteX109" fmla="*/ 606924 w 1037431"/>
                    <a:gd name="connsiteY109" fmla="*/ 169316 h 785548"/>
                    <a:gd name="connsiteX110" fmla="*/ 773003 w 1037431"/>
                    <a:gd name="connsiteY110" fmla="*/ 88406 h 785548"/>
                    <a:gd name="connsiteX111" fmla="*/ 739813 w 1037431"/>
                    <a:gd name="connsiteY111" fmla="*/ 20436 h 785548"/>
                    <a:gd name="connsiteX112" fmla="*/ 781760 w 1037431"/>
                    <a:gd name="connsiteY112" fmla="*/ 0 h 785548"/>
                    <a:gd name="connsiteX113" fmla="*/ 814951 w 1037431"/>
                    <a:gd name="connsiteY113" fmla="*/ 67970 h 785548"/>
                    <a:gd name="connsiteX114" fmla="*/ 877663 w 1037431"/>
                    <a:gd name="connsiteY114" fmla="*/ 37419 h 785548"/>
                    <a:gd name="connsiteX115" fmla="*/ 897698 w 1037431"/>
                    <a:gd name="connsiteY115" fmla="*/ 78447 h 785548"/>
                    <a:gd name="connsiteX116" fmla="*/ 834984 w 1037431"/>
                    <a:gd name="connsiteY116" fmla="*/ 108998 h 785548"/>
                    <a:gd name="connsiteX117" fmla="*/ 925452 w 1037431"/>
                    <a:gd name="connsiteY117" fmla="*/ 294272 h 785548"/>
                    <a:gd name="connsiteX118" fmla="*/ 901951 w 1037431"/>
                    <a:gd name="connsiteY118" fmla="*/ 361427 h 785548"/>
                    <a:gd name="connsiteX119" fmla="*/ 698314 w 1037431"/>
                    <a:gd name="connsiteY119" fmla="*/ 215453 h 785548"/>
                    <a:gd name="connsiteX120" fmla="*/ 802165 w 1037431"/>
                    <a:gd name="connsiteY120" fmla="*/ 269154 h 785548"/>
                    <a:gd name="connsiteX121" fmla="*/ 780015 w 1037431"/>
                    <a:gd name="connsiteY121" fmla="*/ 308898 h 785548"/>
                    <a:gd name="connsiteX122" fmla="*/ 675521 w 1037431"/>
                    <a:gd name="connsiteY122" fmla="*/ 251670 h 785548"/>
                    <a:gd name="connsiteX123" fmla="*/ 698314 w 1037431"/>
                    <a:gd name="connsiteY123" fmla="*/ 215453 h 7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</a:cxnLst>
                  <a:rect l="l" t="t" r="r" b="b"/>
                  <a:pathLst>
                    <a:path w="1037431" h="785548">
                      <a:moveTo>
                        <a:pt x="15326" y="377787"/>
                      </a:moveTo>
                      <a:cubicBezTo>
                        <a:pt x="56793" y="386538"/>
                        <a:pt x="93377" y="397669"/>
                        <a:pt x="124888" y="410712"/>
                      </a:cubicBezTo>
                      <a:lnTo>
                        <a:pt x="109508" y="454235"/>
                      </a:lnTo>
                      <a:cubicBezTo>
                        <a:pt x="81074" y="440773"/>
                        <a:pt x="44739" y="429003"/>
                        <a:pt x="0" y="419126"/>
                      </a:cubicBezTo>
                      <a:lnTo>
                        <a:pt x="15326" y="377787"/>
                      </a:lnTo>
                      <a:close/>
                      <a:moveTo>
                        <a:pt x="462299" y="649359"/>
                      </a:moveTo>
                      <a:cubicBezTo>
                        <a:pt x="438008" y="661191"/>
                        <a:pt x="411300" y="673644"/>
                        <a:pt x="382812" y="686963"/>
                      </a:cubicBezTo>
                      <a:cubicBezTo>
                        <a:pt x="353886" y="700536"/>
                        <a:pt x="329176" y="709294"/>
                        <a:pt x="308482" y="713897"/>
                      </a:cubicBezTo>
                      <a:cubicBezTo>
                        <a:pt x="288237" y="717201"/>
                        <a:pt x="267603" y="714137"/>
                        <a:pt x="247022" y="705607"/>
                      </a:cubicBezTo>
                      <a:cubicBezTo>
                        <a:pt x="237187" y="701122"/>
                        <a:pt x="230161" y="700184"/>
                        <a:pt x="224859" y="702768"/>
                      </a:cubicBezTo>
                      <a:cubicBezTo>
                        <a:pt x="215576" y="707291"/>
                        <a:pt x="209382" y="734863"/>
                        <a:pt x="206225" y="785548"/>
                      </a:cubicBezTo>
                      <a:lnTo>
                        <a:pt x="161313" y="771957"/>
                      </a:lnTo>
                      <a:cubicBezTo>
                        <a:pt x="165956" y="725465"/>
                        <a:pt x="174853" y="693258"/>
                        <a:pt x="188205" y="675836"/>
                      </a:cubicBezTo>
                      <a:lnTo>
                        <a:pt x="127252" y="551006"/>
                      </a:lnTo>
                      <a:lnTo>
                        <a:pt x="68066" y="579840"/>
                      </a:lnTo>
                      <a:lnTo>
                        <a:pt x="49104" y="541009"/>
                      </a:lnTo>
                      <a:lnTo>
                        <a:pt x="147588" y="493030"/>
                      </a:lnTo>
                      <a:lnTo>
                        <a:pt x="229016" y="659792"/>
                      </a:lnTo>
                      <a:cubicBezTo>
                        <a:pt x="232067" y="660466"/>
                        <a:pt x="235387" y="661608"/>
                        <a:pt x="238880" y="663186"/>
                      </a:cubicBezTo>
                      <a:cubicBezTo>
                        <a:pt x="254841" y="670127"/>
                        <a:pt x="269756" y="673777"/>
                        <a:pt x="283592" y="674154"/>
                      </a:cubicBezTo>
                      <a:cubicBezTo>
                        <a:pt x="299866" y="673864"/>
                        <a:pt x="321212" y="668385"/>
                        <a:pt x="347706" y="656557"/>
                      </a:cubicBezTo>
                      <a:cubicBezTo>
                        <a:pt x="373121" y="644735"/>
                        <a:pt x="402936" y="630771"/>
                        <a:pt x="437381" y="613989"/>
                      </a:cubicBezTo>
                      <a:cubicBezTo>
                        <a:pt x="459017" y="603448"/>
                        <a:pt x="480886" y="592234"/>
                        <a:pt x="502724" y="581036"/>
                      </a:cubicBezTo>
                      <a:cubicBezTo>
                        <a:pt x="519678" y="572425"/>
                        <a:pt x="536403" y="563370"/>
                        <a:pt x="552882" y="553881"/>
                      </a:cubicBezTo>
                      <a:lnTo>
                        <a:pt x="562981" y="600309"/>
                      </a:lnTo>
                      <a:lnTo>
                        <a:pt x="462299" y="649359"/>
                      </a:lnTo>
                      <a:close/>
                      <a:moveTo>
                        <a:pt x="214183" y="334977"/>
                      </a:moveTo>
                      <a:lnTo>
                        <a:pt x="128960" y="376494"/>
                      </a:lnTo>
                      <a:lnTo>
                        <a:pt x="111954" y="341668"/>
                      </a:lnTo>
                      <a:lnTo>
                        <a:pt x="354428" y="223542"/>
                      </a:lnTo>
                      <a:lnTo>
                        <a:pt x="368845" y="253069"/>
                      </a:lnTo>
                      <a:cubicBezTo>
                        <a:pt x="354143" y="287082"/>
                        <a:pt x="335848" y="319430"/>
                        <a:pt x="314269" y="349562"/>
                      </a:cubicBezTo>
                      <a:cubicBezTo>
                        <a:pt x="315584" y="350040"/>
                        <a:pt x="316662" y="350036"/>
                        <a:pt x="318009" y="350500"/>
                      </a:cubicBezTo>
                      <a:lnTo>
                        <a:pt x="406758" y="307263"/>
                      </a:lnTo>
                      <a:lnTo>
                        <a:pt x="502398" y="503132"/>
                      </a:lnTo>
                      <a:cubicBezTo>
                        <a:pt x="515098" y="529138"/>
                        <a:pt x="507011" y="549473"/>
                        <a:pt x="478290" y="563467"/>
                      </a:cubicBezTo>
                      <a:lnTo>
                        <a:pt x="444331" y="580011"/>
                      </a:lnTo>
                      <a:lnTo>
                        <a:pt x="418480" y="549455"/>
                      </a:lnTo>
                      <a:lnTo>
                        <a:pt x="450720" y="535947"/>
                      </a:lnTo>
                      <a:cubicBezTo>
                        <a:pt x="460423" y="531220"/>
                        <a:pt x="463360" y="523789"/>
                        <a:pt x="458630" y="514099"/>
                      </a:cubicBezTo>
                      <a:lnTo>
                        <a:pt x="447634" y="491581"/>
                      </a:lnTo>
                      <a:lnTo>
                        <a:pt x="384015" y="522575"/>
                      </a:lnTo>
                      <a:lnTo>
                        <a:pt x="419350" y="594939"/>
                      </a:lnTo>
                      <a:lnTo>
                        <a:pt x="380927" y="613657"/>
                      </a:lnTo>
                      <a:lnTo>
                        <a:pt x="345592" y="541293"/>
                      </a:lnTo>
                      <a:lnTo>
                        <a:pt x="283302" y="571640"/>
                      </a:lnTo>
                      <a:lnTo>
                        <a:pt x="319046" y="644844"/>
                      </a:lnTo>
                      <a:lnTo>
                        <a:pt x="279264" y="664226"/>
                      </a:lnTo>
                      <a:lnTo>
                        <a:pt x="162959" y="426035"/>
                      </a:lnTo>
                      <a:lnTo>
                        <a:pt x="264580" y="376530"/>
                      </a:lnTo>
                      <a:cubicBezTo>
                        <a:pt x="245260" y="373944"/>
                        <a:pt x="223959" y="371724"/>
                        <a:pt x="201114" y="370855"/>
                      </a:cubicBezTo>
                      <a:lnTo>
                        <a:pt x="214183" y="334977"/>
                      </a:lnTo>
                      <a:close/>
                      <a:moveTo>
                        <a:pt x="278968" y="342206"/>
                      </a:moveTo>
                      <a:cubicBezTo>
                        <a:pt x="292603" y="324378"/>
                        <a:pt x="304770" y="305479"/>
                        <a:pt x="315349" y="285690"/>
                      </a:cubicBezTo>
                      <a:lnTo>
                        <a:pt x="216381" y="333905"/>
                      </a:lnTo>
                      <a:cubicBezTo>
                        <a:pt x="238373" y="336307"/>
                        <a:pt x="259207" y="338716"/>
                        <a:pt x="278968" y="342206"/>
                      </a:cubicBezTo>
                      <a:close/>
                      <a:moveTo>
                        <a:pt x="251626" y="506771"/>
                      </a:moveTo>
                      <a:lnTo>
                        <a:pt x="266707" y="537655"/>
                      </a:lnTo>
                      <a:lnTo>
                        <a:pt x="328966" y="507323"/>
                      </a:lnTo>
                      <a:lnTo>
                        <a:pt x="313885" y="476440"/>
                      </a:lnTo>
                      <a:lnTo>
                        <a:pt x="251626" y="506771"/>
                      </a:lnTo>
                      <a:close/>
                      <a:moveTo>
                        <a:pt x="352308" y="457721"/>
                      </a:moveTo>
                      <a:lnTo>
                        <a:pt x="367389" y="488605"/>
                      </a:lnTo>
                      <a:lnTo>
                        <a:pt x="431007" y="457611"/>
                      </a:lnTo>
                      <a:lnTo>
                        <a:pt x="415927" y="426727"/>
                      </a:lnTo>
                      <a:lnTo>
                        <a:pt x="352308" y="457721"/>
                      </a:lnTo>
                      <a:close/>
                      <a:moveTo>
                        <a:pt x="399125" y="392322"/>
                      </a:moveTo>
                      <a:lnTo>
                        <a:pt x="384062" y="361470"/>
                      </a:lnTo>
                      <a:lnTo>
                        <a:pt x="320443" y="392464"/>
                      </a:lnTo>
                      <a:lnTo>
                        <a:pt x="335524" y="423347"/>
                      </a:lnTo>
                      <a:lnTo>
                        <a:pt x="399142" y="392354"/>
                      </a:lnTo>
                      <a:close/>
                      <a:moveTo>
                        <a:pt x="297086" y="442034"/>
                      </a:moveTo>
                      <a:lnTo>
                        <a:pt x="282020" y="411182"/>
                      </a:lnTo>
                      <a:lnTo>
                        <a:pt x="219761" y="441513"/>
                      </a:lnTo>
                      <a:lnTo>
                        <a:pt x="234842" y="472397"/>
                      </a:lnTo>
                      <a:lnTo>
                        <a:pt x="297101" y="442066"/>
                      </a:lnTo>
                      <a:close/>
                      <a:moveTo>
                        <a:pt x="485814" y="148577"/>
                      </a:moveTo>
                      <a:cubicBezTo>
                        <a:pt x="526608" y="157096"/>
                        <a:pt x="563003" y="167759"/>
                        <a:pt x="594935" y="180595"/>
                      </a:cubicBezTo>
                      <a:lnTo>
                        <a:pt x="579342" y="225902"/>
                      </a:lnTo>
                      <a:cubicBezTo>
                        <a:pt x="550910" y="212441"/>
                        <a:pt x="514774" y="200012"/>
                        <a:pt x="470488" y="189916"/>
                      </a:cubicBezTo>
                      <a:lnTo>
                        <a:pt x="485814" y="148577"/>
                      </a:lnTo>
                      <a:close/>
                      <a:moveTo>
                        <a:pt x="943848" y="414760"/>
                      </a:moveTo>
                      <a:cubicBezTo>
                        <a:pt x="918652" y="427034"/>
                        <a:pt x="891071" y="439912"/>
                        <a:pt x="861256" y="453877"/>
                      </a:cubicBezTo>
                      <a:cubicBezTo>
                        <a:pt x="831004" y="468094"/>
                        <a:pt x="804968" y="477500"/>
                        <a:pt x="784275" y="482103"/>
                      </a:cubicBezTo>
                      <a:cubicBezTo>
                        <a:pt x="762798" y="485710"/>
                        <a:pt x="740737" y="483210"/>
                        <a:pt x="720617" y="474885"/>
                      </a:cubicBezTo>
                      <a:cubicBezTo>
                        <a:pt x="710779" y="470399"/>
                        <a:pt x="702851" y="469902"/>
                        <a:pt x="697578" y="472472"/>
                      </a:cubicBezTo>
                      <a:cubicBezTo>
                        <a:pt x="688295" y="476992"/>
                        <a:pt x="681870" y="505238"/>
                        <a:pt x="678940" y="557453"/>
                      </a:cubicBezTo>
                      <a:lnTo>
                        <a:pt x="634012" y="543829"/>
                      </a:lnTo>
                      <a:cubicBezTo>
                        <a:pt x="638649" y="496260"/>
                        <a:pt x="647761" y="463428"/>
                        <a:pt x="660893" y="445552"/>
                      </a:cubicBezTo>
                      <a:lnTo>
                        <a:pt x="600161" y="321177"/>
                      </a:lnTo>
                      <a:lnTo>
                        <a:pt x="540100" y="350436"/>
                      </a:lnTo>
                      <a:lnTo>
                        <a:pt x="520698" y="310701"/>
                      </a:lnTo>
                      <a:lnTo>
                        <a:pt x="620959" y="261856"/>
                      </a:lnTo>
                      <a:lnTo>
                        <a:pt x="702609" y="429070"/>
                      </a:lnTo>
                      <a:cubicBezTo>
                        <a:pt x="706114" y="429522"/>
                        <a:pt x="709401" y="430679"/>
                        <a:pt x="712927" y="432242"/>
                      </a:cubicBezTo>
                      <a:cubicBezTo>
                        <a:pt x="729102" y="438557"/>
                        <a:pt x="744891" y="441783"/>
                        <a:pt x="759165" y="441908"/>
                      </a:cubicBezTo>
                      <a:cubicBezTo>
                        <a:pt x="775890" y="441398"/>
                        <a:pt x="797921" y="435023"/>
                        <a:pt x="825724" y="422597"/>
                      </a:cubicBezTo>
                      <a:cubicBezTo>
                        <a:pt x="852013" y="410351"/>
                        <a:pt x="883139" y="395708"/>
                        <a:pt x="919362" y="378061"/>
                      </a:cubicBezTo>
                      <a:cubicBezTo>
                        <a:pt x="939220" y="368385"/>
                        <a:pt x="959327" y="358071"/>
                        <a:pt x="980090" y="347955"/>
                      </a:cubicBezTo>
                      <a:cubicBezTo>
                        <a:pt x="995854" y="339535"/>
                        <a:pt x="1011467" y="330836"/>
                        <a:pt x="1026922" y="321859"/>
                      </a:cubicBezTo>
                      <a:lnTo>
                        <a:pt x="1037432" y="369127"/>
                      </a:lnTo>
                      <a:lnTo>
                        <a:pt x="943831" y="414728"/>
                      </a:lnTo>
                      <a:close/>
                      <a:moveTo>
                        <a:pt x="901951" y="361427"/>
                      </a:moveTo>
                      <a:lnTo>
                        <a:pt x="839659" y="391775"/>
                      </a:lnTo>
                      <a:lnTo>
                        <a:pt x="810770" y="356140"/>
                      </a:lnTo>
                      <a:cubicBezTo>
                        <a:pt x="831527" y="348228"/>
                        <a:pt x="850938" y="339851"/>
                        <a:pt x="869051" y="331027"/>
                      </a:cubicBezTo>
                      <a:cubicBezTo>
                        <a:pt x="880986" y="325212"/>
                        <a:pt x="884165" y="316064"/>
                        <a:pt x="878549" y="304564"/>
                      </a:cubicBezTo>
                      <a:lnTo>
                        <a:pt x="793052" y="129467"/>
                      </a:lnTo>
                      <a:lnTo>
                        <a:pt x="626971" y="210378"/>
                      </a:lnTo>
                      <a:lnTo>
                        <a:pt x="606924" y="169316"/>
                      </a:lnTo>
                      <a:lnTo>
                        <a:pt x="773003" y="88406"/>
                      </a:lnTo>
                      <a:lnTo>
                        <a:pt x="739813" y="20436"/>
                      </a:lnTo>
                      <a:lnTo>
                        <a:pt x="781760" y="0"/>
                      </a:lnTo>
                      <a:lnTo>
                        <a:pt x="814951" y="67970"/>
                      </a:lnTo>
                      <a:lnTo>
                        <a:pt x="877663" y="37419"/>
                      </a:lnTo>
                      <a:lnTo>
                        <a:pt x="897698" y="78447"/>
                      </a:lnTo>
                      <a:lnTo>
                        <a:pt x="834984" y="108998"/>
                      </a:lnTo>
                      <a:lnTo>
                        <a:pt x="925452" y="294272"/>
                      </a:lnTo>
                      <a:cubicBezTo>
                        <a:pt x="940106" y="324283"/>
                        <a:pt x="931965" y="346805"/>
                        <a:pt x="901951" y="361427"/>
                      </a:cubicBezTo>
                      <a:close/>
                      <a:moveTo>
                        <a:pt x="698314" y="215453"/>
                      </a:moveTo>
                      <a:cubicBezTo>
                        <a:pt x="741434" y="234315"/>
                        <a:pt x="775938" y="252418"/>
                        <a:pt x="802165" y="269154"/>
                      </a:cubicBezTo>
                      <a:lnTo>
                        <a:pt x="780015" y="308898"/>
                      </a:lnTo>
                      <a:cubicBezTo>
                        <a:pt x="752294" y="290170"/>
                        <a:pt x="717317" y="271180"/>
                        <a:pt x="675521" y="251670"/>
                      </a:cubicBezTo>
                      <a:lnTo>
                        <a:pt x="698314" y="21545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B0BC729-B176-46C2-8FE8-B65431610E67}"/>
              </a:ext>
            </a:extLst>
          </p:cNvPr>
          <p:cNvGrpSpPr/>
          <p:nvPr/>
        </p:nvGrpSpPr>
        <p:grpSpPr>
          <a:xfrm>
            <a:off x="1338430" y="4745727"/>
            <a:ext cx="9515141" cy="1332736"/>
            <a:chOff x="996288" y="1646927"/>
            <a:chExt cx="9515141" cy="133273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6AF2A0C0-ED8B-4E77-99E3-355757F66F49}"/>
                </a:ext>
              </a:extLst>
            </p:cNvPr>
            <p:cNvGrpSpPr/>
            <p:nvPr/>
          </p:nvGrpSpPr>
          <p:grpSpPr>
            <a:xfrm>
              <a:off x="996288" y="1646927"/>
              <a:ext cx="4287538" cy="1332736"/>
              <a:chOff x="996288" y="1646927"/>
              <a:chExt cx="4287538" cy="1332736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A0A5C966-D630-4D07-B23D-774BFD9465F2}"/>
                  </a:ext>
                </a:extLst>
              </p:cNvPr>
              <p:cNvSpPr/>
              <p:nvPr/>
            </p:nvSpPr>
            <p:spPr>
              <a:xfrm>
                <a:off x="996288" y="1910687"/>
                <a:ext cx="2497540" cy="80521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</a:rPr>
                  <a:t>这里是你的内容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1F18EF11-2482-4795-BDD3-76B1A1594902}"/>
                  </a:ext>
                </a:extLst>
              </p:cNvPr>
              <p:cNvSpPr/>
              <p:nvPr/>
            </p:nvSpPr>
            <p:spPr>
              <a:xfrm>
                <a:off x="3493828" y="1910687"/>
                <a:ext cx="1789998" cy="805217"/>
              </a:xfrm>
              <a:prstGeom prst="rect">
                <a:avLst/>
              </a:prstGeom>
              <a:solidFill>
                <a:schemeClr val="accent5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4" name="图形 3">
                <a:extLst>
                  <a:ext uri="{FF2B5EF4-FFF2-40B4-BE49-F238E27FC236}">
                    <a16:creationId xmlns:a16="http://schemas.microsoft.com/office/drawing/2014/main" xmlns="" id="{E1AF4984-9C3B-4D75-9135-683B852B19C9}"/>
                  </a:ext>
                </a:extLst>
              </p:cNvPr>
              <p:cNvGrpSpPr/>
              <p:nvPr/>
            </p:nvGrpSpPr>
            <p:grpSpPr>
              <a:xfrm>
                <a:off x="3726821" y="1646927"/>
                <a:ext cx="1324011" cy="1332736"/>
                <a:chOff x="3615362" y="1382361"/>
                <a:chExt cx="1857076" cy="1869314"/>
              </a:xfrm>
              <a:solidFill>
                <a:schemeClr val="accent2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xmlns="" id="{76F785C7-3810-4C4C-96C4-5C906DFCCD8C}"/>
                    </a:ext>
                  </a:extLst>
                </p:cNvPr>
                <p:cNvSpPr/>
                <p:nvPr/>
              </p:nvSpPr>
              <p:spPr>
                <a:xfrm>
                  <a:off x="3615362" y="1382361"/>
                  <a:ext cx="1857076" cy="1869314"/>
                </a:xfrm>
                <a:custGeom>
                  <a:avLst/>
                  <a:gdLst>
                    <a:gd name="connsiteX0" fmla="*/ 463680 w 1857076"/>
                    <a:gd name="connsiteY0" fmla="*/ 1746525 h 1869314"/>
                    <a:gd name="connsiteX1" fmla="*/ 459012 w 1857076"/>
                    <a:gd name="connsiteY1" fmla="*/ 1726735 h 1869314"/>
                    <a:gd name="connsiteX2" fmla="*/ 477967 w 1857076"/>
                    <a:gd name="connsiteY2" fmla="*/ 1721582 h 1869314"/>
                    <a:gd name="connsiteX3" fmla="*/ 927593 w 1857076"/>
                    <a:gd name="connsiteY3" fmla="*/ 1840553 h 1869314"/>
                    <a:gd name="connsiteX4" fmla="*/ 1828461 w 1857076"/>
                    <a:gd name="connsiteY4" fmla="*/ 1040129 h 1869314"/>
                    <a:gd name="connsiteX5" fmla="*/ 1844906 w 1857076"/>
                    <a:gd name="connsiteY5" fmla="*/ 1028135 h 1869314"/>
                    <a:gd name="connsiteX6" fmla="*/ 1857031 w 1857076"/>
                    <a:gd name="connsiteY6" fmla="*/ 1043472 h 1869314"/>
                    <a:gd name="connsiteX7" fmla="*/ 927593 w 1857076"/>
                    <a:gd name="connsiteY7" fmla="*/ 1869314 h 1869314"/>
                    <a:gd name="connsiteX8" fmla="*/ 463680 w 1857076"/>
                    <a:gd name="connsiteY8" fmla="*/ 1746525 h 1869314"/>
                    <a:gd name="connsiteX9" fmla="*/ 1358146 w 1857076"/>
                    <a:gd name="connsiteY9" fmla="*/ 104631 h 1869314"/>
                    <a:gd name="connsiteX10" fmla="*/ 1363771 w 1857076"/>
                    <a:gd name="connsiteY10" fmla="*/ 124172 h 1869314"/>
                    <a:gd name="connsiteX11" fmla="*/ 1344904 w 1857076"/>
                    <a:gd name="connsiteY11" fmla="*/ 130151 h 1869314"/>
                    <a:gd name="connsiteX12" fmla="*/ 927593 w 1857076"/>
                    <a:gd name="connsiteY12" fmla="*/ 28755 h 1869314"/>
                    <a:gd name="connsiteX13" fmla="*/ 28664 w 1857076"/>
                    <a:gd name="connsiteY13" fmla="*/ 813795 h 1869314"/>
                    <a:gd name="connsiteX14" fmla="*/ 12489 w 1857076"/>
                    <a:gd name="connsiteY14" fmla="*/ 826140 h 1869314"/>
                    <a:gd name="connsiteX15" fmla="*/ 129 w 1857076"/>
                    <a:gd name="connsiteY15" fmla="*/ 809985 h 1869314"/>
                    <a:gd name="connsiteX16" fmla="*/ 927593 w 1857076"/>
                    <a:gd name="connsiteY16" fmla="*/ 0 h 1869314"/>
                    <a:gd name="connsiteX17" fmla="*/ 1358146 w 1857076"/>
                    <a:gd name="connsiteY17" fmla="*/ 104595 h 18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57076" h="1869314">
                      <a:moveTo>
                        <a:pt x="463680" y="1746525"/>
                      </a:moveTo>
                      <a:cubicBezTo>
                        <a:pt x="456921" y="1742349"/>
                        <a:pt x="454829" y="1733488"/>
                        <a:pt x="459012" y="1726735"/>
                      </a:cubicBezTo>
                      <a:cubicBezTo>
                        <a:pt x="462992" y="1720307"/>
                        <a:pt x="471273" y="1718056"/>
                        <a:pt x="477967" y="1721582"/>
                      </a:cubicBezTo>
                      <a:cubicBezTo>
                        <a:pt x="614863" y="1799792"/>
                        <a:pt x="769886" y="1840813"/>
                        <a:pt x="927593" y="1840553"/>
                      </a:cubicBezTo>
                      <a:cubicBezTo>
                        <a:pt x="1389165" y="1840553"/>
                        <a:pt x="1775752" y="1494347"/>
                        <a:pt x="1828461" y="1040129"/>
                      </a:cubicBezTo>
                      <a:cubicBezTo>
                        <a:pt x="1829690" y="1032284"/>
                        <a:pt x="1837047" y="1026913"/>
                        <a:pt x="1844906" y="1028135"/>
                      </a:cubicBezTo>
                      <a:cubicBezTo>
                        <a:pt x="1852338" y="1029291"/>
                        <a:pt x="1857627" y="1035977"/>
                        <a:pt x="1857031" y="1043472"/>
                      </a:cubicBezTo>
                      <a:cubicBezTo>
                        <a:pt x="1802628" y="1512102"/>
                        <a:pt x="1403847" y="1869314"/>
                        <a:pt x="927593" y="1869314"/>
                      </a:cubicBezTo>
                      <a:cubicBezTo>
                        <a:pt x="764872" y="1869556"/>
                        <a:pt x="604926" y="1827227"/>
                        <a:pt x="463680" y="1746525"/>
                      </a:cubicBezTo>
                      <a:close/>
                      <a:moveTo>
                        <a:pt x="1358146" y="104631"/>
                      </a:moveTo>
                      <a:cubicBezTo>
                        <a:pt x="1365102" y="108476"/>
                        <a:pt x="1367620" y="117225"/>
                        <a:pt x="1363771" y="124172"/>
                      </a:cubicBezTo>
                      <a:cubicBezTo>
                        <a:pt x="1360070" y="130853"/>
                        <a:pt x="1351786" y="133479"/>
                        <a:pt x="1344904" y="130151"/>
                      </a:cubicBezTo>
                      <a:cubicBezTo>
                        <a:pt x="1215990" y="63317"/>
                        <a:pt x="1072837" y="28534"/>
                        <a:pt x="927593" y="28755"/>
                      </a:cubicBezTo>
                      <a:cubicBezTo>
                        <a:pt x="471741" y="28755"/>
                        <a:pt x="88327" y="366622"/>
                        <a:pt x="28664" y="813795"/>
                      </a:cubicBezTo>
                      <a:cubicBezTo>
                        <a:pt x="27611" y="821666"/>
                        <a:pt x="20369" y="827193"/>
                        <a:pt x="12489" y="826140"/>
                      </a:cubicBezTo>
                      <a:cubicBezTo>
                        <a:pt x="4609" y="825089"/>
                        <a:pt x="-925" y="817856"/>
                        <a:pt x="129" y="809985"/>
                      </a:cubicBezTo>
                      <a:cubicBezTo>
                        <a:pt x="61698" y="348579"/>
                        <a:pt x="457275" y="0"/>
                        <a:pt x="927593" y="0"/>
                      </a:cubicBezTo>
                      <a:cubicBezTo>
                        <a:pt x="1079519" y="0"/>
                        <a:pt x="1226264" y="36195"/>
                        <a:pt x="1358146" y="10459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xmlns="" id="{FC218867-7D83-442C-B37C-471CE5AF1BE3}"/>
                    </a:ext>
                  </a:extLst>
                </p:cNvPr>
                <p:cNvSpPr/>
                <p:nvPr/>
              </p:nvSpPr>
              <p:spPr>
                <a:xfrm>
                  <a:off x="3898292" y="1479983"/>
                  <a:ext cx="1239413" cy="1698864"/>
                </a:xfrm>
                <a:custGeom>
                  <a:avLst/>
                  <a:gdLst>
                    <a:gd name="connsiteX0" fmla="*/ 624187 w 1239413"/>
                    <a:gd name="connsiteY0" fmla="*/ 1403590 h 1698864"/>
                    <a:gd name="connsiteX1" fmla="*/ 609788 w 1239413"/>
                    <a:gd name="connsiteY1" fmla="*/ 1389218 h 1698864"/>
                    <a:gd name="connsiteX2" fmla="*/ 624178 w 1239413"/>
                    <a:gd name="connsiteY2" fmla="*/ 1374834 h 1698864"/>
                    <a:gd name="connsiteX3" fmla="*/ 624187 w 1239413"/>
                    <a:gd name="connsiteY3" fmla="*/ 1374834 h 1698864"/>
                    <a:gd name="connsiteX4" fmla="*/ 1107819 w 1239413"/>
                    <a:gd name="connsiteY4" fmla="*/ 1096490 h 1698864"/>
                    <a:gd name="connsiteX5" fmla="*/ 1127520 w 1239413"/>
                    <a:gd name="connsiteY5" fmla="*/ 1091259 h 1698864"/>
                    <a:gd name="connsiteX6" fmla="*/ 1132755 w 1239413"/>
                    <a:gd name="connsiteY6" fmla="*/ 1110940 h 1698864"/>
                    <a:gd name="connsiteX7" fmla="*/ 624187 w 1239413"/>
                    <a:gd name="connsiteY7" fmla="*/ 1403590 h 1698864"/>
                    <a:gd name="connsiteX8" fmla="*/ 714400 w 1239413"/>
                    <a:gd name="connsiteY8" fmla="*/ 236472 h 1698864"/>
                    <a:gd name="connsiteX9" fmla="*/ 725765 w 1239413"/>
                    <a:gd name="connsiteY9" fmla="*/ 253340 h 1698864"/>
                    <a:gd name="connsiteX10" fmla="*/ 710010 w 1239413"/>
                    <a:gd name="connsiteY10" fmla="*/ 264866 h 1698864"/>
                    <a:gd name="connsiteX11" fmla="*/ 624187 w 1239413"/>
                    <a:gd name="connsiteY11" fmla="*/ 258325 h 1698864"/>
                    <a:gd name="connsiteX12" fmla="*/ 124866 w 1239413"/>
                    <a:gd name="connsiteY12" fmla="*/ 565605 h 1698864"/>
                    <a:gd name="connsiteX13" fmla="*/ 105524 w 1239413"/>
                    <a:gd name="connsiteY13" fmla="*/ 571985 h 1698864"/>
                    <a:gd name="connsiteX14" fmla="*/ 99138 w 1239413"/>
                    <a:gd name="connsiteY14" fmla="*/ 552667 h 1698864"/>
                    <a:gd name="connsiteX15" fmla="*/ 624187 w 1239413"/>
                    <a:gd name="connsiteY15" fmla="*/ 229570 h 1698864"/>
                    <a:gd name="connsiteX16" fmla="*/ 714400 w 1239413"/>
                    <a:gd name="connsiteY16" fmla="*/ 236472 h 1698864"/>
                    <a:gd name="connsiteX17" fmla="*/ 626454 w 1239413"/>
                    <a:gd name="connsiteY17" fmla="*/ 129001 h 1698864"/>
                    <a:gd name="connsiteX18" fmla="*/ 576292 w 1239413"/>
                    <a:gd name="connsiteY18" fmla="*/ 156427 h 1698864"/>
                    <a:gd name="connsiteX19" fmla="*/ 584963 w 1239413"/>
                    <a:gd name="connsiteY19" fmla="*/ 99995 h 1698864"/>
                    <a:gd name="connsiteX20" fmla="*/ 543329 w 1239413"/>
                    <a:gd name="connsiteY20" fmla="*/ 60816 h 1698864"/>
                    <a:gd name="connsiteX21" fmla="*/ 599790 w 1239413"/>
                    <a:gd name="connsiteY21" fmla="*/ 51651 h 1698864"/>
                    <a:gd name="connsiteX22" fmla="*/ 624187 w 1239413"/>
                    <a:gd name="connsiteY22" fmla="*/ 0 h 1698864"/>
                    <a:gd name="connsiteX23" fmla="*/ 650385 w 1239413"/>
                    <a:gd name="connsiteY23" fmla="*/ 50752 h 1698864"/>
                    <a:gd name="connsiteX24" fmla="*/ 707095 w 1239413"/>
                    <a:gd name="connsiteY24" fmla="*/ 57977 h 1698864"/>
                    <a:gd name="connsiteX25" fmla="*/ 666866 w 1239413"/>
                    <a:gd name="connsiteY25" fmla="*/ 98557 h 1698864"/>
                    <a:gd name="connsiteX26" fmla="*/ 677515 w 1239413"/>
                    <a:gd name="connsiteY26" fmla="*/ 154665 h 1698864"/>
                    <a:gd name="connsiteX27" fmla="*/ 1158772 w 1239413"/>
                    <a:gd name="connsiteY27" fmla="*/ 1356000 h 1698864"/>
                    <a:gd name="connsiteX28" fmla="*/ 1108610 w 1239413"/>
                    <a:gd name="connsiteY28" fmla="*/ 1383461 h 1698864"/>
                    <a:gd name="connsiteX29" fmla="*/ 1117282 w 1239413"/>
                    <a:gd name="connsiteY29" fmla="*/ 1327031 h 1698864"/>
                    <a:gd name="connsiteX30" fmla="*/ 1075648 w 1239413"/>
                    <a:gd name="connsiteY30" fmla="*/ 1287852 h 1698864"/>
                    <a:gd name="connsiteX31" fmla="*/ 1132109 w 1239413"/>
                    <a:gd name="connsiteY31" fmla="*/ 1278686 h 1698864"/>
                    <a:gd name="connsiteX32" fmla="*/ 1156506 w 1239413"/>
                    <a:gd name="connsiteY32" fmla="*/ 1227037 h 1698864"/>
                    <a:gd name="connsiteX33" fmla="*/ 1182703 w 1239413"/>
                    <a:gd name="connsiteY33" fmla="*/ 1277787 h 1698864"/>
                    <a:gd name="connsiteX34" fmla="*/ 1239414 w 1239413"/>
                    <a:gd name="connsiteY34" fmla="*/ 1285013 h 1698864"/>
                    <a:gd name="connsiteX35" fmla="*/ 1199182 w 1239413"/>
                    <a:gd name="connsiteY35" fmla="*/ 1325592 h 1698864"/>
                    <a:gd name="connsiteX36" fmla="*/ 1209834 w 1239413"/>
                    <a:gd name="connsiteY36" fmla="*/ 1381701 h 1698864"/>
                    <a:gd name="connsiteX37" fmla="*/ 914726 w 1239413"/>
                    <a:gd name="connsiteY37" fmla="*/ 1574214 h 1698864"/>
                    <a:gd name="connsiteX38" fmla="*/ 859418 w 1239413"/>
                    <a:gd name="connsiteY38" fmla="*/ 1588734 h 1698864"/>
                    <a:gd name="connsiteX39" fmla="*/ 881513 w 1239413"/>
                    <a:gd name="connsiteY39" fmla="*/ 1536041 h 1698864"/>
                    <a:gd name="connsiteX40" fmla="*/ 850566 w 1239413"/>
                    <a:gd name="connsiteY40" fmla="*/ 1488022 h 1698864"/>
                    <a:gd name="connsiteX41" fmla="*/ 907565 w 1239413"/>
                    <a:gd name="connsiteY41" fmla="*/ 1492693 h 1698864"/>
                    <a:gd name="connsiteX42" fmla="*/ 943766 w 1239413"/>
                    <a:gd name="connsiteY42" fmla="*/ 1448484 h 1698864"/>
                    <a:gd name="connsiteX43" fmla="*/ 956900 w 1239413"/>
                    <a:gd name="connsiteY43" fmla="*/ 1504088 h 1698864"/>
                    <a:gd name="connsiteX44" fmla="*/ 1010158 w 1239413"/>
                    <a:gd name="connsiteY44" fmla="*/ 1524791 h 1698864"/>
                    <a:gd name="connsiteX45" fmla="*/ 961290 w 1239413"/>
                    <a:gd name="connsiteY45" fmla="*/ 1554444 h 1698864"/>
                    <a:gd name="connsiteX46" fmla="*/ 958051 w 1239413"/>
                    <a:gd name="connsiteY46" fmla="*/ 1611486 h 1698864"/>
                    <a:gd name="connsiteX47" fmla="*/ 610945 w 1239413"/>
                    <a:gd name="connsiteY47" fmla="*/ 1648579 h 1698864"/>
                    <a:gd name="connsiteX48" fmla="*/ 554089 w 1239413"/>
                    <a:gd name="connsiteY48" fmla="*/ 1642327 h 1698864"/>
                    <a:gd name="connsiteX49" fmla="*/ 593637 w 1239413"/>
                    <a:gd name="connsiteY49" fmla="*/ 1601062 h 1698864"/>
                    <a:gd name="connsiteX50" fmla="*/ 582013 w 1239413"/>
                    <a:gd name="connsiteY50" fmla="*/ 1545134 h 1698864"/>
                    <a:gd name="connsiteX51" fmla="*/ 633507 w 1239413"/>
                    <a:gd name="connsiteY51" fmla="*/ 1569937 h 1698864"/>
                    <a:gd name="connsiteX52" fmla="*/ 683166 w 1239413"/>
                    <a:gd name="connsiteY52" fmla="*/ 1541613 h 1698864"/>
                    <a:gd name="connsiteX53" fmla="*/ 675465 w 1239413"/>
                    <a:gd name="connsiteY53" fmla="*/ 1598188 h 1698864"/>
                    <a:gd name="connsiteX54" fmla="*/ 717782 w 1239413"/>
                    <a:gd name="connsiteY54" fmla="*/ 1636647 h 1698864"/>
                    <a:gd name="connsiteX55" fmla="*/ 661539 w 1239413"/>
                    <a:gd name="connsiteY55" fmla="*/ 1646819 h 1698864"/>
                    <a:gd name="connsiteX56" fmla="*/ 638042 w 1239413"/>
                    <a:gd name="connsiteY56" fmla="*/ 1698865 h 1698864"/>
                    <a:gd name="connsiteX57" fmla="*/ 330806 w 1239413"/>
                    <a:gd name="connsiteY57" fmla="*/ 186761 h 1698864"/>
                    <a:gd name="connsiteX58" fmla="*/ 290144 w 1239413"/>
                    <a:gd name="connsiteY58" fmla="*/ 226947 h 1698864"/>
                    <a:gd name="connsiteX59" fmla="*/ 282946 w 1239413"/>
                    <a:gd name="connsiteY59" fmla="*/ 170299 h 1698864"/>
                    <a:gd name="connsiteX60" fmla="*/ 232100 w 1239413"/>
                    <a:gd name="connsiteY60" fmla="*/ 144133 h 1698864"/>
                    <a:gd name="connsiteX61" fmla="*/ 283810 w 1239413"/>
                    <a:gd name="connsiteY61" fmla="*/ 119763 h 1698864"/>
                    <a:gd name="connsiteX62" fmla="*/ 293022 w 1239413"/>
                    <a:gd name="connsiteY62" fmla="*/ 63368 h 1698864"/>
                    <a:gd name="connsiteX63" fmla="*/ 332246 w 1239413"/>
                    <a:gd name="connsiteY63" fmla="*/ 104954 h 1698864"/>
                    <a:gd name="connsiteX64" fmla="*/ 388740 w 1239413"/>
                    <a:gd name="connsiteY64" fmla="*/ 96328 h 1698864"/>
                    <a:gd name="connsiteX65" fmla="*/ 361248 w 1239413"/>
                    <a:gd name="connsiteY65" fmla="*/ 146362 h 1698864"/>
                    <a:gd name="connsiteX66" fmla="*/ 386978 w 1239413"/>
                    <a:gd name="connsiteY66" fmla="*/ 197401 h 1698864"/>
                    <a:gd name="connsiteX67" fmla="*/ 107018 w 1239413"/>
                    <a:gd name="connsiteY67" fmla="*/ 377874 h 1698864"/>
                    <a:gd name="connsiteX68" fmla="*/ 90969 w 1239413"/>
                    <a:gd name="connsiteY68" fmla="*/ 432687 h 1698864"/>
                    <a:gd name="connsiteX69" fmla="*/ 57145 w 1239413"/>
                    <a:gd name="connsiteY69" fmla="*/ 386643 h 1698864"/>
                    <a:gd name="connsiteX70" fmla="*/ 0 w 1239413"/>
                    <a:gd name="connsiteY70" fmla="*/ 388368 h 1698864"/>
                    <a:gd name="connsiteX71" fmla="*/ 33394 w 1239413"/>
                    <a:gd name="connsiteY71" fmla="*/ 342002 h 1698864"/>
                    <a:gd name="connsiteX72" fmla="*/ 14106 w 1239413"/>
                    <a:gd name="connsiteY72" fmla="*/ 288231 h 1698864"/>
                    <a:gd name="connsiteX73" fmla="*/ 68550 w 1239413"/>
                    <a:gd name="connsiteY73" fmla="*/ 305627 h 1698864"/>
                    <a:gd name="connsiteX74" fmla="*/ 113784 w 1239413"/>
                    <a:gd name="connsiteY74" fmla="*/ 270689 h 1698864"/>
                    <a:gd name="connsiteX75" fmla="*/ 114036 w 1239413"/>
                    <a:gd name="connsiteY75" fmla="*/ 327804 h 1698864"/>
                    <a:gd name="connsiteX76" fmla="*/ 161319 w 1239413"/>
                    <a:gd name="connsiteY76" fmla="*/ 359973 h 169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39413" h="1698864">
                      <a:moveTo>
                        <a:pt x="624187" y="1403590"/>
                      </a:moveTo>
                      <a:cubicBezTo>
                        <a:pt x="616238" y="1403593"/>
                        <a:pt x="609792" y="1397158"/>
                        <a:pt x="609788" y="1389218"/>
                      </a:cubicBezTo>
                      <a:cubicBezTo>
                        <a:pt x="609785" y="1381277"/>
                        <a:pt x="616227" y="1374838"/>
                        <a:pt x="624178" y="1374834"/>
                      </a:cubicBezTo>
                      <a:cubicBezTo>
                        <a:pt x="624180" y="1374834"/>
                        <a:pt x="624183" y="1374834"/>
                        <a:pt x="624187" y="1374834"/>
                      </a:cubicBezTo>
                      <a:cubicBezTo>
                        <a:pt x="825700" y="1374834"/>
                        <a:pt x="1008502" y="1267401"/>
                        <a:pt x="1107819" y="1096490"/>
                      </a:cubicBezTo>
                      <a:cubicBezTo>
                        <a:pt x="1111814" y="1089611"/>
                        <a:pt x="1120634" y="1087270"/>
                        <a:pt x="1127520" y="1091259"/>
                      </a:cubicBezTo>
                      <a:cubicBezTo>
                        <a:pt x="1134407" y="1095249"/>
                        <a:pt x="1136750" y="1104060"/>
                        <a:pt x="1132755" y="1110940"/>
                      </a:cubicBezTo>
                      <a:cubicBezTo>
                        <a:pt x="1027678" y="1292166"/>
                        <a:pt x="833854" y="1403701"/>
                        <a:pt x="624187" y="1403590"/>
                      </a:cubicBezTo>
                      <a:close/>
                      <a:moveTo>
                        <a:pt x="714400" y="236472"/>
                      </a:moveTo>
                      <a:cubicBezTo>
                        <a:pt x="722202" y="237996"/>
                        <a:pt x="727290" y="245549"/>
                        <a:pt x="725765" y="253340"/>
                      </a:cubicBezTo>
                      <a:cubicBezTo>
                        <a:pt x="724325" y="260697"/>
                        <a:pt x="717467" y="265715"/>
                        <a:pt x="710010" y="264866"/>
                      </a:cubicBezTo>
                      <a:cubicBezTo>
                        <a:pt x="681799" y="260554"/>
                        <a:pt x="653154" y="258325"/>
                        <a:pt x="624187" y="258325"/>
                      </a:cubicBezTo>
                      <a:cubicBezTo>
                        <a:pt x="412986" y="258270"/>
                        <a:pt x="219798" y="377157"/>
                        <a:pt x="124866" y="565605"/>
                      </a:cubicBezTo>
                      <a:cubicBezTo>
                        <a:pt x="121290" y="572703"/>
                        <a:pt x="112630" y="575558"/>
                        <a:pt x="105524" y="571985"/>
                      </a:cubicBezTo>
                      <a:cubicBezTo>
                        <a:pt x="98421" y="568413"/>
                        <a:pt x="95560" y="559762"/>
                        <a:pt x="99138" y="552667"/>
                      </a:cubicBezTo>
                      <a:cubicBezTo>
                        <a:pt x="198965" y="354513"/>
                        <a:pt x="402107" y="229507"/>
                        <a:pt x="624187" y="229570"/>
                      </a:cubicBezTo>
                      <a:cubicBezTo>
                        <a:pt x="654594" y="229570"/>
                        <a:pt x="684749" y="231907"/>
                        <a:pt x="714400" y="236472"/>
                      </a:cubicBezTo>
                      <a:close/>
                      <a:moveTo>
                        <a:pt x="626454" y="129001"/>
                      </a:moveTo>
                      <a:lnTo>
                        <a:pt x="576292" y="156427"/>
                      </a:lnTo>
                      <a:lnTo>
                        <a:pt x="584963" y="99995"/>
                      </a:lnTo>
                      <a:lnTo>
                        <a:pt x="543329" y="60816"/>
                      </a:lnTo>
                      <a:lnTo>
                        <a:pt x="599790" y="51651"/>
                      </a:lnTo>
                      <a:lnTo>
                        <a:pt x="624187" y="0"/>
                      </a:lnTo>
                      <a:lnTo>
                        <a:pt x="650385" y="50752"/>
                      </a:lnTo>
                      <a:lnTo>
                        <a:pt x="707095" y="57977"/>
                      </a:lnTo>
                      <a:lnTo>
                        <a:pt x="666866" y="98557"/>
                      </a:lnTo>
                      <a:lnTo>
                        <a:pt x="677515" y="154665"/>
                      </a:lnTo>
                      <a:close/>
                      <a:moveTo>
                        <a:pt x="1158772" y="1356000"/>
                      </a:moveTo>
                      <a:lnTo>
                        <a:pt x="1108610" y="1383461"/>
                      </a:lnTo>
                      <a:lnTo>
                        <a:pt x="1117282" y="1327031"/>
                      </a:lnTo>
                      <a:lnTo>
                        <a:pt x="1075648" y="1287852"/>
                      </a:lnTo>
                      <a:lnTo>
                        <a:pt x="1132109" y="1278686"/>
                      </a:lnTo>
                      <a:lnTo>
                        <a:pt x="1156506" y="1227037"/>
                      </a:lnTo>
                      <a:lnTo>
                        <a:pt x="1182703" y="1277787"/>
                      </a:lnTo>
                      <a:lnTo>
                        <a:pt x="1239414" y="1285013"/>
                      </a:lnTo>
                      <a:lnTo>
                        <a:pt x="1199182" y="1325592"/>
                      </a:lnTo>
                      <a:lnTo>
                        <a:pt x="1209834" y="1381701"/>
                      </a:lnTo>
                      <a:close/>
                      <a:moveTo>
                        <a:pt x="914726" y="1574214"/>
                      </a:moveTo>
                      <a:lnTo>
                        <a:pt x="859418" y="1588734"/>
                      </a:lnTo>
                      <a:lnTo>
                        <a:pt x="881513" y="1536041"/>
                      </a:lnTo>
                      <a:lnTo>
                        <a:pt x="850566" y="1488022"/>
                      </a:lnTo>
                      <a:lnTo>
                        <a:pt x="907565" y="1492693"/>
                      </a:lnTo>
                      <a:lnTo>
                        <a:pt x="943766" y="1448484"/>
                      </a:lnTo>
                      <a:lnTo>
                        <a:pt x="956900" y="1504088"/>
                      </a:lnTo>
                      <a:lnTo>
                        <a:pt x="1010158" y="1524791"/>
                      </a:lnTo>
                      <a:lnTo>
                        <a:pt x="961290" y="1554444"/>
                      </a:lnTo>
                      <a:lnTo>
                        <a:pt x="958051" y="1611486"/>
                      </a:lnTo>
                      <a:close/>
                      <a:moveTo>
                        <a:pt x="610945" y="1648579"/>
                      </a:moveTo>
                      <a:lnTo>
                        <a:pt x="554089" y="1642327"/>
                      </a:lnTo>
                      <a:lnTo>
                        <a:pt x="593637" y="1601062"/>
                      </a:lnTo>
                      <a:lnTo>
                        <a:pt x="582013" y="1545134"/>
                      </a:lnTo>
                      <a:lnTo>
                        <a:pt x="633507" y="1569937"/>
                      </a:lnTo>
                      <a:lnTo>
                        <a:pt x="683166" y="1541613"/>
                      </a:lnTo>
                      <a:lnTo>
                        <a:pt x="675465" y="1598188"/>
                      </a:lnTo>
                      <a:lnTo>
                        <a:pt x="717782" y="1636647"/>
                      </a:lnTo>
                      <a:lnTo>
                        <a:pt x="661539" y="1646819"/>
                      </a:lnTo>
                      <a:lnTo>
                        <a:pt x="638042" y="1698865"/>
                      </a:lnTo>
                      <a:close/>
                      <a:moveTo>
                        <a:pt x="330806" y="186761"/>
                      </a:moveTo>
                      <a:lnTo>
                        <a:pt x="290144" y="226947"/>
                      </a:lnTo>
                      <a:lnTo>
                        <a:pt x="282946" y="170299"/>
                      </a:lnTo>
                      <a:lnTo>
                        <a:pt x="232100" y="144133"/>
                      </a:lnTo>
                      <a:lnTo>
                        <a:pt x="283810" y="119763"/>
                      </a:lnTo>
                      <a:lnTo>
                        <a:pt x="293022" y="63368"/>
                      </a:lnTo>
                      <a:lnTo>
                        <a:pt x="332246" y="104954"/>
                      </a:lnTo>
                      <a:lnTo>
                        <a:pt x="388740" y="96328"/>
                      </a:lnTo>
                      <a:lnTo>
                        <a:pt x="361248" y="146362"/>
                      </a:lnTo>
                      <a:lnTo>
                        <a:pt x="386978" y="197401"/>
                      </a:lnTo>
                      <a:close/>
                      <a:moveTo>
                        <a:pt x="107018" y="377874"/>
                      </a:moveTo>
                      <a:lnTo>
                        <a:pt x="90969" y="432687"/>
                      </a:lnTo>
                      <a:lnTo>
                        <a:pt x="57145" y="386643"/>
                      </a:lnTo>
                      <a:lnTo>
                        <a:pt x="0" y="388368"/>
                      </a:lnTo>
                      <a:lnTo>
                        <a:pt x="33394" y="342002"/>
                      </a:lnTo>
                      <a:lnTo>
                        <a:pt x="14106" y="288231"/>
                      </a:lnTo>
                      <a:lnTo>
                        <a:pt x="68550" y="305627"/>
                      </a:lnTo>
                      <a:lnTo>
                        <a:pt x="113784" y="270689"/>
                      </a:lnTo>
                      <a:lnTo>
                        <a:pt x="114036" y="327804"/>
                      </a:lnTo>
                      <a:lnTo>
                        <a:pt x="161319" y="35997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xmlns="" id="{DC1BA5A2-C4E8-4AD8-84E0-DB99C7191682}"/>
                    </a:ext>
                  </a:extLst>
                </p:cNvPr>
                <p:cNvSpPr/>
                <p:nvPr/>
              </p:nvSpPr>
              <p:spPr>
                <a:xfrm>
                  <a:off x="4025513" y="1927433"/>
                  <a:ext cx="1037431" cy="785548"/>
                </a:xfrm>
                <a:custGeom>
                  <a:avLst/>
                  <a:gdLst>
                    <a:gd name="connsiteX0" fmla="*/ 15326 w 1037431"/>
                    <a:gd name="connsiteY0" fmla="*/ 377787 h 785548"/>
                    <a:gd name="connsiteX1" fmla="*/ 124888 w 1037431"/>
                    <a:gd name="connsiteY1" fmla="*/ 410712 h 785548"/>
                    <a:gd name="connsiteX2" fmla="*/ 109508 w 1037431"/>
                    <a:gd name="connsiteY2" fmla="*/ 454235 h 785548"/>
                    <a:gd name="connsiteX3" fmla="*/ 0 w 1037431"/>
                    <a:gd name="connsiteY3" fmla="*/ 419126 h 785548"/>
                    <a:gd name="connsiteX4" fmla="*/ 15326 w 1037431"/>
                    <a:gd name="connsiteY4" fmla="*/ 377787 h 785548"/>
                    <a:gd name="connsiteX5" fmla="*/ 462299 w 1037431"/>
                    <a:gd name="connsiteY5" fmla="*/ 649359 h 785548"/>
                    <a:gd name="connsiteX6" fmla="*/ 382812 w 1037431"/>
                    <a:gd name="connsiteY6" fmla="*/ 686963 h 785548"/>
                    <a:gd name="connsiteX7" fmla="*/ 308482 w 1037431"/>
                    <a:gd name="connsiteY7" fmla="*/ 713897 h 785548"/>
                    <a:gd name="connsiteX8" fmla="*/ 247022 w 1037431"/>
                    <a:gd name="connsiteY8" fmla="*/ 705607 h 785548"/>
                    <a:gd name="connsiteX9" fmla="*/ 224859 w 1037431"/>
                    <a:gd name="connsiteY9" fmla="*/ 702768 h 785548"/>
                    <a:gd name="connsiteX10" fmla="*/ 206225 w 1037431"/>
                    <a:gd name="connsiteY10" fmla="*/ 785548 h 785548"/>
                    <a:gd name="connsiteX11" fmla="*/ 161313 w 1037431"/>
                    <a:gd name="connsiteY11" fmla="*/ 771957 h 785548"/>
                    <a:gd name="connsiteX12" fmla="*/ 188205 w 1037431"/>
                    <a:gd name="connsiteY12" fmla="*/ 675836 h 785548"/>
                    <a:gd name="connsiteX13" fmla="*/ 127252 w 1037431"/>
                    <a:gd name="connsiteY13" fmla="*/ 551006 h 785548"/>
                    <a:gd name="connsiteX14" fmla="*/ 68066 w 1037431"/>
                    <a:gd name="connsiteY14" fmla="*/ 579840 h 785548"/>
                    <a:gd name="connsiteX15" fmla="*/ 49104 w 1037431"/>
                    <a:gd name="connsiteY15" fmla="*/ 541009 h 785548"/>
                    <a:gd name="connsiteX16" fmla="*/ 147588 w 1037431"/>
                    <a:gd name="connsiteY16" fmla="*/ 493030 h 785548"/>
                    <a:gd name="connsiteX17" fmla="*/ 229016 w 1037431"/>
                    <a:gd name="connsiteY17" fmla="*/ 659792 h 785548"/>
                    <a:gd name="connsiteX18" fmla="*/ 238880 w 1037431"/>
                    <a:gd name="connsiteY18" fmla="*/ 663186 h 785548"/>
                    <a:gd name="connsiteX19" fmla="*/ 283592 w 1037431"/>
                    <a:gd name="connsiteY19" fmla="*/ 674154 h 785548"/>
                    <a:gd name="connsiteX20" fmla="*/ 347706 w 1037431"/>
                    <a:gd name="connsiteY20" fmla="*/ 656557 h 785548"/>
                    <a:gd name="connsiteX21" fmla="*/ 437381 w 1037431"/>
                    <a:gd name="connsiteY21" fmla="*/ 613989 h 785548"/>
                    <a:gd name="connsiteX22" fmla="*/ 502724 w 1037431"/>
                    <a:gd name="connsiteY22" fmla="*/ 581036 h 785548"/>
                    <a:gd name="connsiteX23" fmla="*/ 552882 w 1037431"/>
                    <a:gd name="connsiteY23" fmla="*/ 553881 h 785548"/>
                    <a:gd name="connsiteX24" fmla="*/ 562981 w 1037431"/>
                    <a:gd name="connsiteY24" fmla="*/ 600309 h 785548"/>
                    <a:gd name="connsiteX25" fmla="*/ 462299 w 1037431"/>
                    <a:gd name="connsiteY25" fmla="*/ 649359 h 785548"/>
                    <a:gd name="connsiteX26" fmla="*/ 214183 w 1037431"/>
                    <a:gd name="connsiteY26" fmla="*/ 334977 h 785548"/>
                    <a:gd name="connsiteX27" fmla="*/ 128960 w 1037431"/>
                    <a:gd name="connsiteY27" fmla="*/ 376494 h 785548"/>
                    <a:gd name="connsiteX28" fmla="*/ 111954 w 1037431"/>
                    <a:gd name="connsiteY28" fmla="*/ 341668 h 785548"/>
                    <a:gd name="connsiteX29" fmla="*/ 354428 w 1037431"/>
                    <a:gd name="connsiteY29" fmla="*/ 223542 h 785548"/>
                    <a:gd name="connsiteX30" fmla="*/ 368845 w 1037431"/>
                    <a:gd name="connsiteY30" fmla="*/ 253069 h 785548"/>
                    <a:gd name="connsiteX31" fmla="*/ 314269 w 1037431"/>
                    <a:gd name="connsiteY31" fmla="*/ 349562 h 785548"/>
                    <a:gd name="connsiteX32" fmla="*/ 318009 w 1037431"/>
                    <a:gd name="connsiteY32" fmla="*/ 350500 h 785548"/>
                    <a:gd name="connsiteX33" fmla="*/ 406758 w 1037431"/>
                    <a:gd name="connsiteY33" fmla="*/ 307263 h 785548"/>
                    <a:gd name="connsiteX34" fmla="*/ 502398 w 1037431"/>
                    <a:gd name="connsiteY34" fmla="*/ 503132 h 785548"/>
                    <a:gd name="connsiteX35" fmla="*/ 478290 w 1037431"/>
                    <a:gd name="connsiteY35" fmla="*/ 563467 h 785548"/>
                    <a:gd name="connsiteX36" fmla="*/ 444331 w 1037431"/>
                    <a:gd name="connsiteY36" fmla="*/ 580011 h 785548"/>
                    <a:gd name="connsiteX37" fmla="*/ 418480 w 1037431"/>
                    <a:gd name="connsiteY37" fmla="*/ 549455 h 785548"/>
                    <a:gd name="connsiteX38" fmla="*/ 450720 w 1037431"/>
                    <a:gd name="connsiteY38" fmla="*/ 535947 h 785548"/>
                    <a:gd name="connsiteX39" fmla="*/ 458630 w 1037431"/>
                    <a:gd name="connsiteY39" fmla="*/ 514099 h 785548"/>
                    <a:gd name="connsiteX40" fmla="*/ 447634 w 1037431"/>
                    <a:gd name="connsiteY40" fmla="*/ 491581 h 785548"/>
                    <a:gd name="connsiteX41" fmla="*/ 384015 w 1037431"/>
                    <a:gd name="connsiteY41" fmla="*/ 522575 h 785548"/>
                    <a:gd name="connsiteX42" fmla="*/ 419350 w 1037431"/>
                    <a:gd name="connsiteY42" fmla="*/ 594939 h 785548"/>
                    <a:gd name="connsiteX43" fmla="*/ 380927 w 1037431"/>
                    <a:gd name="connsiteY43" fmla="*/ 613657 h 785548"/>
                    <a:gd name="connsiteX44" fmla="*/ 345592 w 1037431"/>
                    <a:gd name="connsiteY44" fmla="*/ 541293 h 785548"/>
                    <a:gd name="connsiteX45" fmla="*/ 283302 w 1037431"/>
                    <a:gd name="connsiteY45" fmla="*/ 571640 h 785548"/>
                    <a:gd name="connsiteX46" fmla="*/ 319046 w 1037431"/>
                    <a:gd name="connsiteY46" fmla="*/ 644844 h 785548"/>
                    <a:gd name="connsiteX47" fmla="*/ 279264 w 1037431"/>
                    <a:gd name="connsiteY47" fmla="*/ 664226 h 785548"/>
                    <a:gd name="connsiteX48" fmla="*/ 162959 w 1037431"/>
                    <a:gd name="connsiteY48" fmla="*/ 426035 h 785548"/>
                    <a:gd name="connsiteX49" fmla="*/ 264580 w 1037431"/>
                    <a:gd name="connsiteY49" fmla="*/ 376530 h 785548"/>
                    <a:gd name="connsiteX50" fmla="*/ 201114 w 1037431"/>
                    <a:gd name="connsiteY50" fmla="*/ 370855 h 785548"/>
                    <a:gd name="connsiteX51" fmla="*/ 214183 w 1037431"/>
                    <a:gd name="connsiteY51" fmla="*/ 334977 h 785548"/>
                    <a:gd name="connsiteX52" fmla="*/ 278968 w 1037431"/>
                    <a:gd name="connsiteY52" fmla="*/ 342206 h 785548"/>
                    <a:gd name="connsiteX53" fmla="*/ 315349 w 1037431"/>
                    <a:gd name="connsiteY53" fmla="*/ 285690 h 785548"/>
                    <a:gd name="connsiteX54" fmla="*/ 216381 w 1037431"/>
                    <a:gd name="connsiteY54" fmla="*/ 333905 h 785548"/>
                    <a:gd name="connsiteX55" fmla="*/ 278968 w 1037431"/>
                    <a:gd name="connsiteY55" fmla="*/ 342206 h 785548"/>
                    <a:gd name="connsiteX56" fmla="*/ 251626 w 1037431"/>
                    <a:gd name="connsiteY56" fmla="*/ 506771 h 785548"/>
                    <a:gd name="connsiteX57" fmla="*/ 266707 w 1037431"/>
                    <a:gd name="connsiteY57" fmla="*/ 537655 h 785548"/>
                    <a:gd name="connsiteX58" fmla="*/ 328966 w 1037431"/>
                    <a:gd name="connsiteY58" fmla="*/ 507323 h 785548"/>
                    <a:gd name="connsiteX59" fmla="*/ 313885 w 1037431"/>
                    <a:gd name="connsiteY59" fmla="*/ 476440 h 785548"/>
                    <a:gd name="connsiteX60" fmla="*/ 251626 w 1037431"/>
                    <a:gd name="connsiteY60" fmla="*/ 506771 h 785548"/>
                    <a:gd name="connsiteX61" fmla="*/ 352308 w 1037431"/>
                    <a:gd name="connsiteY61" fmla="*/ 457721 h 785548"/>
                    <a:gd name="connsiteX62" fmla="*/ 367389 w 1037431"/>
                    <a:gd name="connsiteY62" fmla="*/ 488605 h 785548"/>
                    <a:gd name="connsiteX63" fmla="*/ 431007 w 1037431"/>
                    <a:gd name="connsiteY63" fmla="*/ 457611 h 785548"/>
                    <a:gd name="connsiteX64" fmla="*/ 415927 w 1037431"/>
                    <a:gd name="connsiteY64" fmla="*/ 426727 h 785548"/>
                    <a:gd name="connsiteX65" fmla="*/ 352308 w 1037431"/>
                    <a:gd name="connsiteY65" fmla="*/ 457721 h 785548"/>
                    <a:gd name="connsiteX66" fmla="*/ 399125 w 1037431"/>
                    <a:gd name="connsiteY66" fmla="*/ 392322 h 785548"/>
                    <a:gd name="connsiteX67" fmla="*/ 384062 w 1037431"/>
                    <a:gd name="connsiteY67" fmla="*/ 361470 h 785548"/>
                    <a:gd name="connsiteX68" fmla="*/ 320443 w 1037431"/>
                    <a:gd name="connsiteY68" fmla="*/ 392464 h 785548"/>
                    <a:gd name="connsiteX69" fmla="*/ 335524 w 1037431"/>
                    <a:gd name="connsiteY69" fmla="*/ 423347 h 785548"/>
                    <a:gd name="connsiteX70" fmla="*/ 399142 w 1037431"/>
                    <a:gd name="connsiteY70" fmla="*/ 392354 h 785548"/>
                    <a:gd name="connsiteX71" fmla="*/ 297086 w 1037431"/>
                    <a:gd name="connsiteY71" fmla="*/ 442034 h 785548"/>
                    <a:gd name="connsiteX72" fmla="*/ 282020 w 1037431"/>
                    <a:gd name="connsiteY72" fmla="*/ 411182 h 785548"/>
                    <a:gd name="connsiteX73" fmla="*/ 219761 w 1037431"/>
                    <a:gd name="connsiteY73" fmla="*/ 441513 h 785548"/>
                    <a:gd name="connsiteX74" fmla="*/ 234842 w 1037431"/>
                    <a:gd name="connsiteY74" fmla="*/ 472397 h 785548"/>
                    <a:gd name="connsiteX75" fmla="*/ 297101 w 1037431"/>
                    <a:gd name="connsiteY75" fmla="*/ 442066 h 785548"/>
                    <a:gd name="connsiteX76" fmla="*/ 485814 w 1037431"/>
                    <a:gd name="connsiteY76" fmla="*/ 148577 h 785548"/>
                    <a:gd name="connsiteX77" fmla="*/ 594935 w 1037431"/>
                    <a:gd name="connsiteY77" fmla="*/ 180595 h 785548"/>
                    <a:gd name="connsiteX78" fmla="*/ 579342 w 1037431"/>
                    <a:gd name="connsiteY78" fmla="*/ 225902 h 785548"/>
                    <a:gd name="connsiteX79" fmla="*/ 470488 w 1037431"/>
                    <a:gd name="connsiteY79" fmla="*/ 189916 h 785548"/>
                    <a:gd name="connsiteX80" fmla="*/ 485814 w 1037431"/>
                    <a:gd name="connsiteY80" fmla="*/ 148577 h 785548"/>
                    <a:gd name="connsiteX81" fmla="*/ 943848 w 1037431"/>
                    <a:gd name="connsiteY81" fmla="*/ 414760 h 785548"/>
                    <a:gd name="connsiteX82" fmla="*/ 861256 w 1037431"/>
                    <a:gd name="connsiteY82" fmla="*/ 453877 h 785548"/>
                    <a:gd name="connsiteX83" fmla="*/ 784275 w 1037431"/>
                    <a:gd name="connsiteY83" fmla="*/ 482103 h 785548"/>
                    <a:gd name="connsiteX84" fmla="*/ 720617 w 1037431"/>
                    <a:gd name="connsiteY84" fmla="*/ 474885 h 785548"/>
                    <a:gd name="connsiteX85" fmla="*/ 697578 w 1037431"/>
                    <a:gd name="connsiteY85" fmla="*/ 472472 h 785548"/>
                    <a:gd name="connsiteX86" fmla="*/ 678940 w 1037431"/>
                    <a:gd name="connsiteY86" fmla="*/ 557453 h 785548"/>
                    <a:gd name="connsiteX87" fmla="*/ 634012 w 1037431"/>
                    <a:gd name="connsiteY87" fmla="*/ 543829 h 785548"/>
                    <a:gd name="connsiteX88" fmla="*/ 660893 w 1037431"/>
                    <a:gd name="connsiteY88" fmla="*/ 445552 h 785548"/>
                    <a:gd name="connsiteX89" fmla="*/ 600161 w 1037431"/>
                    <a:gd name="connsiteY89" fmla="*/ 321177 h 785548"/>
                    <a:gd name="connsiteX90" fmla="*/ 540100 w 1037431"/>
                    <a:gd name="connsiteY90" fmla="*/ 350436 h 785548"/>
                    <a:gd name="connsiteX91" fmla="*/ 520698 w 1037431"/>
                    <a:gd name="connsiteY91" fmla="*/ 310701 h 785548"/>
                    <a:gd name="connsiteX92" fmla="*/ 620959 w 1037431"/>
                    <a:gd name="connsiteY92" fmla="*/ 261856 h 785548"/>
                    <a:gd name="connsiteX93" fmla="*/ 702609 w 1037431"/>
                    <a:gd name="connsiteY93" fmla="*/ 429070 h 785548"/>
                    <a:gd name="connsiteX94" fmla="*/ 712927 w 1037431"/>
                    <a:gd name="connsiteY94" fmla="*/ 432242 h 785548"/>
                    <a:gd name="connsiteX95" fmla="*/ 759165 w 1037431"/>
                    <a:gd name="connsiteY95" fmla="*/ 441908 h 785548"/>
                    <a:gd name="connsiteX96" fmla="*/ 825724 w 1037431"/>
                    <a:gd name="connsiteY96" fmla="*/ 422597 h 785548"/>
                    <a:gd name="connsiteX97" fmla="*/ 919362 w 1037431"/>
                    <a:gd name="connsiteY97" fmla="*/ 378061 h 785548"/>
                    <a:gd name="connsiteX98" fmla="*/ 980090 w 1037431"/>
                    <a:gd name="connsiteY98" fmla="*/ 347955 h 785548"/>
                    <a:gd name="connsiteX99" fmla="*/ 1026922 w 1037431"/>
                    <a:gd name="connsiteY99" fmla="*/ 321859 h 785548"/>
                    <a:gd name="connsiteX100" fmla="*/ 1037432 w 1037431"/>
                    <a:gd name="connsiteY100" fmla="*/ 369127 h 785548"/>
                    <a:gd name="connsiteX101" fmla="*/ 943831 w 1037431"/>
                    <a:gd name="connsiteY101" fmla="*/ 414728 h 785548"/>
                    <a:gd name="connsiteX102" fmla="*/ 901951 w 1037431"/>
                    <a:gd name="connsiteY102" fmla="*/ 361427 h 785548"/>
                    <a:gd name="connsiteX103" fmla="*/ 839659 w 1037431"/>
                    <a:gd name="connsiteY103" fmla="*/ 391775 h 785548"/>
                    <a:gd name="connsiteX104" fmla="*/ 810770 w 1037431"/>
                    <a:gd name="connsiteY104" fmla="*/ 356140 h 785548"/>
                    <a:gd name="connsiteX105" fmla="*/ 869051 w 1037431"/>
                    <a:gd name="connsiteY105" fmla="*/ 331027 h 785548"/>
                    <a:gd name="connsiteX106" fmla="*/ 878549 w 1037431"/>
                    <a:gd name="connsiteY106" fmla="*/ 304564 h 785548"/>
                    <a:gd name="connsiteX107" fmla="*/ 793052 w 1037431"/>
                    <a:gd name="connsiteY107" fmla="*/ 129467 h 785548"/>
                    <a:gd name="connsiteX108" fmla="*/ 626971 w 1037431"/>
                    <a:gd name="connsiteY108" fmla="*/ 210378 h 785548"/>
                    <a:gd name="connsiteX109" fmla="*/ 606924 w 1037431"/>
                    <a:gd name="connsiteY109" fmla="*/ 169316 h 785548"/>
                    <a:gd name="connsiteX110" fmla="*/ 773003 w 1037431"/>
                    <a:gd name="connsiteY110" fmla="*/ 88406 h 785548"/>
                    <a:gd name="connsiteX111" fmla="*/ 739813 w 1037431"/>
                    <a:gd name="connsiteY111" fmla="*/ 20436 h 785548"/>
                    <a:gd name="connsiteX112" fmla="*/ 781760 w 1037431"/>
                    <a:gd name="connsiteY112" fmla="*/ 0 h 785548"/>
                    <a:gd name="connsiteX113" fmla="*/ 814951 w 1037431"/>
                    <a:gd name="connsiteY113" fmla="*/ 67970 h 785548"/>
                    <a:gd name="connsiteX114" fmla="*/ 877663 w 1037431"/>
                    <a:gd name="connsiteY114" fmla="*/ 37419 h 785548"/>
                    <a:gd name="connsiteX115" fmla="*/ 897698 w 1037431"/>
                    <a:gd name="connsiteY115" fmla="*/ 78447 h 785548"/>
                    <a:gd name="connsiteX116" fmla="*/ 834984 w 1037431"/>
                    <a:gd name="connsiteY116" fmla="*/ 108998 h 785548"/>
                    <a:gd name="connsiteX117" fmla="*/ 925452 w 1037431"/>
                    <a:gd name="connsiteY117" fmla="*/ 294272 h 785548"/>
                    <a:gd name="connsiteX118" fmla="*/ 901951 w 1037431"/>
                    <a:gd name="connsiteY118" fmla="*/ 361427 h 785548"/>
                    <a:gd name="connsiteX119" fmla="*/ 698314 w 1037431"/>
                    <a:gd name="connsiteY119" fmla="*/ 215453 h 785548"/>
                    <a:gd name="connsiteX120" fmla="*/ 802165 w 1037431"/>
                    <a:gd name="connsiteY120" fmla="*/ 269154 h 785548"/>
                    <a:gd name="connsiteX121" fmla="*/ 780015 w 1037431"/>
                    <a:gd name="connsiteY121" fmla="*/ 308898 h 785548"/>
                    <a:gd name="connsiteX122" fmla="*/ 675521 w 1037431"/>
                    <a:gd name="connsiteY122" fmla="*/ 251670 h 785548"/>
                    <a:gd name="connsiteX123" fmla="*/ 698314 w 1037431"/>
                    <a:gd name="connsiteY123" fmla="*/ 215453 h 7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</a:cxnLst>
                  <a:rect l="l" t="t" r="r" b="b"/>
                  <a:pathLst>
                    <a:path w="1037431" h="785548">
                      <a:moveTo>
                        <a:pt x="15326" y="377787"/>
                      </a:moveTo>
                      <a:cubicBezTo>
                        <a:pt x="56793" y="386538"/>
                        <a:pt x="93377" y="397669"/>
                        <a:pt x="124888" y="410712"/>
                      </a:cubicBezTo>
                      <a:lnTo>
                        <a:pt x="109508" y="454235"/>
                      </a:lnTo>
                      <a:cubicBezTo>
                        <a:pt x="81074" y="440773"/>
                        <a:pt x="44739" y="429003"/>
                        <a:pt x="0" y="419126"/>
                      </a:cubicBezTo>
                      <a:lnTo>
                        <a:pt x="15326" y="377787"/>
                      </a:lnTo>
                      <a:close/>
                      <a:moveTo>
                        <a:pt x="462299" y="649359"/>
                      </a:moveTo>
                      <a:cubicBezTo>
                        <a:pt x="438008" y="661191"/>
                        <a:pt x="411300" y="673644"/>
                        <a:pt x="382812" y="686963"/>
                      </a:cubicBezTo>
                      <a:cubicBezTo>
                        <a:pt x="353886" y="700536"/>
                        <a:pt x="329176" y="709294"/>
                        <a:pt x="308482" y="713897"/>
                      </a:cubicBezTo>
                      <a:cubicBezTo>
                        <a:pt x="288237" y="717201"/>
                        <a:pt x="267603" y="714137"/>
                        <a:pt x="247022" y="705607"/>
                      </a:cubicBezTo>
                      <a:cubicBezTo>
                        <a:pt x="237187" y="701122"/>
                        <a:pt x="230161" y="700184"/>
                        <a:pt x="224859" y="702768"/>
                      </a:cubicBezTo>
                      <a:cubicBezTo>
                        <a:pt x="215576" y="707291"/>
                        <a:pt x="209382" y="734863"/>
                        <a:pt x="206225" y="785548"/>
                      </a:cubicBezTo>
                      <a:lnTo>
                        <a:pt x="161313" y="771957"/>
                      </a:lnTo>
                      <a:cubicBezTo>
                        <a:pt x="165956" y="725465"/>
                        <a:pt x="174853" y="693258"/>
                        <a:pt x="188205" y="675836"/>
                      </a:cubicBezTo>
                      <a:lnTo>
                        <a:pt x="127252" y="551006"/>
                      </a:lnTo>
                      <a:lnTo>
                        <a:pt x="68066" y="579840"/>
                      </a:lnTo>
                      <a:lnTo>
                        <a:pt x="49104" y="541009"/>
                      </a:lnTo>
                      <a:lnTo>
                        <a:pt x="147588" y="493030"/>
                      </a:lnTo>
                      <a:lnTo>
                        <a:pt x="229016" y="659792"/>
                      </a:lnTo>
                      <a:cubicBezTo>
                        <a:pt x="232067" y="660466"/>
                        <a:pt x="235387" y="661608"/>
                        <a:pt x="238880" y="663186"/>
                      </a:cubicBezTo>
                      <a:cubicBezTo>
                        <a:pt x="254841" y="670127"/>
                        <a:pt x="269756" y="673777"/>
                        <a:pt x="283592" y="674154"/>
                      </a:cubicBezTo>
                      <a:cubicBezTo>
                        <a:pt x="299866" y="673864"/>
                        <a:pt x="321212" y="668385"/>
                        <a:pt x="347706" y="656557"/>
                      </a:cubicBezTo>
                      <a:cubicBezTo>
                        <a:pt x="373121" y="644735"/>
                        <a:pt x="402936" y="630771"/>
                        <a:pt x="437381" y="613989"/>
                      </a:cubicBezTo>
                      <a:cubicBezTo>
                        <a:pt x="459017" y="603448"/>
                        <a:pt x="480886" y="592234"/>
                        <a:pt x="502724" y="581036"/>
                      </a:cubicBezTo>
                      <a:cubicBezTo>
                        <a:pt x="519678" y="572425"/>
                        <a:pt x="536403" y="563370"/>
                        <a:pt x="552882" y="553881"/>
                      </a:cubicBezTo>
                      <a:lnTo>
                        <a:pt x="562981" y="600309"/>
                      </a:lnTo>
                      <a:lnTo>
                        <a:pt x="462299" y="649359"/>
                      </a:lnTo>
                      <a:close/>
                      <a:moveTo>
                        <a:pt x="214183" y="334977"/>
                      </a:moveTo>
                      <a:lnTo>
                        <a:pt x="128960" y="376494"/>
                      </a:lnTo>
                      <a:lnTo>
                        <a:pt x="111954" y="341668"/>
                      </a:lnTo>
                      <a:lnTo>
                        <a:pt x="354428" y="223542"/>
                      </a:lnTo>
                      <a:lnTo>
                        <a:pt x="368845" y="253069"/>
                      </a:lnTo>
                      <a:cubicBezTo>
                        <a:pt x="354143" y="287082"/>
                        <a:pt x="335848" y="319430"/>
                        <a:pt x="314269" y="349562"/>
                      </a:cubicBezTo>
                      <a:cubicBezTo>
                        <a:pt x="315584" y="350040"/>
                        <a:pt x="316662" y="350036"/>
                        <a:pt x="318009" y="350500"/>
                      </a:cubicBezTo>
                      <a:lnTo>
                        <a:pt x="406758" y="307263"/>
                      </a:lnTo>
                      <a:lnTo>
                        <a:pt x="502398" y="503132"/>
                      </a:lnTo>
                      <a:cubicBezTo>
                        <a:pt x="515098" y="529138"/>
                        <a:pt x="507011" y="549473"/>
                        <a:pt x="478290" y="563467"/>
                      </a:cubicBezTo>
                      <a:lnTo>
                        <a:pt x="444331" y="580011"/>
                      </a:lnTo>
                      <a:lnTo>
                        <a:pt x="418480" y="549455"/>
                      </a:lnTo>
                      <a:lnTo>
                        <a:pt x="450720" y="535947"/>
                      </a:lnTo>
                      <a:cubicBezTo>
                        <a:pt x="460423" y="531220"/>
                        <a:pt x="463360" y="523789"/>
                        <a:pt x="458630" y="514099"/>
                      </a:cubicBezTo>
                      <a:lnTo>
                        <a:pt x="447634" y="491581"/>
                      </a:lnTo>
                      <a:lnTo>
                        <a:pt x="384015" y="522575"/>
                      </a:lnTo>
                      <a:lnTo>
                        <a:pt x="419350" y="594939"/>
                      </a:lnTo>
                      <a:lnTo>
                        <a:pt x="380927" y="613657"/>
                      </a:lnTo>
                      <a:lnTo>
                        <a:pt x="345592" y="541293"/>
                      </a:lnTo>
                      <a:lnTo>
                        <a:pt x="283302" y="571640"/>
                      </a:lnTo>
                      <a:lnTo>
                        <a:pt x="319046" y="644844"/>
                      </a:lnTo>
                      <a:lnTo>
                        <a:pt x="279264" y="664226"/>
                      </a:lnTo>
                      <a:lnTo>
                        <a:pt x="162959" y="426035"/>
                      </a:lnTo>
                      <a:lnTo>
                        <a:pt x="264580" y="376530"/>
                      </a:lnTo>
                      <a:cubicBezTo>
                        <a:pt x="245260" y="373944"/>
                        <a:pt x="223959" y="371724"/>
                        <a:pt x="201114" y="370855"/>
                      </a:cubicBezTo>
                      <a:lnTo>
                        <a:pt x="214183" y="334977"/>
                      </a:lnTo>
                      <a:close/>
                      <a:moveTo>
                        <a:pt x="278968" y="342206"/>
                      </a:moveTo>
                      <a:cubicBezTo>
                        <a:pt x="292603" y="324378"/>
                        <a:pt x="304770" y="305479"/>
                        <a:pt x="315349" y="285690"/>
                      </a:cubicBezTo>
                      <a:lnTo>
                        <a:pt x="216381" y="333905"/>
                      </a:lnTo>
                      <a:cubicBezTo>
                        <a:pt x="238373" y="336307"/>
                        <a:pt x="259207" y="338716"/>
                        <a:pt x="278968" y="342206"/>
                      </a:cubicBezTo>
                      <a:close/>
                      <a:moveTo>
                        <a:pt x="251626" y="506771"/>
                      </a:moveTo>
                      <a:lnTo>
                        <a:pt x="266707" y="537655"/>
                      </a:lnTo>
                      <a:lnTo>
                        <a:pt x="328966" y="507323"/>
                      </a:lnTo>
                      <a:lnTo>
                        <a:pt x="313885" y="476440"/>
                      </a:lnTo>
                      <a:lnTo>
                        <a:pt x="251626" y="506771"/>
                      </a:lnTo>
                      <a:close/>
                      <a:moveTo>
                        <a:pt x="352308" y="457721"/>
                      </a:moveTo>
                      <a:lnTo>
                        <a:pt x="367389" y="488605"/>
                      </a:lnTo>
                      <a:lnTo>
                        <a:pt x="431007" y="457611"/>
                      </a:lnTo>
                      <a:lnTo>
                        <a:pt x="415927" y="426727"/>
                      </a:lnTo>
                      <a:lnTo>
                        <a:pt x="352308" y="457721"/>
                      </a:lnTo>
                      <a:close/>
                      <a:moveTo>
                        <a:pt x="399125" y="392322"/>
                      </a:moveTo>
                      <a:lnTo>
                        <a:pt x="384062" y="361470"/>
                      </a:lnTo>
                      <a:lnTo>
                        <a:pt x="320443" y="392464"/>
                      </a:lnTo>
                      <a:lnTo>
                        <a:pt x="335524" y="423347"/>
                      </a:lnTo>
                      <a:lnTo>
                        <a:pt x="399142" y="392354"/>
                      </a:lnTo>
                      <a:close/>
                      <a:moveTo>
                        <a:pt x="297086" y="442034"/>
                      </a:moveTo>
                      <a:lnTo>
                        <a:pt x="282020" y="411182"/>
                      </a:lnTo>
                      <a:lnTo>
                        <a:pt x="219761" y="441513"/>
                      </a:lnTo>
                      <a:lnTo>
                        <a:pt x="234842" y="472397"/>
                      </a:lnTo>
                      <a:lnTo>
                        <a:pt x="297101" y="442066"/>
                      </a:lnTo>
                      <a:close/>
                      <a:moveTo>
                        <a:pt x="485814" y="148577"/>
                      </a:moveTo>
                      <a:cubicBezTo>
                        <a:pt x="526608" y="157096"/>
                        <a:pt x="563003" y="167759"/>
                        <a:pt x="594935" y="180595"/>
                      </a:cubicBezTo>
                      <a:lnTo>
                        <a:pt x="579342" y="225902"/>
                      </a:lnTo>
                      <a:cubicBezTo>
                        <a:pt x="550910" y="212441"/>
                        <a:pt x="514774" y="200012"/>
                        <a:pt x="470488" y="189916"/>
                      </a:cubicBezTo>
                      <a:lnTo>
                        <a:pt x="485814" y="148577"/>
                      </a:lnTo>
                      <a:close/>
                      <a:moveTo>
                        <a:pt x="943848" y="414760"/>
                      </a:moveTo>
                      <a:cubicBezTo>
                        <a:pt x="918652" y="427034"/>
                        <a:pt x="891071" y="439912"/>
                        <a:pt x="861256" y="453877"/>
                      </a:cubicBezTo>
                      <a:cubicBezTo>
                        <a:pt x="831004" y="468094"/>
                        <a:pt x="804968" y="477500"/>
                        <a:pt x="784275" y="482103"/>
                      </a:cubicBezTo>
                      <a:cubicBezTo>
                        <a:pt x="762798" y="485710"/>
                        <a:pt x="740737" y="483210"/>
                        <a:pt x="720617" y="474885"/>
                      </a:cubicBezTo>
                      <a:cubicBezTo>
                        <a:pt x="710779" y="470399"/>
                        <a:pt x="702851" y="469902"/>
                        <a:pt x="697578" y="472472"/>
                      </a:cubicBezTo>
                      <a:cubicBezTo>
                        <a:pt x="688295" y="476992"/>
                        <a:pt x="681870" y="505238"/>
                        <a:pt x="678940" y="557453"/>
                      </a:cubicBezTo>
                      <a:lnTo>
                        <a:pt x="634012" y="543829"/>
                      </a:lnTo>
                      <a:cubicBezTo>
                        <a:pt x="638649" y="496260"/>
                        <a:pt x="647761" y="463428"/>
                        <a:pt x="660893" y="445552"/>
                      </a:cubicBezTo>
                      <a:lnTo>
                        <a:pt x="600161" y="321177"/>
                      </a:lnTo>
                      <a:lnTo>
                        <a:pt x="540100" y="350436"/>
                      </a:lnTo>
                      <a:lnTo>
                        <a:pt x="520698" y="310701"/>
                      </a:lnTo>
                      <a:lnTo>
                        <a:pt x="620959" y="261856"/>
                      </a:lnTo>
                      <a:lnTo>
                        <a:pt x="702609" y="429070"/>
                      </a:lnTo>
                      <a:cubicBezTo>
                        <a:pt x="706114" y="429522"/>
                        <a:pt x="709401" y="430679"/>
                        <a:pt x="712927" y="432242"/>
                      </a:cubicBezTo>
                      <a:cubicBezTo>
                        <a:pt x="729102" y="438557"/>
                        <a:pt x="744891" y="441783"/>
                        <a:pt x="759165" y="441908"/>
                      </a:cubicBezTo>
                      <a:cubicBezTo>
                        <a:pt x="775890" y="441398"/>
                        <a:pt x="797921" y="435023"/>
                        <a:pt x="825724" y="422597"/>
                      </a:cubicBezTo>
                      <a:cubicBezTo>
                        <a:pt x="852013" y="410351"/>
                        <a:pt x="883139" y="395708"/>
                        <a:pt x="919362" y="378061"/>
                      </a:cubicBezTo>
                      <a:cubicBezTo>
                        <a:pt x="939220" y="368385"/>
                        <a:pt x="959327" y="358071"/>
                        <a:pt x="980090" y="347955"/>
                      </a:cubicBezTo>
                      <a:cubicBezTo>
                        <a:pt x="995854" y="339535"/>
                        <a:pt x="1011467" y="330836"/>
                        <a:pt x="1026922" y="321859"/>
                      </a:cubicBezTo>
                      <a:lnTo>
                        <a:pt x="1037432" y="369127"/>
                      </a:lnTo>
                      <a:lnTo>
                        <a:pt x="943831" y="414728"/>
                      </a:lnTo>
                      <a:close/>
                      <a:moveTo>
                        <a:pt x="901951" y="361427"/>
                      </a:moveTo>
                      <a:lnTo>
                        <a:pt x="839659" y="391775"/>
                      </a:lnTo>
                      <a:lnTo>
                        <a:pt x="810770" y="356140"/>
                      </a:lnTo>
                      <a:cubicBezTo>
                        <a:pt x="831527" y="348228"/>
                        <a:pt x="850938" y="339851"/>
                        <a:pt x="869051" y="331027"/>
                      </a:cubicBezTo>
                      <a:cubicBezTo>
                        <a:pt x="880986" y="325212"/>
                        <a:pt x="884165" y="316064"/>
                        <a:pt x="878549" y="304564"/>
                      </a:cubicBezTo>
                      <a:lnTo>
                        <a:pt x="793052" y="129467"/>
                      </a:lnTo>
                      <a:lnTo>
                        <a:pt x="626971" y="210378"/>
                      </a:lnTo>
                      <a:lnTo>
                        <a:pt x="606924" y="169316"/>
                      </a:lnTo>
                      <a:lnTo>
                        <a:pt x="773003" y="88406"/>
                      </a:lnTo>
                      <a:lnTo>
                        <a:pt x="739813" y="20436"/>
                      </a:lnTo>
                      <a:lnTo>
                        <a:pt x="781760" y="0"/>
                      </a:lnTo>
                      <a:lnTo>
                        <a:pt x="814951" y="67970"/>
                      </a:lnTo>
                      <a:lnTo>
                        <a:pt x="877663" y="37419"/>
                      </a:lnTo>
                      <a:lnTo>
                        <a:pt x="897698" y="78447"/>
                      </a:lnTo>
                      <a:lnTo>
                        <a:pt x="834984" y="108998"/>
                      </a:lnTo>
                      <a:lnTo>
                        <a:pt x="925452" y="294272"/>
                      </a:lnTo>
                      <a:cubicBezTo>
                        <a:pt x="940106" y="324283"/>
                        <a:pt x="931965" y="346805"/>
                        <a:pt x="901951" y="361427"/>
                      </a:cubicBezTo>
                      <a:close/>
                      <a:moveTo>
                        <a:pt x="698314" y="215453"/>
                      </a:moveTo>
                      <a:cubicBezTo>
                        <a:pt x="741434" y="234315"/>
                        <a:pt x="775938" y="252418"/>
                        <a:pt x="802165" y="269154"/>
                      </a:cubicBezTo>
                      <a:lnTo>
                        <a:pt x="780015" y="308898"/>
                      </a:lnTo>
                      <a:cubicBezTo>
                        <a:pt x="752294" y="290170"/>
                        <a:pt x="717317" y="271180"/>
                        <a:pt x="675521" y="251670"/>
                      </a:cubicBezTo>
                      <a:lnTo>
                        <a:pt x="698314" y="21545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A1789BF-CFF0-4CA5-81E2-03D77E61A023}"/>
                </a:ext>
              </a:extLst>
            </p:cNvPr>
            <p:cNvGrpSpPr/>
            <p:nvPr/>
          </p:nvGrpSpPr>
          <p:grpSpPr>
            <a:xfrm>
              <a:off x="6223891" y="1646927"/>
              <a:ext cx="4287538" cy="1332736"/>
              <a:chOff x="996288" y="1646927"/>
              <a:chExt cx="4287538" cy="1332736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4F72BB2B-68AC-4B21-81E9-E447E11E636F}"/>
                  </a:ext>
                </a:extLst>
              </p:cNvPr>
              <p:cNvSpPr/>
              <p:nvPr/>
            </p:nvSpPr>
            <p:spPr>
              <a:xfrm>
                <a:off x="996288" y="1910687"/>
                <a:ext cx="2497540" cy="80521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</a:rPr>
                  <a:t>这里是你的内容</a:t>
                </a: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9BFE22F4-19CB-435C-A0FD-C9E3D21180C7}"/>
                  </a:ext>
                </a:extLst>
              </p:cNvPr>
              <p:cNvSpPr/>
              <p:nvPr/>
            </p:nvSpPr>
            <p:spPr>
              <a:xfrm>
                <a:off x="3493828" y="1910687"/>
                <a:ext cx="1789998" cy="805217"/>
              </a:xfrm>
              <a:prstGeom prst="rect">
                <a:avLst/>
              </a:prstGeom>
              <a:solidFill>
                <a:schemeClr val="accent5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8" name="图形 3">
                <a:extLst>
                  <a:ext uri="{FF2B5EF4-FFF2-40B4-BE49-F238E27FC236}">
                    <a16:creationId xmlns:a16="http://schemas.microsoft.com/office/drawing/2014/main" xmlns="" id="{A0515C12-9A4D-498E-8DC1-2CE78E423D8D}"/>
                  </a:ext>
                </a:extLst>
              </p:cNvPr>
              <p:cNvGrpSpPr/>
              <p:nvPr/>
            </p:nvGrpSpPr>
            <p:grpSpPr>
              <a:xfrm>
                <a:off x="3726821" y="1646927"/>
                <a:ext cx="1324011" cy="1332736"/>
                <a:chOff x="3615362" y="1382361"/>
                <a:chExt cx="1857076" cy="1869314"/>
              </a:xfrm>
              <a:solidFill>
                <a:schemeClr val="accent2"/>
              </a:solidFill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xmlns="" id="{581B6BB4-B218-4964-9016-F657A9772E86}"/>
                    </a:ext>
                  </a:extLst>
                </p:cNvPr>
                <p:cNvSpPr/>
                <p:nvPr/>
              </p:nvSpPr>
              <p:spPr>
                <a:xfrm>
                  <a:off x="3615362" y="1382361"/>
                  <a:ext cx="1857076" cy="1869314"/>
                </a:xfrm>
                <a:custGeom>
                  <a:avLst/>
                  <a:gdLst>
                    <a:gd name="connsiteX0" fmla="*/ 463680 w 1857076"/>
                    <a:gd name="connsiteY0" fmla="*/ 1746525 h 1869314"/>
                    <a:gd name="connsiteX1" fmla="*/ 459012 w 1857076"/>
                    <a:gd name="connsiteY1" fmla="*/ 1726735 h 1869314"/>
                    <a:gd name="connsiteX2" fmla="*/ 477967 w 1857076"/>
                    <a:gd name="connsiteY2" fmla="*/ 1721582 h 1869314"/>
                    <a:gd name="connsiteX3" fmla="*/ 927593 w 1857076"/>
                    <a:gd name="connsiteY3" fmla="*/ 1840553 h 1869314"/>
                    <a:gd name="connsiteX4" fmla="*/ 1828461 w 1857076"/>
                    <a:gd name="connsiteY4" fmla="*/ 1040129 h 1869314"/>
                    <a:gd name="connsiteX5" fmla="*/ 1844906 w 1857076"/>
                    <a:gd name="connsiteY5" fmla="*/ 1028135 h 1869314"/>
                    <a:gd name="connsiteX6" fmla="*/ 1857031 w 1857076"/>
                    <a:gd name="connsiteY6" fmla="*/ 1043472 h 1869314"/>
                    <a:gd name="connsiteX7" fmla="*/ 927593 w 1857076"/>
                    <a:gd name="connsiteY7" fmla="*/ 1869314 h 1869314"/>
                    <a:gd name="connsiteX8" fmla="*/ 463680 w 1857076"/>
                    <a:gd name="connsiteY8" fmla="*/ 1746525 h 1869314"/>
                    <a:gd name="connsiteX9" fmla="*/ 1358146 w 1857076"/>
                    <a:gd name="connsiteY9" fmla="*/ 104631 h 1869314"/>
                    <a:gd name="connsiteX10" fmla="*/ 1363771 w 1857076"/>
                    <a:gd name="connsiteY10" fmla="*/ 124172 h 1869314"/>
                    <a:gd name="connsiteX11" fmla="*/ 1344904 w 1857076"/>
                    <a:gd name="connsiteY11" fmla="*/ 130151 h 1869314"/>
                    <a:gd name="connsiteX12" fmla="*/ 927593 w 1857076"/>
                    <a:gd name="connsiteY12" fmla="*/ 28755 h 1869314"/>
                    <a:gd name="connsiteX13" fmla="*/ 28664 w 1857076"/>
                    <a:gd name="connsiteY13" fmla="*/ 813795 h 1869314"/>
                    <a:gd name="connsiteX14" fmla="*/ 12489 w 1857076"/>
                    <a:gd name="connsiteY14" fmla="*/ 826140 h 1869314"/>
                    <a:gd name="connsiteX15" fmla="*/ 129 w 1857076"/>
                    <a:gd name="connsiteY15" fmla="*/ 809985 h 1869314"/>
                    <a:gd name="connsiteX16" fmla="*/ 927593 w 1857076"/>
                    <a:gd name="connsiteY16" fmla="*/ 0 h 1869314"/>
                    <a:gd name="connsiteX17" fmla="*/ 1358146 w 1857076"/>
                    <a:gd name="connsiteY17" fmla="*/ 104595 h 18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57076" h="1869314">
                      <a:moveTo>
                        <a:pt x="463680" y="1746525"/>
                      </a:moveTo>
                      <a:cubicBezTo>
                        <a:pt x="456921" y="1742349"/>
                        <a:pt x="454829" y="1733488"/>
                        <a:pt x="459012" y="1726735"/>
                      </a:cubicBezTo>
                      <a:cubicBezTo>
                        <a:pt x="462992" y="1720307"/>
                        <a:pt x="471273" y="1718056"/>
                        <a:pt x="477967" y="1721582"/>
                      </a:cubicBezTo>
                      <a:cubicBezTo>
                        <a:pt x="614863" y="1799792"/>
                        <a:pt x="769886" y="1840813"/>
                        <a:pt x="927593" y="1840553"/>
                      </a:cubicBezTo>
                      <a:cubicBezTo>
                        <a:pt x="1389165" y="1840553"/>
                        <a:pt x="1775752" y="1494347"/>
                        <a:pt x="1828461" y="1040129"/>
                      </a:cubicBezTo>
                      <a:cubicBezTo>
                        <a:pt x="1829690" y="1032284"/>
                        <a:pt x="1837047" y="1026913"/>
                        <a:pt x="1844906" y="1028135"/>
                      </a:cubicBezTo>
                      <a:cubicBezTo>
                        <a:pt x="1852338" y="1029291"/>
                        <a:pt x="1857627" y="1035977"/>
                        <a:pt x="1857031" y="1043472"/>
                      </a:cubicBezTo>
                      <a:cubicBezTo>
                        <a:pt x="1802628" y="1512102"/>
                        <a:pt x="1403847" y="1869314"/>
                        <a:pt x="927593" y="1869314"/>
                      </a:cubicBezTo>
                      <a:cubicBezTo>
                        <a:pt x="764872" y="1869556"/>
                        <a:pt x="604926" y="1827227"/>
                        <a:pt x="463680" y="1746525"/>
                      </a:cubicBezTo>
                      <a:close/>
                      <a:moveTo>
                        <a:pt x="1358146" y="104631"/>
                      </a:moveTo>
                      <a:cubicBezTo>
                        <a:pt x="1365102" y="108476"/>
                        <a:pt x="1367620" y="117225"/>
                        <a:pt x="1363771" y="124172"/>
                      </a:cubicBezTo>
                      <a:cubicBezTo>
                        <a:pt x="1360070" y="130853"/>
                        <a:pt x="1351786" y="133479"/>
                        <a:pt x="1344904" y="130151"/>
                      </a:cubicBezTo>
                      <a:cubicBezTo>
                        <a:pt x="1215990" y="63317"/>
                        <a:pt x="1072837" y="28534"/>
                        <a:pt x="927593" y="28755"/>
                      </a:cubicBezTo>
                      <a:cubicBezTo>
                        <a:pt x="471741" y="28755"/>
                        <a:pt x="88327" y="366622"/>
                        <a:pt x="28664" y="813795"/>
                      </a:cubicBezTo>
                      <a:cubicBezTo>
                        <a:pt x="27611" y="821666"/>
                        <a:pt x="20369" y="827193"/>
                        <a:pt x="12489" y="826140"/>
                      </a:cubicBezTo>
                      <a:cubicBezTo>
                        <a:pt x="4609" y="825089"/>
                        <a:pt x="-925" y="817856"/>
                        <a:pt x="129" y="809985"/>
                      </a:cubicBezTo>
                      <a:cubicBezTo>
                        <a:pt x="61698" y="348579"/>
                        <a:pt x="457275" y="0"/>
                        <a:pt x="927593" y="0"/>
                      </a:cubicBezTo>
                      <a:cubicBezTo>
                        <a:pt x="1079519" y="0"/>
                        <a:pt x="1226264" y="36195"/>
                        <a:pt x="1358146" y="10459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xmlns="" id="{73EA0B31-ED40-4BA9-A5BD-77E97EA2E198}"/>
                    </a:ext>
                  </a:extLst>
                </p:cNvPr>
                <p:cNvSpPr/>
                <p:nvPr/>
              </p:nvSpPr>
              <p:spPr>
                <a:xfrm>
                  <a:off x="3898292" y="1479983"/>
                  <a:ext cx="1239413" cy="1698864"/>
                </a:xfrm>
                <a:custGeom>
                  <a:avLst/>
                  <a:gdLst>
                    <a:gd name="connsiteX0" fmla="*/ 624187 w 1239413"/>
                    <a:gd name="connsiteY0" fmla="*/ 1403590 h 1698864"/>
                    <a:gd name="connsiteX1" fmla="*/ 609788 w 1239413"/>
                    <a:gd name="connsiteY1" fmla="*/ 1389218 h 1698864"/>
                    <a:gd name="connsiteX2" fmla="*/ 624178 w 1239413"/>
                    <a:gd name="connsiteY2" fmla="*/ 1374834 h 1698864"/>
                    <a:gd name="connsiteX3" fmla="*/ 624187 w 1239413"/>
                    <a:gd name="connsiteY3" fmla="*/ 1374834 h 1698864"/>
                    <a:gd name="connsiteX4" fmla="*/ 1107819 w 1239413"/>
                    <a:gd name="connsiteY4" fmla="*/ 1096490 h 1698864"/>
                    <a:gd name="connsiteX5" fmla="*/ 1127520 w 1239413"/>
                    <a:gd name="connsiteY5" fmla="*/ 1091259 h 1698864"/>
                    <a:gd name="connsiteX6" fmla="*/ 1132755 w 1239413"/>
                    <a:gd name="connsiteY6" fmla="*/ 1110940 h 1698864"/>
                    <a:gd name="connsiteX7" fmla="*/ 624187 w 1239413"/>
                    <a:gd name="connsiteY7" fmla="*/ 1403590 h 1698864"/>
                    <a:gd name="connsiteX8" fmla="*/ 714400 w 1239413"/>
                    <a:gd name="connsiteY8" fmla="*/ 236472 h 1698864"/>
                    <a:gd name="connsiteX9" fmla="*/ 725765 w 1239413"/>
                    <a:gd name="connsiteY9" fmla="*/ 253340 h 1698864"/>
                    <a:gd name="connsiteX10" fmla="*/ 710010 w 1239413"/>
                    <a:gd name="connsiteY10" fmla="*/ 264866 h 1698864"/>
                    <a:gd name="connsiteX11" fmla="*/ 624187 w 1239413"/>
                    <a:gd name="connsiteY11" fmla="*/ 258325 h 1698864"/>
                    <a:gd name="connsiteX12" fmla="*/ 124866 w 1239413"/>
                    <a:gd name="connsiteY12" fmla="*/ 565605 h 1698864"/>
                    <a:gd name="connsiteX13" fmla="*/ 105524 w 1239413"/>
                    <a:gd name="connsiteY13" fmla="*/ 571985 h 1698864"/>
                    <a:gd name="connsiteX14" fmla="*/ 99138 w 1239413"/>
                    <a:gd name="connsiteY14" fmla="*/ 552667 h 1698864"/>
                    <a:gd name="connsiteX15" fmla="*/ 624187 w 1239413"/>
                    <a:gd name="connsiteY15" fmla="*/ 229570 h 1698864"/>
                    <a:gd name="connsiteX16" fmla="*/ 714400 w 1239413"/>
                    <a:gd name="connsiteY16" fmla="*/ 236472 h 1698864"/>
                    <a:gd name="connsiteX17" fmla="*/ 626454 w 1239413"/>
                    <a:gd name="connsiteY17" fmla="*/ 129001 h 1698864"/>
                    <a:gd name="connsiteX18" fmla="*/ 576292 w 1239413"/>
                    <a:gd name="connsiteY18" fmla="*/ 156427 h 1698864"/>
                    <a:gd name="connsiteX19" fmla="*/ 584963 w 1239413"/>
                    <a:gd name="connsiteY19" fmla="*/ 99995 h 1698864"/>
                    <a:gd name="connsiteX20" fmla="*/ 543329 w 1239413"/>
                    <a:gd name="connsiteY20" fmla="*/ 60816 h 1698864"/>
                    <a:gd name="connsiteX21" fmla="*/ 599790 w 1239413"/>
                    <a:gd name="connsiteY21" fmla="*/ 51651 h 1698864"/>
                    <a:gd name="connsiteX22" fmla="*/ 624187 w 1239413"/>
                    <a:gd name="connsiteY22" fmla="*/ 0 h 1698864"/>
                    <a:gd name="connsiteX23" fmla="*/ 650385 w 1239413"/>
                    <a:gd name="connsiteY23" fmla="*/ 50752 h 1698864"/>
                    <a:gd name="connsiteX24" fmla="*/ 707095 w 1239413"/>
                    <a:gd name="connsiteY24" fmla="*/ 57977 h 1698864"/>
                    <a:gd name="connsiteX25" fmla="*/ 666866 w 1239413"/>
                    <a:gd name="connsiteY25" fmla="*/ 98557 h 1698864"/>
                    <a:gd name="connsiteX26" fmla="*/ 677515 w 1239413"/>
                    <a:gd name="connsiteY26" fmla="*/ 154665 h 1698864"/>
                    <a:gd name="connsiteX27" fmla="*/ 1158772 w 1239413"/>
                    <a:gd name="connsiteY27" fmla="*/ 1356000 h 1698864"/>
                    <a:gd name="connsiteX28" fmla="*/ 1108610 w 1239413"/>
                    <a:gd name="connsiteY28" fmla="*/ 1383461 h 1698864"/>
                    <a:gd name="connsiteX29" fmla="*/ 1117282 w 1239413"/>
                    <a:gd name="connsiteY29" fmla="*/ 1327031 h 1698864"/>
                    <a:gd name="connsiteX30" fmla="*/ 1075648 w 1239413"/>
                    <a:gd name="connsiteY30" fmla="*/ 1287852 h 1698864"/>
                    <a:gd name="connsiteX31" fmla="*/ 1132109 w 1239413"/>
                    <a:gd name="connsiteY31" fmla="*/ 1278686 h 1698864"/>
                    <a:gd name="connsiteX32" fmla="*/ 1156506 w 1239413"/>
                    <a:gd name="connsiteY32" fmla="*/ 1227037 h 1698864"/>
                    <a:gd name="connsiteX33" fmla="*/ 1182703 w 1239413"/>
                    <a:gd name="connsiteY33" fmla="*/ 1277787 h 1698864"/>
                    <a:gd name="connsiteX34" fmla="*/ 1239414 w 1239413"/>
                    <a:gd name="connsiteY34" fmla="*/ 1285013 h 1698864"/>
                    <a:gd name="connsiteX35" fmla="*/ 1199182 w 1239413"/>
                    <a:gd name="connsiteY35" fmla="*/ 1325592 h 1698864"/>
                    <a:gd name="connsiteX36" fmla="*/ 1209834 w 1239413"/>
                    <a:gd name="connsiteY36" fmla="*/ 1381701 h 1698864"/>
                    <a:gd name="connsiteX37" fmla="*/ 914726 w 1239413"/>
                    <a:gd name="connsiteY37" fmla="*/ 1574214 h 1698864"/>
                    <a:gd name="connsiteX38" fmla="*/ 859418 w 1239413"/>
                    <a:gd name="connsiteY38" fmla="*/ 1588734 h 1698864"/>
                    <a:gd name="connsiteX39" fmla="*/ 881513 w 1239413"/>
                    <a:gd name="connsiteY39" fmla="*/ 1536041 h 1698864"/>
                    <a:gd name="connsiteX40" fmla="*/ 850566 w 1239413"/>
                    <a:gd name="connsiteY40" fmla="*/ 1488022 h 1698864"/>
                    <a:gd name="connsiteX41" fmla="*/ 907565 w 1239413"/>
                    <a:gd name="connsiteY41" fmla="*/ 1492693 h 1698864"/>
                    <a:gd name="connsiteX42" fmla="*/ 943766 w 1239413"/>
                    <a:gd name="connsiteY42" fmla="*/ 1448484 h 1698864"/>
                    <a:gd name="connsiteX43" fmla="*/ 956900 w 1239413"/>
                    <a:gd name="connsiteY43" fmla="*/ 1504088 h 1698864"/>
                    <a:gd name="connsiteX44" fmla="*/ 1010158 w 1239413"/>
                    <a:gd name="connsiteY44" fmla="*/ 1524791 h 1698864"/>
                    <a:gd name="connsiteX45" fmla="*/ 961290 w 1239413"/>
                    <a:gd name="connsiteY45" fmla="*/ 1554444 h 1698864"/>
                    <a:gd name="connsiteX46" fmla="*/ 958051 w 1239413"/>
                    <a:gd name="connsiteY46" fmla="*/ 1611486 h 1698864"/>
                    <a:gd name="connsiteX47" fmla="*/ 610945 w 1239413"/>
                    <a:gd name="connsiteY47" fmla="*/ 1648579 h 1698864"/>
                    <a:gd name="connsiteX48" fmla="*/ 554089 w 1239413"/>
                    <a:gd name="connsiteY48" fmla="*/ 1642327 h 1698864"/>
                    <a:gd name="connsiteX49" fmla="*/ 593637 w 1239413"/>
                    <a:gd name="connsiteY49" fmla="*/ 1601062 h 1698864"/>
                    <a:gd name="connsiteX50" fmla="*/ 582013 w 1239413"/>
                    <a:gd name="connsiteY50" fmla="*/ 1545134 h 1698864"/>
                    <a:gd name="connsiteX51" fmla="*/ 633507 w 1239413"/>
                    <a:gd name="connsiteY51" fmla="*/ 1569937 h 1698864"/>
                    <a:gd name="connsiteX52" fmla="*/ 683166 w 1239413"/>
                    <a:gd name="connsiteY52" fmla="*/ 1541613 h 1698864"/>
                    <a:gd name="connsiteX53" fmla="*/ 675465 w 1239413"/>
                    <a:gd name="connsiteY53" fmla="*/ 1598188 h 1698864"/>
                    <a:gd name="connsiteX54" fmla="*/ 717782 w 1239413"/>
                    <a:gd name="connsiteY54" fmla="*/ 1636647 h 1698864"/>
                    <a:gd name="connsiteX55" fmla="*/ 661539 w 1239413"/>
                    <a:gd name="connsiteY55" fmla="*/ 1646819 h 1698864"/>
                    <a:gd name="connsiteX56" fmla="*/ 638042 w 1239413"/>
                    <a:gd name="connsiteY56" fmla="*/ 1698865 h 1698864"/>
                    <a:gd name="connsiteX57" fmla="*/ 330806 w 1239413"/>
                    <a:gd name="connsiteY57" fmla="*/ 186761 h 1698864"/>
                    <a:gd name="connsiteX58" fmla="*/ 290144 w 1239413"/>
                    <a:gd name="connsiteY58" fmla="*/ 226947 h 1698864"/>
                    <a:gd name="connsiteX59" fmla="*/ 282946 w 1239413"/>
                    <a:gd name="connsiteY59" fmla="*/ 170299 h 1698864"/>
                    <a:gd name="connsiteX60" fmla="*/ 232100 w 1239413"/>
                    <a:gd name="connsiteY60" fmla="*/ 144133 h 1698864"/>
                    <a:gd name="connsiteX61" fmla="*/ 283810 w 1239413"/>
                    <a:gd name="connsiteY61" fmla="*/ 119763 h 1698864"/>
                    <a:gd name="connsiteX62" fmla="*/ 293022 w 1239413"/>
                    <a:gd name="connsiteY62" fmla="*/ 63368 h 1698864"/>
                    <a:gd name="connsiteX63" fmla="*/ 332246 w 1239413"/>
                    <a:gd name="connsiteY63" fmla="*/ 104954 h 1698864"/>
                    <a:gd name="connsiteX64" fmla="*/ 388740 w 1239413"/>
                    <a:gd name="connsiteY64" fmla="*/ 96328 h 1698864"/>
                    <a:gd name="connsiteX65" fmla="*/ 361248 w 1239413"/>
                    <a:gd name="connsiteY65" fmla="*/ 146362 h 1698864"/>
                    <a:gd name="connsiteX66" fmla="*/ 386978 w 1239413"/>
                    <a:gd name="connsiteY66" fmla="*/ 197401 h 1698864"/>
                    <a:gd name="connsiteX67" fmla="*/ 107018 w 1239413"/>
                    <a:gd name="connsiteY67" fmla="*/ 377874 h 1698864"/>
                    <a:gd name="connsiteX68" fmla="*/ 90969 w 1239413"/>
                    <a:gd name="connsiteY68" fmla="*/ 432687 h 1698864"/>
                    <a:gd name="connsiteX69" fmla="*/ 57145 w 1239413"/>
                    <a:gd name="connsiteY69" fmla="*/ 386643 h 1698864"/>
                    <a:gd name="connsiteX70" fmla="*/ 0 w 1239413"/>
                    <a:gd name="connsiteY70" fmla="*/ 388368 h 1698864"/>
                    <a:gd name="connsiteX71" fmla="*/ 33394 w 1239413"/>
                    <a:gd name="connsiteY71" fmla="*/ 342002 h 1698864"/>
                    <a:gd name="connsiteX72" fmla="*/ 14106 w 1239413"/>
                    <a:gd name="connsiteY72" fmla="*/ 288231 h 1698864"/>
                    <a:gd name="connsiteX73" fmla="*/ 68550 w 1239413"/>
                    <a:gd name="connsiteY73" fmla="*/ 305627 h 1698864"/>
                    <a:gd name="connsiteX74" fmla="*/ 113784 w 1239413"/>
                    <a:gd name="connsiteY74" fmla="*/ 270689 h 1698864"/>
                    <a:gd name="connsiteX75" fmla="*/ 114036 w 1239413"/>
                    <a:gd name="connsiteY75" fmla="*/ 327804 h 1698864"/>
                    <a:gd name="connsiteX76" fmla="*/ 161319 w 1239413"/>
                    <a:gd name="connsiteY76" fmla="*/ 359973 h 169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39413" h="1698864">
                      <a:moveTo>
                        <a:pt x="624187" y="1403590"/>
                      </a:moveTo>
                      <a:cubicBezTo>
                        <a:pt x="616238" y="1403593"/>
                        <a:pt x="609792" y="1397158"/>
                        <a:pt x="609788" y="1389218"/>
                      </a:cubicBezTo>
                      <a:cubicBezTo>
                        <a:pt x="609785" y="1381277"/>
                        <a:pt x="616227" y="1374838"/>
                        <a:pt x="624178" y="1374834"/>
                      </a:cubicBezTo>
                      <a:cubicBezTo>
                        <a:pt x="624180" y="1374834"/>
                        <a:pt x="624183" y="1374834"/>
                        <a:pt x="624187" y="1374834"/>
                      </a:cubicBezTo>
                      <a:cubicBezTo>
                        <a:pt x="825700" y="1374834"/>
                        <a:pt x="1008502" y="1267401"/>
                        <a:pt x="1107819" y="1096490"/>
                      </a:cubicBezTo>
                      <a:cubicBezTo>
                        <a:pt x="1111814" y="1089611"/>
                        <a:pt x="1120634" y="1087270"/>
                        <a:pt x="1127520" y="1091259"/>
                      </a:cubicBezTo>
                      <a:cubicBezTo>
                        <a:pt x="1134407" y="1095249"/>
                        <a:pt x="1136750" y="1104060"/>
                        <a:pt x="1132755" y="1110940"/>
                      </a:cubicBezTo>
                      <a:cubicBezTo>
                        <a:pt x="1027678" y="1292166"/>
                        <a:pt x="833854" y="1403701"/>
                        <a:pt x="624187" y="1403590"/>
                      </a:cubicBezTo>
                      <a:close/>
                      <a:moveTo>
                        <a:pt x="714400" y="236472"/>
                      </a:moveTo>
                      <a:cubicBezTo>
                        <a:pt x="722202" y="237996"/>
                        <a:pt x="727290" y="245549"/>
                        <a:pt x="725765" y="253340"/>
                      </a:cubicBezTo>
                      <a:cubicBezTo>
                        <a:pt x="724325" y="260697"/>
                        <a:pt x="717467" y="265715"/>
                        <a:pt x="710010" y="264866"/>
                      </a:cubicBezTo>
                      <a:cubicBezTo>
                        <a:pt x="681799" y="260554"/>
                        <a:pt x="653154" y="258325"/>
                        <a:pt x="624187" y="258325"/>
                      </a:cubicBezTo>
                      <a:cubicBezTo>
                        <a:pt x="412986" y="258270"/>
                        <a:pt x="219798" y="377157"/>
                        <a:pt x="124866" y="565605"/>
                      </a:cubicBezTo>
                      <a:cubicBezTo>
                        <a:pt x="121290" y="572703"/>
                        <a:pt x="112630" y="575558"/>
                        <a:pt x="105524" y="571985"/>
                      </a:cubicBezTo>
                      <a:cubicBezTo>
                        <a:pt x="98421" y="568413"/>
                        <a:pt x="95560" y="559762"/>
                        <a:pt x="99138" y="552667"/>
                      </a:cubicBezTo>
                      <a:cubicBezTo>
                        <a:pt x="198965" y="354513"/>
                        <a:pt x="402107" y="229507"/>
                        <a:pt x="624187" y="229570"/>
                      </a:cubicBezTo>
                      <a:cubicBezTo>
                        <a:pt x="654594" y="229570"/>
                        <a:pt x="684749" y="231907"/>
                        <a:pt x="714400" y="236472"/>
                      </a:cubicBezTo>
                      <a:close/>
                      <a:moveTo>
                        <a:pt x="626454" y="129001"/>
                      </a:moveTo>
                      <a:lnTo>
                        <a:pt x="576292" y="156427"/>
                      </a:lnTo>
                      <a:lnTo>
                        <a:pt x="584963" y="99995"/>
                      </a:lnTo>
                      <a:lnTo>
                        <a:pt x="543329" y="60816"/>
                      </a:lnTo>
                      <a:lnTo>
                        <a:pt x="599790" y="51651"/>
                      </a:lnTo>
                      <a:lnTo>
                        <a:pt x="624187" y="0"/>
                      </a:lnTo>
                      <a:lnTo>
                        <a:pt x="650385" y="50752"/>
                      </a:lnTo>
                      <a:lnTo>
                        <a:pt x="707095" y="57977"/>
                      </a:lnTo>
                      <a:lnTo>
                        <a:pt x="666866" y="98557"/>
                      </a:lnTo>
                      <a:lnTo>
                        <a:pt x="677515" y="154665"/>
                      </a:lnTo>
                      <a:close/>
                      <a:moveTo>
                        <a:pt x="1158772" y="1356000"/>
                      </a:moveTo>
                      <a:lnTo>
                        <a:pt x="1108610" y="1383461"/>
                      </a:lnTo>
                      <a:lnTo>
                        <a:pt x="1117282" y="1327031"/>
                      </a:lnTo>
                      <a:lnTo>
                        <a:pt x="1075648" y="1287852"/>
                      </a:lnTo>
                      <a:lnTo>
                        <a:pt x="1132109" y="1278686"/>
                      </a:lnTo>
                      <a:lnTo>
                        <a:pt x="1156506" y="1227037"/>
                      </a:lnTo>
                      <a:lnTo>
                        <a:pt x="1182703" y="1277787"/>
                      </a:lnTo>
                      <a:lnTo>
                        <a:pt x="1239414" y="1285013"/>
                      </a:lnTo>
                      <a:lnTo>
                        <a:pt x="1199182" y="1325592"/>
                      </a:lnTo>
                      <a:lnTo>
                        <a:pt x="1209834" y="1381701"/>
                      </a:lnTo>
                      <a:close/>
                      <a:moveTo>
                        <a:pt x="914726" y="1574214"/>
                      </a:moveTo>
                      <a:lnTo>
                        <a:pt x="859418" y="1588734"/>
                      </a:lnTo>
                      <a:lnTo>
                        <a:pt x="881513" y="1536041"/>
                      </a:lnTo>
                      <a:lnTo>
                        <a:pt x="850566" y="1488022"/>
                      </a:lnTo>
                      <a:lnTo>
                        <a:pt x="907565" y="1492693"/>
                      </a:lnTo>
                      <a:lnTo>
                        <a:pt x="943766" y="1448484"/>
                      </a:lnTo>
                      <a:lnTo>
                        <a:pt x="956900" y="1504088"/>
                      </a:lnTo>
                      <a:lnTo>
                        <a:pt x="1010158" y="1524791"/>
                      </a:lnTo>
                      <a:lnTo>
                        <a:pt x="961290" y="1554444"/>
                      </a:lnTo>
                      <a:lnTo>
                        <a:pt x="958051" y="1611486"/>
                      </a:lnTo>
                      <a:close/>
                      <a:moveTo>
                        <a:pt x="610945" y="1648579"/>
                      </a:moveTo>
                      <a:lnTo>
                        <a:pt x="554089" y="1642327"/>
                      </a:lnTo>
                      <a:lnTo>
                        <a:pt x="593637" y="1601062"/>
                      </a:lnTo>
                      <a:lnTo>
                        <a:pt x="582013" y="1545134"/>
                      </a:lnTo>
                      <a:lnTo>
                        <a:pt x="633507" y="1569937"/>
                      </a:lnTo>
                      <a:lnTo>
                        <a:pt x="683166" y="1541613"/>
                      </a:lnTo>
                      <a:lnTo>
                        <a:pt x="675465" y="1598188"/>
                      </a:lnTo>
                      <a:lnTo>
                        <a:pt x="717782" y="1636647"/>
                      </a:lnTo>
                      <a:lnTo>
                        <a:pt x="661539" y="1646819"/>
                      </a:lnTo>
                      <a:lnTo>
                        <a:pt x="638042" y="1698865"/>
                      </a:lnTo>
                      <a:close/>
                      <a:moveTo>
                        <a:pt x="330806" y="186761"/>
                      </a:moveTo>
                      <a:lnTo>
                        <a:pt x="290144" y="226947"/>
                      </a:lnTo>
                      <a:lnTo>
                        <a:pt x="282946" y="170299"/>
                      </a:lnTo>
                      <a:lnTo>
                        <a:pt x="232100" y="144133"/>
                      </a:lnTo>
                      <a:lnTo>
                        <a:pt x="283810" y="119763"/>
                      </a:lnTo>
                      <a:lnTo>
                        <a:pt x="293022" y="63368"/>
                      </a:lnTo>
                      <a:lnTo>
                        <a:pt x="332246" y="104954"/>
                      </a:lnTo>
                      <a:lnTo>
                        <a:pt x="388740" y="96328"/>
                      </a:lnTo>
                      <a:lnTo>
                        <a:pt x="361248" y="146362"/>
                      </a:lnTo>
                      <a:lnTo>
                        <a:pt x="386978" y="197401"/>
                      </a:lnTo>
                      <a:close/>
                      <a:moveTo>
                        <a:pt x="107018" y="377874"/>
                      </a:moveTo>
                      <a:lnTo>
                        <a:pt x="90969" y="432687"/>
                      </a:lnTo>
                      <a:lnTo>
                        <a:pt x="57145" y="386643"/>
                      </a:lnTo>
                      <a:lnTo>
                        <a:pt x="0" y="388368"/>
                      </a:lnTo>
                      <a:lnTo>
                        <a:pt x="33394" y="342002"/>
                      </a:lnTo>
                      <a:lnTo>
                        <a:pt x="14106" y="288231"/>
                      </a:lnTo>
                      <a:lnTo>
                        <a:pt x="68550" y="305627"/>
                      </a:lnTo>
                      <a:lnTo>
                        <a:pt x="113784" y="270689"/>
                      </a:lnTo>
                      <a:lnTo>
                        <a:pt x="114036" y="327804"/>
                      </a:lnTo>
                      <a:lnTo>
                        <a:pt x="161319" y="35997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xmlns="" id="{FCD84A15-AE11-41DC-8E4A-197080C2A579}"/>
                    </a:ext>
                  </a:extLst>
                </p:cNvPr>
                <p:cNvSpPr/>
                <p:nvPr/>
              </p:nvSpPr>
              <p:spPr>
                <a:xfrm>
                  <a:off x="4025513" y="1927433"/>
                  <a:ext cx="1037431" cy="785548"/>
                </a:xfrm>
                <a:custGeom>
                  <a:avLst/>
                  <a:gdLst>
                    <a:gd name="connsiteX0" fmla="*/ 15326 w 1037431"/>
                    <a:gd name="connsiteY0" fmla="*/ 377787 h 785548"/>
                    <a:gd name="connsiteX1" fmla="*/ 124888 w 1037431"/>
                    <a:gd name="connsiteY1" fmla="*/ 410712 h 785548"/>
                    <a:gd name="connsiteX2" fmla="*/ 109508 w 1037431"/>
                    <a:gd name="connsiteY2" fmla="*/ 454235 h 785548"/>
                    <a:gd name="connsiteX3" fmla="*/ 0 w 1037431"/>
                    <a:gd name="connsiteY3" fmla="*/ 419126 h 785548"/>
                    <a:gd name="connsiteX4" fmla="*/ 15326 w 1037431"/>
                    <a:gd name="connsiteY4" fmla="*/ 377787 h 785548"/>
                    <a:gd name="connsiteX5" fmla="*/ 462299 w 1037431"/>
                    <a:gd name="connsiteY5" fmla="*/ 649359 h 785548"/>
                    <a:gd name="connsiteX6" fmla="*/ 382812 w 1037431"/>
                    <a:gd name="connsiteY6" fmla="*/ 686963 h 785548"/>
                    <a:gd name="connsiteX7" fmla="*/ 308482 w 1037431"/>
                    <a:gd name="connsiteY7" fmla="*/ 713897 h 785548"/>
                    <a:gd name="connsiteX8" fmla="*/ 247022 w 1037431"/>
                    <a:gd name="connsiteY8" fmla="*/ 705607 h 785548"/>
                    <a:gd name="connsiteX9" fmla="*/ 224859 w 1037431"/>
                    <a:gd name="connsiteY9" fmla="*/ 702768 h 785548"/>
                    <a:gd name="connsiteX10" fmla="*/ 206225 w 1037431"/>
                    <a:gd name="connsiteY10" fmla="*/ 785548 h 785548"/>
                    <a:gd name="connsiteX11" fmla="*/ 161313 w 1037431"/>
                    <a:gd name="connsiteY11" fmla="*/ 771957 h 785548"/>
                    <a:gd name="connsiteX12" fmla="*/ 188205 w 1037431"/>
                    <a:gd name="connsiteY12" fmla="*/ 675836 h 785548"/>
                    <a:gd name="connsiteX13" fmla="*/ 127252 w 1037431"/>
                    <a:gd name="connsiteY13" fmla="*/ 551006 h 785548"/>
                    <a:gd name="connsiteX14" fmla="*/ 68066 w 1037431"/>
                    <a:gd name="connsiteY14" fmla="*/ 579840 h 785548"/>
                    <a:gd name="connsiteX15" fmla="*/ 49104 w 1037431"/>
                    <a:gd name="connsiteY15" fmla="*/ 541009 h 785548"/>
                    <a:gd name="connsiteX16" fmla="*/ 147588 w 1037431"/>
                    <a:gd name="connsiteY16" fmla="*/ 493030 h 785548"/>
                    <a:gd name="connsiteX17" fmla="*/ 229016 w 1037431"/>
                    <a:gd name="connsiteY17" fmla="*/ 659792 h 785548"/>
                    <a:gd name="connsiteX18" fmla="*/ 238880 w 1037431"/>
                    <a:gd name="connsiteY18" fmla="*/ 663186 h 785548"/>
                    <a:gd name="connsiteX19" fmla="*/ 283592 w 1037431"/>
                    <a:gd name="connsiteY19" fmla="*/ 674154 h 785548"/>
                    <a:gd name="connsiteX20" fmla="*/ 347706 w 1037431"/>
                    <a:gd name="connsiteY20" fmla="*/ 656557 h 785548"/>
                    <a:gd name="connsiteX21" fmla="*/ 437381 w 1037431"/>
                    <a:gd name="connsiteY21" fmla="*/ 613989 h 785548"/>
                    <a:gd name="connsiteX22" fmla="*/ 502724 w 1037431"/>
                    <a:gd name="connsiteY22" fmla="*/ 581036 h 785548"/>
                    <a:gd name="connsiteX23" fmla="*/ 552882 w 1037431"/>
                    <a:gd name="connsiteY23" fmla="*/ 553881 h 785548"/>
                    <a:gd name="connsiteX24" fmla="*/ 562981 w 1037431"/>
                    <a:gd name="connsiteY24" fmla="*/ 600309 h 785548"/>
                    <a:gd name="connsiteX25" fmla="*/ 462299 w 1037431"/>
                    <a:gd name="connsiteY25" fmla="*/ 649359 h 785548"/>
                    <a:gd name="connsiteX26" fmla="*/ 214183 w 1037431"/>
                    <a:gd name="connsiteY26" fmla="*/ 334977 h 785548"/>
                    <a:gd name="connsiteX27" fmla="*/ 128960 w 1037431"/>
                    <a:gd name="connsiteY27" fmla="*/ 376494 h 785548"/>
                    <a:gd name="connsiteX28" fmla="*/ 111954 w 1037431"/>
                    <a:gd name="connsiteY28" fmla="*/ 341668 h 785548"/>
                    <a:gd name="connsiteX29" fmla="*/ 354428 w 1037431"/>
                    <a:gd name="connsiteY29" fmla="*/ 223542 h 785548"/>
                    <a:gd name="connsiteX30" fmla="*/ 368845 w 1037431"/>
                    <a:gd name="connsiteY30" fmla="*/ 253069 h 785548"/>
                    <a:gd name="connsiteX31" fmla="*/ 314269 w 1037431"/>
                    <a:gd name="connsiteY31" fmla="*/ 349562 h 785548"/>
                    <a:gd name="connsiteX32" fmla="*/ 318009 w 1037431"/>
                    <a:gd name="connsiteY32" fmla="*/ 350500 h 785548"/>
                    <a:gd name="connsiteX33" fmla="*/ 406758 w 1037431"/>
                    <a:gd name="connsiteY33" fmla="*/ 307263 h 785548"/>
                    <a:gd name="connsiteX34" fmla="*/ 502398 w 1037431"/>
                    <a:gd name="connsiteY34" fmla="*/ 503132 h 785548"/>
                    <a:gd name="connsiteX35" fmla="*/ 478290 w 1037431"/>
                    <a:gd name="connsiteY35" fmla="*/ 563467 h 785548"/>
                    <a:gd name="connsiteX36" fmla="*/ 444331 w 1037431"/>
                    <a:gd name="connsiteY36" fmla="*/ 580011 h 785548"/>
                    <a:gd name="connsiteX37" fmla="*/ 418480 w 1037431"/>
                    <a:gd name="connsiteY37" fmla="*/ 549455 h 785548"/>
                    <a:gd name="connsiteX38" fmla="*/ 450720 w 1037431"/>
                    <a:gd name="connsiteY38" fmla="*/ 535947 h 785548"/>
                    <a:gd name="connsiteX39" fmla="*/ 458630 w 1037431"/>
                    <a:gd name="connsiteY39" fmla="*/ 514099 h 785548"/>
                    <a:gd name="connsiteX40" fmla="*/ 447634 w 1037431"/>
                    <a:gd name="connsiteY40" fmla="*/ 491581 h 785548"/>
                    <a:gd name="connsiteX41" fmla="*/ 384015 w 1037431"/>
                    <a:gd name="connsiteY41" fmla="*/ 522575 h 785548"/>
                    <a:gd name="connsiteX42" fmla="*/ 419350 w 1037431"/>
                    <a:gd name="connsiteY42" fmla="*/ 594939 h 785548"/>
                    <a:gd name="connsiteX43" fmla="*/ 380927 w 1037431"/>
                    <a:gd name="connsiteY43" fmla="*/ 613657 h 785548"/>
                    <a:gd name="connsiteX44" fmla="*/ 345592 w 1037431"/>
                    <a:gd name="connsiteY44" fmla="*/ 541293 h 785548"/>
                    <a:gd name="connsiteX45" fmla="*/ 283302 w 1037431"/>
                    <a:gd name="connsiteY45" fmla="*/ 571640 h 785548"/>
                    <a:gd name="connsiteX46" fmla="*/ 319046 w 1037431"/>
                    <a:gd name="connsiteY46" fmla="*/ 644844 h 785548"/>
                    <a:gd name="connsiteX47" fmla="*/ 279264 w 1037431"/>
                    <a:gd name="connsiteY47" fmla="*/ 664226 h 785548"/>
                    <a:gd name="connsiteX48" fmla="*/ 162959 w 1037431"/>
                    <a:gd name="connsiteY48" fmla="*/ 426035 h 785548"/>
                    <a:gd name="connsiteX49" fmla="*/ 264580 w 1037431"/>
                    <a:gd name="connsiteY49" fmla="*/ 376530 h 785548"/>
                    <a:gd name="connsiteX50" fmla="*/ 201114 w 1037431"/>
                    <a:gd name="connsiteY50" fmla="*/ 370855 h 785548"/>
                    <a:gd name="connsiteX51" fmla="*/ 214183 w 1037431"/>
                    <a:gd name="connsiteY51" fmla="*/ 334977 h 785548"/>
                    <a:gd name="connsiteX52" fmla="*/ 278968 w 1037431"/>
                    <a:gd name="connsiteY52" fmla="*/ 342206 h 785548"/>
                    <a:gd name="connsiteX53" fmla="*/ 315349 w 1037431"/>
                    <a:gd name="connsiteY53" fmla="*/ 285690 h 785548"/>
                    <a:gd name="connsiteX54" fmla="*/ 216381 w 1037431"/>
                    <a:gd name="connsiteY54" fmla="*/ 333905 h 785548"/>
                    <a:gd name="connsiteX55" fmla="*/ 278968 w 1037431"/>
                    <a:gd name="connsiteY55" fmla="*/ 342206 h 785548"/>
                    <a:gd name="connsiteX56" fmla="*/ 251626 w 1037431"/>
                    <a:gd name="connsiteY56" fmla="*/ 506771 h 785548"/>
                    <a:gd name="connsiteX57" fmla="*/ 266707 w 1037431"/>
                    <a:gd name="connsiteY57" fmla="*/ 537655 h 785548"/>
                    <a:gd name="connsiteX58" fmla="*/ 328966 w 1037431"/>
                    <a:gd name="connsiteY58" fmla="*/ 507323 h 785548"/>
                    <a:gd name="connsiteX59" fmla="*/ 313885 w 1037431"/>
                    <a:gd name="connsiteY59" fmla="*/ 476440 h 785548"/>
                    <a:gd name="connsiteX60" fmla="*/ 251626 w 1037431"/>
                    <a:gd name="connsiteY60" fmla="*/ 506771 h 785548"/>
                    <a:gd name="connsiteX61" fmla="*/ 352308 w 1037431"/>
                    <a:gd name="connsiteY61" fmla="*/ 457721 h 785548"/>
                    <a:gd name="connsiteX62" fmla="*/ 367389 w 1037431"/>
                    <a:gd name="connsiteY62" fmla="*/ 488605 h 785548"/>
                    <a:gd name="connsiteX63" fmla="*/ 431007 w 1037431"/>
                    <a:gd name="connsiteY63" fmla="*/ 457611 h 785548"/>
                    <a:gd name="connsiteX64" fmla="*/ 415927 w 1037431"/>
                    <a:gd name="connsiteY64" fmla="*/ 426727 h 785548"/>
                    <a:gd name="connsiteX65" fmla="*/ 352308 w 1037431"/>
                    <a:gd name="connsiteY65" fmla="*/ 457721 h 785548"/>
                    <a:gd name="connsiteX66" fmla="*/ 399125 w 1037431"/>
                    <a:gd name="connsiteY66" fmla="*/ 392322 h 785548"/>
                    <a:gd name="connsiteX67" fmla="*/ 384062 w 1037431"/>
                    <a:gd name="connsiteY67" fmla="*/ 361470 h 785548"/>
                    <a:gd name="connsiteX68" fmla="*/ 320443 w 1037431"/>
                    <a:gd name="connsiteY68" fmla="*/ 392464 h 785548"/>
                    <a:gd name="connsiteX69" fmla="*/ 335524 w 1037431"/>
                    <a:gd name="connsiteY69" fmla="*/ 423347 h 785548"/>
                    <a:gd name="connsiteX70" fmla="*/ 399142 w 1037431"/>
                    <a:gd name="connsiteY70" fmla="*/ 392354 h 785548"/>
                    <a:gd name="connsiteX71" fmla="*/ 297086 w 1037431"/>
                    <a:gd name="connsiteY71" fmla="*/ 442034 h 785548"/>
                    <a:gd name="connsiteX72" fmla="*/ 282020 w 1037431"/>
                    <a:gd name="connsiteY72" fmla="*/ 411182 h 785548"/>
                    <a:gd name="connsiteX73" fmla="*/ 219761 w 1037431"/>
                    <a:gd name="connsiteY73" fmla="*/ 441513 h 785548"/>
                    <a:gd name="connsiteX74" fmla="*/ 234842 w 1037431"/>
                    <a:gd name="connsiteY74" fmla="*/ 472397 h 785548"/>
                    <a:gd name="connsiteX75" fmla="*/ 297101 w 1037431"/>
                    <a:gd name="connsiteY75" fmla="*/ 442066 h 785548"/>
                    <a:gd name="connsiteX76" fmla="*/ 485814 w 1037431"/>
                    <a:gd name="connsiteY76" fmla="*/ 148577 h 785548"/>
                    <a:gd name="connsiteX77" fmla="*/ 594935 w 1037431"/>
                    <a:gd name="connsiteY77" fmla="*/ 180595 h 785548"/>
                    <a:gd name="connsiteX78" fmla="*/ 579342 w 1037431"/>
                    <a:gd name="connsiteY78" fmla="*/ 225902 h 785548"/>
                    <a:gd name="connsiteX79" fmla="*/ 470488 w 1037431"/>
                    <a:gd name="connsiteY79" fmla="*/ 189916 h 785548"/>
                    <a:gd name="connsiteX80" fmla="*/ 485814 w 1037431"/>
                    <a:gd name="connsiteY80" fmla="*/ 148577 h 785548"/>
                    <a:gd name="connsiteX81" fmla="*/ 943848 w 1037431"/>
                    <a:gd name="connsiteY81" fmla="*/ 414760 h 785548"/>
                    <a:gd name="connsiteX82" fmla="*/ 861256 w 1037431"/>
                    <a:gd name="connsiteY82" fmla="*/ 453877 h 785548"/>
                    <a:gd name="connsiteX83" fmla="*/ 784275 w 1037431"/>
                    <a:gd name="connsiteY83" fmla="*/ 482103 h 785548"/>
                    <a:gd name="connsiteX84" fmla="*/ 720617 w 1037431"/>
                    <a:gd name="connsiteY84" fmla="*/ 474885 h 785548"/>
                    <a:gd name="connsiteX85" fmla="*/ 697578 w 1037431"/>
                    <a:gd name="connsiteY85" fmla="*/ 472472 h 785548"/>
                    <a:gd name="connsiteX86" fmla="*/ 678940 w 1037431"/>
                    <a:gd name="connsiteY86" fmla="*/ 557453 h 785548"/>
                    <a:gd name="connsiteX87" fmla="*/ 634012 w 1037431"/>
                    <a:gd name="connsiteY87" fmla="*/ 543829 h 785548"/>
                    <a:gd name="connsiteX88" fmla="*/ 660893 w 1037431"/>
                    <a:gd name="connsiteY88" fmla="*/ 445552 h 785548"/>
                    <a:gd name="connsiteX89" fmla="*/ 600161 w 1037431"/>
                    <a:gd name="connsiteY89" fmla="*/ 321177 h 785548"/>
                    <a:gd name="connsiteX90" fmla="*/ 540100 w 1037431"/>
                    <a:gd name="connsiteY90" fmla="*/ 350436 h 785548"/>
                    <a:gd name="connsiteX91" fmla="*/ 520698 w 1037431"/>
                    <a:gd name="connsiteY91" fmla="*/ 310701 h 785548"/>
                    <a:gd name="connsiteX92" fmla="*/ 620959 w 1037431"/>
                    <a:gd name="connsiteY92" fmla="*/ 261856 h 785548"/>
                    <a:gd name="connsiteX93" fmla="*/ 702609 w 1037431"/>
                    <a:gd name="connsiteY93" fmla="*/ 429070 h 785548"/>
                    <a:gd name="connsiteX94" fmla="*/ 712927 w 1037431"/>
                    <a:gd name="connsiteY94" fmla="*/ 432242 h 785548"/>
                    <a:gd name="connsiteX95" fmla="*/ 759165 w 1037431"/>
                    <a:gd name="connsiteY95" fmla="*/ 441908 h 785548"/>
                    <a:gd name="connsiteX96" fmla="*/ 825724 w 1037431"/>
                    <a:gd name="connsiteY96" fmla="*/ 422597 h 785548"/>
                    <a:gd name="connsiteX97" fmla="*/ 919362 w 1037431"/>
                    <a:gd name="connsiteY97" fmla="*/ 378061 h 785548"/>
                    <a:gd name="connsiteX98" fmla="*/ 980090 w 1037431"/>
                    <a:gd name="connsiteY98" fmla="*/ 347955 h 785548"/>
                    <a:gd name="connsiteX99" fmla="*/ 1026922 w 1037431"/>
                    <a:gd name="connsiteY99" fmla="*/ 321859 h 785548"/>
                    <a:gd name="connsiteX100" fmla="*/ 1037432 w 1037431"/>
                    <a:gd name="connsiteY100" fmla="*/ 369127 h 785548"/>
                    <a:gd name="connsiteX101" fmla="*/ 943831 w 1037431"/>
                    <a:gd name="connsiteY101" fmla="*/ 414728 h 785548"/>
                    <a:gd name="connsiteX102" fmla="*/ 901951 w 1037431"/>
                    <a:gd name="connsiteY102" fmla="*/ 361427 h 785548"/>
                    <a:gd name="connsiteX103" fmla="*/ 839659 w 1037431"/>
                    <a:gd name="connsiteY103" fmla="*/ 391775 h 785548"/>
                    <a:gd name="connsiteX104" fmla="*/ 810770 w 1037431"/>
                    <a:gd name="connsiteY104" fmla="*/ 356140 h 785548"/>
                    <a:gd name="connsiteX105" fmla="*/ 869051 w 1037431"/>
                    <a:gd name="connsiteY105" fmla="*/ 331027 h 785548"/>
                    <a:gd name="connsiteX106" fmla="*/ 878549 w 1037431"/>
                    <a:gd name="connsiteY106" fmla="*/ 304564 h 785548"/>
                    <a:gd name="connsiteX107" fmla="*/ 793052 w 1037431"/>
                    <a:gd name="connsiteY107" fmla="*/ 129467 h 785548"/>
                    <a:gd name="connsiteX108" fmla="*/ 626971 w 1037431"/>
                    <a:gd name="connsiteY108" fmla="*/ 210378 h 785548"/>
                    <a:gd name="connsiteX109" fmla="*/ 606924 w 1037431"/>
                    <a:gd name="connsiteY109" fmla="*/ 169316 h 785548"/>
                    <a:gd name="connsiteX110" fmla="*/ 773003 w 1037431"/>
                    <a:gd name="connsiteY110" fmla="*/ 88406 h 785548"/>
                    <a:gd name="connsiteX111" fmla="*/ 739813 w 1037431"/>
                    <a:gd name="connsiteY111" fmla="*/ 20436 h 785548"/>
                    <a:gd name="connsiteX112" fmla="*/ 781760 w 1037431"/>
                    <a:gd name="connsiteY112" fmla="*/ 0 h 785548"/>
                    <a:gd name="connsiteX113" fmla="*/ 814951 w 1037431"/>
                    <a:gd name="connsiteY113" fmla="*/ 67970 h 785548"/>
                    <a:gd name="connsiteX114" fmla="*/ 877663 w 1037431"/>
                    <a:gd name="connsiteY114" fmla="*/ 37419 h 785548"/>
                    <a:gd name="connsiteX115" fmla="*/ 897698 w 1037431"/>
                    <a:gd name="connsiteY115" fmla="*/ 78447 h 785548"/>
                    <a:gd name="connsiteX116" fmla="*/ 834984 w 1037431"/>
                    <a:gd name="connsiteY116" fmla="*/ 108998 h 785548"/>
                    <a:gd name="connsiteX117" fmla="*/ 925452 w 1037431"/>
                    <a:gd name="connsiteY117" fmla="*/ 294272 h 785548"/>
                    <a:gd name="connsiteX118" fmla="*/ 901951 w 1037431"/>
                    <a:gd name="connsiteY118" fmla="*/ 361427 h 785548"/>
                    <a:gd name="connsiteX119" fmla="*/ 698314 w 1037431"/>
                    <a:gd name="connsiteY119" fmla="*/ 215453 h 785548"/>
                    <a:gd name="connsiteX120" fmla="*/ 802165 w 1037431"/>
                    <a:gd name="connsiteY120" fmla="*/ 269154 h 785548"/>
                    <a:gd name="connsiteX121" fmla="*/ 780015 w 1037431"/>
                    <a:gd name="connsiteY121" fmla="*/ 308898 h 785548"/>
                    <a:gd name="connsiteX122" fmla="*/ 675521 w 1037431"/>
                    <a:gd name="connsiteY122" fmla="*/ 251670 h 785548"/>
                    <a:gd name="connsiteX123" fmla="*/ 698314 w 1037431"/>
                    <a:gd name="connsiteY123" fmla="*/ 215453 h 7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</a:cxnLst>
                  <a:rect l="l" t="t" r="r" b="b"/>
                  <a:pathLst>
                    <a:path w="1037431" h="785548">
                      <a:moveTo>
                        <a:pt x="15326" y="377787"/>
                      </a:moveTo>
                      <a:cubicBezTo>
                        <a:pt x="56793" y="386538"/>
                        <a:pt x="93377" y="397669"/>
                        <a:pt x="124888" y="410712"/>
                      </a:cubicBezTo>
                      <a:lnTo>
                        <a:pt x="109508" y="454235"/>
                      </a:lnTo>
                      <a:cubicBezTo>
                        <a:pt x="81074" y="440773"/>
                        <a:pt x="44739" y="429003"/>
                        <a:pt x="0" y="419126"/>
                      </a:cubicBezTo>
                      <a:lnTo>
                        <a:pt x="15326" y="377787"/>
                      </a:lnTo>
                      <a:close/>
                      <a:moveTo>
                        <a:pt x="462299" y="649359"/>
                      </a:moveTo>
                      <a:cubicBezTo>
                        <a:pt x="438008" y="661191"/>
                        <a:pt x="411300" y="673644"/>
                        <a:pt x="382812" y="686963"/>
                      </a:cubicBezTo>
                      <a:cubicBezTo>
                        <a:pt x="353886" y="700536"/>
                        <a:pt x="329176" y="709294"/>
                        <a:pt x="308482" y="713897"/>
                      </a:cubicBezTo>
                      <a:cubicBezTo>
                        <a:pt x="288237" y="717201"/>
                        <a:pt x="267603" y="714137"/>
                        <a:pt x="247022" y="705607"/>
                      </a:cubicBezTo>
                      <a:cubicBezTo>
                        <a:pt x="237187" y="701122"/>
                        <a:pt x="230161" y="700184"/>
                        <a:pt x="224859" y="702768"/>
                      </a:cubicBezTo>
                      <a:cubicBezTo>
                        <a:pt x="215576" y="707291"/>
                        <a:pt x="209382" y="734863"/>
                        <a:pt x="206225" y="785548"/>
                      </a:cubicBezTo>
                      <a:lnTo>
                        <a:pt x="161313" y="771957"/>
                      </a:lnTo>
                      <a:cubicBezTo>
                        <a:pt x="165956" y="725465"/>
                        <a:pt x="174853" y="693258"/>
                        <a:pt x="188205" y="675836"/>
                      </a:cubicBezTo>
                      <a:lnTo>
                        <a:pt x="127252" y="551006"/>
                      </a:lnTo>
                      <a:lnTo>
                        <a:pt x="68066" y="579840"/>
                      </a:lnTo>
                      <a:lnTo>
                        <a:pt x="49104" y="541009"/>
                      </a:lnTo>
                      <a:lnTo>
                        <a:pt x="147588" y="493030"/>
                      </a:lnTo>
                      <a:lnTo>
                        <a:pt x="229016" y="659792"/>
                      </a:lnTo>
                      <a:cubicBezTo>
                        <a:pt x="232067" y="660466"/>
                        <a:pt x="235387" y="661608"/>
                        <a:pt x="238880" y="663186"/>
                      </a:cubicBezTo>
                      <a:cubicBezTo>
                        <a:pt x="254841" y="670127"/>
                        <a:pt x="269756" y="673777"/>
                        <a:pt x="283592" y="674154"/>
                      </a:cubicBezTo>
                      <a:cubicBezTo>
                        <a:pt x="299866" y="673864"/>
                        <a:pt x="321212" y="668385"/>
                        <a:pt x="347706" y="656557"/>
                      </a:cubicBezTo>
                      <a:cubicBezTo>
                        <a:pt x="373121" y="644735"/>
                        <a:pt x="402936" y="630771"/>
                        <a:pt x="437381" y="613989"/>
                      </a:cubicBezTo>
                      <a:cubicBezTo>
                        <a:pt x="459017" y="603448"/>
                        <a:pt x="480886" y="592234"/>
                        <a:pt x="502724" y="581036"/>
                      </a:cubicBezTo>
                      <a:cubicBezTo>
                        <a:pt x="519678" y="572425"/>
                        <a:pt x="536403" y="563370"/>
                        <a:pt x="552882" y="553881"/>
                      </a:cubicBezTo>
                      <a:lnTo>
                        <a:pt x="562981" y="600309"/>
                      </a:lnTo>
                      <a:lnTo>
                        <a:pt x="462299" y="649359"/>
                      </a:lnTo>
                      <a:close/>
                      <a:moveTo>
                        <a:pt x="214183" y="334977"/>
                      </a:moveTo>
                      <a:lnTo>
                        <a:pt x="128960" y="376494"/>
                      </a:lnTo>
                      <a:lnTo>
                        <a:pt x="111954" y="341668"/>
                      </a:lnTo>
                      <a:lnTo>
                        <a:pt x="354428" y="223542"/>
                      </a:lnTo>
                      <a:lnTo>
                        <a:pt x="368845" y="253069"/>
                      </a:lnTo>
                      <a:cubicBezTo>
                        <a:pt x="354143" y="287082"/>
                        <a:pt x="335848" y="319430"/>
                        <a:pt x="314269" y="349562"/>
                      </a:cubicBezTo>
                      <a:cubicBezTo>
                        <a:pt x="315584" y="350040"/>
                        <a:pt x="316662" y="350036"/>
                        <a:pt x="318009" y="350500"/>
                      </a:cubicBezTo>
                      <a:lnTo>
                        <a:pt x="406758" y="307263"/>
                      </a:lnTo>
                      <a:lnTo>
                        <a:pt x="502398" y="503132"/>
                      </a:lnTo>
                      <a:cubicBezTo>
                        <a:pt x="515098" y="529138"/>
                        <a:pt x="507011" y="549473"/>
                        <a:pt x="478290" y="563467"/>
                      </a:cubicBezTo>
                      <a:lnTo>
                        <a:pt x="444331" y="580011"/>
                      </a:lnTo>
                      <a:lnTo>
                        <a:pt x="418480" y="549455"/>
                      </a:lnTo>
                      <a:lnTo>
                        <a:pt x="450720" y="535947"/>
                      </a:lnTo>
                      <a:cubicBezTo>
                        <a:pt x="460423" y="531220"/>
                        <a:pt x="463360" y="523789"/>
                        <a:pt x="458630" y="514099"/>
                      </a:cubicBezTo>
                      <a:lnTo>
                        <a:pt x="447634" y="491581"/>
                      </a:lnTo>
                      <a:lnTo>
                        <a:pt x="384015" y="522575"/>
                      </a:lnTo>
                      <a:lnTo>
                        <a:pt x="419350" y="594939"/>
                      </a:lnTo>
                      <a:lnTo>
                        <a:pt x="380927" y="613657"/>
                      </a:lnTo>
                      <a:lnTo>
                        <a:pt x="345592" y="541293"/>
                      </a:lnTo>
                      <a:lnTo>
                        <a:pt x="283302" y="571640"/>
                      </a:lnTo>
                      <a:lnTo>
                        <a:pt x="319046" y="644844"/>
                      </a:lnTo>
                      <a:lnTo>
                        <a:pt x="279264" y="664226"/>
                      </a:lnTo>
                      <a:lnTo>
                        <a:pt x="162959" y="426035"/>
                      </a:lnTo>
                      <a:lnTo>
                        <a:pt x="264580" y="376530"/>
                      </a:lnTo>
                      <a:cubicBezTo>
                        <a:pt x="245260" y="373944"/>
                        <a:pt x="223959" y="371724"/>
                        <a:pt x="201114" y="370855"/>
                      </a:cubicBezTo>
                      <a:lnTo>
                        <a:pt x="214183" y="334977"/>
                      </a:lnTo>
                      <a:close/>
                      <a:moveTo>
                        <a:pt x="278968" y="342206"/>
                      </a:moveTo>
                      <a:cubicBezTo>
                        <a:pt x="292603" y="324378"/>
                        <a:pt x="304770" y="305479"/>
                        <a:pt x="315349" y="285690"/>
                      </a:cubicBezTo>
                      <a:lnTo>
                        <a:pt x="216381" y="333905"/>
                      </a:lnTo>
                      <a:cubicBezTo>
                        <a:pt x="238373" y="336307"/>
                        <a:pt x="259207" y="338716"/>
                        <a:pt x="278968" y="342206"/>
                      </a:cubicBezTo>
                      <a:close/>
                      <a:moveTo>
                        <a:pt x="251626" y="506771"/>
                      </a:moveTo>
                      <a:lnTo>
                        <a:pt x="266707" y="537655"/>
                      </a:lnTo>
                      <a:lnTo>
                        <a:pt x="328966" y="507323"/>
                      </a:lnTo>
                      <a:lnTo>
                        <a:pt x="313885" y="476440"/>
                      </a:lnTo>
                      <a:lnTo>
                        <a:pt x="251626" y="506771"/>
                      </a:lnTo>
                      <a:close/>
                      <a:moveTo>
                        <a:pt x="352308" y="457721"/>
                      </a:moveTo>
                      <a:lnTo>
                        <a:pt x="367389" y="488605"/>
                      </a:lnTo>
                      <a:lnTo>
                        <a:pt x="431007" y="457611"/>
                      </a:lnTo>
                      <a:lnTo>
                        <a:pt x="415927" y="426727"/>
                      </a:lnTo>
                      <a:lnTo>
                        <a:pt x="352308" y="457721"/>
                      </a:lnTo>
                      <a:close/>
                      <a:moveTo>
                        <a:pt x="399125" y="392322"/>
                      </a:moveTo>
                      <a:lnTo>
                        <a:pt x="384062" y="361470"/>
                      </a:lnTo>
                      <a:lnTo>
                        <a:pt x="320443" y="392464"/>
                      </a:lnTo>
                      <a:lnTo>
                        <a:pt x="335524" y="423347"/>
                      </a:lnTo>
                      <a:lnTo>
                        <a:pt x="399142" y="392354"/>
                      </a:lnTo>
                      <a:close/>
                      <a:moveTo>
                        <a:pt x="297086" y="442034"/>
                      </a:moveTo>
                      <a:lnTo>
                        <a:pt x="282020" y="411182"/>
                      </a:lnTo>
                      <a:lnTo>
                        <a:pt x="219761" y="441513"/>
                      </a:lnTo>
                      <a:lnTo>
                        <a:pt x="234842" y="472397"/>
                      </a:lnTo>
                      <a:lnTo>
                        <a:pt x="297101" y="442066"/>
                      </a:lnTo>
                      <a:close/>
                      <a:moveTo>
                        <a:pt x="485814" y="148577"/>
                      </a:moveTo>
                      <a:cubicBezTo>
                        <a:pt x="526608" y="157096"/>
                        <a:pt x="563003" y="167759"/>
                        <a:pt x="594935" y="180595"/>
                      </a:cubicBezTo>
                      <a:lnTo>
                        <a:pt x="579342" y="225902"/>
                      </a:lnTo>
                      <a:cubicBezTo>
                        <a:pt x="550910" y="212441"/>
                        <a:pt x="514774" y="200012"/>
                        <a:pt x="470488" y="189916"/>
                      </a:cubicBezTo>
                      <a:lnTo>
                        <a:pt x="485814" y="148577"/>
                      </a:lnTo>
                      <a:close/>
                      <a:moveTo>
                        <a:pt x="943848" y="414760"/>
                      </a:moveTo>
                      <a:cubicBezTo>
                        <a:pt x="918652" y="427034"/>
                        <a:pt x="891071" y="439912"/>
                        <a:pt x="861256" y="453877"/>
                      </a:cubicBezTo>
                      <a:cubicBezTo>
                        <a:pt x="831004" y="468094"/>
                        <a:pt x="804968" y="477500"/>
                        <a:pt x="784275" y="482103"/>
                      </a:cubicBezTo>
                      <a:cubicBezTo>
                        <a:pt x="762798" y="485710"/>
                        <a:pt x="740737" y="483210"/>
                        <a:pt x="720617" y="474885"/>
                      </a:cubicBezTo>
                      <a:cubicBezTo>
                        <a:pt x="710779" y="470399"/>
                        <a:pt x="702851" y="469902"/>
                        <a:pt x="697578" y="472472"/>
                      </a:cubicBezTo>
                      <a:cubicBezTo>
                        <a:pt x="688295" y="476992"/>
                        <a:pt x="681870" y="505238"/>
                        <a:pt x="678940" y="557453"/>
                      </a:cubicBezTo>
                      <a:lnTo>
                        <a:pt x="634012" y="543829"/>
                      </a:lnTo>
                      <a:cubicBezTo>
                        <a:pt x="638649" y="496260"/>
                        <a:pt x="647761" y="463428"/>
                        <a:pt x="660893" y="445552"/>
                      </a:cubicBezTo>
                      <a:lnTo>
                        <a:pt x="600161" y="321177"/>
                      </a:lnTo>
                      <a:lnTo>
                        <a:pt x="540100" y="350436"/>
                      </a:lnTo>
                      <a:lnTo>
                        <a:pt x="520698" y="310701"/>
                      </a:lnTo>
                      <a:lnTo>
                        <a:pt x="620959" y="261856"/>
                      </a:lnTo>
                      <a:lnTo>
                        <a:pt x="702609" y="429070"/>
                      </a:lnTo>
                      <a:cubicBezTo>
                        <a:pt x="706114" y="429522"/>
                        <a:pt x="709401" y="430679"/>
                        <a:pt x="712927" y="432242"/>
                      </a:cubicBezTo>
                      <a:cubicBezTo>
                        <a:pt x="729102" y="438557"/>
                        <a:pt x="744891" y="441783"/>
                        <a:pt x="759165" y="441908"/>
                      </a:cubicBezTo>
                      <a:cubicBezTo>
                        <a:pt x="775890" y="441398"/>
                        <a:pt x="797921" y="435023"/>
                        <a:pt x="825724" y="422597"/>
                      </a:cubicBezTo>
                      <a:cubicBezTo>
                        <a:pt x="852013" y="410351"/>
                        <a:pt x="883139" y="395708"/>
                        <a:pt x="919362" y="378061"/>
                      </a:cubicBezTo>
                      <a:cubicBezTo>
                        <a:pt x="939220" y="368385"/>
                        <a:pt x="959327" y="358071"/>
                        <a:pt x="980090" y="347955"/>
                      </a:cubicBezTo>
                      <a:cubicBezTo>
                        <a:pt x="995854" y="339535"/>
                        <a:pt x="1011467" y="330836"/>
                        <a:pt x="1026922" y="321859"/>
                      </a:cubicBezTo>
                      <a:lnTo>
                        <a:pt x="1037432" y="369127"/>
                      </a:lnTo>
                      <a:lnTo>
                        <a:pt x="943831" y="414728"/>
                      </a:lnTo>
                      <a:close/>
                      <a:moveTo>
                        <a:pt x="901951" y="361427"/>
                      </a:moveTo>
                      <a:lnTo>
                        <a:pt x="839659" y="391775"/>
                      </a:lnTo>
                      <a:lnTo>
                        <a:pt x="810770" y="356140"/>
                      </a:lnTo>
                      <a:cubicBezTo>
                        <a:pt x="831527" y="348228"/>
                        <a:pt x="850938" y="339851"/>
                        <a:pt x="869051" y="331027"/>
                      </a:cubicBezTo>
                      <a:cubicBezTo>
                        <a:pt x="880986" y="325212"/>
                        <a:pt x="884165" y="316064"/>
                        <a:pt x="878549" y="304564"/>
                      </a:cubicBezTo>
                      <a:lnTo>
                        <a:pt x="793052" y="129467"/>
                      </a:lnTo>
                      <a:lnTo>
                        <a:pt x="626971" y="210378"/>
                      </a:lnTo>
                      <a:lnTo>
                        <a:pt x="606924" y="169316"/>
                      </a:lnTo>
                      <a:lnTo>
                        <a:pt x="773003" y="88406"/>
                      </a:lnTo>
                      <a:lnTo>
                        <a:pt x="739813" y="20436"/>
                      </a:lnTo>
                      <a:lnTo>
                        <a:pt x="781760" y="0"/>
                      </a:lnTo>
                      <a:lnTo>
                        <a:pt x="814951" y="67970"/>
                      </a:lnTo>
                      <a:lnTo>
                        <a:pt x="877663" y="37419"/>
                      </a:lnTo>
                      <a:lnTo>
                        <a:pt x="897698" y="78447"/>
                      </a:lnTo>
                      <a:lnTo>
                        <a:pt x="834984" y="108998"/>
                      </a:lnTo>
                      <a:lnTo>
                        <a:pt x="925452" y="294272"/>
                      </a:lnTo>
                      <a:cubicBezTo>
                        <a:pt x="940106" y="324283"/>
                        <a:pt x="931965" y="346805"/>
                        <a:pt x="901951" y="361427"/>
                      </a:cubicBezTo>
                      <a:close/>
                      <a:moveTo>
                        <a:pt x="698314" y="215453"/>
                      </a:moveTo>
                      <a:cubicBezTo>
                        <a:pt x="741434" y="234315"/>
                        <a:pt x="775938" y="252418"/>
                        <a:pt x="802165" y="269154"/>
                      </a:cubicBezTo>
                      <a:lnTo>
                        <a:pt x="780015" y="308898"/>
                      </a:lnTo>
                      <a:cubicBezTo>
                        <a:pt x="752294" y="290170"/>
                        <a:pt x="717317" y="271180"/>
                        <a:pt x="675521" y="251670"/>
                      </a:cubicBezTo>
                      <a:lnTo>
                        <a:pt x="698314" y="215453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988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4.89795918367348,&quot;FooterHeight&quot;:2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613;#38179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613;#381793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13762"/>
      </a:accent1>
      <a:accent2>
        <a:srgbClr val="DA9F5D"/>
      </a:accent2>
      <a:accent3>
        <a:srgbClr val="0E5C35"/>
      </a:accent3>
      <a:accent4>
        <a:srgbClr val="F4E0A5"/>
      </a:accent4>
      <a:accent5>
        <a:srgbClr val="842722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喜鹊招牌体(简+繁体)"/>
        <a:ea typeface="喜鹊招牌体(简+繁体)"/>
        <a:cs typeface=""/>
      </a:majorFont>
      <a:minorFont>
        <a:latin typeface="喜鹊招牌体(简+繁体)"/>
        <a:ea typeface="方正姚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 w="28575">
          <a:noFill/>
        </a:ln>
      </a:spPr>
      <a:bodyPr rtlCol="0" anchor="ctr"/>
      <a:lstStyle>
        <a:defPPr algn="ctr">
          <a:defRPr sz="4400" dirty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36000" rtlCol="0">
        <a:spAutoFit/>
      </a:bodyPr>
      <a:lstStyle>
        <a:defPPr algn="l">
          <a:defRPr sz="24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213762"/>
    </a:accent1>
    <a:accent2>
      <a:srgbClr val="DA9F5D"/>
    </a:accent2>
    <a:accent3>
      <a:srgbClr val="0E5C35"/>
    </a:accent3>
    <a:accent4>
      <a:srgbClr val="F4E0A5"/>
    </a:accent4>
    <a:accent5>
      <a:srgbClr val="842722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1368</TotalTime>
  <Words>1101</Words>
  <Application>Microsoft Office PowerPoint</Application>
  <PresentationFormat>宽屏</PresentationFormat>
  <Paragraphs>326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微软雅黑</vt:lpstr>
      <vt:lpstr>Arial</vt:lpstr>
      <vt:lpstr>喜鹊招牌体(简+繁体)</vt:lpstr>
      <vt:lpstr>等线</vt:lpstr>
      <vt:lpstr>方正姚体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鲍 占宇</dc:creator>
  <cp:keywords>51PPT模板网;P界达人</cp:keywords>
  <dc:description>www.51pptmoban.com</dc:description>
  <cp:lastModifiedBy>Microsoft 帐户</cp:lastModifiedBy>
  <cp:revision>178</cp:revision>
  <dcterms:created xsi:type="dcterms:W3CDTF">2020-07-12T07:53:39Z</dcterms:created>
  <dcterms:modified xsi:type="dcterms:W3CDTF">2020-08-02T01:01:23Z</dcterms:modified>
</cp:coreProperties>
</file>