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charts/chart5.xml" ContentType="application/vnd.openxmlformats-officedocument.drawingml.chart+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0" r:id="rId2"/>
    <p:sldId id="262" r:id="rId3"/>
    <p:sldId id="283" r:id="rId4"/>
    <p:sldId id="263" r:id="rId5"/>
    <p:sldId id="264" r:id="rId6"/>
    <p:sldId id="267" r:id="rId7"/>
    <p:sldId id="268" r:id="rId8"/>
    <p:sldId id="269" r:id="rId9"/>
    <p:sldId id="270" r:id="rId10"/>
    <p:sldId id="284" r:id="rId11"/>
    <p:sldId id="271" r:id="rId12"/>
    <p:sldId id="272" r:id="rId13"/>
    <p:sldId id="273" r:id="rId14"/>
    <p:sldId id="274" r:id="rId15"/>
    <p:sldId id="275" r:id="rId16"/>
    <p:sldId id="276" r:id="rId17"/>
    <p:sldId id="282" r:id="rId18"/>
    <p:sldId id="285" r:id="rId19"/>
    <p:sldId id="277" r:id="rId20"/>
    <p:sldId id="278" r:id="rId21"/>
    <p:sldId id="286" r:id="rId22"/>
    <p:sldId id="279" r:id="rId23"/>
    <p:sldId id="280" r:id="rId24"/>
    <p:sldId id="281" r:id="rId25"/>
    <p:sldId id="287" r:id="rId26"/>
    <p:sldId id="288" r:id="rId27"/>
    <p:sldId id="289" r:id="rId28"/>
    <p:sldId id="290" r:id="rId29"/>
    <p:sldId id="291" r:id="rId30"/>
    <p:sldId id="29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400"/>
    <a:srgbClr val="F4901E"/>
    <a:srgbClr val="72D9DB"/>
    <a:srgbClr val="14ABFF"/>
    <a:srgbClr val="2B7EE8"/>
    <a:srgbClr val="C68F0F"/>
    <a:srgbClr val="DCA007"/>
    <a:srgbClr val="CEECFD"/>
    <a:srgbClr val="336991"/>
    <a:srgbClr val="3B78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4722" autoAdjust="0"/>
  </p:normalViewPr>
  <p:slideViewPr>
    <p:cSldViewPr snapToGrid="0">
      <p:cViewPr varScale="1">
        <p:scale>
          <a:sx n="84" d="100"/>
          <a:sy n="84" d="100"/>
        </p:scale>
        <p:origin x="595" y="53"/>
      </p:cViewPr>
      <p:guideLst/>
    </p:cSldViewPr>
  </p:slideViewPr>
  <p:outlineViewPr>
    <p:cViewPr>
      <p:scale>
        <a:sx n="33" d="100"/>
        <a:sy n="33" d="100"/>
      </p:scale>
      <p:origin x="0" y="-7190"/>
    </p:cViewPr>
  </p:outlineViewPr>
  <p:notesTextViewPr>
    <p:cViewPr>
      <p:scale>
        <a:sx n="1" d="1"/>
        <a:sy n="1" d="1"/>
      </p:scale>
      <p:origin x="0" y="0"/>
    </p:cViewPr>
  </p:notesTextViewPr>
  <p:sorterViewPr>
    <p:cViewPr>
      <p:scale>
        <a:sx n="121" d="100"/>
        <a:sy n="12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image" Target="../media/image1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1"/>
              </a:solidFill>
            </c:spPr>
            <c:extLst xmlns:c16r2="http://schemas.microsoft.com/office/drawing/2015/06/chart">
              <c:ext xmlns:c16="http://schemas.microsoft.com/office/drawing/2014/chart" uri="{C3380CC4-5D6E-409C-BE32-E72D297353CC}">
                <c16:uniqueId val="{00000001-287E-46F3-884D-411A0B9FF5F2}"/>
              </c:ext>
            </c:extLst>
          </c:dPt>
          <c:dPt>
            <c:idx val="1"/>
            <c:bubble3D val="0"/>
            <c:spPr>
              <a:solidFill>
                <a:srgbClr val="D9EEFB"/>
              </a:solidFill>
            </c:spPr>
            <c:extLst xmlns:c16r2="http://schemas.microsoft.com/office/drawing/2015/06/chart">
              <c:ext xmlns:c16="http://schemas.microsoft.com/office/drawing/2014/chart" uri="{C3380CC4-5D6E-409C-BE32-E72D297353CC}">
                <c16:uniqueId val="{00000003-287E-46F3-884D-411A0B9FF5F2}"/>
              </c:ext>
            </c:extLst>
          </c:dPt>
          <c:cat>
            <c:strRef>
              <c:f>Sheet1!$A$2:$A$3</c:f>
              <c:strCache>
                <c:ptCount val="2"/>
                <c:pt idx="0">
                  <c:v>1st Qtr</c:v>
                </c:pt>
                <c:pt idx="1">
                  <c:v>2nd Qtr</c:v>
                </c:pt>
              </c:strCache>
            </c:strRef>
          </c:cat>
          <c:val>
            <c:numRef>
              <c:f>Sheet1!$B$2:$B$3</c:f>
              <c:numCache>
                <c:formatCode>General</c:formatCode>
                <c:ptCount val="2"/>
                <c:pt idx="0">
                  <c:v>2</c:v>
                </c:pt>
                <c:pt idx="1">
                  <c:v>8</c:v>
                </c:pt>
              </c:numCache>
            </c:numRef>
          </c:val>
          <c:extLst xmlns:c16r2="http://schemas.microsoft.com/office/drawing/2015/06/chart">
            <c:ext xmlns:c16="http://schemas.microsoft.com/office/drawing/2014/chart" uri="{C3380CC4-5D6E-409C-BE32-E72D297353CC}">
              <c16:uniqueId val="{00000004-287E-46F3-884D-411A0B9FF5F2}"/>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1"/>
              </a:solidFill>
            </c:spPr>
            <c:extLst xmlns:c16r2="http://schemas.microsoft.com/office/drawing/2015/06/chart">
              <c:ext xmlns:c16="http://schemas.microsoft.com/office/drawing/2014/chart" uri="{C3380CC4-5D6E-409C-BE32-E72D297353CC}">
                <c16:uniqueId val="{00000001-8A5C-440E-901A-47B66249C958}"/>
              </c:ext>
            </c:extLst>
          </c:dPt>
          <c:dPt>
            <c:idx val="1"/>
            <c:bubble3D val="0"/>
            <c:spPr>
              <a:solidFill>
                <a:srgbClr val="D9EEFB"/>
              </a:solidFill>
            </c:spPr>
            <c:extLst xmlns:c16r2="http://schemas.microsoft.com/office/drawing/2015/06/chart">
              <c:ext xmlns:c16="http://schemas.microsoft.com/office/drawing/2014/chart" uri="{C3380CC4-5D6E-409C-BE32-E72D297353CC}">
                <c16:uniqueId val="{00000003-8A5C-440E-901A-47B66249C958}"/>
              </c:ext>
            </c:extLst>
          </c:dPt>
          <c:cat>
            <c:strRef>
              <c:f>Sheet1!$A$2:$A$3</c:f>
              <c:strCache>
                <c:ptCount val="2"/>
                <c:pt idx="0">
                  <c:v>1st Qtr</c:v>
                </c:pt>
                <c:pt idx="1">
                  <c:v>2nd Qtr</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8A5C-440E-901A-47B66249C958}"/>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tx2">
                  <a:lumMod val="50000"/>
                </a:schemeClr>
              </a:solidFill>
            </c:spPr>
            <c:extLst xmlns:c16r2="http://schemas.microsoft.com/office/drawing/2015/06/chart">
              <c:ext xmlns:c16="http://schemas.microsoft.com/office/drawing/2014/chart" uri="{C3380CC4-5D6E-409C-BE32-E72D297353CC}">
                <c16:uniqueId val="{00000001-185B-4F93-84FA-76FC377C092B}"/>
              </c:ext>
            </c:extLst>
          </c:dPt>
          <c:dPt>
            <c:idx val="1"/>
            <c:bubble3D val="0"/>
            <c:spPr>
              <a:solidFill>
                <a:srgbClr val="D9EEFB"/>
              </a:solidFill>
            </c:spPr>
            <c:extLst xmlns:c16r2="http://schemas.microsoft.com/office/drawing/2015/06/chart">
              <c:ext xmlns:c16="http://schemas.microsoft.com/office/drawing/2014/chart" uri="{C3380CC4-5D6E-409C-BE32-E72D297353CC}">
                <c16:uniqueId val="{00000003-185B-4F93-84FA-76FC377C092B}"/>
              </c:ext>
            </c:extLst>
          </c:dPt>
          <c:cat>
            <c:strRef>
              <c:f>Sheet1!$A$2:$A$3</c:f>
              <c:strCache>
                <c:ptCount val="2"/>
                <c:pt idx="0">
                  <c:v>1st Qtr</c:v>
                </c:pt>
                <c:pt idx="1">
                  <c:v>2nd Qtr</c:v>
                </c:pt>
              </c:strCache>
            </c:strRef>
          </c:cat>
          <c:val>
            <c:numRef>
              <c:f>Sheet1!$B$2:$B$3</c:f>
              <c:numCache>
                <c:formatCode>General</c:formatCode>
                <c:ptCount val="2"/>
                <c:pt idx="0">
                  <c:v>2</c:v>
                </c:pt>
                <c:pt idx="1">
                  <c:v>6</c:v>
                </c:pt>
              </c:numCache>
            </c:numRef>
          </c:val>
          <c:extLst xmlns:c16r2="http://schemas.microsoft.com/office/drawing/2015/06/chart">
            <c:ext xmlns:c16="http://schemas.microsoft.com/office/drawing/2014/chart" uri="{C3380CC4-5D6E-409C-BE32-E72D297353CC}">
              <c16:uniqueId val="{00000004-185B-4F93-84FA-76FC377C092B}"/>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a:gsLst>
                <a:gs pos="100000">
                  <a:schemeClr val="accent1">
                    <a:alpha val="24000"/>
                  </a:schemeClr>
                </a:gs>
                <a:gs pos="11000">
                  <a:schemeClr val="accent1"/>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850-4384-AF69-821992F114CC}"/>
            </c:ext>
          </c:extLst>
        </c:ser>
        <c:ser>
          <c:idx val="1"/>
          <c:order val="1"/>
          <c:tx>
            <c:strRef>
              <c:f>Sheet1!$C$1</c:f>
              <c:strCache>
                <c:ptCount val="1"/>
                <c:pt idx="0">
                  <c:v>系列 2</c:v>
                </c:pt>
              </c:strCache>
            </c:strRef>
          </c:tx>
          <c:spPr>
            <a:gradFill>
              <a:gsLst>
                <a:gs pos="100000">
                  <a:schemeClr val="accent2">
                    <a:alpha val="23000"/>
                  </a:schemeClr>
                </a:gs>
                <a:gs pos="11000">
                  <a:schemeClr val="accent2"/>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850-4384-AF69-821992F114CC}"/>
            </c:ext>
          </c:extLst>
        </c:ser>
        <c:ser>
          <c:idx val="2"/>
          <c:order val="2"/>
          <c:tx>
            <c:strRef>
              <c:f>Sheet1!$D$1</c:f>
              <c:strCache>
                <c:ptCount val="1"/>
                <c:pt idx="0">
                  <c:v>系列 3</c:v>
                </c:pt>
              </c:strCache>
            </c:strRef>
          </c:tx>
          <c:spPr>
            <a:gradFill>
              <a:gsLst>
                <a:gs pos="100000">
                  <a:schemeClr val="accent3">
                    <a:alpha val="21000"/>
                  </a:schemeClr>
                </a:gs>
                <a:gs pos="11000">
                  <a:schemeClr val="accent3"/>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850-4384-AF69-821992F114CC}"/>
            </c:ext>
          </c:extLst>
        </c:ser>
        <c:dLbls>
          <c:showLegendKey val="0"/>
          <c:showVal val="0"/>
          <c:showCatName val="0"/>
          <c:showSerName val="0"/>
          <c:showPercent val="0"/>
          <c:showBubbleSize val="0"/>
        </c:dLbls>
        <c:gapWidth val="219"/>
        <c:overlap val="-27"/>
        <c:axId val="933887824"/>
        <c:axId val="933890544"/>
      </c:barChart>
      <c:catAx>
        <c:axId val="933887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3890544"/>
        <c:crosses val="autoZero"/>
        <c:auto val="1"/>
        <c:lblAlgn val="ctr"/>
        <c:lblOffset val="100"/>
        <c:noMultiLvlLbl val="0"/>
      </c:catAx>
      <c:valAx>
        <c:axId val="9338905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38878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A516-4B89-B786-3B0C13090857}"/>
            </c:ext>
          </c:extLst>
        </c:ser>
        <c:ser>
          <c:idx val="1"/>
          <c:order val="1"/>
          <c:tx>
            <c:strRef>
              <c:f>Sheet1!$C$1</c:f>
              <c:strCache>
                <c:ptCount val="1"/>
                <c:pt idx="0">
                  <c:v>系列 2</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A516-4B89-B786-3B0C13090857}"/>
            </c:ext>
          </c:extLst>
        </c:ser>
        <c:dLbls>
          <c:showLegendKey val="0"/>
          <c:showVal val="0"/>
          <c:showCatName val="0"/>
          <c:showSerName val="0"/>
          <c:showPercent val="0"/>
          <c:showBubbleSize val="0"/>
        </c:dLbls>
        <c:marker val="1"/>
        <c:smooth val="0"/>
        <c:axId val="940283696"/>
        <c:axId val="940284240"/>
      </c:lineChart>
      <c:catAx>
        <c:axId val="940283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0284240"/>
        <c:crosses val="autoZero"/>
        <c:auto val="1"/>
        <c:lblAlgn val="ctr"/>
        <c:lblOffset val="100"/>
        <c:noMultiLvlLbl val="0"/>
      </c:catAx>
      <c:valAx>
        <c:axId val="9402842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02836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8CD80-53D6-4121-8EDC-CF3573A35617}" type="datetimeFigureOut">
              <a:rPr lang="zh-CN" altLang="en-US" smtClean="0"/>
              <a:t>2020/8/2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FF42D7-6232-47A9-9FF7-B54D519BCE27}" type="slidenum">
              <a:rPr lang="zh-CN" altLang="en-US" smtClean="0"/>
              <a:t>‹#›</a:t>
            </a:fld>
            <a:endParaRPr lang="zh-CN" altLang="en-US"/>
          </a:p>
        </p:txBody>
      </p:sp>
    </p:spTree>
    <p:extLst>
      <p:ext uri="{BB962C8B-B14F-4D97-AF65-F5344CB8AC3E}">
        <p14:creationId xmlns:p14="http://schemas.microsoft.com/office/powerpoint/2010/main" val="2102670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3FF42D7-6232-47A9-9FF7-B54D519BCE27}" type="slidenum">
              <a:rPr lang="zh-CN" altLang="en-US" smtClean="0"/>
              <a:t>2</a:t>
            </a:fld>
            <a:endParaRPr lang="zh-CN" altLang="en-US"/>
          </a:p>
        </p:txBody>
      </p:sp>
    </p:spTree>
    <p:extLst>
      <p:ext uri="{BB962C8B-B14F-4D97-AF65-F5344CB8AC3E}">
        <p14:creationId xmlns:p14="http://schemas.microsoft.com/office/powerpoint/2010/main" val="3291220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3FF42D7-6232-47A9-9FF7-B54D519BCE27}" type="slidenum">
              <a:rPr lang="zh-CN" altLang="en-US" smtClean="0"/>
              <a:t>27</a:t>
            </a:fld>
            <a:endParaRPr lang="zh-CN" altLang="en-US"/>
          </a:p>
        </p:txBody>
      </p:sp>
    </p:spTree>
    <p:extLst>
      <p:ext uri="{BB962C8B-B14F-4D97-AF65-F5344CB8AC3E}">
        <p14:creationId xmlns:p14="http://schemas.microsoft.com/office/powerpoint/2010/main" val="378176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100000">
              <a:srgbClr val="EEF6FF"/>
            </a:gs>
            <a:gs pos="11000">
              <a:srgbClr val="D3F0FF"/>
            </a:gs>
          </a:gsLst>
          <a:lin ang="5400000" scaled="1"/>
        </a:gradFill>
        <a:effectLst/>
      </p:bgPr>
    </p:bg>
    <p:spTree>
      <p:nvGrpSpPr>
        <p:cNvPr id="1" name=""/>
        <p:cNvGrpSpPr/>
        <p:nvPr/>
      </p:nvGrpSpPr>
      <p:grpSpPr>
        <a:xfrm>
          <a:off x="0" y="0"/>
          <a:ext cx="0" cy="0"/>
          <a:chOff x="0" y="0"/>
          <a:chExt cx="0" cy="0"/>
        </a:xfrm>
      </p:grpSpPr>
      <p:sp>
        <p:nvSpPr>
          <p:cNvPr id="372" name="任意多边形: 形状 371">
            <a:extLst>
              <a:ext uri="{FF2B5EF4-FFF2-40B4-BE49-F238E27FC236}">
                <a16:creationId xmlns:a16="http://schemas.microsoft.com/office/drawing/2014/main" xmlns="" id="{72BEA193-A352-4EDA-A95B-10D74F0F9DD6}"/>
              </a:ext>
            </a:extLst>
          </p:cNvPr>
          <p:cNvSpPr/>
          <p:nvPr userDrawn="1"/>
        </p:nvSpPr>
        <p:spPr>
          <a:xfrm>
            <a:off x="-1117" y="0"/>
            <a:ext cx="7977184" cy="6875362"/>
          </a:xfrm>
          <a:custGeom>
            <a:avLst/>
            <a:gdLst>
              <a:gd name="connsiteX0" fmla="*/ 3703898 w 7998106"/>
              <a:gd name="connsiteY0" fmla="*/ 6875362 h 6898511"/>
              <a:gd name="connsiteX1" fmla="*/ 3796496 w 7998106"/>
              <a:gd name="connsiteY1" fmla="*/ 6875362 h 6898511"/>
              <a:gd name="connsiteX2" fmla="*/ 4097438 w 7998106"/>
              <a:gd name="connsiteY2" fmla="*/ 5486400 h 6898511"/>
              <a:gd name="connsiteX3" fmla="*/ 5069711 w 7998106"/>
              <a:gd name="connsiteY3" fmla="*/ 4421529 h 6898511"/>
              <a:gd name="connsiteX4" fmla="*/ 6632293 w 7998106"/>
              <a:gd name="connsiteY4" fmla="*/ 3669175 h 6898511"/>
              <a:gd name="connsiteX5" fmla="*/ 7176303 w 7998106"/>
              <a:gd name="connsiteY5" fmla="*/ 3113590 h 6898511"/>
              <a:gd name="connsiteX6" fmla="*/ 7604567 w 7998106"/>
              <a:gd name="connsiteY6" fmla="*/ 1851949 h 6898511"/>
              <a:gd name="connsiteX7" fmla="*/ 7998106 w 7998106"/>
              <a:gd name="connsiteY7" fmla="*/ 902825 h 6898511"/>
              <a:gd name="connsiteX8" fmla="*/ 7569843 w 7998106"/>
              <a:gd name="connsiteY8" fmla="*/ 23149 h 6898511"/>
              <a:gd name="connsiteX9" fmla="*/ 23149 w 7998106"/>
              <a:gd name="connsiteY9" fmla="*/ 0 h 6898511"/>
              <a:gd name="connsiteX10" fmla="*/ 0 w 7998106"/>
              <a:gd name="connsiteY10" fmla="*/ 6898511 h 6898511"/>
              <a:gd name="connsiteX11" fmla="*/ 3703898 w 7998106"/>
              <a:gd name="connsiteY11" fmla="*/ 6875362 h 6898511"/>
              <a:gd name="connsiteX0" fmla="*/ 3680810 w 7975018"/>
              <a:gd name="connsiteY0" fmla="*/ 6875362 h 6875362"/>
              <a:gd name="connsiteX1" fmla="*/ 3773408 w 7975018"/>
              <a:gd name="connsiteY1" fmla="*/ 6875362 h 6875362"/>
              <a:gd name="connsiteX2" fmla="*/ 4074350 w 7975018"/>
              <a:gd name="connsiteY2" fmla="*/ 5486400 h 6875362"/>
              <a:gd name="connsiteX3" fmla="*/ 5046623 w 7975018"/>
              <a:gd name="connsiteY3" fmla="*/ 4421529 h 6875362"/>
              <a:gd name="connsiteX4" fmla="*/ 6609205 w 7975018"/>
              <a:gd name="connsiteY4" fmla="*/ 3669175 h 6875362"/>
              <a:gd name="connsiteX5" fmla="*/ 7153215 w 7975018"/>
              <a:gd name="connsiteY5" fmla="*/ 3113590 h 6875362"/>
              <a:gd name="connsiteX6" fmla="*/ 7581479 w 7975018"/>
              <a:gd name="connsiteY6" fmla="*/ 1851949 h 6875362"/>
              <a:gd name="connsiteX7" fmla="*/ 7975018 w 7975018"/>
              <a:gd name="connsiteY7" fmla="*/ 902825 h 6875362"/>
              <a:gd name="connsiteX8" fmla="*/ 7546755 w 7975018"/>
              <a:gd name="connsiteY8" fmla="*/ 23149 h 6875362"/>
              <a:gd name="connsiteX9" fmla="*/ 61 w 7975018"/>
              <a:gd name="connsiteY9" fmla="*/ 0 h 6875362"/>
              <a:gd name="connsiteX10" fmla="*/ 717692 w 7975018"/>
              <a:gd name="connsiteY10" fmla="*/ 6863787 h 6875362"/>
              <a:gd name="connsiteX11" fmla="*/ 3680810 w 7975018"/>
              <a:gd name="connsiteY11" fmla="*/ 6875362 h 6875362"/>
              <a:gd name="connsiteX0" fmla="*/ 3682976 w 7977184"/>
              <a:gd name="connsiteY0" fmla="*/ 6875362 h 6910086"/>
              <a:gd name="connsiteX1" fmla="*/ 3775574 w 7977184"/>
              <a:gd name="connsiteY1" fmla="*/ 6875362 h 6910086"/>
              <a:gd name="connsiteX2" fmla="*/ 4076516 w 7977184"/>
              <a:gd name="connsiteY2" fmla="*/ 5486400 h 6910086"/>
              <a:gd name="connsiteX3" fmla="*/ 5048789 w 7977184"/>
              <a:gd name="connsiteY3" fmla="*/ 4421529 h 6910086"/>
              <a:gd name="connsiteX4" fmla="*/ 6611371 w 7977184"/>
              <a:gd name="connsiteY4" fmla="*/ 3669175 h 6910086"/>
              <a:gd name="connsiteX5" fmla="*/ 7155381 w 7977184"/>
              <a:gd name="connsiteY5" fmla="*/ 3113590 h 6910086"/>
              <a:gd name="connsiteX6" fmla="*/ 7583645 w 7977184"/>
              <a:gd name="connsiteY6" fmla="*/ 1851949 h 6910086"/>
              <a:gd name="connsiteX7" fmla="*/ 7977184 w 7977184"/>
              <a:gd name="connsiteY7" fmla="*/ 902825 h 6910086"/>
              <a:gd name="connsiteX8" fmla="*/ 7548921 w 7977184"/>
              <a:gd name="connsiteY8" fmla="*/ 23149 h 6910086"/>
              <a:gd name="connsiteX9" fmla="*/ 2227 w 7977184"/>
              <a:gd name="connsiteY9" fmla="*/ 0 h 6910086"/>
              <a:gd name="connsiteX10" fmla="*/ 2228 w 7977184"/>
              <a:gd name="connsiteY10" fmla="*/ 6910086 h 6910086"/>
              <a:gd name="connsiteX11" fmla="*/ 3682976 w 7977184"/>
              <a:gd name="connsiteY11" fmla="*/ 6875362 h 6910086"/>
              <a:gd name="connsiteX0" fmla="*/ 3680748 w 7974956"/>
              <a:gd name="connsiteY0" fmla="*/ 6852213 h 6886937"/>
              <a:gd name="connsiteX1" fmla="*/ 3773346 w 7974956"/>
              <a:gd name="connsiteY1" fmla="*/ 6852213 h 6886937"/>
              <a:gd name="connsiteX2" fmla="*/ 4074288 w 7974956"/>
              <a:gd name="connsiteY2" fmla="*/ 5463251 h 6886937"/>
              <a:gd name="connsiteX3" fmla="*/ 5046561 w 7974956"/>
              <a:gd name="connsiteY3" fmla="*/ 4398380 h 6886937"/>
              <a:gd name="connsiteX4" fmla="*/ 6609143 w 7974956"/>
              <a:gd name="connsiteY4" fmla="*/ 3646026 h 6886937"/>
              <a:gd name="connsiteX5" fmla="*/ 7153153 w 7974956"/>
              <a:gd name="connsiteY5" fmla="*/ 3090441 h 6886937"/>
              <a:gd name="connsiteX6" fmla="*/ 7581417 w 7974956"/>
              <a:gd name="connsiteY6" fmla="*/ 1828800 h 6886937"/>
              <a:gd name="connsiteX7" fmla="*/ 7974956 w 7974956"/>
              <a:gd name="connsiteY7" fmla="*/ 879676 h 6886937"/>
              <a:gd name="connsiteX8" fmla="*/ 7546693 w 7974956"/>
              <a:gd name="connsiteY8" fmla="*/ 0 h 6886937"/>
              <a:gd name="connsiteX9" fmla="*/ 243067 w 7974956"/>
              <a:gd name="connsiteY9" fmla="*/ 81023 h 6886937"/>
              <a:gd name="connsiteX10" fmla="*/ 0 w 7974956"/>
              <a:gd name="connsiteY10" fmla="*/ 6886937 h 6886937"/>
              <a:gd name="connsiteX11" fmla="*/ 3680748 w 7974956"/>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11575 h 6886937"/>
              <a:gd name="connsiteX10" fmla="*/ 2228 w 7977184"/>
              <a:gd name="connsiteY10" fmla="*/ 6886937 h 6886937"/>
              <a:gd name="connsiteX11" fmla="*/ 3682976 w 7977184"/>
              <a:gd name="connsiteY11" fmla="*/ 6852213 h 6886937"/>
              <a:gd name="connsiteX0" fmla="*/ 3680748 w 7974956"/>
              <a:gd name="connsiteY0" fmla="*/ 6852213 h 6886937"/>
              <a:gd name="connsiteX1" fmla="*/ 3773346 w 7974956"/>
              <a:gd name="connsiteY1" fmla="*/ 6852213 h 6886937"/>
              <a:gd name="connsiteX2" fmla="*/ 4074288 w 7974956"/>
              <a:gd name="connsiteY2" fmla="*/ 5463251 h 6886937"/>
              <a:gd name="connsiteX3" fmla="*/ 5046561 w 7974956"/>
              <a:gd name="connsiteY3" fmla="*/ 4398380 h 6886937"/>
              <a:gd name="connsiteX4" fmla="*/ 6609143 w 7974956"/>
              <a:gd name="connsiteY4" fmla="*/ 3646026 h 6886937"/>
              <a:gd name="connsiteX5" fmla="*/ 7153153 w 7974956"/>
              <a:gd name="connsiteY5" fmla="*/ 3090441 h 6886937"/>
              <a:gd name="connsiteX6" fmla="*/ 7581417 w 7974956"/>
              <a:gd name="connsiteY6" fmla="*/ 1828800 h 6886937"/>
              <a:gd name="connsiteX7" fmla="*/ 7974956 w 7974956"/>
              <a:gd name="connsiteY7" fmla="*/ 879676 h 6886937"/>
              <a:gd name="connsiteX8" fmla="*/ 7546693 w 7974956"/>
              <a:gd name="connsiteY8" fmla="*/ 0 h 6886937"/>
              <a:gd name="connsiteX9" fmla="*/ 23148 w 7974956"/>
              <a:gd name="connsiteY9" fmla="*/ 11575 h 6886937"/>
              <a:gd name="connsiteX10" fmla="*/ 0 w 7974956"/>
              <a:gd name="connsiteY10" fmla="*/ 6886937 h 6886937"/>
              <a:gd name="connsiteX11" fmla="*/ 3680748 w 7974956"/>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83250 w 7977184"/>
              <a:gd name="connsiteY9" fmla="*/ 92598 h 6886937"/>
              <a:gd name="connsiteX10" fmla="*/ 2227 w 7977184"/>
              <a:gd name="connsiteY10" fmla="*/ 0 h 6886937"/>
              <a:gd name="connsiteX11" fmla="*/ 2228 w 7977184"/>
              <a:gd name="connsiteY11" fmla="*/ 6886937 h 6886937"/>
              <a:gd name="connsiteX12" fmla="*/ 3682976 w 7977184"/>
              <a:gd name="connsiteY12"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7184" h="6886937">
                <a:moveTo>
                  <a:pt x="3682976" y="6852213"/>
                </a:moveTo>
                <a:lnTo>
                  <a:pt x="3775574" y="6852213"/>
                </a:lnTo>
                <a:lnTo>
                  <a:pt x="4076516" y="5463251"/>
                </a:lnTo>
                <a:lnTo>
                  <a:pt x="5048789" y="4398380"/>
                </a:lnTo>
                <a:lnTo>
                  <a:pt x="6611371" y="3646026"/>
                </a:lnTo>
                <a:lnTo>
                  <a:pt x="7155381" y="3090441"/>
                </a:lnTo>
                <a:lnTo>
                  <a:pt x="7583645" y="1828800"/>
                </a:lnTo>
                <a:lnTo>
                  <a:pt x="7977184" y="879676"/>
                </a:lnTo>
                <a:lnTo>
                  <a:pt x="7548921" y="0"/>
                </a:lnTo>
                <a:lnTo>
                  <a:pt x="2227" y="0"/>
                </a:lnTo>
                <a:cubicBezTo>
                  <a:pt x="-5489" y="2299504"/>
                  <a:pt x="9944" y="4587433"/>
                  <a:pt x="2228" y="6886937"/>
                </a:cubicBezTo>
                <a:lnTo>
                  <a:pt x="3682976" y="68522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xmlns="" id="{BA6BAA4F-6771-46EC-AF60-91D8E23B16B7}"/>
              </a:ext>
            </a:extLst>
          </p:cNvPr>
          <p:cNvSpPr/>
          <p:nvPr userDrawn="1"/>
        </p:nvSpPr>
        <p:spPr>
          <a:xfrm>
            <a:off x="14488" y="9029"/>
            <a:ext cx="7791292" cy="6852174"/>
          </a:xfrm>
          <a:custGeom>
            <a:avLst/>
            <a:gdLst>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224837 w 8310623"/>
              <a:gd name="connsiteY11" fmla="*/ 5879938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224837 w 8310623"/>
              <a:gd name="connsiteY11" fmla="*/ 5879938 h 6910086"/>
              <a:gd name="connsiteX12" fmla="*/ 4210433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499315 w 8310623"/>
              <a:gd name="connsiteY9" fmla="*/ 3935392 h 6910086"/>
              <a:gd name="connsiteX10" fmla="*/ 5128816 w 8310623"/>
              <a:gd name="connsiteY10" fmla="*/ 4618298 h 6910086"/>
              <a:gd name="connsiteX11" fmla="*/ 4224837 w 8310623"/>
              <a:gd name="connsiteY11" fmla="*/ 5879938 h 6910086"/>
              <a:gd name="connsiteX12" fmla="*/ 4210433 w 8310623"/>
              <a:gd name="connsiteY12" fmla="*/ 6910086 h 6910086"/>
              <a:gd name="connsiteX13" fmla="*/ 0 w 8310623"/>
              <a:gd name="connsiteY13" fmla="*/ 6875362 h 6910086"/>
              <a:gd name="connsiteX14" fmla="*/ 23150 w 8310623"/>
              <a:gd name="connsiteY14" fmla="*/ 5139159 h 6910086"/>
              <a:gd name="connsiteX0" fmla="*/ 5796 w 8317832"/>
              <a:gd name="connsiteY0" fmla="*/ 5127584 h 6910086"/>
              <a:gd name="connsiteX1" fmla="*/ 1801285 w 8317832"/>
              <a:gd name="connsiteY1" fmla="*/ 5845215 h 6910086"/>
              <a:gd name="connsiteX2" fmla="*/ 4613933 w 8317832"/>
              <a:gd name="connsiteY2" fmla="*/ 4120587 h 6910086"/>
              <a:gd name="connsiteX3" fmla="*/ 7368708 w 8317832"/>
              <a:gd name="connsiteY3" fmla="*/ 1562582 h 6910086"/>
              <a:gd name="connsiteX4" fmla="*/ 7623351 w 8317832"/>
              <a:gd name="connsiteY4" fmla="*/ 11574 h 6910086"/>
              <a:gd name="connsiteX5" fmla="*/ 8317832 w 8317832"/>
              <a:gd name="connsiteY5" fmla="*/ 0 h 6910086"/>
              <a:gd name="connsiteX6" fmla="*/ 8213660 w 8317832"/>
              <a:gd name="connsiteY6" fmla="*/ 1979271 h 6910086"/>
              <a:gd name="connsiteX7" fmla="*/ 7762247 w 8317832"/>
              <a:gd name="connsiteY7" fmla="*/ 2986268 h 6910086"/>
              <a:gd name="connsiteX8" fmla="*/ 7287685 w 8317832"/>
              <a:gd name="connsiteY8" fmla="*/ 3507129 h 6910086"/>
              <a:gd name="connsiteX9" fmla="*/ 6506524 w 8317832"/>
              <a:gd name="connsiteY9" fmla="*/ 3935392 h 6910086"/>
              <a:gd name="connsiteX10" fmla="*/ 5136025 w 8317832"/>
              <a:gd name="connsiteY10" fmla="*/ 4618298 h 6910086"/>
              <a:gd name="connsiteX11" fmla="*/ 4232046 w 8317832"/>
              <a:gd name="connsiteY11" fmla="*/ 5879938 h 6910086"/>
              <a:gd name="connsiteX12" fmla="*/ 4217642 w 8317832"/>
              <a:gd name="connsiteY12" fmla="*/ 6910086 h 6910086"/>
              <a:gd name="connsiteX13" fmla="*/ 7209 w 8317832"/>
              <a:gd name="connsiteY13" fmla="*/ 6875362 h 6910086"/>
              <a:gd name="connsiteX14" fmla="*/ 5796 w 8317832"/>
              <a:gd name="connsiteY14" fmla="*/ 5127584 h 6910086"/>
              <a:gd name="connsiteX0" fmla="*/ 9396 w 8321432"/>
              <a:gd name="connsiteY0" fmla="*/ 5127584 h 6916383"/>
              <a:gd name="connsiteX1" fmla="*/ 1804885 w 8321432"/>
              <a:gd name="connsiteY1" fmla="*/ 5845215 h 6916383"/>
              <a:gd name="connsiteX2" fmla="*/ 4617533 w 8321432"/>
              <a:gd name="connsiteY2" fmla="*/ 4120587 h 6916383"/>
              <a:gd name="connsiteX3" fmla="*/ 7372308 w 8321432"/>
              <a:gd name="connsiteY3" fmla="*/ 1562582 h 6916383"/>
              <a:gd name="connsiteX4" fmla="*/ 7626951 w 8321432"/>
              <a:gd name="connsiteY4" fmla="*/ 11574 h 6916383"/>
              <a:gd name="connsiteX5" fmla="*/ 8321432 w 8321432"/>
              <a:gd name="connsiteY5" fmla="*/ 0 h 6916383"/>
              <a:gd name="connsiteX6" fmla="*/ 8217260 w 8321432"/>
              <a:gd name="connsiteY6" fmla="*/ 1979271 h 6916383"/>
              <a:gd name="connsiteX7" fmla="*/ 7765847 w 8321432"/>
              <a:gd name="connsiteY7" fmla="*/ 2986268 h 6916383"/>
              <a:gd name="connsiteX8" fmla="*/ 7291285 w 8321432"/>
              <a:gd name="connsiteY8" fmla="*/ 3507129 h 6916383"/>
              <a:gd name="connsiteX9" fmla="*/ 6510124 w 8321432"/>
              <a:gd name="connsiteY9" fmla="*/ 3935392 h 6916383"/>
              <a:gd name="connsiteX10" fmla="*/ 5139625 w 8321432"/>
              <a:gd name="connsiteY10" fmla="*/ 4618298 h 6916383"/>
              <a:gd name="connsiteX11" fmla="*/ 4235646 w 8321432"/>
              <a:gd name="connsiteY11" fmla="*/ 5879938 h 6916383"/>
              <a:gd name="connsiteX12" fmla="*/ 4221242 w 8321432"/>
              <a:gd name="connsiteY12" fmla="*/ 6910086 h 6916383"/>
              <a:gd name="connsiteX13" fmla="*/ 0 w 8321432"/>
              <a:gd name="connsiteY13" fmla="*/ 6916383 h 6916383"/>
              <a:gd name="connsiteX14" fmla="*/ 9396 w 8321432"/>
              <a:gd name="connsiteY14" fmla="*/ 5127584 h 6916383"/>
              <a:gd name="connsiteX0" fmla="*/ 2820 w 8314856"/>
              <a:gd name="connsiteY0" fmla="*/ 5127584 h 6916383"/>
              <a:gd name="connsiteX1" fmla="*/ 1798309 w 8314856"/>
              <a:gd name="connsiteY1" fmla="*/ 5845215 h 6916383"/>
              <a:gd name="connsiteX2" fmla="*/ 4610957 w 8314856"/>
              <a:gd name="connsiteY2" fmla="*/ 4120587 h 6916383"/>
              <a:gd name="connsiteX3" fmla="*/ 7365732 w 8314856"/>
              <a:gd name="connsiteY3" fmla="*/ 1562582 h 6916383"/>
              <a:gd name="connsiteX4" fmla="*/ 7620375 w 8314856"/>
              <a:gd name="connsiteY4" fmla="*/ 11574 h 6916383"/>
              <a:gd name="connsiteX5" fmla="*/ 8314856 w 8314856"/>
              <a:gd name="connsiteY5" fmla="*/ 0 h 6916383"/>
              <a:gd name="connsiteX6" fmla="*/ 8210684 w 8314856"/>
              <a:gd name="connsiteY6" fmla="*/ 1979271 h 6916383"/>
              <a:gd name="connsiteX7" fmla="*/ 7759271 w 8314856"/>
              <a:gd name="connsiteY7" fmla="*/ 2986268 h 6916383"/>
              <a:gd name="connsiteX8" fmla="*/ 7284709 w 8314856"/>
              <a:gd name="connsiteY8" fmla="*/ 3507129 h 6916383"/>
              <a:gd name="connsiteX9" fmla="*/ 6503548 w 8314856"/>
              <a:gd name="connsiteY9" fmla="*/ 3935392 h 6916383"/>
              <a:gd name="connsiteX10" fmla="*/ 5133049 w 8314856"/>
              <a:gd name="connsiteY10" fmla="*/ 4618298 h 6916383"/>
              <a:gd name="connsiteX11" fmla="*/ 4229070 w 8314856"/>
              <a:gd name="connsiteY11" fmla="*/ 5879938 h 6916383"/>
              <a:gd name="connsiteX12" fmla="*/ 4214666 w 8314856"/>
              <a:gd name="connsiteY12" fmla="*/ 6910086 h 6916383"/>
              <a:gd name="connsiteX13" fmla="*/ 36660 w 8314856"/>
              <a:gd name="connsiteY13" fmla="*/ 6916383 h 6916383"/>
              <a:gd name="connsiteX14" fmla="*/ 2820 w 8314856"/>
              <a:gd name="connsiteY14" fmla="*/ 5127584 h 6916383"/>
              <a:gd name="connsiteX0" fmla="*/ 4284 w 8316320"/>
              <a:gd name="connsiteY0" fmla="*/ 5127584 h 6916383"/>
              <a:gd name="connsiteX1" fmla="*/ 1799773 w 8316320"/>
              <a:gd name="connsiteY1" fmla="*/ 5845215 h 6916383"/>
              <a:gd name="connsiteX2" fmla="*/ 4612421 w 8316320"/>
              <a:gd name="connsiteY2" fmla="*/ 4120587 h 6916383"/>
              <a:gd name="connsiteX3" fmla="*/ 7367196 w 8316320"/>
              <a:gd name="connsiteY3" fmla="*/ 1562582 h 6916383"/>
              <a:gd name="connsiteX4" fmla="*/ 7621839 w 8316320"/>
              <a:gd name="connsiteY4" fmla="*/ 11574 h 6916383"/>
              <a:gd name="connsiteX5" fmla="*/ 8316320 w 8316320"/>
              <a:gd name="connsiteY5" fmla="*/ 0 h 6916383"/>
              <a:gd name="connsiteX6" fmla="*/ 8212148 w 8316320"/>
              <a:gd name="connsiteY6" fmla="*/ 1979271 h 6916383"/>
              <a:gd name="connsiteX7" fmla="*/ 7760735 w 8316320"/>
              <a:gd name="connsiteY7" fmla="*/ 2986268 h 6916383"/>
              <a:gd name="connsiteX8" fmla="*/ 7286173 w 8316320"/>
              <a:gd name="connsiteY8" fmla="*/ 3507129 h 6916383"/>
              <a:gd name="connsiteX9" fmla="*/ 6505012 w 8316320"/>
              <a:gd name="connsiteY9" fmla="*/ 3935392 h 6916383"/>
              <a:gd name="connsiteX10" fmla="*/ 5134513 w 8316320"/>
              <a:gd name="connsiteY10" fmla="*/ 4618298 h 6916383"/>
              <a:gd name="connsiteX11" fmla="*/ 4230534 w 8316320"/>
              <a:gd name="connsiteY11" fmla="*/ 5879938 h 6916383"/>
              <a:gd name="connsiteX12" fmla="*/ 4216130 w 8316320"/>
              <a:gd name="connsiteY12" fmla="*/ 6910086 h 6916383"/>
              <a:gd name="connsiteX13" fmla="*/ 16506 w 8316320"/>
              <a:gd name="connsiteY13" fmla="*/ 6916383 h 6916383"/>
              <a:gd name="connsiteX14" fmla="*/ 4284 w 8316320"/>
              <a:gd name="connsiteY14" fmla="*/ 5127584 h 6916383"/>
              <a:gd name="connsiteX0" fmla="*/ 3401 w 8315437"/>
              <a:gd name="connsiteY0" fmla="*/ 5127584 h 6916383"/>
              <a:gd name="connsiteX1" fmla="*/ 1798890 w 8315437"/>
              <a:gd name="connsiteY1" fmla="*/ 5845215 h 6916383"/>
              <a:gd name="connsiteX2" fmla="*/ 4611538 w 8315437"/>
              <a:gd name="connsiteY2" fmla="*/ 4120587 h 6916383"/>
              <a:gd name="connsiteX3" fmla="*/ 7366313 w 8315437"/>
              <a:gd name="connsiteY3" fmla="*/ 1562582 h 6916383"/>
              <a:gd name="connsiteX4" fmla="*/ 7620956 w 8315437"/>
              <a:gd name="connsiteY4" fmla="*/ 11574 h 6916383"/>
              <a:gd name="connsiteX5" fmla="*/ 8315437 w 8315437"/>
              <a:gd name="connsiteY5" fmla="*/ 0 h 6916383"/>
              <a:gd name="connsiteX6" fmla="*/ 8211265 w 8315437"/>
              <a:gd name="connsiteY6" fmla="*/ 1979271 h 6916383"/>
              <a:gd name="connsiteX7" fmla="*/ 7759852 w 8315437"/>
              <a:gd name="connsiteY7" fmla="*/ 2986268 h 6916383"/>
              <a:gd name="connsiteX8" fmla="*/ 7285290 w 8315437"/>
              <a:gd name="connsiteY8" fmla="*/ 3507129 h 6916383"/>
              <a:gd name="connsiteX9" fmla="*/ 6504129 w 8315437"/>
              <a:gd name="connsiteY9" fmla="*/ 3935392 h 6916383"/>
              <a:gd name="connsiteX10" fmla="*/ 5133630 w 8315437"/>
              <a:gd name="connsiteY10" fmla="*/ 4618298 h 6916383"/>
              <a:gd name="connsiteX11" fmla="*/ 4229651 w 8315437"/>
              <a:gd name="connsiteY11" fmla="*/ 5879938 h 6916383"/>
              <a:gd name="connsiteX12" fmla="*/ 4215247 w 8315437"/>
              <a:gd name="connsiteY12" fmla="*/ 6910086 h 6916383"/>
              <a:gd name="connsiteX13" fmla="*/ 26432 w 8315437"/>
              <a:gd name="connsiteY13" fmla="*/ 6916383 h 6916383"/>
              <a:gd name="connsiteX14" fmla="*/ 3401 w 8315437"/>
              <a:gd name="connsiteY14" fmla="*/ 5127584 h 6916383"/>
              <a:gd name="connsiteX0" fmla="*/ 3401 w 8315437"/>
              <a:gd name="connsiteY0" fmla="*/ 5127584 h 6916383"/>
              <a:gd name="connsiteX1" fmla="*/ 1798890 w 8315437"/>
              <a:gd name="connsiteY1" fmla="*/ 5845215 h 6916383"/>
              <a:gd name="connsiteX2" fmla="*/ 4611538 w 8315437"/>
              <a:gd name="connsiteY2" fmla="*/ 4120587 h 6916383"/>
              <a:gd name="connsiteX3" fmla="*/ 7366313 w 8315437"/>
              <a:gd name="connsiteY3" fmla="*/ 1562582 h 6916383"/>
              <a:gd name="connsiteX4" fmla="*/ 7620956 w 8315437"/>
              <a:gd name="connsiteY4" fmla="*/ 11574 h 6916383"/>
              <a:gd name="connsiteX5" fmla="*/ 8315437 w 8315437"/>
              <a:gd name="connsiteY5" fmla="*/ 0 h 6916383"/>
              <a:gd name="connsiteX6" fmla="*/ 8211265 w 8315437"/>
              <a:gd name="connsiteY6" fmla="*/ 1979271 h 6916383"/>
              <a:gd name="connsiteX7" fmla="*/ 7759852 w 8315437"/>
              <a:gd name="connsiteY7" fmla="*/ 2986268 h 6916383"/>
              <a:gd name="connsiteX8" fmla="*/ 7285290 w 8315437"/>
              <a:gd name="connsiteY8" fmla="*/ 3507129 h 6916383"/>
              <a:gd name="connsiteX9" fmla="*/ 6504129 w 8315437"/>
              <a:gd name="connsiteY9" fmla="*/ 3935392 h 6916383"/>
              <a:gd name="connsiteX10" fmla="*/ 5133630 w 8315437"/>
              <a:gd name="connsiteY10" fmla="*/ 4618298 h 6916383"/>
              <a:gd name="connsiteX11" fmla="*/ 4229651 w 8315437"/>
              <a:gd name="connsiteY11" fmla="*/ 5879938 h 6916383"/>
              <a:gd name="connsiteX12" fmla="*/ 4215247 w 8315437"/>
              <a:gd name="connsiteY12" fmla="*/ 6910086 h 6916383"/>
              <a:gd name="connsiteX13" fmla="*/ 26432 w 8315437"/>
              <a:gd name="connsiteY13" fmla="*/ 6916383 h 6916383"/>
              <a:gd name="connsiteX14" fmla="*/ 3401 w 8315437"/>
              <a:gd name="connsiteY14" fmla="*/ 5127584 h 6916383"/>
              <a:gd name="connsiteX0" fmla="*/ 0 w 8312036"/>
              <a:gd name="connsiteY0" fmla="*/ 5127584 h 6916383"/>
              <a:gd name="connsiteX1" fmla="*/ 1795489 w 8312036"/>
              <a:gd name="connsiteY1" fmla="*/ 5845215 h 6916383"/>
              <a:gd name="connsiteX2" fmla="*/ 4608137 w 8312036"/>
              <a:gd name="connsiteY2" fmla="*/ 4120587 h 6916383"/>
              <a:gd name="connsiteX3" fmla="*/ 7362912 w 8312036"/>
              <a:gd name="connsiteY3" fmla="*/ 1562582 h 6916383"/>
              <a:gd name="connsiteX4" fmla="*/ 7617555 w 8312036"/>
              <a:gd name="connsiteY4" fmla="*/ 11574 h 6916383"/>
              <a:gd name="connsiteX5" fmla="*/ 8312036 w 8312036"/>
              <a:gd name="connsiteY5" fmla="*/ 0 h 6916383"/>
              <a:gd name="connsiteX6" fmla="*/ 8207864 w 8312036"/>
              <a:gd name="connsiteY6" fmla="*/ 1979271 h 6916383"/>
              <a:gd name="connsiteX7" fmla="*/ 7756451 w 8312036"/>
              <a:gd name="connsiteY7" fmla="*/ 2986268 h 6916383"/>
              <a:gd name="connsiteX8" fmla="*/ 7281889 w 8312036"/>
              <a:gd name="connsiteY8" fmla="*/ 3507129 h 6916383"/>
              <a:gd name="connsiteX9" fmla="*/ 6500728 w 8312036"/>
              <a:gd name="connsiteY9" fmla="*/ 3935392 h 6916383"/>
              <a:gd name="connsiteX10" fmla="*/ 5130229 w 8312036"/>
              <a:gd name="connsiteY10" fmla="*/ 4618298 h 6916383"/>
              <a:gd name="connsiteX11" fmla="*/ 4226250 w 8312036"/>
              <a:gd name="connsiteY11" fmla="*/ 5879938 h 6916383"/>
              <a:gd name="connsiteX12" fmla="*/ 4211846 w 8312036"/>
              <a:gd name="connsiteY12" fmla="*/ 6910086 h 6916383"/>
              <a:gd name="connsiteX13" fmla="*/ 23031 w 8312036"/>
              <a:gd name="connsiteY13" fmla="*/ 6916383 h 6916383"/>
              <a:gd name="connsiteX14" fmla="*/ 0 w 8312036"/>
              <a:gd name="connsiteY14" fmla="*/ 5127584 h 6916383"/>
              <a:gd name="connsiteX0" fmla="*/ 0 w 8312036"/>
              <a:gd name="connsiteY0" fmla="*/ 5127584 h 6916383"/>
              <a:gd name="connsiteX1" fmla="*/ 1795489 w 8312036"/>
              <a:gd name="connsiteY1" fmla="*/ 5845215 h 6916383"/>
              <a:gd name="connsiteX2" fmla="*/ 4608137 w 8312036"/>
              <a:gd name="connsiteY2" fmla="*/ 4120587 h 6916383"/>
              <a:gd name="connsiteX3" fmla="*/ 7362912 w 8312036"/>
              <a:gd name="connsiteY3" fmla="*/ 1562582 h 6916383"/>
              <a:gd name="connsiteX4" fmla="*/ 7617555 w 8312036"/>
              <a:gd name="connsiteY4" fmla="*/ 11574 h 6916383"/>
              <a:gd name="connsiteX5" fmla="*/ 8312036 w 8312036"/>
              <a:gd name="connsiteY5" fmla="*/ 0 h 6916383"/>
              <a:gd name="connsiteX6" fmla="*/ 8207864 w 8312036"/>
              <a:gd name="connsiteY6" fmla="*/ 1979271 h 6916383"/>
              <a:gd name="connsiteX7" fmla="*/ 7756451 w 8312036"/>
              <a:gd name="connsiteY7" fmla="*/ 2986268 h 6916383"/>
              <a:gd name="connsiteX8" fmla="*/ 7281889 w 8312036"/>
              <a:gd name="connsiteY8" fmla="*/ 3507129 h 6916383"/>
              <a:gd name="connsiteX9" fmla="*/ 6500728 w 8312036"/>
              <a:gd name="connsiteY9" fmla="*/ 3935392 h 6916383"/>
              <a:gd name="connsiteX10" fmla="*/ 5130229 w 8312036"/>
              <a:gd name="connsiteY10" fmla="*/ 4618298 h 6916383"/>
              <a:gd name="connsiteX11" fmla="*/ 4226250 w 8312036"/>
              <a:gd name="connsiteY11" fmla="*/ 5879938 h 6916383"/>
              <a:gd name="connsiteX12" fmla="*/ 4211846 w 8312036"/>
              <a:gd name="connsiteY12" fmla="*/ 6910086 h 6916383"/>
              <a:gd name="connsiteX13" fmla="*/ 23031 w 8312036"/>
              <a:gd name="connsiteY13" fmla="*/ 6916383 h 6916383"/>
              <a:gd name="connsiteX14" fmla="*/ 0 w 8312036"/>
              <a:gd name="connsiteY14" fmla="*/ 5127584 h 6916383"/>
              <a:gd name="connsiteX0" fmla="*/ 1597 w 8289005"/>
              <a:gd name="connsiteY0" fmla="*/ 5127584 h 6916383"/>
              <a:gd name="connsiteX1" fmla="*/ 1772458 w 8289005"/>
              <a:gd name="connsiteY1" fmla="*/ 5845215 h 6916383"/>
              <a:gd name="connsiteX2" fmla="*/ 4585106 w 8289005"/>
              <a:gd name="connsiteY2" fmla="*/ 4120587 h 6916383"/>
              <a:gd name="connsiteX3" fmla="*/ 7339881 w 8289005"/>
              <a:gd name="connsiteY3" fmla="*/ 1562582 h 6916383"/>
              <a:gd name="connsiteX4" fmla="*/ 7594524 w 8289005"/>
              <a:gd name="connsiteY4" fmla="*/ 11574 h 6916383"/>
              <a:gd name="connsiteX5" fmla="*/ 8289005 w 8289005"/>
              <a:gd name="connsiteY5" fmla="*/ 0 h 6916383"/>
              <a:gd name="connsiteX6" fmla="*/ 8184833 w 8289005"/>
              <a:gd name="connsiteY6" fmla="*/ 1979271 h 6916383"/>
              <a:gd name="connsiteX7" fmla="*/ 7733420 w 8289005"/>
              <a:gd name="connsiteY7" fmla="*/ 2986268 h 6916383"/>
              <a:gd name="connsiteX8" fmla="*/ 7258858 w 8289005"/>
              <a:gd name="connsiteY8" fmla="*/ 3507129 h 6916383"/>
              <a:gd name="connsiteX9" fmla="*/ 6477697 w 8289005"/>
              <a:gd name="connsiteY9" fmla="*/ 3935392 h 6916383"/>
              <a:gd name="connsiteX10" fmla="*/ 5107198 w 8289005"/>
              <a:gd name="connsiteY10" fmla="*/ 4618298 h 6916383"/>
              <a:gd name="connsiteX11" fmla="*/ 4203219 w 8289005"/>
              <a:gd name="connsiteY11" fmla="*/ 5879938 h 6916383"/>
              <a:gd name="connsiteX12" fmla="*/ 4188815 w 8289005"/>
              <a:gd name="connsiteY12" fmla="*/ 6910086 h 6916383"/>
              <a:gd name="connsiteX13" fmla="*/ 0 w 8289005"/>
              <a:gd name="connsiteY13" fmla="*/ 6916383 h 6916383"/>
              <a:gd name="connsiteX14" fmla="*/ 1597 w 8289005"/>
              <a:gd name="connsiteY14" fmla="*/ 5127584 h 69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89005" h="6916383">
                <a:moveTo>
                  <a:pt x="1597" y="5127584"/>
                </a:moveTo>
                <a:cubicBezTo>
                  <a:pt x="371987" y="5698602"/>
                  <a:pt x="1274746" y="5910805"/>
                  <a:pt x="1772458" y="5845215"/>
                </a:cubicBezTo>
                <a:cubicBezTo>
                  <a:pt x="3311891" y="5548131"/>
                  <a:pt x="4133694" y="4718612"/>
                  <a:pt x="4585106" y="4120587"/>
                </a:cubicBezTo>
                <a:cubicBezTo>
                  <a:pt x="5619111" y="2492416"/>
                  <a:pt x="6421623" y="2415250"/>
                  <a:pt x="7339881" y="1562582"/>
                </a:cubicBezTo>
                <a:cubicBezTo>
                  <a:pt x="7991922" y="814086"/>
                  <a:pt x="8053654" y="308658"/>
                  <a:pt x="7594524" y="11574"/>
                </a:cubicBezTo>
                <a:lnTo>
                  <a:pt x="8289005" y="0"/>
                </a:lnTo>
                <a:lnTo>
                  <a:pt x="8184833" y="1979271"/>
                </a:lnTo>
                <a:lnTo>
                  <a:pt x="7733420" y="2986268"/>
                </a:lnTo>
                <a:lnTo>
                  <a:pt x="7258858" y="3507129"/>
                </a:lnTo>
                <a:lnTo>
                  <a:pt x="6477697" y="3935392"/>
                </a:lnTo>
                <a:lnTo>
                  <a:pt x="5107198" y="4618298"/>
                </a:lnTo>
                <a:lnTo>
                  <a:pt x="4203219" y="5879938"/>
                </a:lnTo>
                <a:lnTo>
                  <a:pt x="4188815" y="6910086"/>
                </a:lnTo>
                <a:lnTo>
                  <a:pt x="0" y="6916383"/>
                </a:lnTo>
                <a:cubicBezTo>
                  <a:pt x="3858" y="6345365"/>
                  <a:pt x="7782" y="5721753"/>
                  <a:pt x="1597" y="5127584"/>
                </a:cubicBezTo>
                <a:close/>
              </a:path>
            </a:pathLst>
          </a:custGeom>
          <a:gradFill>
            <a:gsLst>
              <a:gs pos="70000">
                <a:schemeClr val="bg1"/>
              </a:gs>
              <a:gs pos="38000">
                <a:schemeClr val="bg1"/>
              </a:gs>
              <a:gs pos="90000">
                <a:srgbClr val="E2F3FE"/>
              </a:gs>
              <a:gs pos="0">
                <a:schemeClr val="bg1">
                  <a:lumMod val="95000"/>
                </a:schemeClr>
              </a:gs>
            </a:gsLst>
            <a:lin ang="8100000" scaled="0"/>
          </a:gradFill>
          <a:ln>
            <a:noFill/>
          </a:ln>
          <a:effectLst>
            <a:outerShdw blurRad="863600" dist="177800" dir="15900000" algn="ctr" rotWithShape="0">
              <a:srgbClr val="14ABFF">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2A2957E7-CA26-483F-8431-F9A999779892}"/>
              </a:ext>
            </a:extLst>
          </p:cNvPr>
          <p:cNvSpPr/>
          <p:nvPr userDrawn="1"/>
        </p:nvSpPr>
        <p:spPr>
          <a:xfrm>
            <a:off x="5189639" y="4996524"/>
            <a:ext cx="6704005" cy="1631591"/>
          </a:xfrm>
          <a:prstGeom prst="ellipse">
            <a:avLst/>
          </a:prstGeom>
          <a:solidFill>
            <a:srgbClr val="D9EE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756F400A-9E9B-45BD-98F2-C01B6A76C024}"/>
              </a:ext>
            </a:extLst>
          </p:cNvPr>
          <p:cNvSpPr/>
          <p:nvPr userDrawn="1"/>
        </p:nvSpPr>
        <p:spPr>
          <a:xfrm>
            <a:off x="3513291" y="-10235"/>
            <a:ext cx="4820261" cy="6874362"/>
          </a:xfrm>
          <a:custGeom>
            <a:avLst/>
            <a:gdLst>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3622876 w 4259484"/>
              <a:gd name="connsiteY6" fmla="*/ 1666755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328932"/>
              <a:gd name="connsiteY0" fmla="*/ 0 h 7083707"/>
              <a:gd name="connsiteX1" fmla="*/ 2766349 w 4328932"/>
              <a:gd name="connsiteY1" fmla="*/ 3981692 h 7083707"/>
              <a:gd name="connsiteX2" fmla="*/ 544010 w 4328932"/>
              <a:gd name="connsiteY2" fmla="*/ 7083707 h 7083707"/>
              <a:gd name="connsiteX3" fmla="*/ 0 w 4328932"/>
              <a:gd name="connsiteY3" fmla="*/ 7072132 h 7083707"/>
              <a:gd name="connsiteX4" fmla="*/ 451413 w 4328932"/>
              <a:gd name="connsiteY4" fmla="*/ 5231757 h 7083707"/>
              <a:gd name="connsiteX5" fmla="*/ 3310360 w 4328932"/>
              <a:gd name="connsiteY5" fmla="*/ 3495555 h 7083707"/>
              <a:gd name="connsiteX6" fmla="*/ 4328932 w 4328932"/>
              <a:gd name="connsiteY6" fmla="*/ 1921398 h 7083707"/>
              <a:gd name="connsiteX7" fmla="*/ 4085863 w 4328932"/>
              <a:gd name="connsiteY7" fmla="*/ 694481 h 7083707"/>
              <a:gd name="connsiteX8" fmla="*/ 3611301 w 4328932"/>
              <a:gd name="connsiteY8" fmla="*/ 11575 h 7083707"/>
              <a:gd name="connsiteX9" fmla="*/ 4259484 w 4328932"/>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3217762 w 4259484"/>
              <a:gd name="connsiteY7" fmla="*/ 613458 h 7083707"/>
              <a:gd name="connsiteX8" fmla="*/ 3611301 w 4259484"/>
              <a:gd name="connsiteY8" fmla="*/ 11575 h 7083707"/>
              <a:gd name="connsiteX9" fmla="*/ 4259484 w 4259484"/>
              <a:gd name="connsiteY9" fmla="*/ 0 h 7083707"/>
              <a:gd name="connsiteX0" fmla="*/ 4259484 w 4642347"/>
              <a:gd name="connsiteY0" fmla="*/ 0 h 7083707"/>
              <a:gd name="connsiteX1" fmla="*/ 2766349 w 4642347"/>
              <a:gd name="connsiteY1" fmla="*/ 3981692 h 7083707"/>
              <a:gd name="connsiteX2" fmla="*/ 544010 w 4642347"/>
              <a:gd name="connsiteY2" fmla="*/ 7083707 h 7083707"/>
              <a:gd name="connsiteX3" fmla="*/ 0 w 4642347"/>
              <a:gd name="connsiteY3" fmla="*/ 7072132 h 7083707"/>
              <a:gd name="connsiteX4" fmla="*/ 451413 w 4642347"/>
              <a:gd name="connsiteY4" fmla="*/ 5231757 h 7083707"/>
              <a:gd name="connsiteX5" fmla="*/ 3310360 w 4642347"/>
              <a:gd name="connsiteY5" fmla="*/ 3495555 h 7083707"/>
              <a:gd name="connsiteX6" fmla="*/ 2858947 w 4642347"/>
              <a:gd name="connsiteY6" fmla="*/ 1713054 h 7083707"/>
              <a:gd name="connsiteX7" fmla="*/ 3217762 w 4642347"/>
              <a:gd name="connsiteY7" fmla="*/ 613458 h 7083707"/>
              <a:gd name="connsiteX8" fmla="*/ 3611301 w 4642347"/>
              <a:gd name="connsiteY8" fmla="*/ 11575 h 7083707"/>
              <a:gd name="connsiteX9" fmla="*/ 4259484 w 4642347"/>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518704 w 4820261"/>
              <a:gd name="connsiteY5" fmla="*/ 1400537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92324 w 4820261"/>
              <a:gd name="connsiteY5" fmla="*/ 135423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576578 w 4820261"/>
              <a:gd name="connsiteY6" fmla="*/ 54401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35393 w 4820261"/>
              <a:gd name="connsiteY6" fmla="*/ 52086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958542 w 4820261"/>
              <a:gd name="connsiteY6" fmla="*/ 473492 h 7094212"/>
              <a:gd name="connsiteX7" fmla="*/ 3611301 w 4820261"/>
              <a:gd name="connsiteY7" fmla="*/ 0 h 7094212"/>
              <a:gd name="connsiteX8" fmla="*/ 4259484 w 4820261"/>
              <a:gd name="connsiteY8"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82637"/>
              <a:gd name="connsiteX1" fmla="*/ 2766349 w 4820261"/>
              <a:gd name="connsiteY1" fmla="*/ 3992197 h 7082637"/>
              <a:gd name="connsiteX2" fmla="*/ 544010 w 4820261"/>
              <a:gd name="connsiteY2" fmla="*/ 7081651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 name="connsiteX0" fmla="*/ 4259484 w 4820261"/>
              <a:gd name="connsiteY0" fmla="*/ 10505 h 7082637"/>
              <a:gd name="connsiteX1" fmla="*/ 2766349 w 4820261"/>
              <a:gd name="connsiteY1" fmla="*/ 3992197 h 7082637"/>
              <a:gd name="connsiteX2" fmla="*/ 544010 w 4820261"/>
              <a:gd name="connsiteY2" fmla="*/ 7075370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0261" h="7082637">
                <a:moveTo>
                  <a:pt x="4259484" y="10505"/>
                </a:moveTo>
                <a:cubicBezTo>
                  <a:pt x="5532699" y="1256714"/>
                  <a:pt x="4467829" y="2827011"/>
                  <a:pt x="2766349" y="3992197"/>
                </a:cubicBezTo>
                <a:cubicBezTo>
                  <a:pt x="914399" y="4979904"/>
                  <a:pt x="462988" y="5659400"/>
                  <a:pt x="544010" y="7075370"/>
                </a:cubicBezTo>
                <a:lnTo>
                  <a:pt x="0" y="7082637"/>
                </a:lnTo>
                <a:cubicBezTo>
                  <a:pt x="27007" y="4281564"/>
                  <a:pt x="2264780" y="4443609"/>
                  <a:pt x="3310360" y="3506060"/>
                </a:cubicBezTo>
                <a:cubicBezTo>
                  <a:pt x="3821897" y="2981246"/>
                  <a:pt x="3449257" y="2248278"/>
                  <a:pt x="3611302" y="1758283"/>
                </a:cubicBezTo>
                <a:cubicBezTo>
                  <a:pt x="3740707" y="1363914"/>
                  <a:pt x="4350615" y="554051"/>
                  <a:pt x="3611301" y="0"/>
                </a:cubicBezTo>
                <a:lnTo>
                  <a:pt x="4259484" y="10505"/>
                </a:lnTo>
                <a:close/>
              </a:path>
            </a:pathLst>
          </a:custGeom>
          <a:gradFill>
            <a:gsLst>
              <a:gs pos="42000">
                <a:schemeClr val="accent1"/>
              </a:gs>
              <a:gs pos="99000">
                <a:schemeClr val="accent2"/>
              </a:gs>
            </a:gsLst>
            <a:lin ang="0" scaled="0"/>
          </a:gradFill>
          <a:ln>
            <a:noFill/>
          </a:ln>
          <a:effectLst>
            <a:outerShdw blurRad="749300" dist="381000" algn="ctr" rotWithShape="0">
              <a:srgbClr val="2B7EE8">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图形 2">
            <a:extLst>
              <a:ext uri="{FF2B5EF4-FFF2-40B4-BE49-F238E27FC236}">
                <a16:creationId xmlns:a16="http://schemas.microsoft.com/office/drawing/2014/main" xmlns="" id="{0853F6C8-C3FB-44AD-8393-D1D99B7CEED3}"/>
              </a:ext>
            </a:extLst>
          </p:cNvPr>
          <p:cNvGrpSpPr/>
          <p:nvPr userDrawn="1"/>
        </p:nvGrpSpPr>
        <p:grpSpPr>
          <a:xfrm flipH="1">
            <a:off x="5561684" y="3437681"/>
            <a:ext cx="953675" cy="2469665"/>
            <a:chOff x="10612764" y="2892253"/>
            <a:chExt cx="1302952" cy="3374159"/>
          </a:xfrm>
        </p:grpSpPr>
        <p:sp>
          <p:nvSpPr>
            <p:cNvPr id="15" name="任意多边形: 形状 14">
              <a:extLst>
                <a:ext uri="{FF2B5EF4-FFF2-40B4-BE49-F238E27FC236}">
                  <a16:creationId xmlns:a16="http://schemas.microsoft.com/office/drawing/2014/main" xmlns="" id="{76D2F667-A6A8-4A66-80C2-E667359F212F}"/>
                </a:ext>
              </a:extLst>
            </p:cNvPr>
            <p:cNvSpPr/>
            <p:nvPr/>
          </p:nvSpPr>
          <p:spPr>
            <a:xfrm>
              <a:off x="10759426" y="5181947"/>
              <a:ext cx="971891" cy="42916"/>
            </a:xfrm>
            <a:custGeom>
              <a:avLst/>
              <a:gdLst>
                <a:gd name="connsiteX0" fmla="*/ 485946 w 971891"/>
                <a:gd name="connsiteY0" fmla="*/ 0 h 42916"/>
                <a:gd name="connsiteX1" fmla="*/ 0 w 971891"/>
                <a:gd name="connsiteY1" fmla="*/ 21458 h 42916"/>
                <a:gd name="connsiteX2" fmla="*/ 0 w 971891"/>
                <a:gd name="connsiteY2" fmla="*/ 21458 h 42916"/>
                <a:gd name="connsiteX3" fmla="*/ 485946 w 971891"/>
                <a:gd name="connsiteY3" fmla="*/ 42916 h 42916"/>
                <a:gd name="connsiteX4" fmla="*/ 971892 w 971891"/>
                <a:gd name="connsiteY4" fmla="*/ 21458 h 42916"/>
                <a:gd name="connsiteX5" fmla="*/ 971892 w 971891"/>
                <a:gd name="connsiteY5" fmla="*/ 21458 h 42916"/>
                <a:gd name="connsiteX6" fmla="*/ 485946 w 971891"/>
                <a:gd name="connsiteY6" fmla="*/ 0 h 42916"/>
                <a:gd name="connsiteX7" fmla="*/ 496840 w 971891"/>
                <a:gd name="connsiteY7" fmla="*/ 36974 h 42916"/>
                <a:gd name="connsiteX8" fmla="*/ 133701 w 971891"/>
                <a:gd name="connsiteY8" fmla="*/ 20798 h 42916"/>
                <a:gd name="connsiteX9" fmla="*/ 496840 w 971891"/>
                <a:gd name="connsiteY9" fmla="*/ 4621 h 42916"/>
                <a:gd name="connsiteX10" fmla="*/ 859979 w 971891"/>
                <a:gd name="connsiteY10" fmla="*/ 20798 h 42916"/>
                <a:gd name="connsiteX11" fmla="*/ 496840 w 971891"/>
                <a:gd name="connsiteY11" fmla="*/ 36974 h 4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1891" h="42916">
                  <a:moveTo>
                    <a:pt x="485946" y="0"/>
                  </a:moveTo>
                  <a:cubicBezTo>
                    <a:pt x="218214" y="0"/>
                    <a:pt x="1321" y="9573"/>
                    <a:pt x="0" y="21458"/>
                  </a:cubicBezTo>
                  <a:lnTo>
                    <a:pt x="0" y="21458"/>
                  </a:lnTo>
                  <a:cubicBezTo>
                    <a:pt x="1321" y="33013"/>
                    <a:pt x="218214" y="42916"/>
                    <a:pt x="485946" y="42916"/>
                  </a:cubicBezTo>
                  <a:cubicBezTo>
                    <a:pt x="753018" y="42916"/>
                    <a:pt x="970571" y="33343"/>
                    <a:pt x="971892" y="21458"/>
                  </a:cubicBezTo>
                  <a:lnTo>
                    <a:pt x="971892" y="21458"/>
                  </a:lnTo>
                  <a:cubicBezTo>
                    <a:pt x="970571" y="9243"/>
                    <a:pt x="753678" y="0"/>
                    <a:pt x="485946" y="0"/>
                  </a:cubicBezTo>
                  <a:close/>
                  <a:moveTo>
                    <a:pt x="496840" y="36974"/>
                  </a:moveTo>
                  <a:cubicBezTo>
                    <a:pt x="296123" y="36974"/>
                    <a:pt x="133701" y="29711"/>
                    <a:pt x="133701" y="20798"/>
                  </a:cubicBezTo>
                  <a:cubicBezTo>
                    <a:pt x="133701" y="11884"/>
                    <a:pt x="296453" y="4621"/>
                    <a:pt x="496840" y="4621"/>
                  </a:cubicBezTo>
                  <a:cubicBezTo>
                    <a:pt x="697227" y="4621"/>
                    <a:pt x="859979" y="11884"/>
                    <a:pt x="859979" y="20798"/>
                  </a:cubicBezTo>
                  <a:cubicBezTo>
                    <a:pt x="860639" y="29711"/>
                    <a:pt x="697557" y="36974"/>
                    <a:pt x="496840" y="36974"/>
                  </a:cubicBezTo>
                  <a:close/>
                </a:path>
              </a:pathLst>
            </a:custGeom>
            <a:solidFill>
              <a:srgbClr val="E8D4C1"/>
            </a:solidFill>
            <a:ln w="3296"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D7C486CB-876F-441A-B2E5-1806D44262C5}"/>
                </a:ext>
              </a:extLst>
            </p:cNvPr>
            <p:cNvSpPr/>
            <p:nvPr/>
          </p:nvSpPr>
          <p:spPr>
            <a:xfrm>
              <a:off x="10759426" y="5181947"/>
              <a:ext cx="971891" cy="42916"/>
            </a:xfrm>
            <a:custGeom>
              <a:avLst/>
              <a:gdLst>
                <a:gd name="connsiteX0" fmla="*/ 485946 w 971891"/>
                <a:gd name="connsiteY0" fmla="*/ 0 h 42916"/>
                <a:gd name="connsiteX1" fmla="*/ 0 w 971891"/>
                <a:gd name="connsiteY1" fmla="*/ 21458 h 42916"/>
                <a:gd name="connsiteX2" fmla="*/ 485946 w 971891"/>
                <a:gd name="connsiteY2" fmla="*/ 42916 h 42916"/>
                <a:gd name="connsiteX3" fmla="*/ 971892 w 971891"/>
                <a:gd name="connsiteY3" fmla="*/ 21458 h 42916"/>
                <a:gd name="connsiteX4" fmla="*/ 485946 w 971891"/>
                <a:gd name="connsiteY4" fmla="*/ 0 h 42916"/>
                <a:gd name="connsiteX5" fmla="*/ 496840 w 971891"/>
                <a:gd name="connsiteY5" fmla="*/ 36974 h 42916"/>
                <a:gd name="connsiteX6" fmla="*/ 133701 w 971891"/>
                <a:gd name="connsiteY6" fmla="*/ 20798 h 42916"/>
                <a:gd name="connsiteX7" fmla="*/ 496840 w 971891"/>
                <a:gd name="connsiteY7" fmla="*/ 4621 h 42916"/>
                <a:gd name="connsiteX8" fmla="*/ 859979 w 971891"/>
                <a:gd name="connsiteY8" fmla="*/ 20798 h 42916"/>
                <a:gd name="connsiteX9" fmla="*/ 496840 w 971891"/>
                <a:gd name="connsiteY9" fmla="*/ 36974 h 4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891" h="42916">
                  <a:moveTo>
                    <a:pt x="485946" y="0"/>
                  </a:moveTo>
                  <a:cubicBezTo>
                    <a:pt x="217553" y="0"/>
                    <a:pt x="0" y="9573"/>
                    <a:pt x="0" y="21458"/>
                  </a:cubicBezTo>
                  <a:cubicBezTo>
                    <a:pt x="0" y="33343"/>
                    <a:pt x="217553" y="42916"/>
                    <a:pt x="485946" y="42916"/>
                  </a:cubicBezTo>
                  <a:cubicBezTo>
                    <a:pt x="754338" y="42916"/>
                    <a:pt x="971892" y="33343"/>
                    <a:pt x="971892" y="21458"/>
                  </a:cubicBezTo>
                  <a:cubicBezTo>
                    <a:pt x="971892" y="9573"/>
                    <a:pt x="754338" y="0"/>
                    <a:pt x="485946" y="0"/>
                  </a:cubicBezTo>
                  <a:close/>
                  <a:moveTo>
                    <a:pt x="496840" y="36974"/>
                  </a:moveTo>
                  <a:cubicBezTo>
                    <a:pt x="296123" y="36974"/>
                    <a:pt x="133701" y="29711"/>
                    <a:pt x="133701" y="20798"/>
                  </a:cubicBezTo>
                  <a:cubicBezTo>
                    <a:pt x="133701" y="11884"/>
                    <a:pt x="296453" y="4621"/>
                    <a:pt x="496840" y="4621"/>
                  </a:cubicBezTo>
                  <a:cubicBezTo>
                    <a:pt x="697227" y="4621"/>
                    <a:pt x="859979" y="11884"/>
                    <a:pt x="859979" y="20798"/>
                  </a:cubicBezTo>
                  <a:cubicBezTo>
                    <a:pt x="860639" y="29711"/>
                    <a:pt x="697557" y="36974"/>
                    <a:pt x="496840" y="36974"/>
                  </a:cubicBezTo>
                  <a:close/>
                </a:path>
              </a:pathLst>
            </a:custGeom>
            <a:solidFill>
              <a:srgbClr val="E8D4C1"/>
            </a:solidFill>
            <a:ln w="3296"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78652FB6-2D2C-4433-90BE-681D6C18D4FC}"/>
                </a:ext>
              </a:extLst>
            </p:cNvPr>
            <p:cNvSpPr/>
            <p:nvPr/>
          </p:nvSpPr>
          <p:spPr>
            <a:xfrm>
              <a:off x="11626007" y="5273722"/>
              <a:ext cx="3301" cy="1320"/>
            </a:xfrm>
            <a:custGeom>
              <a:avLst/>
              <a:gdLst>
                <a:gd name="connsiteX0" fmla="*/ 0 w 3301"/>
                <a:gd name="connsiteY0" fmla="*/ 1321 h 1320"/>
                <a:gd name="connsiteX1" fmla="*/ 0 w 3301"/>
                <a:gd name="connsiteY1" fmla="*/ 1321 h 1320"/>
                <a:gd name="connsiteX2" fmla="*/ 0 w 3301"/>
                <a:gd name="connsiteY2" fmla="*/ 0 h 1320"/>
                <a:gd name="connsiteX3" fmla="*/ 0 w 3301"/>
                <a:gd name="connsiteY3" fmla="*/ 1321 h 1320"/>
              </a:gdLst>
              <a:ahLst/>
              <a:cxnLst>
                <a:cxn ang="0">
                  <a:pos x="connsiteX0" y="connsiteY0"/>
                </a:cxn>
                <a:cxn ang="0">
                  <a:pos x="connsiteX1" y="connsiteY1"/>
                </a:cxn>
                <a:cxn ang="0">
                  <a:pos x="connsiteX2" y="connsiteY2"/>
                </a:cxn>
                <a:cxn ang="0">
                  <a:pos x="connsiteX3" y="connsiteY3"/>
                </a:cxn>
              </a:cxnLst>
              <a:rect l="l" t="t" r="r" b="b"/>
              <a:pathLst>
                <a:path w="3301" h="1320">
                  <a:moveTo>
                    <a:pt x="0" y="1321"/>
                  </a:moveTo>
                  <a:lnTo>
                    <a:pt x="0" y="1321"/>
                  </a:lnTo>
                  <a:cubicBezTo>
                    <a:pt x="0" y="1321"/>
                    <a:pt x="0" y="660"/>
                    <a:pt x="0" y="0"/>
                  </a:cubicBezTo>
                  <a:cubicBezTo>
                    <a:pt x="0" y="0"/>
                    <a:pt x="0" y="660"/>
                    <a:pt x="0" y="1321"/>
                  </a:cubicBezTo>
                  <a:close/>
                </a:path>
              </a:pathLst>
            </a:custGeom>
            <a:solidFill>
              <a:srgbClr val="7A5734"/>
            </a:solidFill>
            <a:ln w="3296"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002686C8-39B2-49A5-B0D4-D5F5A5070E65}"/>
                </a:ext>
              </a:extLst>
            </p:cNvPr>
            <p:cNvSpPr/>
            <p:nvPr/>
          </p:nvSpPr>
          <p:spPr>
            <a:xfrm>
              <a:off x="10759426" y="5203405"/>
              <a:ext cx="3301" cy="3301"/>
            </a:xfrm>
            <a:custGeom>
              <a:avLst/>
              <a:gdLst>
                <a:gd name="connsiteX0" fmla="*/ 0 w 3301"/>
                <a:gd name="connsiteY0" fmla="*/ 0 h 3301"/>
                <a:gd name="connsiteX1" fmla="*/ 0 w 3301"/>
                <a:gd name="connsiteY1" fmla="*/ 0 h 3301"/>
                <a:gd name="connsiteX2" fmla="*/ 0 w 3301"/>
                <a:gd name="connsiteY2" fmla="*/ 0 h 3301"/>
                <a:gd name="connsiteX3" fmla="*/ 0 w 3301"/>
                <a:gd name="connsiteY3" fmla="*/ 0 h 3301"/>
              </a:gdLst>
              <a:ahLst/>
              <a:cxnLst>
                <a:cxn ang="0">
                  <a:pos x="connsiteX0" y="connsiteY0"/>
                </a:cxn>
                <a:cxn ang="0">
                  <a:pos x="connsiteX1" y="connsiteY1"/>
                </a:cxn>
                <a:cxn ang="0">
                  <a:pos x="connsiteX2" y="connsiteY2"/>
                </a:cxn>
                <a:cxn ang="0">
                  <a:pos x="connsiteX3" y="connsiteY3"/>
                </a:cxn>
              </a:cxnLst>
              <a:rect l="l" t="t" r="r" b="b"/>
              <a:pathLst>
                <a:path w="3301" h="3301">
                  <a:moveTo>
                    <a:pt x="0" y="0"/>
                  </a:moveTo>
                  <a:lnTo>
                    <a:pt x="0" y="0"/>
                  </a:lnTo>
                  <a:lnTo>
                    <a:pt x="0" y="0"/>
                  </a:lnTo>
                  <a:lnTo>
                    <a:pt x="0" y="0"/>
                  </a:lnTo>
                  <a:close/>
                </a:path>
              </a:pathLst>
            </a:custGeom>
            <a:solidFill>
              <a:srgbClr val="DEC7B2"/>
            </a:solidFill>
            <a:ln w="3296"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C304B351-B95A-422A-8E1B-32183AAD1BC0}"/>
                </a:ext>
              </a:extLst>
            </p:cNvPr>
            <p:cNvSpPr/>
            <p:nvPr/>
          </p:nvSpPr>
          <p:spPr>
            <a:xfrm>
              <a:off x="11730987" y="5203405"/>
              <a:ext cx="3301" cy="3301"/>
            </a:xfrm>
            <a:custGeom>
              <a:avLst/>
              <a:gdLst>
                <a:gd name="connsiteX0" fmla="*/ 0 w 3301"/>
                <a:gd name="connsiteY0" fmla="*/ 0 h 3301"/>
                <a:gd name="connsiteX1" fmla="*/ 0 w 3301"/>
                <a:gd name="connsiteY1" fmla="*/ 0 h 3301"/>
                <a:gd name="connsiteX2" fmla="*/ 0 w 3301"/>
                <a:gd name="connsiteY2" fmla="*/ 0 h 3301"/>
                <a:gd name="connsiteX3" fmla="*/ 0 w 3301"/>
                <a:gd name="connsiteY3" fmla="*/ 0 h 3301"/>
              </a:gdLst>
              <a:ahLst/>
              <a:cxnLst>
                <a:cxn ang="0">
                  <a:pos x="connsiteX0" y="connsiteY0"/>
                </a:cxn>
                <a:cxn ang="0">
                  <a:pos x="connsiteX1" y="connsiteY1"/>
                </a:cxn>
                <a:cxn ang="0">
                  <a:pos x="connsiteX2" y="connsiteY2"/>
                </a:cxn>
                <a:cxn ang="0">
                  <a:pos x="connsiteX3" y="connsiteY3"/>
                </a:cxn>
              </a:cxnLst>
              <a:rect l="l" t="t" r="r" b="b"/>
              <a:pathLst>
                <a:path w="3301" h="3301">
                  <a:moveTo>
                    <a:pt x="0" y="0"/>
                  </a:moveTo>
                  <a:lnTo>
                    <a:pt x="0" y="0"/>
                  </a:lnTo>
                  <a:lnTo>
                    <a:pt x="0" y="0"/>
                  </a:lnTo>
                  <a:lnTo>
                    <a:pt x="0" y="0"/>
                  </a:lnTo>
                  <a:close/>
                </a:path>
              </a:pathLst>
            </a:custGeom>
            <a:solidFill>
              <a:srgbClr val="DEC7B2"/>
            </a:solidFill>
            <a:ln w="3296"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EF199E6-D2F7-467E-90DF-34ED3D9C417A}"/>
                </a:ext>
              </a:extLst>
            </p:cNvPr>
            <p:cNvSpPr/>
            <p:nvPr/>
          </p:nvSpPr>
          <p:spPr>
            <a:xfrm>
              <a:off x="10893127" y="5186569"/>
              <a:ext cx="726277" cy="32352"/>
            </a:xfrm>
            <a:custGeom>
              <a:avLst/>
              <a:gdLst>
                <a:gd name="connsiteX0" fmla="*/ 726277 w 726277"/>
                <a:gd name="connsiteY0" fmla="*/ 16176 h 32352"/>
                <a:gd name="connsiteX1" fmla="*/ 363139 w 726277"/>
                <a:gd name="connsiteY1" fmla="*/ 32352 h 32352"/>
                <a:gd name="connsiteX2" fmla="*/ 0 w 726277"/>
                <a:gd name="connsiteY2" fmla="*/ 16176 h 32352"/>
                <a:gd name="connsiteX3" fmla="*/ 363139 w 726277"/>
                <a:gd name="connsiteY3" fmla="*/ 0 h 32352"/>
                <a:gd name="connsiteX4" fmla="*/ 726277 w 726277"/>
                <a:gd name="connsiteY4" fmla="*/ 16176 h 32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277" h="32352">
                  <a:moveTo>
                    <a:pt x="726277" y="16176"/>
                  </a:moveTo>
                  <a:cubicBezTo>
                    <a:pt x="726277" y="25110"/>
                    <a:pt x="563695" y="32352"/>
                    <a:pt x="363139" y="32352"/>
                  </a:cubicBezTo>
                  <a:cubicBezTo>
                    <a:pt x="162583" y="32352"/>
                    <a:pt x="0" y="25110"/>
                    <a:pt x="0" y="16176"/>
                  </a:cubicBezTo>
                  <a:cubicBezTo>
                    <a:pt x="0" y="7242"/>
                    <a:pt x="162583" y="0"/>
                    <a:pt x="363139" y="0"/>
                  </a:cubicBezTo>
                  <a:cubicBezTo>
                    <a:pt x="563695" y="0"/>
                    <a:pt x="726277" y="7242"/>
                    <a:pt x="726277" y="16176"/>
                  </a:cubicBezTo>
                  <a:close/>
                </a:path>
              </a:pathLst>
            </a:custGeom>
            <a:solidFill>
              <a:srgbClr val="BA9C7E"/>
            </a:solidFill>
            <a:ln w="3296" cap="flat">
              <a:noFill/>
              <a:prstDash val="solid"/>
              <a:miter/>
            </a:ln>
          </p:spPr>
          <p:txBody>
            <a:bodyPr rtlCol="0" anchor="ctr"/>
            <a:lstStyle/>
            <a:p>
              <a:endParaRPr lang="zh-CN" altLang="en-US"/>
            </a:p>
          </p:txBody>
        </p:sp>
        <p:grpSp>
          <p:nvGrpSpPr>
            <p:cNvPr id="21" name="图形 2">
              <a:extLst>
                <a:ext uri="{FF2B5EF4-FFF2-40B4-BE49-F238E27FC236}">
                  <a16:creationId xmlns:a16="http://schemas.microsoft.com/office/drawing/2014/main" xmlns="" id="{7FB1AC6C-97FE-4DC0-B0E0-338522F81198}"/>
                </a:ext>
              </a:extLst>
            </p:cNvPr>
            <p:cNvGrpSpPr/>
            <p:nvPr/>
          </p:nvGrpSpPr>
          <p:grpSpPr>
            <a:xfrm>
              <a:off x="10612764" y="2892253"/>
              <a:ext cx="1302952" cy="2519627"/>
              <a:chOff x="10612764" y="2892253"/>
              <a:chExt cx="1302952" cy="2519627"/>
            </a:xfrm>
          </p:grpSpPr>
          <p:sp>
            <p:nvSpPr>
              <p:cNvPr id="28" name="任意多边形: 形状 27">
                <a:extLst>
                  <a:ext uri="{FF2B5EF4-FFF2-40B4-BE49-F238E27FC236}">
                    <a16:creationId xmlns:a16="http://schemas.microsoft.com/office/drawing/2014/main" xmlns="" id="{4400AB2B-86C0-4339-9CF8-2998FBDC3342}"/>
                  </a:ext>
                </a:extLst>
              </p:cNvPr>
              <p:cNvSpPr/>
              <p:nvPr/>
            </p:nvSpPr>
            <p:spPr>
              <a:xfrm>
                <a:off x="11260195" y="3337483"/>
                <a:ext cx="304641" cy="2047156"/>
              </a:xfrm>
              <a:custGeom>
                <a:avLst/>
                <a:gdLst>
                  <a:gd name="connsiteX0" fmla="*/ 263143 w 304641"/>
                  <a:gd name="connsiteY0" fmla="*/ 15235 h 2047156"/>
                  <a:gd name="connsiteX1" fmla="*/ 42949 w 304641"/>
                  <a:gd name="connsiteY1" fmla="*/ 785750 h 2047156"/>
                  <a:gd name="connsiteX2" fmla="*/ 9937 w 304641"/>
                  <a:gd name="connsiteY2" fmla="*/ 1586636 h 2047156"/>
                  <a:gd name="connsiteX3" fmla="*/ 74971 w 304641"/>
                  <a:gd name="connsiteY3" fmla="*/ 2031976 h 2047156"/>
                  <a:gd name="connsiteX4" fmla="*/ 115577 w 304641"/>
                  <a:gd name="connsiteY4" fmla="*/ 2021082 h 2047156"/>
                  <a:gd name="connsiteX5" fmla="*/ 42619 w 304641"/>
                  <a:gd name="connsiteY5" fmla="*/ 1231420 h 2047156"/>
                  <a:gd name="connsiteX6" fmla="*/ 157503 w 304641"/>
                  <a:gd name="connsiteY6" fmla="*/ 449351 h 2047156"/>
                  <a:gd name="connsiteX7" fmla="*/ 303419 w 304641"/>
                  <a:gd name="connsiteY7" fmla="*/ 26790 h 2047156"/>
                  <a:gd name="connsiteX8" fmla="*/ 288563 w 304641"/>
                  <a:gd name="connsiteY8" fmla="*/ 1040 h 2047156"/>
                  <a:gd name="connsiteX9" fmla="*/ 263143 w 304641"/>
                  <a:gd name="connsiteY9" fmla="*/ 15235 h 2047156"/>
                  <a:gd name="connsiteX10" fmla="*/ 263143 w 304641"/>
                  <a:gd name="connsiteY10" fmla="*/ 15235 h 20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641" h="2047156">
                    <a:moveTo>
                      <a:pt x="263143" y="15235"/>
                    </a:moveTo>
                    <a:cubicBezTo>
                      <a:pt x="159153" y="261840"/>
                      <a:pt x="85205" y="520989"/>
                      <a:pt x="42949" y="785750"/>
                    </a:cubicBezTo>
                    <a:cubicBezTo>
                      <a:pt x="693" y="1050511"/>
                      <a:pt x="-10531" y="1319233"/>
                      <a:pt x="9937" y="1586636"/>
                    </a:cubicBezTo>
                    <a:cubicBezTo>
                      <a:pt x="21491" y="1736183"/>
                      <a:pt x="43609" y="1885400"/>
                      <a:pt x="74971" y="2031976"/>
                    </a:cubicBezTo>
                    <a:cubicBezTo>
                      <a:pt x="80914" y="2058386"/>
                      <a:pt x="121519" y="2047492"/>
                      <a:pt x="115577" y="2021082"/>
                    </a:cubicBezTo>
                    <a:cubicBezTo>
                      <a:pt x="59456" y="1761602"/>
                      <a:pt x="35686" y="1496511"/>
                      <a:pt x="42619" y="1231420"/>
                    </a:cubicBezTo>
                    <a:cubicBezTo>
                      <a:pt x="49882" y="967649"/>
                      <a:pt x="88506" y="704209"/>
                      <a:pt x="157503" y="449351"/>
                    </a:cubicBezTo>
                    <a:cubicBezTo>
                      <a:pt x="196128" y="305416"/>
                      <a:pt x="245316" y="164122"/>
                      <a:pt x="303419" y="26790"/>
                    </a:cubicBezTo>
                    <a:cubicBezTo>
                      <a:pt x="308040" y="16556"/>
                      <a:pt x="298797" y="3681"/>
                      <a:pt x="288563" y="1040"/>
                    </a:cubicBezTo>
                    <a:cubicBezTo>
                      <a:pt x="276678" y="-2922"/>
                      <a:pt x="267105" y="5001"/>
                      <a:pt x="263143" y="15235"/>
                    </a:cubicBezTo>
                    <a:lnTo>
                      <a:pt x="263143" y="15235"/>
                    </a:lnTo>
                    <a:close/>
                  </a:path>
                </a:pathLst>
              </a:custGeom>
              <a:solidFill>
                <a:srgbClr val="3FC9D7"/>
              </a:solidFill>
              <a:ln w="329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BC3AE5E0-33BD-4501-8712-6AEFE790D888}"/>
                  </a:ext>
                </a:extLst>
              </p:cNvPr>
              <p:cNvSpPr/>
              <p:nvPr/>
            </p:nvSpPr>
            <p:spPr>
              <a:xfrm>
                <a:off x="11349666" y="4458096"/>
                <a:ext cx="225761" cy="953783"/>
              </a:xfrm>
              <a:custGeom>
                <a:avLst/>
                <a:gdLst>
                  <a:gd name="connsiteX0" fmla="*/ 187207 w 225761"/>
                  <a:gd name="connsiteY0" fmla="*/ 10779 h 953783"/>
                  <a:gd name="connsiteX1" fmla="*/ 4647 w 225761"/>
                  <a:gd name="connsiteY1" fmla="*/ 725832 h 953783"/>
                  <a:gd name="connsiteX2" fmla="*/ 1346 w 225761"/>
                  <a:gd name="connsiteY2" fmla="*/ 933481 h 953783"/>
                  <a:gd name="connsiteX3" fmla="*/ 43272 w 225761"/>
                  <a:gd name="connsiteY3" fmla="*/ 933481 h 953783"/>
                  <a:gd name="connsiteX4" fmla="*/ 147262 w 225761"/>
                  <a:gd name="connsiteY4" fmla="*/ 222390 h 953783"/>
                  <a:gd name="connsiteX5" fmla="*/ 223521 w 225761"/>
                  <a:gd name="connsiteY5" fmla="*/ 31906 h 953783"/>
                  <a:gd name="connsiteX6" fmla="*/ 187207 w 225761"/>
                  <a:gd name="connsiteY6" fmla="*/ 10779 h 953783"/>
                  <a:gd name="connsiteX7" fmla="*/ 187207 w 225761"/>
                  <a:gd name="connsiteY7" fmla="*/ 10779 h 95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761" h="953783">
                    <a:moveTo>
                      <a:pt x="187207" y="10779"/>
                    </a:moveTo>
                    <a:cubicBezTo>
                      <a:pt x="83217" y="235925"/>
                      <a:pt x="21484" y="478567"/>
                      <a:pt x="4647" y="725832"/>
                    </a:cubicBezTo>
                    <a:cubicBezTo>
                      <a:pt x="26" y="794828"/>
                      <a:pt x="-1295" y="864485"/>
                      <a:pt x="1346" y="933481"/>
                    </a:cubicBezTo>
                    <a:cubicBezTo>
                      <a:pt x="2667" y="960552"/>
                      <a:pt x="44593" y="960552"/>
                      <a:pt x="43272" y="933481"/>
                    </a:cubicBezTo>
                    <a:cubicBezTo>
                      <a:pt x="34359" y="692159"/>
                      <a:pt x="69682" y="450837"/>
                      <a:pt x="147262" y="222390"/>
                    </a:cubicBezTo>
                    <a:cubicBezTo>
                      <a:pt x="169050" y="158015"/>
                      <a:pt x="194470" y="93970"/>
                      <a:pt x="223521" y="31906"/>
                    </a:cubicBezTo>
                    <a:cubicBezTo>
                      <a:pt x="235075" y="7808"/>
                      <a:pt x="198761" y="-13651"/>
                      <a:pt x="187207" y="10779"/>
                    </a:cubicBezTo>
                    <a:lnTo>
                      <a:pt x="187207" y="10779"/>
                    </a:lnTo>
                    <a:close/>
                  </a:path>
                </a:pathLst>
              </a:custGeom>
              <a:solidFill>
                <a:srgbClr val="3FC9D7"/>
              </a:solidFill>
              <a:ln w="329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2D9A15D-F3D4-4748-B5E6-24E1C23712B8}"/>
                  </a:ext>
                </a:extLst>
              </p:cNvPr>
              <p:cNvSpPr/>
              <p:nvPr/>
            </p:nvSpPr>
            <p:spPr>
              <a:xfrm>
                <a:off x="11006877" y="3382033"/>
                <a:ext cx="294684" cy="1859171"/>
              </a:xfrm>
              <a:custGeom>
                <a:avLst/>
                <a:gdLst>
                  <a:gd name="connsiteX0" fmla="*/ 804 w 294684"/>
                  <a:gd name="connsiteY0" fmla="*/ 26146 h 1859171"/>
                  <a:gd name="connsiteX1" fmla="*/ 149361 w 294684"/>
                  <a:gd name="connsiteY1" fmla="*/ 725023 h 1859171"/>
                  <a:gd name="connsiteX2" fmla="*/ 224960 w 294684"/>
                  <a:gd name="connsiteY2" fmla="*/ 1434794 h 1859171"/>
                  <a:gd name="connsiteX3" fmla="*/ 252690 w 294684"/>
                  <a:gd name="connsiteY3" fmla="*/ 1838869 h 1859171"/>
                  <a:gd name="connsiteX4" fmla="*/ 294617 w 294684"/>
                  <a:gd name="connsiteY4" fmla="*/ 1838869 h 1859171"/>
                  <a:gd name="connsiteX5" fmla="*/ 239816 w 294684"/>
                  <a:gd name="connsiteY5" fmla="*/ 1120844 h 1859171"/>
                  <a:gd name="connsiteX6" fmla="*/ 137807 w 294684"/>
                  <a:gd name="connsiteY6" fmla="*/ 409753 h 1859171"/>
                  <a:gd name="connsiteX7" fmla="*/ 41740 w 294684"/>
                  <a:gd name="connsiteY7" fmla="*/ 14922 h 1859171"/>
                  <a:gd name="connsiteX8" fmla="*/ 804 w 294684"/>
                  <a:gd name="connsiteY8" fmla="*/ 26146 h 1859171"/>
                  <a:gd name="connsiteX9" fmla="*/ 804 w 294684"/>
                  <a:gd name="connsiteY9" fmla="*/ 26146 h 185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684" h="1859171">
                    <a:moveTo>
                      <a:pt x="804" y="26146"/>
                    </a:moveTo>
                    <a:cubicBezTo>
                      <a:pt x="67160" y="255254"/>
                      <a:pt x="114368" y="489313"/>
                      <a:pt x="149361" y="725023"/>
                    </a:cubicBezTo>
                    <a:cubicBezTo>
                      <a:pt x="184354" y="960733"/>
                      <a:pt x="206803" y="1198094"/>
                      <a:pt x="224960" y="1434794"/>
                    </a:cubicBezTo>
                    <a:cubicBezTo>
                      <a:pt x="235194" y="1569156"/>
                      <a:pt x="244437" y="1703847"/>
                      <a:pt x="252690" y="1838869"/>
                    </a:cubicBezTo>
                    <a:cubicBezTo>
                      <a:pt x="254671" y="1865939"/>
                      <a:pt x="296597" y="1865939"/>
                      <a:pt x="294617" y="1838869"/>
                    </a:cubicBezTo>
                    <a:cubicBezTo>
                      <a:pt x="279100" y="1599527"/>
                      <a:pt x="262925" y="1359526"/>
                      <a:pt x="239816" y="1120844"/>
                    </a:cubicBezTo>
                    <a:cubicBezTo>
                      <a:pt x="216046" y="882823"/>
                      <a:pt x="185014" y="644472"/>
                      <a:pt x="137807" y="409753"/>
                    </a:cubicBezTo>
                    <a:cubicBezTo>
                      <a:pt x="111397" y="276712"/>
                      <a:pt x="79704" y="145322"/>
                      <a:pt x="41740" y="14922"/>
                    </a:cubicBezTo>
                    <a:cubicBezTo>
                      <a:pt x="33817" y="-11158"/>
                      <a:pt x="-6128" y="-264"/>
                      <a:pt x="804" y="26146"/>
                    </a:cubicBezTo>
                    <a:lnTo>
                      <a:pt x="804" y="26146"/>
                    </a:lnTo>
                    <a:close/>
                  </a:path>
                </a:pathLst>
              </a:custGeom>
              <a:solidFill>
                <a:srgbClr val="3FC9D7"/>
              </a:solidFill>
              <a:ln w="329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8343EB29-4781-4D04-8AF2-AAA88DC738EC}"/>
                  </a:ext>
                </a:extLst>
              </p:cNvPr>
              <p:cNvSpPr/>
              <p:nvPr/>
            </p:nvSpPr>
            <p:spPr>
              <a:xfrm>
                <a:off x="10755703" y="4060245"/>
                <a:ext cx="387659" cy="1335459"/>
              </a:xfrm>
              <a:custGeom>
                <a:avLst/>
                <a:gdLst>
                  <a:gd name="connsiteX0" fmla="*/ 6364 w 387659"/>
                  <a:gd name="connsiteY0" fmla="*/ 35918 h 1335459"/>
                  <a:gd name="connsiteX1" fmla="*/ 130162 w 387659"/>
                  <a:gd name="connsiteY1" fmla="*/ 244227 h 1335459"/>
                  <a:gd name="connsiteX2" fmla="*/ 220616 w 387659"/>
                  <a:gd name="connsiteY2" fmla="*/ 497104 h 1335459"/>
                  <a:gd name="connsiteX3" fmla="*/ 328237 w 387659"/>
                  <a:gd name="connsiteY3" fmla="*/ 1017052 h 1335459"/>
                  <a:gd name="connsiteX4" fmla="*/ 345734 w 387659"/>
                  <a:gd name="connsiteY4" fmla="*/ 1315157 h 1335459"/>
                  <a:gd name="connsiteX5" fmla="*/ 387660 w 387659"/>
                  <a:gd name="connsiteY5" fmla="*/ 1315157 h 1335459"/>
                  <a:gd name="connsiteX6" fmla="*/ 332859 w 387659"/>
                  <a:gd name="connsiteY6" fmla="*/ 773089 h 1335459"/>
                  <a:gd name="connsiteX7" fmla="*/ 177370 w 387659"/>
                  <a:gd name="connsiteY7" fmla="*/ 251160 h 1335459"/>
                  <a:gd name="connsiteX8" fmla="*/ 35416 w 387659"/>
                  <a:gd name="connsiteY8" fmla="*/ 6536 h 1335459"/>
                  <a:gd name="connsiteX9" fmla="*/ 6364 w 387659"/>
                  <a:gd name="connsiteY9" fmla="*/ 35918 h 1335459"/>
                  <a:gd name="connsiteX10" fmla="*/ 6364 w 387659"/>
                  <a:gd name="connsiteY10" fmla="*/ 35918 h 13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659" h="1335459">
                    <a:moveTo>
                      <a:pt x="6364" y="35918"/>
                    </a:moveTo>
                    <a:cubicBezTo>
                      <a:pt x="63806" y="94680"/>
                      <a:pt x="99130" y="169619"/>
                      <a:pt x="130162" y="244227"/>
                    </a:cubicBezTo>
                    <a:cubicBezTo>
                      <a:pt x="164495" y="326759"/>
                      <a:pt x="194536" y="411271"/>
                      <a:pt x="220616" y="497104"/>
                    </a:cubicBezTo>
                    <a:cubicBezTo>
                      <a:pt x="272116" y="666789"/>
                      <a:pt x="309090" y="841095"/>
                      <a:pt x="328237" y="1017052"/>
                    </a:cubicBezTo>
                    <a:cubicBezTo>
                      <a:pt x="339132" y="1115760"/>
                      <a:pt x="345074" y="1215128"/>
                      <a:pt x="345734" y="1315157"/>
                    </a:cubicBezTo>
                    <a:cubicBezTo>
                      <a:pt x="345734" y="1342227"/>
                      <a:pt x="387660" y="1342227"/>
                      <a:pt x="387660" y="1315157"/>
                    </a:cubicBezTo>
                    <a:cubicBezTo>
                      <a:pt x="386339" y="1133257"/>
                      <a:pt x="367522" y="951357"/>
                      <a:pt x="332859" y="773089"/>
                    </a:cubicBezTo>
                    <a:cubicBezTo>
                      <a:pt x="297866" y="595151"/>
                      <a:pt x="245706" y="419524"/>
                      <a:pt x="177370" y="251160"/>
                    </a:cubicBezTo>
                    <a:cubicBezTo>
                      <a:pt x="141716" y="163346"/>
                      <a:pt x="103091" y="74872"/>
                      <a:pt x="35416" y="6536"/>
                    </a:cubicBezTo>
                    <a:cubicBezTo>
                      <a:pt x="16598" y="-13271"/>
                      <a:pt x="-13113" y="16440"/>
                      <a:pt x="6364" y="35918"/>
                    </a:cubicBezTo>
                    <a:lnTo>
                      <a:pt x="6364" y="35918"/>
                    </a:lnTo>
                    <a:close/>
                  </a:path>
                </a:pathLst>
              </a:custGeom>
              <a:solidFill>
                <a:srgbClr val="3FC9D7"/>
              </a:solidFill>
              <a:ln w="329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7B0108C-92EC-4604-82EF-15168123D237}"/>
                  </a:ext>
                </a:extLst>
              </p:cNvPr>
              <p:cNvSpPr/>
              <p:nvPr/>
            </p:nvSpPr>
            <p:spPr>
              <a:xfrm>
                <a:off x="10879229" y="4842482"/>
                <a:ext cx="228033" cy="269068"/>
              </a:xfrm>
              <a:custGeom>
                <a:avLst/>
                <a:gdLst>
                  <a:gd name="connsiteX0" fmla="*/ 172359 w 228033"/>
                  <a:gd name="connsiteY0" fmla="*/ 87249 h 269068"/>
                  <a:gd name="connsiteX1" fmla="*/ 70350 w 228033"/>
                  <a:gd name="connsiteY1" fmla="*/ 10330 h 269068"/>
                  <a:gd name="connsiteX2" fmla="*/ 4655 w 228033"/>
                  <a:gd name="connsiteY2" fmla="*/ 5708 h 269068"/>
                  <a:gd name="connsiteX3" fmla="*/ 9937 w 228033"/>
                  <a:gd name="connsiteY3" fmla="*/ 70082 h 269068"/>
                  <a:gd name="connsiteX4" fmla="*/ 67379 w 228033"/>
                  <a:gd name="connsiteY4" fmla="*/ 172091 h 269068"/>
                  <a:gd name="connsiteX5" fmla="*/ 157173 w 228033"/>
                  <a:gd name="connsiteY5" fmla="*/ 248350 h 269068"/>
                  <a:gd name="connsiteX6" fmla="*/ 217257 w 228033"/>
                  <a:gd name="connsiteY6" fmla="*/ 267828 h 269068"/>
                  <a:gd name="connsiteX7" fmla="*/ 225510 w 228033"/>
                  <a:gd name="connsiteY7" fmla="*/ 202793 h 269068"/>
                  <a:gd name="connsiteX8" fmla="*/ 172359 w 228033"/>
                  <a:gd name="connsiteY8" fmla="*/ 87249 h 26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033" h="269068">
                    <a:moveTo>
                      <a:pt x="172359" y="87249"/>
                    </a:moveTo>
                    <a:cubicBezTo>
                      <a:pt x="141328" y="49285"/>
                      <a:pt x="102703" y="23205"/>
                      <a:pt x="70350" y="10330"/>
                    </a:cubicBezTo>
                    <a:cubicBezTo>
                      <a:pt x="37998" y="-2545"/>
                      <a:pt x="12248" y="-2545"/>
                      <a:pt x="4655" y="5708"/>
                    </a:cubicBezTo>
                    <a:cubicBezTo>
                      <a:pt x="-2938" y="13961"/>
                      <a:pt x="-1287" y="39381"/>
                      <a:pt x="9937" y="70082"/>
                    </a:cubicBezTo>
                    <a:cubicBezTo>
                      <a:pt x="21162" y="100784"/>
                      <a:pt x="39649" y="137758"/>
                      <a:pt x="67379" y="172091"/>
                    </a:cubicBezTo>
                    <a:cubicBezTo>
                      <a:pt x="95110" y="206425"/>
                      <a:pt x="128123" y="231514"/>
                      <a:pt x="157173" y="248350"/>
                    </a:cubicBezTo>
                    <a:cubicBezTo>
                      <a:pt x="185564" y="265187"/>
                      <a:pt x="209994" y="272120"/>
                      <a:pt x="217257" y="267828"/>
                    </a:cubicBezTo>
                    <a:cubicBezTo>
                      <a:pt x="226170" y="261886"/>
                      <a:pt x="231452" y="236796"/>
                      <a:pt x="225510" y="202793"/>
                    </a:cubicBezTo>
                    <a:cubicBezTo>
                      <a:pt x="220227" y="168460"/>
                      <a:pt x="203391" y="125214"/>
                      <a:pt x="172359" y="87249"/>
                    </a:cubicBezTo>
                    <a:close/>
                  </a:path>
                </a:pathLst>
              </a:custGeom>
              <a:solidFill>
                <a:srgbClr val="3FC9D7"/>
              </a:solidFill>
              <a:ln w="329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8B11323B-6894-4665-A973-815B03E4628B}"/>
                  </a:ext>
                </a:extLst>
              </p:cNvPr>
              <p:cNvSpPr/>
              <p:nvPr/>
            </p:nvSpPr>
            <p:spPr>
              <a:xfrm>
                <a:off x="11042111" y="4403719"/>
                <a:ext cx="153664" cy="454591"/>
              </a:xfrm>
              <a:custGeom>
                <a:avLst/>
                <a:gdLst>
                  <a:gd name="connsiteX0" fmla="*/ 142518 w 153664"/>
                  <a:gd name="connsiteY0" fmla="*/ 241443 h 454591"/>
                  <a:gd name="connsiteX1" fmla="*/ 120730 w 153664"/>
                  <a:gd name="connsiteY1" fmla="*/ 121 h 454591"/>
                  <a:gd name="connsiteX2" fmla="*/ 10467 w 153664"/>
                  <a:gd name="connsiteY2" fmla="*/ 214373 h 454591"/>
                  <a:gd name="connsiteX3" fmla="*/ 27964 w 153664"/>
                  <a:gd name="connsiteY3" fmla="*/ 454375 h 454591"/>
                  <a:gd name="connsiteX4" fmla="*/ 142518 w 153664"/>
                  <a:gd name="connsiteY4" fmla="*/ 241443 h 454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4" h="454591">
                    <a:moveTo>
                      <a:pt x="142518" y="241443"/>
                    </a:moveTo>
                    <a:cubicBezTo>
                      <a:pt x="168268" y="115005"/>
                      <a:pt x="144498" y="4743"/>
                      <a:pt x="120730" y="121"/>
                    </a:cubicBezTo>
                    <a:cubicBezTo>
                      <a:pt x="97621" y="-3840"/>
                      <a:pt x="35557" y="89916"/>
                      <a:pt x="10467" y="214373"/>
                    </a:cubicBezTo>
                    <a:cubicBezTo>
                      <a:pt x="-14622" y="338830"/>
                      <a:pt x="11127" y="450413"/>
                      <a:pt x="27964" y="454375"/>
                    </a:cubicBezTo>
                    <a:cubicBezTo>
                      <a:pt x="49092" y="459657"/>
                      <a:pt x="116768" y="367882"/>
                      <a:pt x="142518" y="241443"/>
                    </a:cubicBezTo>
                    <a:close/>
                  </a:path>
                </a:pathLst>
              </a:custGeom>
              <a:solidFill>
                <a:srgbClr val="ADD9F0"/>
              </a:solidFill>
              <a:ln w="329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F862E14E-AF58-403D-9770-6EB2637D88F6}"/>
                  </a:ext>
                </a:extLst>
              </p:cNvPr>
              <p:cNvSpPr/>
              <p:nvPr/>
            </p:nvSpPr>
            <p:spPr>
              <a:xfrm rot="-2730628">
                <a:off x="10815461" y="4409040"/>
                <a:ext cx="135355" cy="526897"/>
              </a:xfrm>
              <a:custGeom>
                <a:avLst/>
                <a:gdLst>
                  <a:gd name="connsiteX0" fmla="*/ 135356 w 135355"/>
                  <a:gd name="connsiteY0" fmla="*/ 263449 h 526897"/>
                  <a:gd name="connsiteX1" fmla="*/ 67678 w 135355"/>
                  <a:gd name="connsiteY1" fmla="*/ 526897 h 526897"/>
                  <a:gd name="connsiteX2" fmla="*/ 0 w 135355"/>
                  <a:gd name="connsiteY2" fmla="*/ 263449 h 526897"/>
                  <a:gd name="connsiteX3" fmla="*/ 67678 w 135355"/>
                  <a:gd name="connsiteY3" fmla="*/ 0 h 526897"/>
                  <a:gd name="connsiteX4" fmla="*/ 135356 w 135355"/>
                  <a:gd name="connsiteY4" fmla="*/ 263449 h 52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55" h="526897">
                    <a:moveTo>
                      <a:pt x="135356" y="263449"/>
                    </a:moveTo>
                    <a:cubicBezTo>
                      <a:pt x="135356" y="408947"/>
                      <a:pt x="105055" y="526897"/>
                      <a:pt x="67678" y="526897"/>
                    </a:cubicBezTo>
                    <a:cubicBezTo>
                      <a:pt x="30301" y="526897"/>
                      <a:pt x="0" y="408947"/>
                      <a:pt x="0" y="263449"/>
                    </a:cubicBezTo>
                    <a:cubicBezTo>
                      <a:pt x="0" y="117950"/>
                      <a:pt x="30301" y="0"/>
                      <a:pt x="67678" y="0"/>
                    </a:cubicBezTo>
                    <a:cubicBezTo>
                      <a:pt x="105055" y="0"/>
                      <a:pt x="135356" y="117950"/>
                      <a:pt x="135356" y="263449"/>
                    </a:cubicBezTo>
                    <a:close/>
                  </a:path>
                </a:pathLst>
              </a:custGeom>
              <a:solidFill>
                <a:srgbClr val="3FC9D7"/>
              </a:solidFill>
              <a:ln w="329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A1EC001A-BE8F-4370-BB33-AF9EE6C9B782}"/>
                  </a:ext>
                </a:extLst>
              </p:cNvPr>
              <p:cNvSpPr/>
              <p:nvPr/>
            </p:nvSpPr>
            <p:spPr>
              <a:xfrm>
                <a:off x="11070034" y="4620402"/>
                <a:ext cx="215968" cy="727719"/>
              </a:xfrm>
              <a:custGeom>
                <a:avLst/>
                <a:gdLst>
                  <a:gd name="connsiteX0" fmla="*/ 193164 w 215968"/>
                  <a:gd name="connsiteY0" fmla="*/ 387568 h 727719"/>
                  <a:gd name="connsiteX1" fmla="*/ 214623 w 215968"/>
                  <a:gd name="connsiteY1" fmla="*/ 237361 h 727719"/>
                  <a:gd name="connsiteX2" fmla="*/ 211321 w 215968"/>
                  <a:gd name="connsiteY2" fmla="*/ 113563 h 727719"/>
                  <a:gd name="connsiteX3" fmla="*/ 174677 w 215968"/>
                  <a:gd name="connsiteY3" fmla="*/ 0 h 727719"/>
                  <a:gd name="connsiteX4" fmla="*/ 126149 w 215968"/>
                  <a:gd name="connsiteY4" fmla="*/ 106631 h 727719"/>
                  <a:gd name="connsiteX5" fmla="*/ 95117 w 215968"/>
                  <a:gd name="connsiteY5" fmla="*/ 219534 h 727719"/>
                  <a:gd name="connsiteX6" fmla="*/ 61444 w 215968"/>
                  <a:gd name="connsiteY6" fmla="*/ 356867 h 727719"/>
                  <a:gd name="connsiteX7" fmla="*/ 31733 w 215968"/>
                  <a:gd name="connsiteY7" fmla="*/ 494859 h 727719"/>
                  <a:gd name="connsiteX8" fmla="*/ 10274 w 215968"/>
                  <a:gd name="connsiteY8" fmla="*/ 611064 h 727719"/>
                  <a:gd name="connsiteX9" fmla="*/ 4332 w 215968"/>
                  <a:gd name="connsiteY9" fmla="*/ 727268 h 727719"/>
                  <a:gd name="connsiteX10" fmla="*/ 86864 w 215968"/>
                  <a:gd name="connsiteY10" fmla="*/ 641435 h 727719"/>
                  <a:gd name="connsiteX11" fmla="*/ 144966 w 215968"/>
                  <a:gd name="connsiteY11" fmla="*/ 531834 h 727719"/>
                  <a:gd name="connsiteX12" fmla="*/ 193164 w 215968"/>
                  <a:gd name="connsiteY12" fmla="*/ 387568 h 727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968" h="727719">
                    <a:moveTo>
                      <a:pt x="193164" y="387568"/>
                    </a:moveTo>
                    <a:cubicBezTo>
                      <a:pt x="205379" y="335409"/>
                      <a:pt x="211981" y="284239"/>
                      <a:pt x="214623" y="237361"/>
                    </a:cubicBezTo>
                    <a:cubicBezTo>
                      <a:pt x="217263" y="190813"/>
                      <a:pt x="215943" y="148227"/>
                      <a:pt x="211321" y="113563"/>
                    </a:cubicBezTo>
                    <a:cubicBezTo>
                      <a:pt x="203068" y="42586"/>
                      <a:pt x="186231" y="0"/>
                      <a:pt x="174677" y="0"/>
                    </a:cubicBezTo>
                    <a:cubicBezTo>
                      <a:pt x="163123" y="0"/>
                      <a:pt x="145626" y="41266"/>
                      <a:pt x="126149" y="106631"/>
                    </a:cubicBezTo>
                    <a:cubicBezTo>
                      <a:pt x="116575" y="138983"/>
                      <a:pt x="105350" y="177608"/>
                      <a:pt x="95117" y="219534"/>
                    </a:cubicBezTo>
                    <a:cubicBezTo>
                      <a:pt x="84223" y="262120"/>
                      <a:pt x="72668" y="308008"/>
                      <a:pt x="61444" y="356867"/>
                    </a:cubicBezTo>
                    <a:cubicBezTo>
                      <a:pt x="49890" y="405395"/>
                      <a:pt x="39986" y="452273"/>
                      <a:pt x="31733" y="494859"/>
                    </a:cubicBezTo>
                    <a:cubicBezTo>
                      <a:pt x="23479" y="537446"/>
                      <a:pt x="16216" y="577391"/>
                      <a:pt x="10274" y="611064"/>
                    </a:cubicBezTo>
                    <a:cubicBezTo>
                      <a:pt x="-620" y="678079"/>
                      <a:pt x="-3261" y="723307"/>
                      <a:pt x="4332" y="727268"/>
                    </a:cubicBezTo>
                    <a:cubicBezTo>
                      <a:pt x="13906" y="731890"/>
                      <a:pt x="48239" y="700858"/>
                      <a:pt x="86864" y="641435"/>
                    </a:cubicBezTo>
                    <a:cubicBezTo>
                      <a:pt x="106341" y="611724"/>
                      <a:pt x="126149" y="574420"/>
                      <a:pt x="144966" y="531834"/>
                    </a:cubicBezTo>
                    <a:cubicBezTo>
                      <a:pt x="164113" y="488587"/>
                      <a:pt x="180949" y="439728"/>
                      <a:pt x="193164" y="387568"/>
                    </a:cubicBezTo>
                    <a:close/>
                  </a:path>
                </a:pathLst>
              </a:custGeom>
              <a:solidFill>
                <a:srgbClr val="ADD9F0"/>
              </a:solidFill>
              <a:ln w="329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70B6A339-E507-4379-9F8B-01BE2431BEBC}"/>
                  </a:ext>
                </a:extLst>
              </p:cNvPr>
              <p:cNvSpPr/>
              <p:nvPr/>
            </p:nvSpPr>
            <p:spPr>
              <a:xfrm>
                <a:off x="11334341" y="4770630"/>
                <a:ext cx="307367" cy="524106"/>
              </a:xfrm>
              <a:custGeom>
                <a:avLst/>
                <a:gdLst>
                  <a:gd name="connsiteX0" fmla="*/ 203853 w 307367"/>
                  <a:gd name="connsiteY0" fmla="*/ 290161 h 524106"/>
                  <a:gd name="connsiteX1" fmla="*/ 290346 w 307367"/>
                  <a:gd name="connsiteY1" fmla="*/ 98027 h 524106"/>
                  <a:gd name="connsiteX2" fmla="*/ 301901 w 307367"/>
                  <a:gd name="connsiteY2" fmla="*/ 1300 h 524106"/>
                  <a:gd name="connsiteX3" fmla="*/ 218048 w 307367"/>
                  <a:gd name="connsiteY3" fmla="*/ 51480 h 524106"/>
                  <a:gd name="connsiteX4" fmla="*/ 85668 w 307367"/>
                  <a:gd name="connsiteY4" fmla="*/ 222485 h 524106"/>
                  <a:gd name="connsiteX5" fmla="*/ 8748 w 307367"/>
                  <a:gd name="connsiteY5" fmla="*/ 425182 h 524106"/>
                  <a:gd name="connsiteX6" fmla="*/ 495 w 307367"/>
                  <a:gd name="connsiteY6" fmla="*/ 492858 h 524106"/>
                  <a:gd name="connsiteX7" fmla="*/ 2476 w 307367"/>
                  <a:gd name="connsiteY7" fmla="*/ 513656 h 524106"/>
                  <a:gd name="connsiteX8" fmla="*/ 5777 w 307367"/>
                  <a:gd name="connsiteY8" fmla="*/ 518938 h 524106"/>
                  <a:gd name="connsiteX9" fmla="*/ 12380 w 307367"/>
                  <a:gd name="connsiteY9" fmla="*/ 523560 h 524106"/>
                  <a:gd name="connsiteX10" fmla="*/ 21953 w 307367"/>
                  <a:gd name="connsiteY10" fmla="*/ 522240 h 524106"/>
                  <a:gd name="connsiteX11" fmla="*/ 27235 w 307367"/>
                  <a:gd name="connsiteY11" fmla="*/ 512006 h 524106"/>
                  <a:gd name="connsiteX12" fmla="*/ 23274 w 307367"/>
                  <a:gd name="connsiteY12" fmla="*/ 510025 h 524106"/>
                  <a:gd name="connsiteX13" fmla="*/ 21293 w 307367"/>
                  <a:gd name="connsiteY13" fmla="*/ 511345 h 524106"/>
                  <a:gd name="connsiteX14" fmla="*/ 21293 w 307367"/>
                  <a:gd name="connsiteY14" fmla="*/ 511345 h 524106"/>
                  <a:gd name="connsiteX15" fmla="*/ 19973 w 307367"/>
                  <a:gd name="connsiteY15" fmla="*/ 510685 h 524106"/>
                  <a:gd name="connsiteX16" fmla="*/ 18652 w 307367"/>
                  <a:gd name="connsiteY16" fmla="*/ 508704 h 524106"/>
                  <a:gd name="connsiteX17" fmla="*/ 18652 w 307367"/>
                  <a:gd name="connsiteY17" fmla="*/ 511345 h 524106"/>
                  <a:gd name="connsiteX18" fmla="*/ 18652 w 307367"/>
                  <a:gd name="connsiteY18" fmla="*/ 512006 h 524106"/>
                  <a:gd name="connsiteX19" fmla="*/ 18652 w 307367"/>
                  <a:gd name="connsiteY19" fmla="*/ 512006 h 524106"/>
                  <a:gd name="connsiteX20" fmla="*/ 21293 w 307367"/>
                  <a:gd name="connsiteY20" fmla="*/ 510025 h 524106"/>
                  <a:gd name="connsiteX21" fmla="*/ 21293 w 307367"/>
                  <a:gd name="connsiteY21" fmla="*/ 510025 h 524106"/>
                  <a:gd name="connsiteX22" fmla="*/ 21953 w 307367"/>
                  <a:gd name="connsiteY22" fmla="*/ 510025 h 524106"/>
                  <a:gd name="connsiteX23" fmla="*/ 30867 w 307367"/>
                  <a:gd name="connsiteY23" fmla="*/ 510685 h 524106"/>
                  <a:gd name="connsiteX24" fmla="*/ 32187 w 307367"/>
                  <a:gd name="connsiteY24" fmla="*/ 510685 h 524106"/>
                  <a:gd name="connsiteX25" fmla="*/ 32187 w 307367"/>
                  <a:gd name="connsiteY25" fmla="*/ 510685 h 524106"/>
                  <a:gd name="connsiteX26" fmla="*/ 32848 w 307367"/>
                  <a:gd name="connsiteY26" fmla="*/ 510685 h 524106"/>
                  <a:gd name="connsiteX27" fmla="*/ 33508 w 307367"/>
                  <a:gd name="connsiteY27" fmla="*/ 510685 h 524106"/>
                  <a:gd name="connsiteX28" fmla="*/ 35488 w 307367"/>
                  <a:gd name="connsiteY28" fmla="*/ 510025 h 524106"/>
                  <a:gd name="connsiteX29" fmla="*/ 83357 w 307367"/>
                  <a:gd name="connsiteY29" fmla="*/ 462156 h 524106"/>
                  <a:gd name="connsiteX30" fmla="*/ 203853 w 307367"/>
                  <a:gd name="connsiteY30" fmla="*/ 290161 h 52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07367" h="524106">
                    <a:moveTo>
                      <a:pt x="203853" y="290161"/>
                    </a:moveTo>
                    <a:cubicBezTo>
                      <a:pt x="243798" y="219184"/>
                      <a:pt x="273509" y="150848"/>
                      <a:pt x="290346" y="98027"/>
                    </a:cubicBezTo>
                    <a:cubicBezTo>
                      <a:pt x="307843" y="45207"/>
                      <a:pt x="312134" y="8233"/>
                      <a:pt x="301901" y="1300"/>
                    </a:cubicBezTo>
                    <a:cubicBezTo>
                      <a:pt x="292327" y="-5302"/>
                      <a:pt x="259314" y="13515"/>
                      <a:pt x="218048" y="51480"/>
                    </a:cubicBezTo>
                    <a:cubicBezTo>
                      <a:pt x="176783" y="90104"/>
                      <a:pt x="126934" y="149527"/>
                      <a:pt x="85668" y="222485"/>
                    </a:cubicBezTo>
                    <a:cubicBezTo>
                      <a:pt x="44402" y="296103"/>
                      <a:pt x="19973" y="369721"/>
                      <a:pt x="8748" y="425182"/>
                    </a:cubicBezTo>
                    <a:cubicBezTo>
                      <a:pt x="2806" y="452913"/>
                      <a:pt x="495" y="476022"/>
                      <a:pt x="495" y="492858"/>
                    </a:cubicBezTo>
                    <a:cubicBezTo>
                      <a:pt x="495" y="498140"/>
                      <a:pt x="-1486" y="505073"/>
                      <a:pt x="2476" y="513656"/>
                    </a:cubicBezTo>
                    <a:cubicBezTo>
                      <a:pt x="3136" y="515637"/>
                      <a:pt x="4457" y="517618"/>
                      <a:pt x="5777" y="518938"/>
                    </a:cubicBezTo>
                    <a:cubicBezTo>
                      <a:pt x="7098" y="520919"/>
                      <a:pt x="10399" y="522900"/>
                      <a:pt x="12380" y="523560"/>
                    </a:cubicBezTo>
                    <a:cubicBezTo>
                      <a:pt x="17001" y="524880"/>
                      <a:pt x="19973" y="523560"/>
                      <a:pt x="21953" y="522240"/>
                    </a:cubicBezTo>
                    <a:cubicBezTo>
                      <a:pt x="25915" y="519598"/>
                      <a:pt x="28556" y="514976"/>
                      <a:pt x="27235" y="512006"/>
                    </a:cubicBezTo>
                    <a:cubicBezTo>
                      <a:pt x="25915" y="508704"/>
                      <a:pt x="23934" y="510025"/>
                      <a:pt x="23274" y="510025"/>
                    </a:cubicBezTo>
                    <a:cubicBezTo>
                      <a:pt x="22613" y="510685"/>
                      <a:pt x="21953" y="510685"/>
                      <a:pt x="21293" y="511345"/>
                    </a:cubicBezTo>
                    <a:cubicBezTo>
                      <a:pt x="20633" y="512006"/>
                      <a:pt x="21953" y="511345"/>
                      <a:pt x="21293" y="511345"/>
                    </a:cubicBezTo>
                    <a:cubicBezTo>
                      <a:pt x="21293" y="511345"/>
                      <a:pt x="20633" y="511345"/>
                      <a:pt x="19973" y="510685"/>
                    </a:cubicBezTo>
                    <a:cubicBezTo>
                      <a:pt x="19312" y="510025"/>
                      <a:pt x="18652" y="508704"/>
                      <a:pt x="18652" y="508704"/>
                    </a:cubicBezTo>
                    <a:cubicBezTo>
                      <a:pt x="18652" y="508704"/>
                      <a:pt x="18652" y="510025"/>
                      <a:pt x="18652" y="511345"/>
                    </a:cubicBezTo>
                    <a:cubicBezTo>
                      <a:pt x="18652" y="511345"/>
                      <a:pt x="18652" y="511345"/>
                      <a:pt x="18652" y="512006"/>
                    </a:cubicBezTo>
                    <a:lnTo>
                      <a:pt x="18652" y="512006"/>
                    </a:lnTo>
                    <a:lnTo>
                      <a:pt x="21293" y="510025"/>
                    </a:lnTo>
                    <a:lnTo>
                      <a:pt x="21293" y="510025"/>
                    </a:lnTo>
                    <a:cubicBezTo>
                      <a:pt x="21293" y="510025"/>
                      <a:pt x="21293" y="510025"/>
                      <a:pt x="21953" y="510025"/>
                    </a:cubicBezTo>
                    <a:cubicBezTo>
                      <a:pt x="23274" y="510025"/>
                      <a:pt x="25915" y="509365"/>
                      <a:pt x="30867" y="510685"/>
                    </a:cubicBezTo>
                    <a:lnTo>
                      <a:pt x="32187" y="510685"/>
                    </a:lnTo>
                    <a:lnTo>
                      <a:pt x="32187" y="510685"/>
                    </a:lnTo>
                    <a:lnTo>
                      <a:pt x="32848" y="510685"/>
                    </a:lnTo>
                    <a:lnTo>
                      <a:pt x="33508" y="510685"/>
                    </a:lnTo>
                    <a:cubicBezTo>
                      <a:pt x="34168" y="510685"/>
                      <a:pt x="34828" y="510685"/>
                      <a:pt x="35488" y="510025"/>
                    </a:cubicBezTo>
                    <a:cubicBezTo>
                      <a:pt x="49024" y="499791"/>
                      <a:pt x="65200" y="483615"/>
                      <a:pt x="83357" y="462156"/>
                    </a:cubicBezTo>
                    <a:cubicBezTo>
                      <a:pt x="120001" y="421221"/>
                      <a:pt x="163908" y="360478"/>
                      <a:pt x="203853" y="290161"/>
                    </a:cubicBezTo>
                    <a:close/>
                  </a:path>
                </a:pathLst>
              </a:custGeom>
              <a:solidFill>
                <a:srgbClr val="ADD9F0"/>
              </a:solidFill>
              <a:ln w="329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BA6BA0FD-6792-4FA7-BC1D-6449BC497C4A}"/>
                  </a:ext>
                </a:extLst>
              </p:cNvPr>
              <p:cNvSpPr/>
              <p:nvPr/>
            </p:nvSpPr>
            <p:spPr>
              <a:xfrm>
                <a:off x="11287130" y="4428846"/>
                <a:ext cx="149691" cy="638711"/>
              </a:xfrm>
              <a:custGeom>
                <a:avLst/>
                <a:gdLst>
                  <a:gd name="connsiteX0" fmla="*/ 144103 w 149691"/>
                  <a:gd name="connsiteY0" fmla="*/ 311722 h 638711"/>
                  <a:gd name="connsiteX1" fmla="*/ 88642 w 149691"/>
                  <a:gd name="connsiteY1" fmla="*/ 87236 h 638711"/>
                  <a:gd name="connsiteX2" fmla="*/ 31860 w 149691"/>
                  <a:gd name="connsiteY2" fmla="*/ 83 h 638711"/>
                  <a:gd name="connsiteX3" fmla="*/ 3469 w 149691"/>
                  <a:gd name="connsiteY3" fmla="*/ 99451 h 638711"/>
                  <a:gd name="connsiteX4" fmla="*/ 8751 w 149691"/>
                  <a:gd name="connsiteY4" fmla="*/ 326578 h 638711"/>
                  <a:gd name="connsiteX5" fmla="*/ 29550 w 149691"/>
                  <a:gd name="connsiteY5" fmla="*/ 448394 h 638711"/>
                  <a:gd name="connsiteX6" fmla="*/ 53318 w 149691"/>
                  <a:gd name="connsiteY6" fmla="*/ 545121 h 638711"/>
                  <a:gd name="connsiteX7" fmla="*/ 70155 w 149691"/>
                  <a:gd name="connsiteY7" fmla="*/ 610816 h 638711"/>
                  <a:gd name="connsiteX8" fmla="*/ 82370 w 149691"/>
                  <a:gd name="connsiteY8" fmla="*/ 638547 h 638711"/>
                  <a:gd name="connsiteX9" fmla="*/ 107459 w 149691"/>
                  <a:gd name="connsiteY9" fmla="*/ 617749 h 638711"/>
                  <a:gd name="connsiteX10" fmla="*/ 136510 w 149691"/>
                  <a:gd name="connsiteY10" fmla="*/ 546112 h 638711"/>
                  <a:gd name="connsiteX11" fmla="*/ 149385 w 149691"/>
                  <a:gd name="connsiteY11" fmla="*/ 438491 h 638711"/>
                  <a:gd name="connsiteX12" fmla="*/ 144103 w 149691"/>
                  <a:gd name="connsiteY12" fmla="*/ 311722 h 63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691" h="638711">
                    <a:moveTo>
                      <a:pt x="144103" y="311722"/>
                    </a:moveTo>
                    <a:cubicBezTo>
                      <a:pt x="133869" y="221928"/>
                      <a:pt x="111091" y="143358"/>
                      <a:pt x="88642" y="87236"/>
                    </a:cubicBezTo>
                    <a:cubicBezTo>
                      <a:pt x="66193" y="31775"/>
                      <a:pt x="44075" y="-1898"/>
                      <a:pt x="31860" y="83"/>
                    </a:cubicBezTo>
                    <a:cubicBezTo>
                      <a:pt x="20306" y="2064"/>
                      <a:pt x="9412" y="40028"/>
                      <a:pt x="3469" y="99451"/>
                    </a:cubicBezTo>
                    <a:cubicBezTo>
                      <a:pt x="-1812" y="158874"/>
                      <a:pt x="-1812" y="240085"/>
                      <a:pt x="8751" y="326578"/>
                    </a:cubicBezTo>
                    <a:cubicBezTo>
                      <a:pt x="14034" y="370485"/>
                      <a:pt x="20966" y="411090"/>
                      <a:pt x="29550" y="448394"/>
                    </a:cubicBezTo>
                    <a:cubicBezTo>
                      <a:pt x="37803" y="485699"/>
                      <a:pt x="47046" y="518051"/>
                      <a:pt x="53318" y="545121"/>
                    </a:cubicBezTo>
                    <a:cubicBezTo>
                      <a:pt x="60581" y="572192"/>
                      <a:pt x="65533" y="594310"/>
                      <a:pt x="70155" y="610816"/>
                    </a:cubicBezTo>
                    <a:cubicBezTo>
                      <a:pt x="74117" y="626992"/>
                      <a:pt x="77748" y="637887"/>
                      <a:pt x="82370" y="638547"/>
                    </a:cubicBezTo>
                    <a:cubicBezTo>
                      <a:pt x="87652" y="639867"/>
                      <a:pt x="97225" y="633265"/>
                      <a:pt x="107459" y="617749"/>
                    </a:cubicBezTo>
                    <a:cubicBezTo>
                      <a:pt x="117693" y="602233"/>
                      <a:pt x="128917" y="577144"/>
                      <a:pt x="136510" y="546112"/>
                    </a:cubicBezTo>
                    <a:cubicBezTo>
                      <a:pt x="144103" y="514420"/>
                      <a:pt x="148065" y="477776"/>
                      <a:pt x="149385" y="438491"/>
                    </a:cubicBezTo>
                    <a:cubicBezTo>
                      <a:pt x="150376" y="400196"/>
                      <a:pt x="149055" y="356950"/>
                      <a:pt x="144103" y="311722"/>
                    </a:cubicBezTo>
                    <a:close/>
                  </a:path>
                </a:pathLst>
              </a:custGeom>
              <a:solidFill>
                <a:srgbClr val="3FC9D7"/>
              </a:solidFill>
              <a:ln w="329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037196C3-189E-41E9-8B1A-29A55B415558}"/>
                  </a:ext>
                </a:extLst>
              </p:cNvPr>
              <p:cNvSpPr/>
              <p:nvPr/>
            </p:nvSpPr>
            <p:spPr>
              <a:xfrm>
                <a:off x="10630884" y="4182728"/>
                <a:ext cx="376007" cy="359738"/>
              </a:xfrm>
              <a:custGeom>
                <a:avLst/>
                <a:gdLst>
                  <a:gd name="connsiteX0" fmla="*/ 242105 w 376007"/>
                  <a:gd name="connsiteY0" fmla="*/ 125045 h 359738"/>
                  <a:gd name="connsiteX1" fmla="*/ 87937 w 376007"/>
                  <a:gd name="connsiteY1" fmla="*/ 19735 h 359738"/>
                  <a:gd name="connsiteX2" fmla="*/ 2104 w 376007"/>
                  <a:gd name="connsiteY2" fmla="*/ 4879 h 359738"/>
                  <a:gd name="connsiteX3" fmla="*/ 32475 w 376007"/>
                  <a:gd name="connsiteY3" fmla="*/ 84770 h 359738"/>
                  <a:gd name="connsiteX4" fmla="*/ 148019 w 376007"/>
                  <a:gd name="connsiteY4" fmla="*/ 222102 h 359738"/>
                  <a:gd name="connsiteX5" fmla="*/ 292615 w 376007"/>
                  <a:gd name="connsiteY5" fmla="*/ 329723 h 359738"/>
                  <a:gd name="connsiteX6" fmla="*/ 372505 w 376007"/>
                  <a:gd name="connsiteY6" fmla="*/ 358114 h 359738"/>
                  <a:gd name="connsiteX7" fmla="*/ 353028 w 376007"/>
                  <a:gd name="connsiteY7" fmla="*/ 273602 h 359738"/>
                  <a:gd name="connsiteX8" fmla="*/ 242105 w 376007"/>
                  <a:gd name="connsiteY8" fmla="*/ 125045 h 35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007" h="359738">
                    <a:moveTo>
                      <a:pt x="242105" y="125045"/>
                    </a:moveTo>
                    <a:cubicBezTo>
                      <a:pt x="189946" y="74866"/>
                      <a:pt x="133164" y="39872"/>
                      <a:pt x="87937" y="19735"/>
                    </a:cubicBezTo>
                    <a:cubicBezTo>
                      <a:pt x="42709" y="-403"/>
                      <a:pt x="9696" y="-4695"/>
                      <a:pt x="2104" y="4879"/>
                    </a:cubicBezTo>
                    <a:cubicBezTo>
                      <a:pt x="-5159" y="13793"/>
                      <a:pt x="6726" y="44824"/>
                      <a:pt x="32475" y="84770"/>
                    </a:cubicBezTo>
                    <a:cubicBezTo>
                      <a:pt x="58225" y="124715"/>
                      <a:pt x="98170" y="174564"/>
                      <a:pt x="148019" y="222102"/>
                    </a:cubicBezTo>
                    <a:cubicBezTo>
                      <a:pt x="198199" y="269971"/>
                      <a:pt x="250689" y="305954"/>
                      <a:pt x="292615" y="329723"/>
                    </a:cubicBezTo>
                    <a:cubicBezTo>
                      <a:pt x="334541" y="353492"/>
                      <a:pt x="366233" y="364057"/>
                      <a:pt x="372505" y="358114"/>
                    </a:cubicBezTo>
                    <a:cubicBezTo>
                      <a:pt x="380758" y="350852"/>
                      <a:pt x="374486" y="318169"/>
                      <a:pt x="353028" y="273602"/>
                    </a:cubicBezTo>
                    <a:cubicBezTo>
                      <a:pt x="332230" y="230025"/>
                      <a:pt x="294926" y="175224"/>
                      <a:pt x="242105" y="125045"/>
                    </a:cubicBezTo>
                    <a:close/>
                  </a:path>
                </a:pathLst>
              </a:custGeom>
              <a:solidFill>
                <a:srgbClr val="ADD9F0"/>
              </a:solidFill>
              <a:ln w="329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DDD011CC-A112-405D-9070-36C6E4145D6C}"/>
                  </a:ext>
                </a:extLst>
              </p:cNvPr>
              <p:cNvSpPr/>
              <p:nvPr/>
            </p:nvSpPr>
            <p:spPr>
              <a:xfrm>
                <a:off x="10612764" y="3802036"/>
                <a:ext cx="239799" cy="395781"/>
              </a:xfrm>
              <a:custGeom>
                <a:avLst/>
                <a:gdLst>
                  <a:gd name="connsiteX0" fmla="*/ 181986 w 239799"/>
                  <a:gd name="connsiteY0" fmla="*/ 163066 h 395781"/>
                  <a:gd name="connsiteX1" fmla="*/ 8340 w 239799"/>
                  <a:gd name="connsiteY1" fmla="*/ 1635 h 395781"/>
                  <a:gd name="connsiteX2" fmla="*/ 63801 w 239799"/>
                  <a:gd name="connsiteY2" fmla="*/ 229422 h 395781"/>
                  <a:gd name="connsiteX3" fmla="*/ 229524 w 239799"/>
                  <a:gd name="connsiteY3" fmla="*/ 395145 h 395781"/>
                  <a:gd name="connsiteX4" fmla="*/ 181986 w 239799"/>
                  <a:gd name="connsiteY4" fmla="*/ 163066 h 395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99" h="395781">
                    <a:moveTo>
                      <a:pt x="181986" y="163066"/>
                    </a:moveTo>
                    <a:cubicBezTo>
                      <a:pt x="119922" y="52804"/>
                      <a:pt x="29138" y="-11240"/>
                      <a:pt x="8340" y="1635"/>
                    </a:cubicBezTo>
                    <a:cubicBezTo>
                      <a:pt x="-11798" y="13849"/>
                      <a:pt x="3718" y="122461"/>
                      <a:pt x="63801" y="229422"/>
                    </a:cubicBezTo>
                    <a:cubicBezTo>
                      <a:pt x="123884" y="336383"/>
                      <a:pt x="213348" y="403068"/>
                      <a:pt x="229524" y="395145"/>
                    </a:cubicBezTo>
                    <a:cubicBezTo>
                      <a:pt x="249332" y="384911"/>
                      <a:pt x="244050" y="273329"/>
                      <a:pt x="181986" y="163066"/>
                    </a:cubicBezTo>
                    <a:close/>
                  </a:path>
                </a:pathLst>
              </a:custGeom>
              <a:solidFill>
                <a:srgbClr val="3FC9D7"/>
              </a:solidFill>
              <a:ln w="329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B80204-1FF6-4C12-93F0-9DA7F30D84C2}"/>
                  </a:ext>
                </a:extLst>
              </p:cNvPr>
              <p:cNvSpPr/>
              <p:nvPr/>
            </p:nvSpPr>
            <p:spPr>
              <a:xfrm>
                <a:off x="10878851" y="3932217"/>
                <a:ext cx="151314" cy="513559"/>
              </a:xfrm>
              <a:custGeom>
                <a:avLst/>
                <a:gdLst>
                  <a:gd name="connsiteX0" fmla="*/ 146327 w 151314"/>
                  <a:gd name="connsiteY0" fmla="*/ 243835 h 513559"/>
                  <a:gd name="connsiteX1" fmla="*/ 81952 w 151314"/>
                  <a:gd name="connsiteY1" fmla="*/ 61275 h 513559"/>
                  <a:gd name="connsiteX2" fmla="*/ 17578 w 151314"/>
                  <a:gd name="connsiteY2" fmla="*/ 532 h 513559"/>
                  <a:gd name="connsiteX3" fmla="*/ 81 w 151314"/>
                  <a:gd name="connsiteY3" fmla="*/ 85045 h 513559"/>
                  <a:gd name="connsiteX4" fmla="*/ 12296 w 151314"/>
                  <a:gd name="connsiteY4" fmla="*/ 262983 h 513559"/>
                  <a:gd name="connsiteX5" fmla="*/ 51581 w 151314"/>
                  <a:gd name="connsiteY5" fmla="*/ 437289 h 513559"/>
                  <a:gd name="connsiteX6" fmla="*/ 89545 w 151314"/>
                  <a:gd name="connsiteY6" fmla="*/ 513548 h 513559"/>
                  <a:gd name="connsiteX7" fmla="*/ 134112 w 151314"/>
                  <a:gd name="connsiteY7" fmla="*/ 437289 h 513559"/>
                  <a:gd name="connsiteX8" fmla="*/ 146327 w 151314"/>
                  <a:gd name="connsiteY8" fmla="*/ 243835 h 51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14" h="513559">
                    <a:moveTo>
                      <a:pt x="146327" y="243835"/>
                    </a:moveTo>
                    <a:cubicBezTo>
                      <a:pt x="135433" y="168897"/>
                      <a:pt x="109023" y="103862"/>
                      <a:pt x="81952" y="61275"/>
                    </a:cubicBezTo>
                    <a:cubicBezTo>
                      <a:pt x="54882" y="18029"/>
                      <a:pt x="28472" y="-3759"/>
                      <a:pt x="17578" y="532"/>
                    </a:cubicBezTo>
                    <a:cubicBezTo>
                      <a:pt x="6684" y="4494"/>
                      <a:pt x="741" y="37176"/>
                      <a:pt x="81" y="85045"/>
                    </a:cubicBezTo>
                    <a:cubicBezTo>
                      <a:pt x="-579" y="132913"/>
                      <a:pt x="2722" y="195307"/>
                      <a:pt x="12296" y="262983"/>
                    </a:cubicBezTo>
                    <a:cubicBezTo>
                      <a:pt x="21870" y="330658"/>
                      <a:pt x="37385" y="391402"/>
                      <a:pt x="51581" y="437289"/>
                    </a:cubicBezTo>
                    <a:cubicBezTo>
                      <a:pt x="66437" y="483177"/>
                      <a:pt x="81292" y="513548"/>
                      <a:pt x="89545" y="513548"/>
                    </a:cubicBezTo>
                    <a:cubicBezTo>
                      <a:pt x="100440" y="514209"/>
                      <a:pt x="119257" y="485818"/>
                      <a:pt x="134112" y="437289"/>
                    </a:cubicBezTo>
                    <a:cubicBezTo>
                      <a:pt x="148968" y="388431"/>
                      <a:pt x="157221" y="318774"/>
                      <a:pt x="146327" y="243835"/>
                    </a:cubicBezTo>
                    <a:close/>
                  </a:path>
                </a:pathLst>
              </a:custGeom>
              <a:solidFill>
                <a:srgbClr val="3FC9D7"/>
              </a:solidFill>
              <a:ln w="329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5632B34F-47FF-4517-AE10-C465E5DEA6E3}"/>
                  </a:ext>
                </a:extLst>
              </p:cNvPr>
              <p:cNvSpPr/>
              <p:nvPr/>
            </p:nvSpPr>
            <p:spPr>
              <a:xfrm>
                <a:off x="11453850" y="4379385"/>
                <a:ext cx="461866" cy="325977"/>
              </a:xfrm>
              <a:custGeom>
                <a:avLst/>
                <a:gdLst>
                  <a:gd name="connsiteX0" fmla="*/ 262612 w 461866"/>
                  <a:gd name="connsiteY0" fmla="*/ 210976 h 325977"/>
                  <a:gd name="connsiteX1" fmla="*/ 412160 w 461866"/>
                  <a:gd name="connsiteY1" fmla="*/ 85198 h 325977"/>
                  <a:gd name="connsiteX2" fmla="*/ 460688 w 461866"/>
                  <a:gd name="connsiteY2" fmla="*/ 6958 h 325977"/>
                  <a:gd name="connsiteX3" fmla="*/ 368253 w 461866"/>
                  <a:gd name="connsiteY3" fmla="*/ 11579 h 325977"/>
                  <a:gd name="connsiteX4" fmla="*/ 185693 w 461866"/>
                  <a:gd name="connsiteY4" fmla="*/ 98733 h 325977"/>
                  <a:gd name="connsiteX5" fmla="*/ 39777 w 461866"/>
                  <a:gd name="connsiteY5" fmla="*/ 239366 h 325977"/>
                  <a:gd name="connsiteX6" fmla="*/ 1152 w 461866"/>
                  <a:gd name="connsiteY6" fmla="*/ 322558 h 325977"/>
                  <a:gd name="connsiteX7" fmla="*/ 90947 w 461866"/>
                  <a:gd name="connsiteY7" fmla="*/ 304401 h 325977"/>
                  <a:gd name="connsiteX8" fmla="*/ 262612 w 461866"/>
                  <a:gd name="connsiteY8" fmla="*/ 210976 h 32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866" h="325977">
                    <a:moveTo>
                      <a:pt x="262612" y="210976"/>
                    </a:moveTo>
                    <a:cubicBezTo>
                      <a:pt x="324676" y="168389"/>
                      <a:pt x="376836" y="123162"/>
                      <a:pt x="412160" y="85198"/>
                    </a:cubicBezTo>
                    <a:cubicBezTo>
                      <a:pt x="447813" y="47893"/>
                      <a:pt x="466960" y="18182"/>
                      <a:pt x="460688" y="6958"/>
                    </a:cubicBezTo>
                    <a:cubicBezTo>
                      <a:pt x="454746" y="-3276"/>
                      <a:pt x="419422" y="-2616"/>
                      <a:pt x="368253" y="11579"/>
                    </a:cubicBezTo>
                    <a:cubicBezTo>
                      <a:pt x="317413" y="25775"/>
                      <a:pt x="250728" y="54166"/>
                      <a:pt x="185693" y="98733"/>
                    </a:cubicBezTo>
                    <a:cubicBezTo>
                      <a:pt x="120658" y="143300"/>
                      <a:pt x="71469" y="196780"/>
                      <a:pt x="39777" y="239366"/>
                    </a:cubicBezTo>
                    <a:cubicBezTo>
                      <a:pt x="8745" y="282613"/>
                      <a:pt x="-4130" y="315626"/>
                      <a:pt x="1152" y="322558"/>
                    </a:cubicBezTo>
                    <a:cubicBezTo>
                      <a:pt x="8415" y="330811"/>
                      <a:pt x="43078" y="323879"/>
                      <a:pt x="90947" y="304401"/>
                    </a:cubicBezTo>
                    <a:cubicBezTo>
                      <a:pt x="139145" y="285914"/>
                      <a:pt x="200549" y="253562"/>
                      <a:pt x="262612" y="210976"/>
                    </a:cubicBezTo>
                    <a:close/>
                  </a:path>
                </a:pathLst>
              </a:custGeom>
              <a:solidFill>
                <a:srgbClr val="ADD9F0"/>
              </a:solidFill>
              <a:ln w="3296" cap="flat">
                <a:noFill/>
                <a:prstDash val="solid"/>
                <a:miter/>
              </a:ln>
            </p:spPr>
            <p:txBody>
              <a:bodyPr rtlCol="0" anchor="ctr"/>
              <a:lstStyle/>
              <a:p>
                <a:endParaRPr lang="zh-CN" altLang="en-US" dirty="0"/>
              </a:p>
            </p:txBody>
          </p:sp>
          <p:sp>
            <p:nvSpPr>
              <p:cNvPr id="42" name="任意多边形: 形状 41">
                <a:extLst>
                  <a:ext uri="{FF2B5EF4-FFF2-40B4-BE49-F238E27FC236}">
                    <a16:creationId xmlns:a16="http://schemas.microsoft.com/office/drawing/2014/main" xmlns="" id="{F9FDD164-B1FD-48E4-888D-886A107496B2}"/>
                  </a:ext>
                </a:extLst>
              </p:cNvPr>
              <p:cNvSpPr/>
              <p:nvPr/>
            </p:nvSpPr>
            <p:spPr>
              <a:xfrm>
                <a:off x="11517466" y="3900737"/>
                <a:ext cx="319389" cy="642624"/>
              </a:xfrm>
              <a:custGeom>
                <a:avLst/>
                <a:gdLst>
                  <a:gd name="connsiteX0" fmla="*/ 236300 w 319389"/>
                  <a:gd name="connsiteY0" fmla="*/ 359828 h 642624"/>
                  <a:gd name="connsiteX1" fmla="*/ 313880 w 319389"/>
                  <a:gd name="connsiteY1" fmla="*/ 113884 h 642624"/>
                  <a:gd name="connsiteX2" fmla="*/ 308598 w 319389"/>
                  <a:gd name="connsiteY2" fmla="*/ 321 h 642624"/>
                  <a:gd name="connsiteX3" fmla="*/ 233659 w 319389"/>
                  <a:gd name="connsiteY3" fmla="*/ 83513 h 642624"/>
                  <a:gd name="connsiteX4" fmla="*/ 114154 w 319389"/>
                  <a:gd name="connsiteY4" fmla="*/ 301066 h 642624"/>
                  <a:gd name="connsiteX5" fmla="*/ 22379 w 319389"/>
                  <a:gd name="connsiteY5" fmla="*/ 532154 h 642624"/>
                  <a:gd name="connsiteX6" fmla="*/ 2901 w 319389"/>
                  <a:gd name="connsiteY6" fmla="*/ 641756 h 642624"/>
                  <a:gd name="connsiteX7" fmla="*/ 94016 w 319389"/>
                  <a:gd name="connsiteY7" fmla="*/ 574080 h 642624"/>
                  <a:gd name="connsiteX8" fmla="*/ 236300 w 319389"/>
                  <a:gd name="connsiteY8" fmla="*/ 359828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9" h="642624">
                    <a:moveTo>
                      <a:pt x="236300" y="359828"/>
                    </a:moveTo>
                    <a:cubicBezTo>
                      <a:pt x="279547" y="268713"/>
                      <a:pt x="303976" y="180570"/>
                      <a:pt x="313880" y="113884"/>
                    </a:cubicBezTo>
                    <a:cubicBezTo>
                      <a:pt x="323454" y="47529"/>
                      <a:pt x="319822" y="4282"/>
                      <a:pt x="308598" y="321"/>
                    </a:cubicBezTo>
                    <a:cubicBezTo>
                      <a:pt x="297374" y="-3641"/>
                      <a:pt x="269313" y="29372"/>
                      <a:pt x="233659" y="83513"/>
                    </a:cubicBezTo>
                    <a:cubicBezTo>
                      <a:pt x="198006" y="138314"/>
                      <a:pt x="155420" y="214573"/>
                      <a:pt x="114154" y="301066"/>
                    </a:cubicBezTo>
                    <a:cubicBezTo>
                      <a:pt x="72888" y="387559"/>
                      <a:pt x="41856" y="469430"/>
                      <a:pt x="22379" y="532154"/>
                    </a:cubicBezTo>
                    <a:cubicBezTo>
                      <a:pt x="2901" y="594218"/>
                      <a:pt x="-4692" y="636804"/>
                      <a:pt x="2901" y="641756"/>
                    </a:cubicBezTo>
                    <a:cubicBezTo>
                      <a:pt x="11815" y="647698"/>
                      <a:pt x="48129" y="622939"/>
                      <a:pt x="94016" y="574080"/>
                    </a:cubicBezTo>
                    <a:cubicBezTo>
                      <a:pt x="138913" y="524891"/>
                      <a:pt x="193054" y="450943"/>
                      <a:pt x="236300" y="359828"/>
                    </a:cubicBezTo>
                    <a:close/>
                  </a:path>
                </a:pathLst>
              </a:custGeom>
              <a:solidFill>
                <a:srgbClr val="3FC9D7"/>
              </a:solidFill>
              <a:ln w="3296" cap="flat">
                <a:noFill/>
                <a:prstDash val="solid"/>
                <a:miter/>
              </a:ln>
            </p:spPr>
            <p:txBody>
              <a:bodyPr rtlCol="0" anchor="ctr"/>
              <a:lstStyle/>
              <a:p>
                <a:endParaRPr lang="zh-CN" altLang="en-US" dirty="0"/>
              </a:p>
            </p:txBody>
          </p:sp>
          <p:sp>
            <p:nvSpPr>
              <p:cNvPr id="43" name="任意多边形: 形状 42">
                <a:extLst>
                  <a:ext uri="{FF2B5EF4-FFF2-40B4-BE49-F238E27FC236}">
                    <a16:creationId xmlns:a16="http://schemas.microsoft.com/office/drawing/2014/main" xmlns="" id="{1A8FACCF-D95D-4095-AAA0-02C009736980}"/>
                  </a:ext>
                </a:extLst>
              </p:cNvPr>
              <p:cNvSpPr/>
              <p:nvPr/>
            </p:nvSpPr>
            <p:spPr>
              <a:xfrm rot="-4780940">
                <a:off x="11273727" y="4200998"/>
                <a:ext cx="588266" cy="135347"/>
              </a:xfrm>
              <a:custGeom>
                <a:avLst/>
                <a:gdLst>
                  <a:gd name="connsiteX0" fmla="*/ 588267 w 588266"/>
                  <a:gd name="connsiteY0" fmla="*/ 67674 h 135347"/>
                  <a:gd name="connsiteX1" fmla="*/ 294133 w 588266"/>
                  <a:gd name="connsiteY1" fmla="*/ 135348 h 135347"/>
                  <a:gd name="connsiteX2" fmla="*/ 0 w 588266"/>
                  <a:gd name="connsiteY2" fmla="*/ 67674 h 135347"/>
                  <a:gd name="connsiteX3" fmla="*/ 294133 w 588266"/>
                  <a:gd name="connsiteY3" fmla="*/ 0 h 135347"/>
                  <a:gd name="connsiteX4" fmla="*/ 588267 w 588266"/>
                  <a:gd name="connsiteY4" fmla="*/ 67674 h 13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266" h="135347">
                    <a:moveTo>
                      <a:pt x="588267" y="67674"/>
                    </a:moveTo>
                    <a:cubicBezTo>
                      <a:pt x="588267" y="105049"/>
                      <a:pt x="456579" y="135348"/>
                      <a:pt x="294133" y="135348"/>
                    </a:cubicBezTo>
                    <a:cubicBezTo>
                      <a:pt x="131688" y="135348"/>
                      <a:pt x="0" y="105049"/>
                      <a:pt x="0" y="67674"/>
                    </a:cubicBezTo>
                    <a:cubicBezTo>
                      <a:pt x="0" y="30299"/>
                      <a:pt x="131688" y="0"/>
                      <a:pt x="294133" y="0"/>
                    </a:cubicBezTo>
                    <a:cubicBezTo>
                      <a:pt x="456579" y="0"/>
                      <a:pt x="588267" y="30299"/>
                      <a:pt x="588267" y="67674"/>
                    </a:cubicBezTo>
                    <a:close/>
                  </a:path>
                </a:pathLst>
              </a:custGeom>
              <a:solidFill>
                <a:srgbClr val="ADD9F0"/>
              </a:solidFill>
              <a:ln w="329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0862D205-F697-439D-813E-B6F0D3FC9BE9}"/>
                  </a:ext>
                </a:extLst>
              </p:cNvPr>
              <p:cNvSpPr/>
              <p:nvPr/>
            </p:nvSpPr>
            <p:spPr>
              <a:xfrm>
                <a:off x="11482807" y="2892253"/>
                <a:ext cx="284365" cy="575401"/>
              </a:xfrm>
              <a:custGeom>
                <a:avLst/>
                <a:gdLst>
                  <a:gd name="connsiteX0" fmla="*/ 193380 w 284365"/>
                  <a:gd name="connsiteY0" fmla="*/ 311909 h 575401"/>
                  <a:gd name="connsiteX1" fmla="*/ 270960 w 284365"/>
                  <a:gd name="connsiteY1" fmla="*/ 102939 h 575401"/>
                  <a:gd name="connsiteX2" fmla="*/ 278222 w 284365"/>
                  <a:gd name="connsiteY2" fmla="*/ 930 h 575401"/>
                  <a:gd name="connsiteX3" fmla="*/ 195691 w 284365"/>
                  <a:gd name="connsiteY3" fmla="*/ 62333 h 575401"/>
                  <a:gd name="connsiteX4" fmla="*/ 71233 w 284365"/>
                  <a:gd name="connsiteY4" fmla="*/ 254137 h 575401"/>
                  <a:gd name="connsiteX5" fmla="*/ 4878 w 284365"/>
                  <a:gd name="connsiteY5" fmla="*/ 473010 h 575401"/>
                  <a:gd name="connsiteX6" fmla="*/ 8179 w 284365"/>
                  <a:gd name="connsiteY6" fmla="*/ 575019 h 575401"/>
                  <a:gd name="connsiteX7" fmla="*/ 81797 w 284365"/>
                  <a:gd name="connsiteY7" fmla="*/ 504702 h 575401"/>
                  <a:gd name="connsiteX8" fmla="*/ 193380 w 284365"/>
                  <a:gd name="connsiteY8" fmla="*/ 311909 h 57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365" h="575401">
                    <a:moveTo>
                      <a:pt x="193380" y="311909"/>
                    </a:moveTo>
                    <a:cubicBezTo>
                      <a:pt x="230024" y="233669"/>
                      <a:pt x="256104" y="159720"/>
                      <a:pt x="270960" y="102939"/>
                    </a:cubicBezTo>
                    <a:cubicBezTo>
                      <a:pt x="285815" y="46157"/>
                      <a:pt x="288456" y="7532"/>
                      <a:pt x="278222" y="930"/>
                    </a:cubicBezTo>
                    <a:cubicBezTo>
                      <a:pt x="267988" y="-5012"/>
                      <a:pt x="235636" y="17766"/>
                      <a:pt x="195691" y="62333"/>
                    </a:cubicBezTo>
                    <a:cubicBezTo>
                      <a:pt x="155745" y="106900"/>
                      <a:pt x="109198" y="173256"/>
                      <a:pt x="71233" y="254137"/>
                    </a:cubicBezTo>
                    <a:cubicBezTo>
                      <a:pt x="33269" y="334687"/>
                      <a:pt x="13131" y="413588"/>
                      <a:pt x="4878" y="473010"/>
                    </a:cubicBezTo>
                    <a:cubicBezTo>
                      <a:pt x="-3375" y="532433"/>
                      <a:pt x="-404" y="571718"/>
                      <a:pt x="8179" y="575019"/>
                    </a:cubicBezTo>
                    <a:cubicBezTo>
                      <a:pt x="18413" y="578981"/>
                      <a:pt x="46804" y="551911"/>
                      <a:pt x="81797" y="504702"/>
                    </a:cubicBezTo>
                    <a:cubicBezTo>
                      <a:pt x="115470" y="457164"/>
                      <a:pt x="156736" y="390149"/>
                      <a:pt x="193380" y="311909"/>
                    </a:cubicBezTo>
                    <a:close/>
                  </a:path>
                </a:pathLst>
              </a:custGeom>
              <a:solidFill>
                <a:srgbClr val="ADD9F0"/>
              </a:solidFill>
              <a:ln w="329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9D96C5EC-0350-4866-97D1-86685C119EEE}"/>
                  </a:ext>
                </a:extLst>
              </p:cNvPr>
              <p:cNvSpPr/>
              <p:nvPr/>
            </p:nvSpPr>
            <p:spPr>
              <a:xfrm>
                <a:off x="11435880" y="2900356"/>
                <a:ext cx="139425" cy="599598"/>
              </a:xfrm>
              <a:custGeom>
                <a:avLst/>
                <a:gdLst>
                  <a:gd name="connsiteX0" fmla="*/ 136647 w 139425"/>
                  <a:gd name="connsiteY0" fmla="*/ 303806 h 599598"/>
                  <a:gd name="connsiteX1" fmla="*/ 132025 w 139425"/>
                  <a:gd name="connsiteY1" fmla="*/ 92855 h 599598"/>
                  <a:gd name="connsiteX2" fmla="*/ 101654 w 139425"/>
                  <a:gd name="connsiteY2" fmla="*/ 89 h 599598"/>
                  <a:gd name="connsiteX3" fmla="*/ 47513 w 139425"/>
                  <a:gd name="connsiteY3" fmla="*/ 81961 h 599598"/>
                  <a:gd name="connsiteX4" fmla="*/ 1625 w 139425"/>
                  <a:gd name="connsiteY4" fmla="*/ 294232 h 599598"/>
                  <a:gd name="connsiteX5" fmla="*/ 21103 w 139425"/>
                  <a:gd name="connsiteY5" fmla="*/ 511125 h 599598"/>
                  <a:gd name="connsiteX6" fmla="*/ 62369 w 139425"/>
                  <a:gd name="connsiteY6" fmla="*/ 599598 h 599598"/>
                  <a:gd name="connsiteX7" fmla="*/ 103635 w 139425"/>
                  <a:gd name="connsiteY7" fmla="*/ 511785 h 599598"/>
                  <a:gd name="connsiteX8" fmla="*/ 136647 w 139425"/>
                  <a:gd name="connsiteY8" fmla="*/ 303806 h 59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425" h="599598">
                    <a:moveTo>
                      <a:pt x="136647" y="303806"/>
                    </a:moveTo>
                    <a:cubicBezTo>
                      <a:pt x="141929" y="222594"/>
                      <a:pt x="139288" y="148316"/>
                      <a:pt x="132025" y="92855"/>
                    </a:cubicBezTo>
                    <a:cubicBezTo>
                      <a:pt x="124763" y="38054"/>
                      <a:pt x="113208" y="1740"/>
                      <a:pt x="101654" y="89"/>
                    </a:cubicBezTo>
                    <a:cubicBezTo>
                      <a:pt x="90099" y="-1891"/>
                      <a:pt x="67981" y="29141"/>
                      <a:pt x="47513" y="81961"/>
                    </a:cubicBezTo>
                    <a:cubicBezTo>
                      <a:pt x="26715" y="134781"/>
                      <a:pt x="7568" y="209720"/>
                      <a:pt x="1625" y="294232"/>
                    </a:cubicBezTo>
                    <a:cubicBezTo>
                      <a:pt x="-4317" y="378744"/>
                      <a:pt x="6907" y="456324"/>
                      <a:pt x="21103" y="511125"/>
                    </a:cubicBezTo>
                    <a:cubicBezTo>
                      <a:pt x="35299" y="565926"/>
                      <a:pt x="53456" y="599598"/>
                      <a:pt x="62369" y="599598"/>
                    </a:cubicBezTo>
                    <a:cubicBezTo>
                      <a:pt x="73263" y="599598"/>
                      <a:pt x="89439" y="565265"/>
                      <a:pt x="103635" y="511785"/>
                    </a:cubicBezTo>
                    <a:cubicBezTo>
                      <a:pt x="117830" y="457974"/>
                      <a:pt x="131365" y="385347"/>
                      <a:pt x="136647" y="303806"/>
                    </a:cubicBezTo>
                    <a:close/>
                  </a:path>
                </a:pathLst>
              </a:custGeom>
              <a:solidFill>
                <a:srgbClr val="3FC9D7"/>
              </a:solidFill>
              <a:ln w="329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BC639972-B8C7-4751-9FED-69518E3FD01F}"/>
                  </a:ext>
                </a:extLst>
              </p:cNvPr>
              <p:cNvSpPr/>
              <p:nvPr/>
            </p:nvSpPr>
            <p:spPr>
              <a:xfrm>
                <a:off x="11409622" y="3262103"/>
                <a:ext cx="361724" cy="556227"/>
              </a:xfrm>
              <a:custGeom>
                <a:avLst/>
                <a:gdLst>
                  <a:gd name="connsiteX0" fmla="*/ 260292 w 361724"/>
                  <a:gd name="connsiteY0" fmla="*/ 329956 h 556227"/>
                  <a:gd name="connsiteX1" fmla="*/ 321036 w 361724"/>
                  <a:gd name="connsiteY1" fmla="*/ 211771 h 556227"/>
                  <a:gd name="connsiteX2" fmla="*/ 353388 w 361724"/>
                  <a:gd name="connsiteY2" fmla="*/ 107121 h 556227"/>
                  <a:gd name="connsiteX3" fmla="*/ 352068 w 361724"/>
                  <a:gd name="connsiteY3" fmla="*/ 490 h 556227"/>
                  <a:gd name="connsiteX4" fmla="*/ 275148 w 361724"/>
                  <a:gd name="connsiteY4" fmla="*/ 71467 h 556227"/>
                  <a:gd name="connsiteX5" fmla="*/ 213745 w 361724"/>
                  <a:gd name="connsiteY5" fmla="*/ 154659 h 556227"/>
                  <a:gd name="connsiteX6" fmla="*/ 145408 w 361724"/>
                  <a:gd name="connsiteY6" fmla="*/ 257989 h 556227"/>
                  <a:gd name="connsiteX7" fmla="*/ 82024 w 361724"/>
                  <a:gd name="connsiteY7" fmla="*/ 364619 h 556227"/>
                  <a:gd name="connsiteX8" fmla="*/ 34156 w 361724"/>
                  <a:gd name="connsiteY8" fmla="*/ 456394 h 556227"/>
                  <a:gd name="connsiteX9" fmla="*/ 1803 w 361724"/>
                  <a:gd name="connsiteY9" fmla="*/ 554442 h 556227"/>
                  <a:gd name="connsiteX10" fmla="*/ 97870 w 361724"/>
                  <a:gd name="connsiteY10" fmla="*/ 509215 h 556227"/>
                  <a:gd name="connsiteX11" fmla="*/ 178421 w 361724"/>
                  <a:gd name="connsiteY11" fmla="*/ 435597 h 556227"/>
                  <a:gd name="connsiteX12" fmla="*/ 260292 w 361724"/>
                  <a:gd name="connsiteY12" fmla="*/ 329956 h 55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724" h="556227">
                    <a:moveTo>
                      <a:pt x="260292" y="329956"/>
                    </a:moveTo>
                    <a:cubicBezTo>
                      <a:pt x="285382" y="290011"/>
                      <a:pt x="305519" y="249405"/>
                      <a:pt x="321036" y="211771"/>
                    </a:cubicBezTo>
                    <a:cubicBezTo>
                      <a:pt x="335891" y="173807"/>
                      <a:pt x="346785" y="138153"/>
                      <a:pt x="353388" y="107121"/>
                    </a:cubicBezTo>
                    <a:cubicBezTo>
                      <a:pt x="366263" y="45717"/>
                      <a:pt x="362962" y="5112"/>
                      <a:pt x="352068" y="490"/>
                    </a:cubicBezTo>
                    <a:cubicBezTo>
                      <a:pt x="341173" y="-4132"/>
                      <a:pt x="312782" y="24259"/>
                      <a:pt x="275148" y="71467"/>
                    </a:cubicBezTo>
                    <a:cubicBezTo>
                      <a:pt x="256991" y="94576"/>
                      <a:pt x="235863" y="122967"/>
                      <a:pt x="213745" y="154659"/>
                    </a:cubicBezTo>
                    <a:cubicBezTo>
                      <a:pt x="191956" y="186351"/>
                      <a:pt x="168517" y="220354"/>
                      <a:pt x="145408" y="257989"/>
                    </a:cubicBezTo>
                    <a:cubicBezTo>
                      <a:pt x="122299" y="294633"/>
                      <a:pt x="100841" y="330946"/>
                      <a:pt x="82024" y="364619"/>
                    </a:cubicBezTo>
                    <a:cubicBezTo>
                      <a:pt x="63207" y="398292"/>
                      <a:pt x="47031" y="428994"/>
                      <a:pt x="34156" y="456394"/>
                    </a:cubicBezTo>
                    <a:cubicBezTo>
                      <a:pt x="8406" y="510535"/>
                      <a:pt x="-5129" y="548830"/>
                      <a:pt x="1803" y="554442"/>
                    </a:cubicBezTo>
                    <a:cubicBezTo>
                      <a:pt x="9396" y="561705"/>
                      <a:pt x="47691" y="546849"/>
                      <a:pt x="97870" y="509215"/>
                    </a:cubicBezTo>
                    <a:cubicBezTo>
                      <a:pt x="122960" y="490397"/>
                      <a:pt x="150691" y="465968"/>
                      <a:pt x="178421" y="435597"/>
                    </a:cubicBezTo>
                    <a:cubicBezTo>
                      <a:pt x="207472" y="405555"/>
                      <a:pt x="235203" y="369901"/>
                      <a:pt x="260292" y="329956"/>
                    </a:cubicBezTo>
                    <a:close/>
                  </a:path>
                </a:pathLst>
              </a:custGeom>
              <a:solidFill>
                <a:srgbClr val="ADD9F0"/>
              </a:solidFill>
              <a:ln w="329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7E48D6FB-59B0-4CA8-8766-2AE982B3EC02}"/>
                  </a:ext>
                </a:extLst>
              </p:cNvPr>
              <p:cNvSpPr/>
              <p:nvPr/>
            </p:nvSpPr>
            <p:spPr>
              <a:xfrm>
                <a:off x="11221520" y="3242699"/>
                <a:ext cx="165225" cy="612181"/>
              </a:xfrm>
              <a:custGeom>
                <a:avLst/>
                <a:gdLst>
                  <a:gd name="connsiteX0" fmla="*/ 144348 w 165225"/>
                  <a:gd name="connsiteY0" fmla="*/ 297201 h 612181"/>
                  <a:gd name="connsiteX1" fmla="*/ 121239 w 165225"/>
                  <a:gd name="connsiteY1" fmla="*/ 184298 h 612181"/>
                  <a:gd name="connsiteX2" fmla="*/ 110345 w 165225"/>
                  <a:gd name="connsiteY2" fmla="*/ 135109 h 612181"/>
                  <a:gd name="connsiteX3" fmla="*/ 105063 w 165225"/>
                  <a:gd name="connsiteY3" fmla="*/ 112660 h 612181"/>
                  <a:gd name="connsiteX4" fmla="*/ 100441 w 165225"/>
                  <a:gd name="connsiteY4" fmla="*/ 91863 h 612181"/>
                  <a:gd name="connsiteX5" fmla="*/ 65447 w 165225"/>
                  <a:gd name="connsiteY5" fmla="*/ 88 h 612181"/>
                  <a:gd name="connsiteX6" fmla="*/ 14608 w 165225"/>
                  <a:gd name="connsiteY6" fmla="*/ 89882 h 612181"/>
                  <a:gd name="connsiteX7" fmla="*/ 8666 w 165225"/>
                  <a:gd name="connsiteY7" fmla="*/ 112991 h 612181"/>
                  <a:gd name="connsiteX8" fmla="*/ 4704 w 165225"/>
                  <a:gd name="connsiteY8" fmla="*/ 138080 h 612181"/>
                  <a:gd name="connsiteX9" fmla="*/ 82 w 165225"/>
                  <a:gd name="connsiteY9" fmla="*/ 194202 h 612181"/>
                  <a:gd name="connsiteX10" fmla="*/ 10317 w 165225"/>
                  <a:gd name="connsiteY10" fmla="*/ 320640 h 612181"/>
                  <a:gd name="connsiteX11" fmla="*/ 83934 w 165225"/>
                  <a:gd name="connsiteY11" fmla="*/ 531591 h 612181"/>
                  <a:gd name="connsiteX12" fmla="*/ 141376 w 165225"/>
                  <a:gd name="connsiteY12" fmla="*/ 612141 h 612181"/>
                  <a:gd name="connsiteX13" fmla="*/ 164485 w 165225"/>
                  <a:gd name="connsiteY13" fmla="*/ 514094 h 612181"/>
                  <a:gd name="connsiteX14" fmla="*/ 144348 w 165225"/>
                  <a:gd name="connsiteY14" fmla="*/ 297201 h 61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225" h="612181">
                    <a:moveTo>
                      <a:pt x="144348" y="297201"/>
                    </a:moveTo>
                    <a:cubicBezTo>
                      <a:pt x="136755" y="256595"/>
                      <a:pt x="128832" y="218631"/>
                      <a:pt x="121239" y="184298"/>
                    </a:cubicBezTo>
                    <a:cubicBezTo>
                      <a:pt x="117938" y="166801"/>
                      <a:pt x="113646" y="150625"/>
                      <a:pt x="110345" y="135109"/>
                    </a:cubicBezTo>
                    <a:cubicBezTo>
                      <a:pt x="108364" y="127516"/>
                      <a:pt x="106383" y="120253"/>
                      <a:pt x="105063" y="112660"/>
                    </a:cubicBezTo>
                    <a:cubicBezTo>
                      <a:pt x="103742" y="105398"/>
                      <a:pt x="101761" y="98465"/>
                      <a:pt x="100441" y="91863"/>
                    </a:cubicBezTo>
                    <a:cubicBezTo>
                      <a:pt x="88226" y="39042"/>
                      <a:pt x="78652" y="2068"/>
                      <a:pt x="65447" y="88"/>
                    </a:cubicBezTo>
                    <a:cubicBezTo>
                      <a:pt x="54553" y="-1893"/>
                      <a:pt x="30454" y="29799"/>
                      <a:pt x="14608" y="89882"/>
                    </a:cubicBezTo>
                    <a:cubicBezTo>
                      <a:pt x="12627" y="97145"/>
                      <a:pt x="10647" y="105398"/>
                      <a:pt x="8666" y="112991"/>
                    </a:cubicBezTo>
                    <a:cubicBezTo>
                      <a:pt x="6685" y="121244"/>
                      <a:pt x="6025" y="129827"/>
                      <a:pt x="4704" y="138080"/>
                    </a:cubicBezTo>
                    <a:cubicBezTo>
                      <a:pt x="2063" y="156237"/>
                      <a:pt x="743" y="174724"/>
                      <a:pt x="82" y="194202"/>
                    </a:cubicBezTo>
                    <a:cubicBezTo>
                      <a:pt x="-578" y="233487"/>
                      <a:pt x="2723" y="276733"/>
                      <a:pt x="10317" y="320640"/>
                    </a:cubicBezTo>
                    <a:cubicBezTo>
                      <a:pt x="27153" y="408453"/>
                      <a:pt x="58185" y="480751"/>
                      <a:pt x="83934" y="531591"/>
                    </a:cubicBezTo>
                    <a:cubicBezTo>
                      <a:pt x="110345" y="582430"/>
                      <a:pt x="133123" y="613462"/>
                      <a:pt x="141376" y="612141"/>
                    </a:cubicBezTo>
                    <a:cubicBezTo>
                      <a:pt x="152271" y="610161"/>
                      <a:pt x="162835" y="572856"/>
                      <a:pt x="164485" y="514094"/>
                    </a:cubicBezTo>
                    <a:cubicBezTo>
                      <a:pt x="167787" y="456652"/>
                      <a:pt x="159863" y="378412"/>
                      <a:pt x="144348" y="297201"/>
                    </a:cubicBezTo>
                    <a:close/>
                  </a:path>
                </a:pathLst>
              </a:custGeom>
              <a:solidFill>
                <a:srgbClr val="3FC9D7"/>
              </a:solidFill>
              <a:ln w="329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B2926DB9-78C7-4B99-83D6-74B4349F91FD}"/>
                  </a:ext>
                </a:extLst>
              </p:cNvPr>
              <p:cNvSpPr/>
              <p:nvPr/>
            </p:nvSpPr>
            <p:spPr>
              <a:xfrm>
                <a:off x="11322758" y="3697634"/>
                <a:ext cx="347039" cy="469143"/>
              </a:xfrm>
              <a:custGeom>
                <a:avLst/>
                <a:gdLst>
                  <a:gd name="connsiteX0" fmla="*/ 237554 w 347039"/>
                  <a:gd name="connsiteY0" fmla="*/ 281663 h 469143"/>
                  <a:gd name="connsiteX1" fmla="*/ 332960 w 347039"/>
                  <a:gd name="connsiteY1" fmla="*/ 95802 h 469143"/>
                  <a:gd name="connsiteX2" fmla="*/ 340223 w 347039"/>
                  <a:gd name="connsiteY2" fmla="*/ 1056 h 469143"/>
                  <a:gd name="connsiteX3" fmla="*/ 260332 w 347039"/>
                  <a:gd name="connsiteY3" fmla="*/ 50905 h 469143"/>
                  <a:gd name="connsiteX4" fmla="*/ 127292 w 347039"/>
                  <a:gd name="connsiteY4" fmla="*/ 202433 h 469143"/>
                  <a:gd name="connsiteX5" fmla="*/ 25943 w 347039"/>
                  <a:gd name="connsiteY5" fmla="*/ 377400 h 469143"/>
                  <a:gd name="connsiteX6" fmla="*/ 2174 w 347039"/>
                  <a:gd name="connsiteY6" fmla="*/ 467194 h 469143"/>
                  <a:gd name="connsiteX7" fmla="*/ 89327 w 347039"/>
                  <a:gd name="connsiteY7" fmla="*/ 430550 h 469143"/>
                  <a:gd name="connsiteX8" fmla="*/ 237554 w 347039"/>
                  <a:gd name="connsiteY8" fmla="*/ 281663 h 469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039" h="469143">
                    <a:moveTo>
                      <a:pt x="237554" y="281663"/>
                    </a:moveTo>
                    <a:cubicBezTo>
                      <a:pt x="285422" y="215968"/>
                      <a:pt x="316784" y="147962"/>
                      <a:pt x="332960" y="95802"/>
                    </a:cubicBezTo>
                    <a:cubicBezTo>
                      <a:pt x="349136" y="43642"/>
                      <a:pt x="351117" y="6668"/>
                      <a:pt x="340223" y="1056"/>
                    </a:cubicBezTo>
                    <a:cubicBezTo>
                      <a:pt x="329989" y="-4886"/>
                      <a:pt x="299617" y="14591"/>
                      <a:pt x="260332" y="50905"/>
                    </a:cubicBezTo>
                    <a:cubicBezTo>
                      <a:pt x="221048" y="86889"/>
                      <a:pt x="173179" y="140039"/>
                      <a:pt x="127292" y="202433"/>
                    </a:cubicBezTo>
                    <a:cubicBezTo>
                      <a:pt x="81404" y="264827"/>
                      <a:pt x="47401" y="328211"/>
                      <a:pt x="25943" y="377400"/>
                    </a:cubicBezTo>
                    <a:cubicBezTo>
                      <a:pt x="4154" y="426589"/>
                      <a:pt x="-4429" y="461252"/>
                      <a:pt x="2174" y="467194"/>
                    </a:cubicBezTo>
                    <a:cubicBezTo>
                      <a:pt x="10427" y="474457"/>
                      <a:pt x="44760" y="461252"/>
                      <a:pt x="89327" y="430550"/>
                    </a:cubicBezTo>
                    <a:cubicBezTo>
                      <a:pt x="134884" y="398528"/>
                      <a:pt x="189686" y="347358"/>
                      <a:pt x="237554" y="281663"/>
                    </a:cubicBezTo>
                    <a:close/>
                  </a:path>
                </a:pathLst>
              </a:custGeom>
              <a:solidFill>
                <a:srgbClr val="3FC9D7"/>
              </a:solidFill>
              <a:ln w="3296" cap="flat">
                <a:no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xmlns="" id="{0E4EEA09-0CAB-482F-9DF7-BDBB0FAF83CA}"/>
                  </a:ext>
                </a:extLst>
              </p:cNvPr>
              <p:cNvSpPr/>
              <p:nvPr/>
            </p:nvSpPr>
            <p:spPr>
              <a:xfrm>
                <a:off x="10818728" y="3041377"/>
                <a:ext cx="269834" cy="559949"/>
              </a:xfrm>
              <a:custGeom>
                <a:avLst/>
                <a:gdLst>
                  <a:gd name="connsiteX0" fmla="*/ 216684 w 269834"/>
                  <a:gd name="connsiteY0" fmla="*/ 240364 h 559949"/>
                  <a:gd name="connsiteX1" fmla="*/ 88925 w 269834"/>
                  <a:gd name="connsiteY1" fmla="*/ 56484 h 559949"/>
                  <a:gd name="connsiteX2" fmla="*/ 5733 w 269834"/>
                  <a:gd name="connsiteY2" fmla="*/ 1023 h 559949"/>
                  <a:gd name="connsiteX3" fmla="*/ 15307 w 269834"/>
                  <a:gd name="connsiteY3" fmla="*/ 99730 h 559949"/>
                  <a:gd name="connsiteX4" fmla="*/ 93877 w 269834"/>
                  <a:gd name="connsiteY4" fmla="*/ 297806 h 559949"/>
                  <a:gd name="connsiteX5" fmla="*/ 144716 w 269834"/>
                  <a:gd name="connsiteY5" fmla="*/ 399155 h 559949"/>
                  <a:gd name="connsiteX6" fmla="*/ 168485 w 269834"/>
                  <a:gd name="connsiteY6" fmla="*/ 443062 h 559949"/>
                  <a:gd name="connsiteX7" fmla="*/ 189944 w 269834"/>
                  <a:gd name="connsiteY7" fmla="*/ 481686 h 559949"/>
                  <a:gd name="connsiteX8" fmla="*/ 246065 w 269834"/>
                  <a:gd name="connsiteY8" fmla="*/ 559926 h 559949"/>
                  <a:gd name="connsiteX9" fmla="*/ 269834 w 269834"/>
                  <a:gd name="connsiteY9" fmla="*/ 461879 h 559949"/>
                  <a:gd name="connsiteX10" fmla="*/ 266533 w 269834"/>
                  <a:gd name="connsiteY10" fmla="*/ 413350 h 559949"/>
                  <a:gd name="connsiteX11" fmla="*/ 256959 w 269834"/>
                  <a:gd name="connsiteY11" fmla="*/ 358549 h 559949"/>
                  <a:gd name="connsiteX12" fmla="*/ 216684 w 269834"/>
                  <a:gd name="connsiteY12" fmla="*/ 240364 h 55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834" h="559949">
                    <a:moveTo>
                      <a:pt x="216684" y="240364"/>
                    </a:moveTo>
                    <a:cubicBezTo>
                      <a:pt x="178720" y="160474"/>
                      <a:pt x="129531" y="97750"/>
                      <a:pt x="88925" y="56484"/>
                    </a:cubicBezTo>
                    <a:cubicBezTo>
                      <a:pt x="48320" y="15218"/>
                      <a:pt x="15967" y="-4919"/>
                      <a:pt x="5733" y="1023"/>
                    </a:cubicBezTo>
                    <a:cubicBezTo>
                      <a:pt x="-4500" y="6965"/>
                      <a:pt x="-869" y="44930"/>
                      <a:pt x="15307" y="99730"/>
                    </a:cubicBezTo>
                    <a:cubicBezTo>
                      <a:pt x="31483" y="154532"/>
                      <a:pt x="59214" y="224848"/>
                      <a:pt x="93877" y="297806"/>
                    </a:cubicBezTo>
                    <a:cubicBezTo>
                      <a:pt x="111374" y="334450"/>
                      <a:pt x="128870" y="368123"/>
                      <a:pt x="144716" y="399155"/>
                    </a:cubicBezTo>
                    <a:cubicBezTo>
                      <a:pt x="152309" y="414671"/>
                      <a:pt x="160893" y="429527"/>
                      <a:pt x="168485" y="443062"/>
                    </a:cubicBezTo>
                    <a:cubicBezTo>
                      <a:pt x="176078" y="456597"/>
                      <a:pt x="183341" y="470132"/>
                      <a:pt x="189944" y="481686"/>
                    </a:cubicBezTo>
                    <a:cubicBezTo>
                      <a:pt x="217014" y="529555"/>
                      <a:pt x="237152" y="560917"/>
                      <a:pt x="246065" y="559926"/>
                    </a:cubicBezTo>
                    <a:cubicBezTo>
                      <a:pt x="256299" y="558606"/>
                      <a:pt x="269834" y="521962"/>
                      <a:pt x="269834" y="461879"/>
                    </a:cubicBezTo>
                    <a:cubicBezTo>
                      <a:pt x="269834" y="447023"/>
                      <a:pt x="269174" y="430187"/>
                      <a:pt x="266533" y="413350"/>
                    </a:cubicBezTo>
                    <a:cubicBezTo>
                      <a:pt x="264552" y="395854"/>
                      <a:pt x="261251" y="377697"/>
                      <a:pt x="256959" y="358549"/>
                    </a:cubicBezTo>
                    <a:cubicBezTo>
                      <a:pt x="249697" y="320915"/>
                      <a:pt x="235501" y="280310"/>
                      <a:pt x="216684" y="240364"/>
                    </a:cubicBezTo>
                    <a:close/>
                  </a:path>
                </a:pathLst>
              </a:custGeom>
              <a:solidFill>
                <a:srgbClr val="3FC9D7"/>
              </a:solidFill>
              <a:ln w="329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AF43DF5B-3804-44E4-8D46-BD6BF793A2DE}"/>
                  </a:ext>
                </a:extLst>
              </p:cNvPr>
              <p:cNvSpPr/>
              <p:nvPr/>
            </p:nvSpPr>
            <p:spPr>
              <a:xfrm>
                <a:off x="10801680" y="3405697"/>
                <a:ext cx="346962" cy="429353"/>
              </a:xfrm>
              <a:custGeom>
                <a:avLst/>
                <a:gdLst>
                  <a:gd name="connsiteX0" fmla="*/ 230760 w 346962"/>
                  <a:gd name="connsiteY0" fmla="*/ 169526 h 429353"/>
                  <a:gd name="connsiteX1" fmla="*/ 3634 w 346962"/>
                  <a:gd name="connsiteY1" fmla="*/ 2482 h 429353"/>
                  <a:gd name="connsiteX2" fmla="*/ 124790 w 346962"/>
                  <a:gd name="connsiteY2" fmla="*/ 254038 h 429353"/>
                  <a:gd name="connsiteX3" fmla="*/ 342343 w 346962"/>
                  <a:gd name="connsiteY3" fmla="*/ 428345 h 429353"/>
                  <a:gd name="connsiteX4" fmla="*/ 230760 w 346962"/>
                  <a:gd name="connsiteY4" fmla="*/ 169526 h 42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62" h="429353">
                    <a:moveTo>
                      <a:pt x="230760" y="169526"/>
                    </a:moveTo>
                    <a:cubicBezTo>
                      <a:pt x="136014" y="50020"/>
                      <a:pt x="21790" y="-13694"/>
                      <a:pt x="3634" y="2482"/>
                    </a:cubicBezTo>
                    <a:cubicBezTo>
                      <a:pt x="-13863" y="17998"/>
                      <a:pt x="32685" y="137834"/>
                      <a:pt x="124790" y="254038"/>
                    </a:cubicBezTo>
                    <a:cubicBezTo>
                      <a:pt x="217225" y="370243"/>
                      <a:pt x="328148" y="438579"/>
                      <a:pt x="342343" y="428345"/>
                    </a:cubicBezTo>
                    <a:cubicBezTo>
                      <a:pt x="360500" y="416130"/>
                      <a:pt x="325507" y="289032"/>
                      <a:pt x="230760" y="169526"/>
                    </a:cubicBezTo>
                    <a:close/>
                  </a:path>
                </a:pathLst>
              </a:custGeom>
              <a:solidFill>
                <a:srgbClr val="3FC9D7"/>
              </a:solidFill>
              <a:ln w="329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495023AC-1C69-4C9D-ACDC-B2B9F03E7C97}"/>
                  </a:ext>
                </a:extLst>
              </p:cNvPr>
              <p:cNvSpPr/>
              <p:nvPr/>
            </p:nvSpPr>
            <p:spPr>
              <a:xfrm>
                <a:off x="10897764" y="3735014"/>
                <a:ext cx="287145" cy="295351"/>
              </a:xfrm>
              <a:custGeom>
                <a:avLst/>
                <a:gdLst>
                  <a:gd name="connsiteX0" fmla="*/ 186176 w 287145"/>
                  <a:gd name="connsiteY0" fmla="*/ 107942 h 295351"/>
                  <a:gd name="connsiteX1" fmla="*/ 75914 w 287145"/>
                  <a:gd name="connsiteY1" fmla="*/ 21449 h 295351"/>
                  <a:gd name="connsiteX2" fmla="*/ 6258 w 287145"/>
                  <a:gd name="connsiteY2" fmla="*/ 2632 h 295351"/>
                  <a:gd name="connsiteX3" fmla="*/ 10219 w 287145"/>
                  <a:gd name="connsiteY3" fmla="*/ 75590 h 295351"/>
                  <a:gd name="connsiteX4" fmla="*/ 88789 w 287145"/>
                  <a:gd name="connsiteY4" fmla="*/ 201368 h 295351"/>
                  <a:gd name="connsiteX5" fmla="*/ 212587 w 287145"/>
                  <a:gd name="connsiteY5" fmla="*/ 283239 h 295351"/>
                  <a:gd name="connsiteX6" fmla="*/ 284224 w 287145"/>
                  <a:gd name="connsiteY6" fmla="*/ 291492 h 295351"/>
                  <a:gd name="connsiteX7" fmla="*/ 268048 w 287145"/>
                  <a:gd name="connsiteY7" fmla="*/ 221835 h 295351"/>
                  <a:gd name="connsiteX8" fmla="*/ 186176 w 287145"/>
                  <a:gd name="connsiteY8" fmla="*/ 107942 h 2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145" h="295351">
                    <a:moveTo>
                      <a:pt x="186176" y="107942"/>
                    </a:moveTo>
                    <a:cubicBezTo>
                      <a:pt x="149533" y="69317"/>
                      <a:pt x="109257" y="40266"/>
                      <a:pt x="75914" y="21449"/>
                    </a:cubicBezTo>
                    <a:cubicBezTo>
                      <a:pt x="42241" y="2632"/>
                      <a:pt x="15831" y="-4301"/>
                      <a:pt x="6258" y="2632"/>
                    </a:cubicBezTo>
                    <a:cubicBezTo>
                      <a:pt x="-2656" y="9894"/>
                      <a:pt x="-2656" y="38285"/>
                      <a:pt x="10219" y="75590"/>
                    </a:cubicBezTo>
                    <a:cubicBezTo>
                      <a:pt x="23094" y="112894"/>
                      <a:pt x="48844" y="160102"/>
                      <a:pt x="88789" y="201368"/>
                    </a:cubicBezTo>
                    <a:cubicBezTo>
                      <a:pt x="128734" y="242633"/>
                      <a:pt x="175282" y="269043"/>
                      <a:pt x="212587" y="283239"/>
                    </a:cubicBezTo>
                    <a:cubicBezTo>
                      <a:pt x="249891" y="296774"/>
                      <a:pt x="278282" y="298094"/>
                      <a:pt x="284224" y="291492"/>
                    </a:cubicBezTo>
                    <a:cubicBezTo>
                      <a:pt x="291487" y="283239"/>
                      <a:pt x="284884" y="255838"/>
                      <a:pt x="268048" y="221835"/>
                    </a:cubicBezTo>
                    <a:cubicBezTo>
                      <a:pt x="250551" y="187502"/>
                      <a:pt x="223481" y="146236"/>
                      <a:pt x="186176" y="107942"/>
                    </a:cubicBezTo>
                    <a:close/>
                  </a:path>
                </a:pathLst>
              </a:custGeom>
              <a:solidFill>
                <a:srgbClr val="ADD9F0"/>
              </a:solidFill>
              <a:ln w="329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16898F3-AD0E-41C2-8BF5-500CED31B6D9}"/>
                  </a:ext>
                </a:extLst>
              </p:cNvPr>
              <p:cNvSpPr/>
              <p:nvPr/>
            </p:nvSpPr>
            <p:spPr>
              <a:xfrm>
                <a:off x="10949946" y="3926597"/>
                <a:ext cx="332247" cy="586473"/>
              </a:xfrm>
              <a:custGeom>
                <a:avLst/>
                <a:gdLst>
                  <a:gd name="connsiteX0" fmla="*/ 207612 w 332247"/>
                  <a:gd name="connsiteY0" fmla="*/ 275865 h 586473"/>
                  <a:gd name="connsiteX1" fmla="*/ 81174 w 332247"/>
                  <a:gd name="connsiteY1" fmla="*/ 75809 h 586473"/>
                  <a:gd name="connsiteX2" fmla="*/ 5575 w 332247"/>
                  <a:gd name="connsiteY2" fmla="*/ 210 h 586473"/>
                  <a:gd name="connsiteX3" fmla="*/ 12838 w 332247"/>
                  <a:gd name="connsiteY3" fmla="*/ 100898 h 586473"/>
                  <a:gd name="connsiteX4" fmla="*/ 101972 w 332247"/>
                  <a:gd name="connsiteY4" fmla="*/ 321093 h 586473"/>
                  <a:gd name="connsiteX5" fmla="*/ 244586 w 332247"/>
                  <a:gd name="connsiteY5" fmla="*/ 517848 h 586473"/>
                  <a:gd name="connsiteX6" fmla="*/ 329099 w 332247"/>
                  <a:gd name="connsiteY6" fmla="*/ 586184 h 586473"/>
                  <a:gd name="connsiteX7" fmla="*/ 307640 w 332247"/>
                  <a:gd name="connsiteY7" fmla="*/ 487476 h 586473"/>
                  <a:gd name="connsiteX8" fmla="*/ 207612 w 332247"/>
                  <a:gd name="connsiteY8" fmla="*/ 275865 h 58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247" h="586473">
                    <a:moveTo>
                      <a:pt x="207612" y="275865"/>
                    </a:moveTo>
                    <a:cubicBezTo>
                      <a:pt x="163705" y="195975"/>
                      <a:pt x="117818" y="125658"/>
                      <a:pt x="81174" y="75809"/>
                    </a:cubicBezTo>
                    <a:cubicBezTo>
                      <a:pt x="44530" y="25960"/>
                      <a:pt x="15479" y="-2761"/>
                      <a:pt x="5575" y="210"/>
                    </a:cubicBezTo>
                    <a:cubicBezTo>
                      <a:pt x="-3338" y="3511"/>
                      <a:pt x="-2018" y="42136"/>
                      <a:pt x="12838" y="100898"/>
                    </a:cubicBezTo>
                    <a:cubicBezTo>
                      <a:pt x="27694" y="159661"/>
                      <a:pt x="56744" y="238891"/>
                      <a:pt x="101972" y="321093"/>
                    </a:cubicBezTo>
                    <a:cubicBezTo>
                      <a:pt x="147199" y="402964"/>
                      <a:pt x="200679" y="471300"/>
                      <a:pt x="244586" y="517848"/>
                    </a:cubicBezTo>
                    <a:cubicBezTo>
                      <a:pt x="288493" y="564396"/>
                      <a:pt x="322826" y="589485"/>
                      <a:pt x="329099" y="586184"/>
                    </a:cubicBezTo>
                    <a:cubicBezTo>
                      <a:pt x="337352" y="581562"/>
                      <a:pt x="329099" y="544258"/>
                      <a:pt x="307640" y="487476"/>
                    </a:cubicBezTo>
                    <a:cubicBezTo>
                      <a:pt x="285522" y="430695"/>
                      <a:pt x="252179" y="356086"/>
                      <a:pt x="207612" y="275865"/>
                    </a:cubicBezTo>
                    <a:close/>
                  </a:path>
                </a:pathLst>
              </a:custGeom>
              <a:solidFill>
                <a:srgbClr val="ADD9F0"/>
              </a:solidFill>
              <a:ln w="329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D379C711-F6DB-44BB-8B67-962557794921}"/>
                  </a:ext>
                </a:extLst>
              </p:cNvPr>
              <p:cNvSpPr/>
              <p:nvPr/>
            </p:nvSpPr>
            <p:spPr>
              <a:xfrm>
                <a:off x="11225526" y="4106927"/>
                <a:ext cx="135742" cy="407973"/>
              </a:xfrm>
              <a:custGeom>
                <a:avLst/>
                <a:gdLst>
                  <a:gd name="connsiteX0" fmla="*/ 135720 w 135742"/>
                  <a:gd name="connsiteY0" fmla="*/ 205798 h 407973"/>
                  <a:gd name="connsiteX1" fmla="*/ 104688 w 135742"/>
                  <a:gd name="connsiteY1" fmla="*/ 55591 h 407973"/>
                  <a:gd name="connsiteX2" fmla="*/ 54509 w 135742"/>
                  <a:gd name="connsiteY2" fmla="*/ 130 h 407973"/>
                  <a:gd name="connsiteX3" fmla="*/ 19516 w 135742"/>
                  <a:gd name="connsiteY3" fmla="*/ 64174 h 407973"/>
                  <a:gd name="connsiteX4" fmla="*/ 39 w 135742"/>
                  <a:gd name="connsiteY4" fmla="*/ 203488 h 407973"/>
                  <a:gd name="connsiteX5" fmla="*/ 16875 w 135742"/>
                  <a:gd name="connsiteY5" fmla="*/ 343461 h 407973"/>
                  <a:gd name="connsiteX6" fmla="*/ 47907 w 135742"/>
                  <a:gd name="connsiteY6" fmla="*/ 407835 h 407973"/>
                  <a:gd name="connsiteX7" fmla="*/ 98746 w 135742"/>
                  <a:gd name="connsiteY7" fmla="*/ 354355 h 407973"/>
                  <a:gd name="connsiteX8" fmla="*/ 135720 w 135742"/>
                  <a:gd name="connsiteY8" fmla="*/ 205798 h 40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742" h="407973">
                    <a:moveTo>
                      <a:pt x="135720" y="205798"/>
                    </a:moveTo>
                    <a:cubicBezTo>
                      <a:pt x="136380" y="145716"/>
                      <a:pt x="122185" y="92235"/>
                      <a:pt x="104688" y="55591"/>
                    </a:cubicBezTo>
                    <a:cubicBezTo>
                      <a:pt x="87192" y="18947"/>
                      <a:pt x="66724" y="-1851"/>
                      <a:pt x="54509" y="130"/>
                    </a:cubicBezTo>
                    <a:cubicBezTo>
                      <a:pt x="42955" y="2110"/>
                      <a:pt x="30080" y="27200"/>
                      <a:pt x="19516" y="64174"/>
                    </a:cubicBezTo>
                    <a:cubicBezTo>
                      <a:pt x="9282" y="101479"/>
                      <a:pt x="699" y="150007"/>
                      <a:pt x="39" y="203488"/>
                    </a:cubicBezTo>
                    <a:cubicBezTo>
                      <a:pt x="-622" y="256968"/>
                      <a:pt x="7301" y="306157"/>
                      <a:pt x="16875" y="343461"/>
                    </a:cubicBezTo>
                    <a:cubicBezTo>
                      <a:pt x="26449" y="380765"/>
                      <a:pt x="38663" y="406845"/>
                      <a:pt x="47907" y="407835"/>
                    </a:cubicBezTo>
                    <a:cubicBezTo>
                      <a:pt x="58801" y="409816"/>
                      <a:pt x="79599" y="390339"/>
                      <a:pt x="98746" y="354355"/>
                    </a:cubicBezTo>
                    <a:cubicBezTo>
                      <a:pt x="118554" y="318701"/>
                      <a:pt x="135390" y="265881"/>
                      <a:pt x="135720" y="205798"/>
                    </a:cubicBezTo>
                    <a:close/>
                  </a:path>
                </a:pathLst>
              </a:custGeom>
              <a:solidFill>
                <a:srgbClr val="3FC9D7"/>
              </a:solidFill>
              <a:ln w="329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AE342A62-B919-419A-8619-93AB497CF2C2}"/>
                  </a:ext>
                </a:extLst>
              </p:cNvPr>
              <p:cNvSpPr/>
              <p:nvPr/>
            </p:nvSpPr>
            <p:spPr>
              <a:xfrm>
                <a:off x="11232663" y="4283455"/>
                <a:ext cx="217460" cy="412861"/>
              </a:xfrm>
              <a:custGeom>
                <a:avLst/>
                <a:gdLst>
                  <a:gd name="connsiteX0" fmla="*/ 181733 w 217460"/>
                  <a:gd name="connsiteY0" fmla="*/ 243522 h 412861"/>
                  <a:gd name="connsiteX1" fmla="*/ 217387 w 217460"/>
                  <a:gd name="connsiteY1" fmla="*/ 76478 h 412861"/>
                  <a:gd name="connsiteX2" fmla="*/ 192297 w 217460"/>
                  <a:gd name="connsiteY2" fmla="*/ 219 h 412861"/>
                  <a:gd name="connsiteX3" fmla="*/ 134855 w 217460"/>
                  <a:gd name="connsiteY3" fmla="*/ 53039 h 412861"/>
                  <a:gd name="connsiteX4" fmla="*/ 58596 w 217460"/>
                  <a:gd name="connsiteY4" fmla="*/ 187401 h 412861"/>
                  <a:gd name="connsiteX5" fmla="*/ 8747 w 217460"/>
                  <a:gd name="connsiteY5" fmla="*/ 333977 h 412861"/>
                  <a:gd name="connsiteX6" fmla="*/ 4125 w 217460"/>
                  <a:gd name="connsiteY6" fmla="*/ 410896 h 412861"/>
                  <a:gd name="connsiteX7" fmla="*/ 77743 w 217460"/>
                  <a:gd name="connsiteY7" fmla="*/ 379204 h 412861"/>
                  <a:gd name="connsiteX8" fmla="*/ 181733 w 217460"/>
                  <a:gd name="connsiteY8" fmla="*/ 243522 h 41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60" h="412861">
                    <a:moveTo>
                      <a:pt x="181733" y="243522"/>
                    </a:moveTo>
                    <a:cubicBezTo>
                      <a:pt x="209464" y="182779"/>
                      <a:pt x="218377" y="121706"/>
                      <a:pt x="217387" y="76478"/>
                    </a:cubicBezTo>
                    <a:cubicBezTo>
                      <a:pt x="215406" y="31251"/>
                      <a:pt x="203852" y="2860"/>
                      <a:pt x="192297" y="219"/>
                    </a:cubicBezTo>
                    <a:cubicBezTo>
                      <a:pt x="180743" y="-2422"/>
                      <a:pt x="159285" y="19036"/>
                      <a:pt x="134855" y="53039"/>
                    </a:cubicBezTo>
                    <a:cubicBezTo>
                      <a:pt x="110426" y="87372"/>
                      <a:pt x="83356" y="133590"/>
                      <a:pt x="58596" y="187401"/>
                    </a:cubicBezTo>
                    <a:cubicBezTo>
                      <a:pt x="34167" y="240881"/>
                      <a:pt x="17991" y="292711"/>
                      <a:pt x="8747" y="333977"/>
                    </a:cubicBezTo>
                    <a:cubicBezTo>
                      <a:pt x="-826" y="375243"/>
                      <a:pt x="-2808" y="405614"/>
                      <a:pt x="4125" y="410896"/>
                    </a:cubicBezTo>
                    <a:cubicBezTo>
                      <a:pt x="12379" y="417499"/>
                      <a:pt x="42090" y="407595"/>
                      <a:pt x="77743" y="379204"/>
                    </a:cubicBezTo>
                    <a:cubicBezTo>
                      <a:pt x="112737" y="351473"/>
                      <a:pt x="153342" y="304926"/>
                      <a:pt x="181733" y="243522"/>
                    </a:cubicBezTo>
                    <a:close/>
                  </a:path>
                </a:pathLst>
              </a:custGeom>
              <a:solidFill>
                <a:srgbClr val="ADD9F0"/>
              </a:solidFill>
              <a:ln w="329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BAD41FED-05D5-4316-AF93-8EE5FDF56FD4}"/>
                  </a:ext>
                </a:extLst>
              </p:cNvPr>
              <p:cNvSpPr/>
              <p:nvPr/>
            </p:nvSpPr>
            <p:spPr>
              <a:xfrm>
                <a:off x="11101547" y="3131855"/>
                <a:ext cx="136938" cy="692647"/>
              </a:xfrm>
              <a:custGeom>
                <a:avLst/>
                <a:gdLst>
                  <a:gd name="connsiteX0" fmla="*/ 136561 w 136938"/>
                  <a:gd name="connsiteY0" fmla="*/ 347962 h 692647"/>
                  <a:gd name="connsiteX1" fmla="*/ 111472 w 136938"/>
                  <a:gd name="connsiteY1" fmla="*/ 100037 h 692647"/>
                  <a:gd name="connsiteX2" fmla="*/ 64264 w 136938"/>
                  <a:gd name="connsiteY2" fmla="*/ 9 h 692647"/>
                  <a:gd name="connsiteX3" fmla="*/ 25639 w 136938"/>
                  <a:gd name="connsiteY3" fmla="*/ 102678 h 692647"/>
                  <a:gd name="connsiteX4" fmla="*/ 550 w 136938"/>
                  <a:gd name="connsiteY4" fmla="*/ 344660 h 692647"/>
                  <a:gd name="connsiteX5" fmla="*/ 14085 w 136938"/>
                  <a:gd name="connsiteY5" fmla="*/ 587963 h 692647"/>
                  <a:gd name="connsiteX6" fmla="*/ 45117 w 136938"/>
                  <a:gd name="connsiteY6" fmla="*/ 692613 h 692647"/>
                  <a:gd name="connsiteX7" fmla="*/ 96616 w 136938"/>
                  <a:gd name="connsiteY7" fmla="*/ 595226 h 692647"/>
                  <a:gd name="connsiteX8" fmla="*/ 136561 w 136938"/>
                  <a:gd name="connsiteY8" fmla="*/ 347962 h 69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38" h="692647">
                    <a:moveTo>
                      <a:pt x="136561" y="347962"/>
                    </a:moveTo>
                    <a:cubicBezTo>
                      <a:pt x="139203" y="250574"/>
                      <a:pt x="127648" y="162761"/>
                      <a:pt x="111472" y="100037"/>
                    </a:cubicBezTo>
                    <a:cubicBezTo>
                      <a:pt x="95956" y="36653"/>
                      <a:pt x="76479" y="-652"/>
                      <a:pt x="64264" y="9"/>
                    </a:cubicBezTo>
                    <a:cubicBezTo>
                      <a:pt x="52710" y="669"/>
                      <a:pt x="37854" y="39954"/>
                      <a:pt x="25639" y="102678"/>
                    </a:cubicBezTo>
                    <a:cubicBezTo>
                      <a:pt x="13425" y="165402"/>
                      <a:pt x="3191" y="250574"/>
                      <a:pt x="550" y="344660"/>
                    </a:cubicBezTo>
                    <a:cubicBezTo>
                      <a:pt x="-2092" y="438746"/>
                      <a:pt x="5171" y="524579"/>
                      <a:pt x="14085" y="587963"/>
                    </a:cubicBezTo>
                    <a:cubicBezTo>
                      <a:pt x="23658" y="651348"/>
                      <a:pt x="35873" y="691293"/>
                      <a:pt x="45117" y="692613"/>
                    </a:cubicBezTo>
                    <a:cubicBezTo>
                      <a:pt x="56011" y="693934"/>
                      <a:pt x="77469" y="656960"/>
                      <a:pt x="96616" y="595226"/>
                    </a:cubicBezTo>
                    <a:cubicBezTo>
                      <a:pt x="116754" y="532502"/>
                      <a:pt x="133921" y="445349"/>
                      <a:pt x="136561" y="347962"/>
                    </a:cubicBezTo>
                    <a:close/>
                  </a:path>
                </a:pathLst>
              </a:custGeom>
              <a:solidFill>
                <a:srgbClr val="ADD9F0"/>
              </a:solidFill>
              <a:ln w="3296" cap="flat">
                <a:noFill/>
                <a:prstDash val="solid"/>
                <a:miter/>
              </a:ln>
            </p:spPr>
            <p:txBody>
              <a:bodyPr rtlCol="0" anchor="ctr"/>
              <a:lstStyle/>
              <a:p>
                <a:endParaRPr lang="zh-CN" altLang="en-US"/>
              </a:p>
            </p:txBody>
          </p:sp>
        </p:grpSp>
        <p:sp>
          <p:nvSpPr>
            <p:cNvPr id="22" name="任意多边形: 形状 21">
              <a:extLst>
                <a:ext uri="{FF2B5EF4-FFF2-40B4-BE49-F238E27FC236}">
                  <a16:creationId xmlns:a16="http://schemas.microsoft.com/office/drawing/2014/main" xmlns="" id="{2F71BC61-6394-4B6C-A07B-7F43D1BCA7F9}"/>
                </a:ext>
              </a:extLst>
            </p:cNvPr>
            <p:cNvSpPr/>
            <p:nvPr/>
          </p:nvSpPr>
          <p:spPr>
            <a:xfrm>
              <a:off x="10759096" y="5203405"/>
              <a:ext cx="971891" cy="1063006"/>
            </a:xfrm>
            <a:custGeom>
              <a:avLst/>
              <a:gdLst>
                <a:gd name="connsiteX0" fmla="*/ 971892 w 971891"/>
                <a:gd name="connsiteY0" fmla="*/ 0 h 1063006"/>
                <a:gd name="connsiteX1" fmla="*/ 485946 w 971891"/>
                <a:gd name="connsiteY1" fmla="*/ 21458 h 1063006"/>
                <a:gd name="connsiteX2" fmla="*/ 0 w 971891"/>
                <a:gd name="connsiteY2" fmla="*/ 0 h 1063006"/>
                <a:gd name="connsiteX3" fmla="*/ 0 w 971891"/>
                <a:gd name="connsiteY3" fmla="*/ 4621 h 1063006"/>
                <a:gd name="connsiteX4" fmla="*/ 81871 w 971891"/>
                <a:gd name="connsiteY4" fmla="*/ 871203 h 1063006"/>
                <a:gd name="connsiteX5" fmla="*/ 81871 w 971891"/>
                <a:gd name="connsiteY5" fmla="*/ 871203 h 1063006"/>
                <a:gd name="connsiteX6" fmla="*/ 95407 w 971891"/>
                <a:gd name="connsiteY6" fmla="*/ 1016458 h 1063006"/>
                <a:gd name="connsiteX7" fmla="*/ 95407 w 971891"/>
                <a:gd name="connsiteY7" fmla="*/ 1016458 h 1063006"/>
                <a:gd name="connsiteX8" fmla="*/ 485285 w 971891"/>
                <a:gd name="connsiteY8" fmla="*/ 1063006 h 1063006"/>
                <a:gd name="connsiteX9" fmla="*/ 875164 w 971891"/>
                <a:gd name="connsiteY9" fmla="*/ 1016458 h 1063006"/>
                <a:gd name="connsiteX10" fmla="*/ 875164 w 971891"/>
                <a:gd name="connsiteY10" fmla="*/ 1016458 h 1063006"/>
                <a:gd name="connsiteX11" fmla="*/ 875164 w 971891"/>
                <a:gd name="connsiteY11" fmla="*/ 1016458 h 1063006"/>
                <a:gd name="connsiteX12" fmla="*/ 877806 w 971891"/>
                <a:gd name="connsiteY12" fmla="*/ 986087 h 1063006"/>
                <a:gd name="connsiteX13" fmla="*/ 877806 w 971891"/>
                <a:gd name="connsiteY13" fmla="*/ 984106 h 1063006"/>
                <a:gd name="connsiteX14" fmla="*/ 884408 w 971891"/>
                <a:gd name="connsiteY14" fmla="*/ 917090 h 1063006"/>
                <a:gd name="connsiteX15" fmla="*/ 884408 w 971891"/>
                <a:gd name="connsiteY15" fmla="*/ 917090 h 1063006"/>
                <a:gd name="connsiteX16" fmla="*/ 884408 w 971891"/>
                <a:gd name="connsiteY16" fmla="*/ 917090 h 1063006"/>
                <a:gd name="connsiteX17" fmla="*/ 970901 w 971891"/>
                <a:gd name="connsiteY17" fmla="*/ 4621 h 1063006"/>
                <a:gd name="connsiteX18" fmla="*/ 971892 w 971891"/>
                <a:gd name="connsiteY18" fmla="*/ 0 h 10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1891" h="1063006">
                  <a:moveTo>
                    <a:pt x="971892" y="0"/>
                  </a:moveTo>
                  <a:cubicBezTo>
                    <a:pt x="970571" y="11554"/>
                    <a:pt x="753678" y="21458"/>
                    <a:pt x="485946" y="21458"/>
                  </a:cubicBezTo>
                  <a:cubicBezTo>
                    <a:pt x="218874" y="21458"/>
                    <a:pt x="1321" y="11884"/>
                    <a:pt x="0" y="0"/>
                  </a:cubicBezTo>
                  <a:cubicBezTo>
                    <a:pt x="0" y="1320"/>
                    <a:pt x="0" y="3301"/>
                    <a:pt x="0" y="4621"/>
                  </a:cubicBezTo>
                  <a:lnTo>
                    <a:pt x="81871" y="871203"/>
                  </a:lnTo>
                  <a:lnTo>
                    <a:pt x="81871" y="871203"/>
                  </a:lnTo>
                  <a:lnTo>
                    <a:pt x="95407" y="1016458"/>
                  </a:lnTo>
                  <a:lnTo>
                    <a:pt x="95407" y="1016458"/>
                  </a:lnTo>
                  <a:cubicBezTo>
                    <a:pt x="96067" y="1042208"/>
                    <a:pt x="270373" y="1063006"/>
                    <a:pt x="485285" y="1063006"/>
                  </a:cubicBezTo>
                  <a:cubicBezTo>
                    <a:pt x="700858" y="1063006"/>
                    <a:pt x="875164" y="1042208"/>
                    <a:pt x="875164" y="1016458"/>
                  </a:cubicBezTo>
                  <a:lnTo>
                    <a:pt x="875164" y="1016458"/>
                  </a:lnTo>
                  <a:lnTo>
                    <a:pt x="875164" y="1016458"/>
                  </a:lnTo>
                  <a:lnTo>
                    <a:pt x="877806" y="986087"/>
                  </a:lnTo>
                  <a:cubicBezTo>
                    <a:pt x="877806" y="985427"/>
                    <a:pt x="877806" y="984766"/>
                    <a:pt x="877806" y="984106"/>
                  </a:cubicBezTo>
                  <a:lnTo>
                    <a:pt x="884408" y="917090"/>
                  </a:lnTo>
                  <a:lnTo>
                    <a:pt x="884408" y="917090"/>
                  </a:lnTo>
                  <a:lnTo>
                    <a:pt x="884408" y="917090"/>
                  </a:lnTo>
                  <a:lnTo>
                    <a:pt x="970901" y="4621"/>
                  </a:lnTo>
                  <a:cubicBezTo>
                    <a:pt x="971892" y="3301"/>
                    <a:pt x="971892" y="1320"/>
                    <a:pt x="971892" y="0"/>
                  </a:cubicBezTo>
                  <a:close/>
                </a:path>
              </a:pathLst>
            </a:custGeom>
            <a:solidFill>
              <a:srgbClr val="2781E9"/>
            </a:solidFill>
            <a:ln w="3296" cap="flat">
              <a:noFill/>
              <a:prstDash val="solid"/>
              <a:miter/>
            </a:ln>
          </p:spPr>
          <p:txBody>
            <a:bodyPr rtlCol="0" anchor="ctr"/>
            <a:lstStyle/>
            <a:p>
              <a:endParaRPr lang="zh-CN" altLang="en-US" dirty="0"/>
            </a:p>
          </p:txBody>
        </p:sp>
        <p:grpSp>
          <p:nvGrpSpPr>
            <p:cNvPr id="23" name="图形 2">
              <a:extLst>
                <a:ext uri="{FF2B5EF4-FFF2-40B4-BE49-F238E27FC236}">
                  <a16:creationId xmlns:a16="http://schemas.microsoft.com/office/drawing/2014/main" xmlns="" id="{6C16D59F-D80B-478B-8EE8-6CE9DA0FEEDF}"/>
                </a:ext>
              </a:extLst>
            </p:cNvPr>
            <p:cNvGrpSpPr/>
            <p:nvPr/>
          </p:nvGrpSpPr>
          <p:grpSpPr>
            <a:xfrm>
              <a:off x="10773292" y="5315648"/>
              <a:ext cx="946801" cy="924353"/>
              <a:chOff x="10773292" y="5315648"/>
              <a:chExt cx="946801" cy="924353"/>
            </a:xfrm>
            <a:solidFill>
              <a:srgbClr val="EBDBCD"/>
            </a:solidFill>
          </p:grpSpPr>
          <p:sp>
            <p:nvSpPr>
              <p:cNvPr id="25" name="任意多边形: 形状 24">
                <a:extLst>
                  <a:ext uri="{FF2B5EF4-FFF2-40B4-BE49-F238E27FC236}">
                    <a16:creationId xmlns:a16="http://schemas.microsoft.com/office/drawing/2014/main" xmlns="" id="{DC7B675D-265F-432D-9B94-38AC1EE8C909}"/>
                  </a:ext>
                </a:extLst>
              </p:cNvPr>
              <p:cNvSpPr/>
              <p:nvPr/>
            </p:nvSpPr>
            <p:spPr>
              <a:xfrm>
                <a:off x="10969491" y="5808526"/>
                <a:ext cx="705044" cy="431475"/>
              </a:xfrm>
              <a:custGeom>
                <a:avLst/>
                <a:gdLst>
                  <a:gd name="connsiteX0" fmla="*/ 701083 w 705044"/>
                  <a:gd name="connsiteY0" fmla="*/ 38625 h 431475"/>
                  <a:gd name="connsiteX1" fmla="*/ 705045 w 705044"/>
                  <a:gd name="connsiteY1" fmla="*/ 0 h 431475"/>
                  <a:gd name="connsiteX2" fmla="*/ 700423 w 705044"/>
                  <a:gd name="connsiteY2" fmla="*/ 1321 h 431475"/>
                  <a:gd name="connsiteX3" fmla="*/ 263666 w 705044"/>
                  <a:gd name="connsiteY3" fmla="*/ 164073 h 431475"/>
                  <a:gd name="connsiteX4" fmla="*/ 12770 w 705044"/>
                  <a:gd name="connsiteY4" fmla="*/ 257498 h 431475"/>
                  <a:gd name="connsiteX5" fmla="*/ 5177 w 705044"/>
                  <a:gd name="connsiteY5" fmla="*/ 286550 h 431475"/>
                  <a:gd name="connsiteX6" fmla="*/ 299319 w 705044"/>
                  <a:gd name="connsiteY6" fmla="*/ 394171 h 431475"/>
                  <a:gd name="connsiteX7" fmla="*/ 389774 w 705044"/>
                  <a:gd name="connsiteY7" fmla="*/ 431475 h 431475"/>
                  <a:gd name="connsiteX8" fmla="*/ 445235 w 705044"/>
                  <a:gd name="connsiteY8" fmla="*/ 431475 h 431475"/>
                  <a:gd name="connsiteX9" fmla="*/ 195000 w 705044"/>
                  <a:gd name="connsiteY9" fmla="*/ 335408 h 431475"/>
                  <a:gd name="connsiteX10" fmla="*/ 51725 w 705044"/>
                  <a:gd name="connsiteY10" fmla="*/ 279947 h 431475"/>
                  <a:gd name="connsiteX11" fmla="*/ 486501 w 705044"/>
                  <a:gd name="connsiteY11" fmla="*/ 117855 h 431475"/>
                  <a:gd name="connsiteX12" fmla="*/ 701083 w 705044"/>
                  <a:gd name="connsiteY12" fmla="*/ 38625 h 43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044" h="431475">
                    <a:moveTo>
                      <a:pt x="701083" y="38625"/>
                    </a:moveTo>
                    <a:lnTo>
                      <a:pt x="705045" y="0"/>
                    </a:lnTo>
                    <a:cubicBezTo>
                      <a:pt x="703724" y="660"/>
                      <a:pt x="702403" y="1321"/>
                      <a:pt x="700423" y="1321"/>
                    </a:cubicBezTo>
                    <a:cubicBezTo>
                      <a:pt x="554507" y="55461"/>
                      <a:pt x="409252" y="109602"/>
                      <a:pt x="263666" y="164073"/>
                    </a:cubicBezTo>
                    <a:cubicBezTo>
                      <a:pt x="179814" y="195104"/>
                      <a:pt x="95962" y="226797"/>
                      <a:pt x="12770" y="257498"/>
                    </a:cubicBezTo>
                    <a:cubicBezTo>
                      <a:pt x="555" y="262120"/>
                      <a:pt x="-4727" y="276976"/>
                      <a:pt x="5177" y="286550"/>
                    </a:cubicBezTo>
                    <a:cubicBezTo>
                      <a:pt x="82757" y="364789"/>
                      <a:pt x="198631" y="367101"/>
                      <a:pt x="299319" y="394171"/>
                    </a:cubicBezTo>
                    <a:cubicBezTo>
                      <a:pt x="331011" y="402424"/>
                      <a:pt x="362703" y="414308"/>
                      <a:pt x="389774" y="431475"/>
                    </a:cubicBezTo>
                    <a:lnTo>
                      <a:pt x="445235" y="431475"/>
                    </a:lnTo>
                    <a:cubicBezTo>
                      <a:pt x="380860" y="368751"/>
                      <a:pt x="282483" y="353895"/>
                      <a:pt x="195000" y="335408"/>
                    </a:cubicBezTo>
                    <a:cubicBezTo>
                      <a:pt x="144820" y="324514"/>
                      <a:pt x="92991" y="310979"/>
                      <a:pt x="51725" y="279947"/>
                    </a:cubicBezTo>
                    <a:cubicBezTo>
                      <a:pt x="196980" y="225806"/>
                      <a:pt x="341576" y="172326"/>
                      <a:pt x="486501" y="117855"/>
                    </a:cubicBezTo>
                    <a:cubicBezTo>
                      <a:pt x="557808" y="92435"/>
                      <a:pt x="629446" y="66025"/>
                      <a:pt x="701083" y="38625"/>
                    </a:cubicBezTo>
                    <a:close/>
                  </a:path>
                </a:pathLst>
              </a:custGeom>
              <a:solidFill>
                <a:srgbClr val="1B51E1"/>
              </a:solidFill>
              <a:ln w="329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CC06532D-8FDB-4AA3-A783-1C4B4723A820}"/>
                  </a:ext>
                </a:extLst>
              </p:cNvPr>
              <p:cNvSpPr/>
              <p:nvPr/>
            </p:nvSpPr>
            <p:spPr>
              <a:xfrm>
                <a:off x="10773292" y="5315648"/>
                <a:ext cx="946801" cy="361818"/>
              </a:xfrm>
              <a:custGeom>
                <a:avLst/>
                <a:gdLst>
                  <a:gd name="connsiteX0" fmla="*/ 517638 w 946801"/>
                  <a:gd name="connsiteY0" fmla="*/ 186521 h 361818"/>
                  <a:gd name="connsiteX1" fmla="*/ 940199 w 946801"/>
                  <a:gd name="connsiteY1" fmla="*/ 69657 h 361818"/>
                  <a:gd name="connsiteX2" fmla="*/ 946802 w 946801"/>
                  <a:gd name="connsiteY2" fmla="*/ 0 h 361818"/>
                  <a:gd name="connsiteX3" fmla="*/ 46548 w 946801"/>
                  <a:gd name="connsiteY3" fmla="*/ 40605 h 361818"/>
                  <a:gd name="connsiteX4" fmla="*/ 0 w 946801"/>
                  <a:gd name="connsiteY4" fmla="*/ 43907 h 361818"/>
                  <a:gd name="connsiteX5" fmla="*/ 3301 w 946801"/>
                  <a:gd name="connsiteY5" fmla="*/ 78900 h 361818"/>
                  <a:gd name="connsiteX6" fmla="*/ 782069 w 946801"/>
                  <a:gd name="connsiteY6" fmla="*/ 39615 h 361818"/>
                  <a:gd name="connsiteX7" fmla="*/ 931616 w 946801"/>
                  <a:gd name="connsiteY7" fmla="*/ 35653 h 361818"/>
                  <a:gd name="connsiteX8" fmla="*/ 538766 w 946801"/>
                  <a:gd name="connsiteY8" fmla="*/ 143935 h 361818"/>
                  <a:gd name="connsiteX9" fmla="*/ 55461 w 946801"/>
                  <a:gd name="connsiteY9" fmla="*/ 310979 h 361818"/>
                  <a:gd name="connsiteX10" fmla="*/ 26410 w 946801"/>
                  <a:gd name="connsiteY10" fmla="*/ 324514 h 361818"/>
                  <a:gd name="connsiteX11" fmla="*/ 30371 w 946801"/>
                  <a:gd name="connsiteY11" fmla="*/ 361818 h 361818"/>
                  <a:gd name="connsiteX12" fmla="*/ 54141 w 946801"/>
                  <a:gd name="connsiteY12" fmla="*/ 350264 h 361818"/>
                  <a:gd name="connsiteX13" fmla="*/ 517638 w 946801"/>
                  <a:gd name="connsiteY13" fmla="*/ 186521 h 36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6801" h="361818">
                    <a:moveTo>
                      <a:pt x="517638" y="186521"/>
                    </a:moveTo>
                    <a:cubicBezTo>
                      <a:pt x="658272" y="147236"/>
                      <a:pt x="799565" y="108281"/>
                      <a:pt x="940199" y="69657"/>
                    </a:cubicBezTo>
                    <a:lnTo>
                      <a:pt x="946802" y="0"/>
                    </a:lnTo>
                    <a:cubicBezTo>
                      <a:pt x="646717" y="6603"/>
                      <a:pt x="346633" y="20138"/>
                      <a:pt x="46548" y="40605"/>
                    </a:cubicBezTo>
                    <a:cubicBezTo>
                      <a:pt x="31032" y="41926"/>
                      <a:pt x="15516" y="42586"/>
                      <a:pt x="0" y="43907"/>
                    </a:cubicBezTo>
                    <a:lnTo>
                      <a:pt x="3301" y="78900"/>
                    </a:lnTo>
                    <a:cubicBezTo>
                      <a:pt x="262780" y="60743"/>
                      <a:pt x="522590" y="47208"/>
                      <a:pt x="782069" y="39615"/>
                    </a:cubicBezTo>
                    <a:cubicBezTo>
                      <a:pt x="831918" y="38295"/>
                      <a:pt x="882097" y="36974"/>
                      <a:pt x="931616" y="35653"/>
                    </a:cubicBezTo>
                    <a:cubicBezTo>
                      <a:pt x="800556" y="71637"/>
                      <a:pt x="669496" y="107291"/>
                      <a:pt x="538766" y="143935"/>
                    </a:cubicBezTo>
                    <a:cubicBezTo>
                      <a:pt x="374363" y="189823"/>
                      <a:pt x="210290" y="238681"/>
                      <a:pt x="55461" y="310979"/>
                    </a:cubicBezTo>
                    <a:cubicBezTo>
                      <a:pt x="45888" y="315601"/>
                      <a:pt x="35984" y="319892"/>
                      <a:pt x="26410" y="324514"/>
                    </a:cubicBezTo>
                    <a:lnTo>
                      <a:pt x="30371" y="361818"/>
                    </a:lnTo>
                    <a:cubicBezTo>
                      <a:pt x="37965" y="357856"/>
                      <a:pt x="46548" y="354225"/>
                      <a:pt x="54141" y="350264"/>
                    </a:cubicBezTo>
                    <a:cubicBezTo>
                      <a:pt x="203028" y="279287"/>
                      <a:pt x="360498" y="230428"/>
                      <a:pt x="517638" y="186521"/>
                    </a:cubicBezTo>
                    <a:close/>
                  </a:path>
                </a:pathLst>
              </a:custGeom>
              <a:solidFill>
                <a:srgbClr val="1B51E1"/>
              </a:solidFill>
              <a:ln w="329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1F2221BF-7F4F-4CA4-85CA-D72746895EC4}"/>
                  </a:ext>
                </a:extLst>
              </p:cNvPr>
              <p:cNvSpPr/>
              <p:nvPr/>
            </p:nvSpPr>
            <p:spPr>
              <a:xfrm>
                <a:off x="10812577" y="5638181"/>
                <a:ext cx="877475" cy="164240"/>
              </a:xfrm>
              <a:custGeom>
                <a:avLst/>
                <a:gdLst>
                  <a:gd name="connsiteX0" fmla="*/ 118515 w 877475"/>
                  <a:gd name="connsiteY0" fmla="*/ 164073 h 164240"/>
                  <a:gd name="connsiteX1" fmla="*/ 607102 w 877475"/>
                  <a:gd name="connsiteY1" fmla="*/ 91115 h 164240"/>
                  <a:gd name="connsiteX2" fmla="*/ 874174 w 877475"/>
                  <a:gd name="connsiteY2" fmla="*/ 35654 h 164240"/>
                  <a:gd name="connsiteX3" fmla="*/ 877475 w 877475"/>
                  <a:gd name="connsiteY3" fmla="*/ 0 h 164240"/>
                  <a:gd name="connsiteX4" fmla="*/ 221845 w 877475"/>
                  <a:gd name="connsiteY4" fmla="*/ 123797 h 164240"/>
                  <a:gd name="connsiteX5" fmla="*/ 0 w 877475"/>
                  <a:gd name="connsiteY5" fmla="*/ 125118 h 164240"/>
                  <a:gd name="connsiteX6" fmla="*/ 3301 w 877475"/>
                  <a:gd name="connsiteY6" fmla="*/ 160771 h 164240"/>
                  <a:gd name="connsiteX7" fmla="*/ 118515 w 877475"/>
                  <a:gd name="connsiteY7" fmla="*/ 164073 h 16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475" h="164240">
                    <a:moveTo>
                      <a:pt x="118515" y="164073"/>
                    </a:moveTo>
                    <a:cubicBezTo>
                      <a:pt x="283578" y="161432"/>
                      <a:pt x="446330" y="126769"/>
                      <a:pt x="607102" y="91115"/>
                    </a:cubicBezTo>
                    <a:cubicBezTo>
                      <a:pt x="695576" y="71637"/>
                      <a:pt x="784710" y="51170"/>
                      <a:pt x="874174" y="35654"/>
                    </a:cubicBezTo>
                    <a:lnTo>
                      <a:pt x="877475" y="0"/>
                    </a:lnTo>
                    <a:cubicBezTo>
                      <a:pt x="658602" y="38625"/>
                      <a:pt x="443359" y="103990"/>
                      <a:pt x="221845" y="123797"/>
                    </a:cubicBezTo>
                    <a:cubicBezTo>
                      <a:pt x="148226" y="130400"/>
                      <a:pt x="73288" y="131390"/>
                      <a:pt x="0" y="125118"/>
                    </a:cubicBezTo>
                    <a:lnTo>
                      <a:pt x="3301" y="160771"/>
                    </a:lnTo>
                    <a:cubicBezTo>
                      <a:pt x="41596" y="163412"/>
                      <a:pt x="79560" y="164733"/>
                      <a:pt x="118515" y="164073"/>
                    </a:cubicBezTo>
                    <a:close/>
                  </a:path>
                </a:pathLst>
              </a:custGeom>
              <a:solidFill>
                <a:srgbClr val="1B51E1"/>
              </a:solidFill>
              <a:ln w="3296" cap="flat">
                <a:noFill/>
                <a:prstDash val="solid"/>
                <a:miter/>
              </a:ln>
            </p:spPr>
            <p:txBody>
              <a:bodyPr rtlCol="0" anchor="ctr"/>
              <a:lstStyle/>
              <a:p>
                <a:endParaRPr lang="zh-CN" altLang="en-US"/>
              </a:p>
            </p:txBody>
          </p:sp>
        </p:grpSp>
        <p:sp>
          <p:nvSpPr>
            <p:cNvPr id="24" name="任意多边形: 形状 23">
              <a:extLst>
                <a:ext uri="{FF2B5EF4-FFF2-40B4-BE49-F238E27FC236}">
                  <a16:creationId xmlns:a16="http://schemas.microsoft.com/office/drawing/2014/main" xmlns="" id="{E12D5B77-3E3E-4E96-B1C7-B49A108BFFD9}"/>
                </a:ext>
              </a:extLst>
            </p:cNvPr>
            <p:cNvSpPr/>
            <p:nvPr/>
          </p:nvSpPr>
          <p:spPr>
            <a:xfrm>
              <a:off x="10760747" y="5202745"/>
              <a:ext cx="971891" cy="22118"/>
            </a:xfrm>
            <a:custGeom>
              <a:avLst/>
              <a:gdLst>
                <a:gd name="connsiteX0" fmla="*/ 859319 w 971891"/>
                <a:gd name="connsiteY0" fmla="*/ 0 h 22118"/>
                <a:gd name="connsiteX1" fmla="*/ 859319 w 971891"/>
                <a:gd name="connsiteY1" fmla="*/ 0 h 22118"/>
                <a:gd name="connsiteX2" fmla="*/ 496180 w 971891"/>
                <a:gd name="connsiteY2" fmla="*/ 16176 h 22118"/>
                <a:gd name="connsiteX3" fmla="*/ 133041 w 971891"/>
                <a:gd name="connsiteY3" fmla="*/ 0 h 22118"/>
                <a:gd name="connsiteX4" fmla="*/ 133041 w 971891"/>
                <a:gd name="connsiteY4" fmla="*/ 0 h 22118"/>
                <a:gd name="connsiteX5" fmla="*/ 0 w 971891"/>
                <a:gd name="connsiteY5" fmla="*/ 0 h 22118"/>
                <a:gd name="connsiteX6" fmla="*/ 0 w 971891"/>
                <a:gd name="connsiteY6" fmla="*/ 660 h 22118"/>
                <a:gd name="connsiteX7" fmla="*/ 0 w 971891"/>
                <a:gd name="connsiteY7" fmla="*/ 660 h 22118"/>
                <a:gd name="connsiteX8" fmla="*/ 485946 w 971891"/>
                <a:gd name="connsiteY8" fmla="*/ 22119 h 22118"/>
                <a:gd name="connsiteX9" fmla="*/ 971892 w 971891"/>
                <a:gd name="connsiteY9" fmla="*/ 660 h 22118"/>
                <a:gd name="connsiteX10" fmla="*/ 971892 w 971891"/>
                <a:gd name="connsiteY10" fmla="*/ 660 h 22118"/>
                <a:gd name="connsiteX11" fmla="*/ 971892 w 971891"/>
                <a:gd name="connsiteY11" fmla="*/ 0 h 22118"/>
                <a:gd name="connsiteX12" fmla="*/ 859319 w 971891"/>
                <a:gd name="connsiteY12" fmla="*/ 0 h 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1891" h="22118">
                  <a:moveTo>
                    <a:pt x="859319" y="0"/>
                  </a:moveTo>
                  <a:lnTo>
                    <a:pt x="859319" y="0"/>
                  </a:lnTo>
                  <a:cubicBezTo>
                    <a:pt x="859319" y="8914"/>
                    <a:pt x="696566" y="16176"/>
                    <a:pt x="496180" y="16176"/>
                  </a:cubicBezTo>
                  <a:cubicBezTo>
                    <a:pt x="295793" y="16176"/>
                    <a:pt x="133041" y="8914"/>
                    <a:pt x="133041" y="0"/>
                  </a:cubicBezTo>
                  <a:lnTo>
                    <a:pt x="133041" y="0"/>
                  </a:lnTo>
                  <a:lnTo>
                    <a:pt x="0" y="0"/>
                  </a:lnTo>
                  <a:cubicBezTo>
                    <a:pt x="0" y="0"/>
                    <a:pt x="0" y="0"/>
                    <a:pt x="0" y="660"/>
                  </a:cubicBezTo>
                  <a:lnTo>
                    <a:pt x="0" y="660"/>
                  </a:lnTo>
                  <a:cubicBezTo>
                    <a:pt x="1321" y="12215"/>
                    <a:pt x="218213" y="22119"/>
                    <a:pt x="485946" y="22119"/>
                  </a:cubicBezTo>
                  <a:cubicBezTo>
                    <a:pt x="753018" y="22119"/>
                    <a:pt x="970571" y="12545"/>
                    <a:pt x="971892" y="660"/>
                  </a:cubicBezTo>
                  <a:lnTo>
                    <a:pt x="971892" y="660"/>
                  </a:lnTo>
                  <a:cubicBezTo>
                    <a:pt x="971892" y="660"/>
                    <a:pt x="971892" y="660"/>
                    <a:pt x="971892" y="0"/>
                  </a:cubicBezTo>
                  <a:lnTo>
                    <a:pt x="859319" y="0"/>
                  </a:lnTo>
                  <a:close/>
                </a:path>
              </a:pathLst>
            </a:custGeom>
            <a:solidFill>
              <a:srgbClr val="E8D4C1"/>
            </a:solidFill>
            <a:ln w="3296" cap="flat">
              <a:noFill/>
              <a:prstDash val="solid"/>
              <a:miter/>
            </a:ln>
          </p:spPr>
          <p:txBody>
            <a:bodyPr rtlCol="0" anchor="ctr"/>
            <a:lstStyle/>
            <a:p>
              <a:endParaRPr lang="zh-CN" altLang="en-US"/>
            </a:p>
          </p:txBody>
        </p:sp>
      </p:grpSp>
      <p:grpSp>
        <p:nvGrpSpPr>
          <p:cNvPr id="56" name="图形 2">
            <a:extLst>
              <a:ext uri="{FF2B5EF4-FFF2-40B4-BE49-F238E27FC236}">
                <a16:creationId xmlns:a16="http://schemas.microsoft.com/office/drawing/2014/main" xmlns="" id="{FD413A94-660C-40B9-B33F-5795336266BB}"/>
              </a:ext>
            </a:extLst>
          </p:cNvPr>
          <p:cNvGrpSpPr/>
          <p:nvPr userDrawn="1"/>
        </p:nvGrpSpPr>
        <p:grpSpPr>
          <a:xfrm flipH="1">
            <a:off x="6332452" y="5533979"/>
            <a:ext cx="1492931" cy="811840"/>
            <a:chOff x="5608798" y="6222505"/>
            <a:chExt cx="2039706" cy="1109170"/>
          </a:xfrm>
        </p:grpSpPr>
        <p:sp>
          <p:nvSpPr>
            <p:cNvPr id="57" name="任意多边形: 形状 56">
              <a:extLst>
                <a:ext uri="{FF2B5EF4-FFF2-40B4-BE49-F238E27FC236}">
                  <a16:creationId xmlns:a16="http://schemas.microsoft.com/office/drawing/2014/main" xmlns="" id="{AFA5ADFD-88A7-449E-9888-0C1BB7CBD59E}"/>
                </a:ext>
              </a:extLst>
            </p:cNvPr>
            <p:cNvSpPr/>
            <p:nvPr/>
          </p:nvSpPr>
          <p:spPr>
            <a:xfrm>
              <a:off x="5608798" y="6222505"/>
              <a:ext cx="1788636" cy="595217"/>
            </a:xfrm>
            <a:custGeom>
              <a:avLst/>
              <a:gdLst>
                <a:gd name="connsiteX0" fmla="*/ 1328098 w 1788636"/>
                <a:gd name="connsiteY0" fmla="*/ 8253 h 595217"/>
                <a:gd name="connsiteX1" fmla="*/ 756319 w 1788636"/>
                <a:gd name="connsiteY1" fmla="*/ 213591 h 595217"/>
                <a:gd name="connsiteX2" fmla="*/ 775136 w 1788636"/>
                <a:gd name="connsiteY2" fmla="*/ 173646 h 595217"/>
                <a:gd name="connsiteX3" fmla="*/ 766223 w 1788636"/>
                <a:gd name="connsiteY3" fmla="*/ 93756 h 595217"/>
                <a:gd name="connsiteX4" fmla="*/ 766223 w 1788636"/>
                <a:gd name="connsiteY4" fmla="*/ 93756 h 595217"/>
                <a:gd name="connsiteX5" fmla="*/ 719675 w 1788636"/>
                <a:gd name="connsiteY5" fmla="*/ 109272 h 595217"/>
                <a:gd name="connsiteX6" fmla="*/ 632522 w 1788636"/>
                <a:gd name="connsiteY6" fmla="*/ 172656 h 595217"/>
                <a:gd name="connsiteX7" fmla="*/ 525891 w 1788636"/>
                <a:gd name="connsiteY7" fmla="*/ 122477 h 595217"/>
                <a:gd name="connsiteX8" fmla="*/ 391530 w 1788636"/>
                <a:gd name="connsiteY8" fmla="*/ 117195 h 595217"/>
                <a:gd name="connsiteX9" fmla="*/ 378655 w 1788636"/>
                <a:gd name="connsiteY9" fmla="*/ 66355 h 595217"/>
                <a:gd name="connsiteX10" fmla="*/ 339370 w 1788636"/>
                <a:gd name="connsiteY10" fmla="*/ 0 h 595217"/>
                <a:gd name="connsiteX11" fmla="*/ 339370 w 1788636"/>
                <a:gd name="connsiteY11" fmla="*/ 0 h 595217"/>
                <a:gd name="connsiteX12" fmla="*/ 231088 w 1788636"/>
                <a:gd name="connsiteY12" fmla="*/ 204678 h 595217"/>
                <a:gd name="connsiteX13" fmla="*/ 176287 w 1788636"/>
                <a:gd name="connsiteY13" fmla="*/ 405395 h 595217"/>
                <a:gd name="connsiteX14" fmla="*/ 271694 w 1788636"/>
                <a:gd name="connsiteY14" fmla="*/ 495849 h 595217"/>
                <a:gd name="connsiteX15" fmla="*/ 200717 w 1788636"/>
                <a:gd name="connsiteY15" fmla="*/ 430155 h 595217"/>
                <a:gd name="connsiteX16" fmla="*/ 98708 w 1788636"/>
                <a:gd name="connsiteY16" fmla="*/ 430155 h 595217"/>
                <a:gd name="connsiteX17" fmla="*/ 68996 w 1788636"/>
                <a:gd name="connsiteY17" fmla="*/ 430155 h 595217"/>
                <a:gd name="connsiteX18" fmla="*/ 0 w 1788636"/>
                <a:gd name="connsiteY18" fmla="*/ 512686 h 595217"/>
                <a:gd name="connsiteX19" fmla="*/ 68996 w 1788636"/>
                <a:gd name="connsiteY19" fmla="*/ 595218 h 595217"/>
                <a:gd name="connsiteX20" fmla="*/ 98708 w 1788636"/>
                <a:gd name="connsiteY20" fmla="*/ 595218 h 595217"/>
                <a:gd name="connsiteX21" fmla="*/ 200717 w 1788636"/>
                <a:gd name="connsiteY21" fmla="*/ 595218 h 595217"/>
                <a:gd name="connsiteX22" fmla="*/ 1787303 w 1788636"/>
                <a:gd name="connsiteY22" fmla="*/ 595218 h 595217"/>
                <a:gd name="connsiteX23" fmla="*/ 1788624 w 1788636"/>
                <a:gd name="connsiteY23" fmla="*/ 453263 h 595217"/>
                <a:gd name="connsiteX24" fmla="*/ 1328098 w 1788636"/>
                <a:gd name="connsiteY24" fmla="*/ 8253 h 5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88636" h="595217">
                  <a:moveTo>
                    <a:pt x="1328098" y="8253"/>
                  </a:moveTo>
                  <a:cubicBezTo>
                    <a:pt x="933927" y="-40936"/>
                    <a:pt x="756979" y="212931"/>
                    <a:pt x="756319" y="213591"/>
                  </a:cubicBezTo>
                  <a:cubicBezTo>
                    <a:pt x="756319" y="212931"/>
                    <a:pt x="775136" y="227127"/>
                    <a:pt x="775136" y="173646"/>
                  </a:cubicBezTo>
                  <a:lnTo>
                    <a:pt x="766223" y="93756"/>
                  </a:lnTo>
                  <a:lnTo>
                    <a:pt x="766223" y="93756"/>
                  </a:lnTo>
                  <a:cubicBezTo>
                    <a:pt x="766223" y="93756"/>
                    <a:pt x="732550" y="103990"/>
                    <a:pt x="719675" y="109272"/>
                  </a:cubicBezTo>
                  <a:cubicBezTo>
                    <a:pt x="679730" y="126108"/>
                    <a:pt x="643416" y="173316"/>
                    <a:pt x="632522" y="172656"/>
                  </a:cubicBezTo>
                  <a:cubicBezTo>
                    <a:pt x="622288" y="171996"/>
                    <a:pt x="584654" y="138323"/>
                    <a:pt x="525891" y="122477"/>
                  </a:cubicBezTo>
                  <a:cubicBezTo>
                    <a:pt x="467129" y="106300"/>
                    <a:pt x="398132" y="121817"/>
                    <a:pt x="391530" y="117195"/>
                  </a:cubicBezTo>
                  <a:cubicBezTo>
                    <a:pt x="385587" y="113233"/>
                    <a:pt x="387568" y="92765"/>
                    <a:pt x="378655" y="66355"/>
                  </a:cubicBezTo>
                  <a:cubicBezTo>
                    <a:pt x="367761" y="35323"/>
                    <a:pt x="339370" y="0"/>
                    <a:pt x="339370" y="0"/>
                  </a:cubicBezTo>
                  <a:lnTo>
                    <a:pt x="339370" y="0"/>
                  </a:lnTo>
                  <a:cubicBezTo>
                    <a:pt x="338049" y="1321"/>
                    <a:pt x="249575" y="170345"/>
                    <a:pt x="231088" y="204678"/>
                  </a:cubicBezTo>
                  <a:cubicBezTo>
                    <a:pt x="212601" y="239011"/>
                    <a:pt x="180909" y="291832"/>
                    <a:pt x="176287" y="405395"/>
                  </a:cubicBezTo>
                  <a:cubicBezTo>
                    <a:pt x="169685" y="556923"/>
                    <a:pt x="271694" y="495849"/>
                    <a:pt x="271694" y="495849"/>
                  </a:cubicBezTo>
                  <a:lnTo>
                    <a:pt x="200717" y="430155"/>
                  </a:lnTo>
                  <a:lnTo>
                    <a:pt x="98708" y="430155"/>
                  </a:lnTo>
                  <a:lnTo>
                    <a:pt x="68996" y="430155"/>
                  </a:lnTo>
                  <a:cubicBezTo>
                    <a:pt x="31032" y="430155"/>
                    <a:pt x="0" y="467459"/>
                    <a:pt x="0" y="512686"/>
                  </a:cubicBezTo>
                  <a:cubicBezTo>
                    <a:pt x="0" y="557913"/>
                    <a:pt x="31032" y="595218"/>
                    <a:pt x="68996" y="595218"/>
                  </a:cubicBezTo>
                  <a:lnTo>
                    <a:pt x="98708" y="595218"/>
                  </a:lnTo>
                  <a:lnTo>
                    <a:pt x="200717" y="595218"/>
                  </a:lnTo>
                  <a:lnTo>
                    <a:pt x="1787303" y="595218"/>
                  </a:lnTo>
                  <a:lnTo>
                    <a:pt x="1788624" y="453263"/>
                  </a:lnTo>
                  <a:cubicBezTo>
                    <a:pt x="1788624" y="451282"/>
                    <a:pt x="1797867" y="66685"/>
                    <a:pt x="1328098" y="8253"/>
                  </a:cubicBezTo>
                  <a:close/>
                </a:path>
              </a:pathLst>
            </a:custGeom>
            <a:solidFill>
              <a:srgbClr val="2680E8"/>
            </a:solidFill>
            <a:ln w="3296" cap="flat">
              <a:noFill/>
              <a:prstDash val="solid"/>
              <a:miter/>
            </a:ln>
          </p:spPr>
          <p:txBody>
            <a:bodyPr rtlCol="0" anchor="ctr"/>
            <a:lstStyle/>
            <a:p>
              <a:endParaRPr lang="zh-CN" altLang="en-US" dirty="0"/>
            </a:p>
          </p:txBody>
        </p:sp>
        <p:sp>
          <p:nvSpPr>
            <p:cNvPr id="58" name="任意多边形: 形状 57">
              <a:extLst>
                <a:ext uri="{FF2B5EF4-FFF2-40B4-BE49-F238E27FC236}">
                  <a16:creationId xmlns:a16="http://schemas.microsoft.com/office/drawing/2014/main" xmlns="" id="{5CDA5521-82B6-4A5B-AA72-6C97F53B70E3}"/>
                </a:ext>
              </a:extLst>
            </p:cNvPr>
            <p:cNvSpPr/>
            <p:nvPr/>
          </p:nvSpPr>
          <p:spPr>
            <a:xfrm>
              <a:off x="5797960" y="6716703"/>
              <a:ext cx="1598140" cy="165063"/>
            </a:xfrm>
            <a:custGeom>
              <a:avLst/>
              <a:gdLst>
                <a:gd name="connsiteX0" fmla="*/ 1515609 w 1598140"/>
                <a:gd name="connsiteY0" fmla="*/ 165063 h 165063"/>
                <a:gd name="connsiteX1" fmla="*/ 82532 w 1598140"/>
                <a:gd name="connsiteY1" fmla="*/ 165063 h 165063"/>
                <a:gd name="connsiteX2" fmla="*/ 0 w 1598140"/>
                <a:gd name="connsiteY2" fmla="*/ 82532 h 165063"/>
                <a:gd name="connsiteX3" fmla="*/ 0 w 1598140"/>
                <a:gd name="connsiteY3" fmla="*/ 82532 h 165063"/>
                <a:gd name="connsiteX4" fmla="*/ 82532 w 1598140"/>
                <a:gd name="connsiteY4" fmla="*/ 0 h 165063"/>
                <a:gd name="connsiteX5" fmla="*/ 1515609 w 1598140"/>
                <a:gd name="connsiteY5" fmla="*/ 0 h 165063"/>
                <a:gd name="connsiteX6" fmla="*/ 1598141 w 1598140"/>
                <a:gd name="connsiteY6" fmla="*/ 82532 h 165063"/>
                <a:gd name="connsiteX7" fmla="*/ 1598141 w 1598140"/>
                <a:gd name="connsiteY7" fmla="*/ 82532 h 165063"/>
                <a:gd name="connsiteX8" fmla="*/ 1515609 w 1598140"/>
                <a:gd name="connsiteY8" fmla="*/ 165063 h 16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8140" h="165063">
                  <a:moveTo>
                    <a:pt x="1515609" y="165063"/>
                  </a:moveTo>
                  <a:lnTo>
                    <a:pt x="82532" y="165063"/>
                  </a:lnTo>
                  <a:cubicBezTo>
                    <a:pt x="36644" y="165063"/>
                    <a:pt x="0" y="127759"/>
                    <a:pt x="0" y="82532"/>
                  </a:cubicBezTo>
                  <a:lnTo>
                    <a:pt x="0" y="82532"/>
                  </a:lnTo>
                  <a:cubicBezTo>
                    <a:pt x="0" y="36644"/>
                    <a:pt x="37304" y="0"/>
                    <a:pt x="82532" y="0"/>
                  </a:cubicBezTo>
                  <a:lnTo>
                    <a:pt x="1515609" y="0"/>
                  </a:lnTo>
                  <a:cubicBezTo>
                    <a:pt x="1561497" y="0"/>
                    <a:pt x="1598141" y="37304"/>
                    <a:pt x="1598141" y="82532"/>
                  </a:cubicBezTo>
                  <a:lnTo>
                    <a:pt x="1598141" y="82532"/>
                  </a:lnTo>
                  <a:cubicBezTo>
                    <a:pt x="1598141" y="127429"/>
                    <a:pt x="1560837" y="165063"/>
                    <a:pt x="1515609" y="165063"/>
                  </a:cubicBezTo>
                  <a:close/>
                </a:path>
              </a:pathLst>
            </a:custGeom>
            <a:solidFill>
              <a:srgbClr val="2680E8"/>
            </a:solidFill>
            <a:ln w="329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FD9EC89D-5D07-4377-B11F-4EA911E92473}"/>
                </a:ext>
              </a:extLst>
            </p:cNvPr>
            <p:cNvSpPr/>
            <p:nvPr/>
          </p:nvSpPr>
          <p:spPr>
            <a:xfrm>
              <a:off x="6458122" y="6426966"/>
              <a:ext cx="628408" cy="452489"/>
            </a:xfrm>
            <a:custGeom>
              <a:avLst/>
              <a:gdLst>
                <a:gd name="connsiteX0" fmla="*/ 621388 w 628408"/>
                <a:gd name="connsiteY0" fmla="*/ 8140 h 452489"/>
                <a:gd name="connsiteX1" fmla="*/ 362569 w 628408"/>
                <a:gd name="connsiteY1" fmla="*/ 44124 h 452489"/>
                <a:gd name="connsiteX2" fmla="*/ 238772 w 628408"/>
                <a:gd name="connsiteY2" fmla="*/ 188059 h 452489"/>
                <a:gd name="connsiteX3" fmla="*/ 223916 w 628408"/>
                <a:gd name="connsiteY3" fmla="*/ 254414 h 452489"/>
                <a:gd name="connsiteX4" fmla="*/ 65125 w 628408"/>
                <a:gd name="connsiteY4" fmla="*/ 271911 h 452489"/>
                <a:gd name="connsiteX5" fmla="*/ 7023 w 628408"/>
                <a:gd name="connsiteY5" fmla="*/ 327372 h 452489"/>
                <a:gd name="connsiteX6" fmla="*/ 8344 w 628408"/>
                <a:gd name="connsiteY6" fmla="*/ 405942 h 452489"/>
                <a:gd name="connsiteX7" fmla="*/ 77340 w 628408"/>
                <a:gd name="connsiteY7" fmla="*/ 452490 h 452489"/>
                <a:gd name="connsiteX8" fmla="*/ 77340 w 628408"/>
                <a:gd name="connsiteY8" fmla="*/ 433012 h 452489"/>
                <a:gd name="connsiteX9" fmla="*/ 25840 w 628408"/>
                <a:gd name="connsiteY9" fmla="*/ 334305 h 452489"/>
                <a:gd name="connsiteX10" fmla="*/ 156240 w 628408"/>
                <a:gd name="connsiteY10" fmla="*/ 273562 h 452489"/>
                <a:gd name="connsiteX11" fmla="*/ 234810 w 628408"/>
                <a:gd name="connsiteY11" fmla="*/ 274882 h 452489"/>
                <a:gd name="connsiteX12" fmla="*/ 244384 w 628408"/>
                <a:gd name="connsiteY12" fmla="*/ 265308 h 452489"/>
                <a:gd name="connsiteX13" fmla="*/ 293573 w 628408"/>
                <a:gd name="connsiteY13" fmla="*/ 132267 h 452489"/>
                <a:gd name="connsiteX14" fmla="*/ 462597 w 628408"/>
                <a:gd name="connsiteY14" fmla="*/ 26297 h 452489"/>
                <a:gd name="connsiteX15" fmla="*/ 617426 w 628408"/>
                <a:gd name="connsiteY15" fmla="*/ 26957 h 452489"/>
                <a:gd name="connsiteX16" fmla="*/ 621388 w 628408"/>
                <a:gd name="connsiteY16" fmla="*/ 8140 h 4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8408" h="452489">
                  <a:moveTo>
                    <a:pt x="621388" y="8140"/>
                  </a:moveTo>
                  <a:cubicBezTo>
                    <a:pt x="533574" y="-8036"/>
                    <a:pt x="440809" y="-2094"/>
                    <a:pt x="362569" y="44124"/>
                  </a:cubicBezTo>
                  <a:cubicBezTo>
                    <a:pt x="307108" y="77137"/>
                    <a:pt x="262541" y="127976"/>
                    <a:pt x="238772" y="188059"/>
                  </a:cubicBezTo>
                  <a:cubicBezTo>
                    <a:pt x="230519" y="209517"/>
                    <a:pt x="224576" y="231965"/>
                    <a:pt x="223916" y="254414"/>
                  </a:cubicBezTo>
                  <a:cubicBezTo>
                    <a:pt x="171096" y="251113"/>
                    <a:pt x="114314" y="251113"/>
                    <a:pt x="65125" y="271911"/>
                  </a:cubicBezTo>
                  <a:cubicBezTo>
                    <a:pt x="39376" y="282805"/>
                    <a:pt x="17257" y="300302"/>
                    <a:pt x="7023" y="327372"/>
                  </a:cubicBezTo>
                  <a:cubicBezTo>
                    <a:pt x="-2550" y="351801"/>
                    <a:pt x="-2550" y="381513"/>
                    <a:pt x="8344" y="405942"/>
                  </a:cubicBezTo>
                  <a:cubicBezTo>
                    <a:pt x="20558" y="434333"/>
                    <a:pt x="46308" y="452490"/>
                    <a:pt x="77340" y="452490"/>
                  </a:cubicBezTo>
                  <a:cubicBezTo>
                    <a:pt x="89555" y="452490"/>
                    <a:pt x="89555" y="433012"/>
                    <a:pt x="77340" y="433012"/>
                  </a:cubicBezTo>
                  <a:cubicBezTo>
                    <a:pt x="27161" y="432352"/>
                    <a:pt x="9664" y="374250"/>
                    <a:pt x="25840" y="334305"/>
                  </a:cubicBezTo>
                  <a:cubicBezTo>
                    <a:pt x="45318" y="285116"/>
                    <a:pt x="110353" y="276202"/>
                    <a:pt x="156240" y="273562"/>
                  </a:cubicBezTo>
                  <a:cubicBezTo>
                    <a:pt x="182650" y="272241"/>
                    <a:pt x="208400" y="272901"/>
                    <a:pt x="234810" y="274882"/>
                  </a:cubicBezTo>
                  <a:cubicBezTo>
                    <a:pt x="240092" y="275542"/>
                    <a:pt x="244384" y="270260"/>
                    <a:pt x="244384" y="265308"/>
                  </a:cubicBezTo>
                  <a:cubicBezTo>
                    <a:pt x="241743" y="218760"/>
                    <a:pt x="265182" y="169902"/>
                    <a:pt x="293573" y="132267"/>
                  </a:cubicBezTo>
                  <a:cubicBezTo>
                    <a:pt x="334839" y="77467"/>
                    <a:pt x="396242" y="40492"/>
                    <a:pt x="462597" y="26297"/>
                  </a:cubicBezTo>
                  <a:cubicBezTo>
                    <a:pt x="513437" y="15403"/>
                    <a:pt x="566587" y="17383"/>
                    <a:pt x="617426" y="26957"/>
                  </a:cubicBezTo>
                  <a:cubicBezTo>
                    <a:pt x="628321" y="28938"/>
                    <a:pt x="633603" y="10121"/>
                    <a:pt x="621388" y="8140"/>
                  </a:cubicBezTo>
                  <a:close/>
                </a:path>
              </a:pathLst>
            </a:custGeom>
            <a:solidFill>
              <a:srgbClr val="F0F5FF"/>
            </a:solidFill>
            <a:ln w="329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D593F1A9-0486-4BC9-88F3-F8FFADEA9E84}"/>
                </a:ext>
              </a:extLst>
            </p:cNvPr>
            <p:cNvSpPr/>
            <p:nvPr/>
          </p:nvSpPr>
          <p:spPr>
            <a:xfrm>
              <a:off x="6842942" y="6748707"/>
              <a:ext cx="805562" cy="582968"/>
            </a:xfrm>
            <a:custGeom>
              <a:avLst/>
              <a:gdLst>
                <a:gd name="connsiteX0" fmla="*/ 374561 w 805562"/>
                <a:gd name="connsiteY0" fmla="*/ 112262 h 582968"/>
                <a:gd name="connsiteX1" fmla="*/ 571976 w 805562"/>
                <a:gd name="connsiteY1" fmla="*/ 141974 h 582968"/>
                <a:gd name="connsiteX2" fmla="*/ 620505 w 805562"/>
                <a:gd name="connsiteY2" fmla="*/ 198755 h 582968"/>
                <a:gd name="connsiteX3" fmla="*/ 320420 w 805562"/>
                <a:gd name="connsiteY3" fmla="*/ 216912 h 582968"/>
                <a:gd name="connsiteX4" fmla="*/ 37172 w 805562"/>
                <a:gd name="connsiteY4" fmla="*/ 332456 h 582968"/>
                <a:gd name="connsiteX5" fmla="*/ 131918 w 805562"/>
                <a:gd name="connsiteY5" fmla="*/ 582031 h 582968"/>
                <a:gd name="connsiteX6" fmla="*/ 197613 w 805562"/>
                <a:gd name="connsiteY6" fmla="*/ 423241 h 582968"/>
                <a:gd name="connsiteX7" fmla="*/ 190020 w 805562"/>
                <a:gd name="connsiteY7" fmla="*/ 413667 h 582968"/>
                <a:gd name="connsiteX8" fmla="*/ 215770 w 805562"/>
                <a:gd name="connsiteY8" fmla="*/ 457574 h 582968"/>
                <a:gd name="connsiteX9" fmla="*/ 218411 w 805562"/>
                <a:gd name="connsiteY9" fmla="*/ 453613 h 582968"/>
                <a:gd name="connsiteX10" fmla="*/ 280475 w 805562"/>
                <a:gd name="connsiteY10" fmla="*/ 421920 h 582968"/>
                <a:gd name="connsiteX11" fmla="*/ 427711 w 805562"/>
                <a:gd name="connsiteY11" fmla="*/ 396171 h 582968"/>
                <a:gd name="connsiteX12" fmla="*/ 740671 w 805562"/>
                <a:gd name="connsiteY12" fmla="*/ 315620 h 582968"/>
                <a:gd name="connsiteX13" fmla="*/ 739350 w 805562"/>
                <a:gd name="connsiteY13" fmla="*/ 48548 h 582968"/>
                <a:gd name="connsiteX14" fmla="*/ 374230 w 805562"/>
                <a:gd name="connsiteY14" fmla="*/ 24779 h 582968"/>
                <a:gd name="connsiteX15" fmla="*/ 374561 w 805562"/>
                <a:gd name="connsiteY15" fmla="*/ 112262 h 582968"/>
                <a:gd name="connsiteX16" fmla="*/ 374561 w 805562"/>
                <a:gd name="connsiteY16" fmla="*/ 112262 h 5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5562" h="582968">
                  <a:moveTo>
                    <a:pt x="374561" y="112262"/>
                  </a:moveTo>
                  <a:cubicBezTo>
                    <a:pt x="438935" y="127118"/>
                    <a:pt x="506941" y="129759"/>
                    <a:pt x="571976" y="141974"/>
                  </a:cubicBezTo>
                  <a:cubicBezTo>
                    <a:pt x="609940" y="149236"/>
                    <a:pt x="690161" y="167063"/>
                    <a:pt x="620505" y="198755"/>
                  </a:cubicBezTo>
                  <a:cubicBezTo>
                    <a:pt x="532691" y="238700"/>
                    <a:pt x="413515" y="211630"/>
                    <a:pt x="320420" y="216912"/>
                  </a:cubicBezTo>
                  <a:cubicBezTo>
                    <a:pt x="217751" y="223515"/>
                    <a:pt x="105508" y="249925"/>
                    <a:pt x="37172" y="332456"/>
                  </a:cubicBezTo>
                  <a:cubicBezTo>
                    <a:pt x="-32485" y="416308"/>
                    <a:pt x="-6075" y="597548"/>
                    <a:pt x="131918" y="582031"/>
                  </a:cubicBezTo>
                  <a:cubicBezTo>
                    <a:pt x="214449" y="572458"/>
                    <a:pt x="250763" y="488606"/>
                    <a:pt x="197613" y="423241"/>
                  </a:cubicBezTo>
                  <a:cubicBezTo>
                    <a:pt x="194972" y="419940"/>
                    <a:pt x="192331" y="416638"/>
                    <a:pt x="190020" y="413667"/>
                  </a:cubicBezTo>
                  <a:cubicBezTo>
                    <a:pt x="198273" y="428523"/>
                    <a:pt x="206856" y="442718"/>
                    <a:pt x="215770" y="457574"/>
                  </a:cubicBezTo>
                  <a:cubicBezTo>
                    <a:pt x="209828" y="441398"/>
                    <a:pt x="200254" y="462196"/>
                    <a:pt x="218411" y="453613"/>
                  </a:cubicBezTo>
                  <a:cubicBezTo>
                    <a:pt x="239869" y="443378"/>
                    <a:pt x="257696" y="429843"/>
                    <a:pt x="280475" y="421920"/>
                  </a:cubicBezTo>
                  <a:cubicBezTo>
                    <a:pt x="328343" y="405744"/>
                    <a:pt x="378522" y="401123"/>
                    <a:pt x="427711" y="396171"/>
                  </a:cubicBezTo>
                  <a:cubicBezTo>
                    <a:pt x="529720" y="386597"/>
                    <a:pt x="659459" y="387918"/>
                    <a:pt x="740671" y="315620"/>
                  </a:cubicBezTo>
                  <a:cubicBezTo>
                    <a:pt x="821221" y="243983"/>
                    <a:pt x="833436" y="115563"/>
                    <a:pt x="739350" y="48548"/>
                  </a:cubicBezTo>
                  <a:cubicBezTo>
                    <a:pt x="648896" y="-15497"/>
                    <a:pt x="474919" y="-8234"/>
                    <a:pt x="374230" y="24779"/>
                  </a:cubicBezTo>
                  <a:cubicBezTo>
                    <a:pt x="334615" y="38644"/>
                    <a:pt x="329333" y="101368"/>
                    <a:pt x="374561" y="112262"/>
                  </a:cubicBezTo>
                  <a:lnTo>
                    <a:pt x="374561" y="112262"/>
                  </a:lnTo>
                  <a:close/>
                </a:path>
              </a:pathLst>
            </a:custGeom>
            <a:solidFill>
              <a:srgbClr val="2680E8"/>
            </a:solidFill>
            <a:ln w="329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294ECBC0-3376-49F2-A81C-89002AA74139}"/>
                </a:ext>
              </a:extLst>
            </p:cNvPr>
            <p:cNvSpPr/>
            <p:nvPr/>
          </p:nvSpPr>
          <p:spPr>
            <a:xfrm>
              <a:off x="5899127" y="6504631"/>
              <a:ext cx="114436" cy="58266"/>
            </a:xfrm>
            <a:custGeom>
              <a:avLst/>
              <a:gdLst>
                <a:gd name="connsiteX0" fmla="*/ 181 w 114436"/>
                <a:gd name="connsiteY0" fmla="*/ 10035 h 58266"/>
                <a:gd name="connsiteX1" fmla="*/ 46729 w 114436"/>
                <a:gd name="connsiteY1" fmla="*/ 56583 h 58266"/>
                <a:gd name="connsiteX2" fmla="*/ 112424 w 114436"/>
                <a:gd name="connsiteY2" fmla="*/ 36445 h 58266"/>
                <a:gd name="connsiteX3" fmla="*/ 101530 w 114436"/>
                <a:gd name="connsiteY3" fmla="*/ 25551 h 58266"/>
                <a:gd name="connsiteX4" fmla="*/ 51351 w 114436"/>
                <a:gd name="connsiteY4" fmla="*/ 41727 h 58266"/>
                <a:gd name="connsiteX5" fmla="*/ 15697 w 114436"/>
                <a:gd name="connsiteY5" fmla="*/ 6073 h 58266"/>
                <a:gd name="connsiteX6" fmla="*/ 181 w 114436"/>
                <a:gd name="connsiteY6" fmla="*/ 10035 h 58266"/>
                <a:gd name="connsiteX7" fmla="*/ 181 w 114436"/>
                <a:gd name="connsiteY7" fmla="*/ 10035 h 5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436" h="58266">
                  <a:moveTo>
                    <a:pt x="181" y="10035"/>
                  </a:moveTo>
                  <a:cubicBezTo>
                    <a:pt x="4143" y="33144"/>
                    <a:pt x="24611" y="51301"/>
                    <a:pt x="46729" y="56583"/>
                  </a:cubicBezTo>
                  <a:cubicBezTo>
                    <a:pt x="69838" y="61864"/>
                    <a:pt x="96578" y="54602"/>
                    <a:pt x="112424" y="36445"/>
                  </a:cubicBezTo>
                  <a:cubicBezTo>
                    <a:pt x="119027" y="28852"/>
                    <a:pt x="107802" y="17628"/>
                    <a:pt x="101530" y="25551"/>
                  </a:cubicBezTo>
                  <a:cubicBezTo>
                    <a:pt x="89315" y="39746"/>
                    <a:pt x="69178" y="45689"/>
                    <a:pt x="51351" y="41727"/>
                  </a:cubicBezTo>
                  <a:cubicBezTo>
                    <a:pt x="33854" y="37765"/>
                    <a:pt x="18998" y="24230"/>
                    <a:pt x="15697" y="6073"/>
                  </a:cubicBezTo>
                  <a:cubicBezTo>
                    <a:pt x="13056" y="-4161"/>
                    <a:pt x="-1800" y="-529"/>
                    <a:pt x="181" y="10035"/>
                  </a:cubicBezTo>
                  <a:lnTo>
                    <a:pt x="181" y="10035"/>
                  </a:lnTo>
                  <a:close/>
                </a:path>
              </a:pathLst>
            </a:custGeom>
            <a:solidFill>
              <a:srgbClr val="F0F5FF"/>
            </a:solidFill>
            <a:ln w="329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098C7001-EB52-4070-8BEF-97634EF8EE09}"/>
                </a:ext>
              </a:extLst>
            </p:cNvPr>
            <p:cNvSpPr/>
            <p:nvPr/>
          </p:nvSpPr>
          <p:spPr>
            <a:xfrm>
              <a:off x="6119173" y="6559191"/>
              <a:ext cx="116136" cy="53209"/>
            </a:xfrm>
            <a:custGeom>
              <a:avLst/>
              <a:gdLst>
                <a:gd name="connsiteX0" fmla="*/ 0 w 116136"/>
                <a:gd name="connsiteY0" fmla="*/ 7635 h 53209"/>
                <a:gd name="connsiteX1" fmla="*/ 43247 w 116136"/>
                <a:gd name="connsiteY1" fmla="*/ 52202 h 53209"/>
                <a:gd name="connsiteX2" fmla="*/ 113563 w 116136"/>
                <a:gd name="connsiteY2" fmla="*/ 29093 h 53209"/>
                <a:gd name="connsiteX3" fmla="*/ 102669 w 116136"/>
                <a:gd name="connsiteY3" fmla="*/ 18199 h 53209"/>
                <a:gd name="connsiteX4" fmla="*/ 48529 w 116136"/>
                <a:gd name="connsiteY4" fmla="*/ 37676 h 53209"/>
                <a:gd name="connsiteX5" fmla="*/ 15516 w 116136"/>
                <a:gd name="connsiteY5" fmla="*/ 7965 h 53209"/>
                <a:gd name="connsiteX6" fmla="*/ 0 w 116136"/>
                <a:gd name="connsiteY6" fmla="*/ 7635 h 53209"/>
                <a:gd name="connsiteX7" fmla="*/ 0 w 116136"/>
                <a:gd name="connsiteY7" fmla="*/ 7635 h 5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36" h="53209">
                  <a:moveTo>
                    <a:pt x="0" y="7635"/>
                  </a:moveTo>
                  <a:cubicBezTo>
                    <a:pt x="0" y="30744"/>
                    <a:pt x="21788" y="48240"/>
                    <a:pt x="43247" y="52202"/>
                  </a:cubicBezTo>
                  <a:cubicBezTo>
                    <a:pt x="68996" y="56823"/>
                    <a:pt x="94086" y="44939"/>
                    <a:pt x="113563" y="29093"/>
                  </a:cubicBezTo>
                  <a:cubicBezTo>
                    <a:pt x="121156" y="22491"/>
                    <a:pt x="110262" y="11596"/>
                    <a:pt x="102669" y="18199"/>
                  </a:cubicBezTo>
                  <a:cubicBezTo>
                    <a:pt x="87814" y="31074"/>
                    <a:pt x="68336" y="39987"/>
                    <a:pt x="48529" y="37676"/>
                  </a:cubicBezTo>
                  <a:cubicBezTo>
                    <a:pt x="33673" y="35696"/>
                    <a:pt x="15516" y="24801"/>
                    <a:pt x="15516" y="7965"/>
                  </a:cubicBezTo>
                  <a:cubicBezTo>
                    <a:pt x="15516" y="-2599"/>
                    <a:pt x="0" y="-2599"/>
                    <a:pt x="0" y="7635"/>
                  </a:cubicBezTo>
                  <a:lnTo>
                    <a:pt x="0" y="7635"/>
                  </a:lnTo>
                  <a:close/>
                </a:path>
              </a:pathLst>
            </a:custGeom>
            <a:solidFill>
              <a:srgbClr val="F0F5FF"/>
            </a:solidFill>
            <a:ln w="329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F50F1976-6302-4D55-9170-B6B01F0091C6}"/>
                </a:ext>
              </a:extLst>
            </p:cNvPr>
            <p:cNvSpPr/>
            <p:nvPr/>
          </p:nvSpPr>
          <p:spPr>
            <a:xfrm>
              <a:off x="5987192" y="6645624"/>
              <a:ext cx="63004" cy="60286"/>
            </a:xfrm>
            <a:custGeom>
              <a:avLst/>
              <a:gdLst>
                <a:gd name="connsiteX0" fmla="*/ 60343 w 63004"/>
                <a:gd name="connsiteY0" fmla="*/ 21891 h 60286"/>
                <a:gd name="connsiteX1" fmla="*/ 9503 w 63004"/>
                <a:gd name="connsiteY1" fmla="*/ 103 h 60286"/>
                <a:gd name="connsiteX2" fmla="*/ 1250 w 63004"/>
                <a:gd name="connsiteY2" fmla="*/ 4724 h 60286"/>
                <a:gd name="connsiteX3" fmla="*/ 1250 w 63004"/>
                <a:gd name="connsiteY3" fmla="*/ 14298 h 60286"/>
                <a:gd name="connsiteX4" fmla="*/ 2571 w 63004"/>
                <a:gd name="connsiteY4" fmla="*/ 16939 h 60286"/>
                <a:gd name="connsiteX5" fmla="*/ 3231 w 63004"/>
                <a:gd name="connsiteY5" fmla="*/ 18260 h 60286"/>
                <a:gd name="connsiteX6" fmla="*/ 4551 w 63004"/>
                <a:gd name="connsiteY6" fmla="*/ 22881 h 60286"/>
                <a:gd name="connsiteX7" fmla="*/ 5212 w 63004"/>
                <a:gd name="connsiteY7" fmla="*/ 25523 h 60286"/>
                <a:gd name="connsiteX8" fmla="*/ 5212 w 63004"/>
                <a:gd name="connsiteY8" fmla="*/ 26183 h 60286"/>
                <a:gd name="connsiteX9" fmla="*/ 5872 w 63004"/>
                <a:gd name="connsiteY9" fmla="*/ 30804 h 60286"/>
                <a:gd name="connsiteX10" fmla="*/ 7192 w 63004"/>
                <a:gd name="connsiteY10" fmla="*/ 51603 h 60286"/>
                <a:gd name="connsiteX11" fmla="*/ 7192 w 63004"/>
                <a:gd name="connsiteY11" fmla="*/ 52923 h 60286"/>
                <a:gd name="connsiteX12" fmla="*/ 7192 w 63004"/>
                <a:gd name="connsiteY12" fmla="*/ 52923 h 60286"/>
                <a:gd name="connsiteX13" fmla="*/ 7192 w 63004"/>
                <a:gd name="connsiteY13" fmla="*/ 53583 h 60286"/>
                <a:gd name="connsiteX14" fmla="*/ 7192 w 63004"/>
                <a:gd name="connsiteY14" fmla="*/ 54243 h 60286"/>
                <a:gd name="connsiteX15" fmla="*/ 17426 w 63004"/>
                <a:gd name="connsiteY15" fmla="*/ 60186 h 60286"/>
                <a:gd name="connsiteX16" fmla="*/ 18087 w 63004"/>
                <a:gd name="connsiteY16" fmla="*/ 60186 h 60286"/>
                <a:gd name="connsiteX17" fmla="*/ 18087 w 63004"/>
                <a:gd name="connsiteY17" fmla="*/ 60186 h 60286"/>
                <a:gd name="connsiteX18" fmla="*/ 18087 w 63004"/>
                <a:gd name="connsiteY18" fmla="*/ 60186 h 60286"/>
                <a:gd name="connsiteX19" fmla="*/ 22708 w 63004"/>
                <a:gd name="connsiteY19" fmla="*/ 57545 h 60286"/>
                <a:gd name="connsiteX20" fmla="*/ 24029 w 63004"/>
                <a:gd name="connsiteY20" fmla="*/ 56224 h 60286"/>
                <a:gd name="connsiteX21" fmla="*/ 24029 w 63004"/>
                <a:gd name="connsiteY21" fmla="*/ 56224 h 60286"/>
                <a:gd name="connsiteX22" fmla="*/ 24029 w 63004"/>
                <a:gd name="connsiteY22" fmla="*/ 56224 h 60286"/>
                <a:gd name="connsiteX23" fmla="*/ 28651 w 63004"/>
                <a:gd name="connsiteY23" fmla="*/ 53583 h 60286"/>
                <a:gd name="connsiteX24" fmla="*/ 31292 w 63004"/>
                <a:gd name="connsiteY24" fmla="*/ 52263 h 60286"/>
                <a:gd name="connsiteX25" fmla="*/ 32612 w 63004"/>
                <a:gd name="connsiteY25" fmla="*/ 51603 h 60286"/>
                <a:gd name="connsiteX26" fmla="*/ 37894 w 63004"/>
                <a:gd name="connsiteY26" fmla="*/ 49621 h 60286"/>
                <a:gd name="connsiteX27" fmla="*/ 59682 w 63004"/>
                <a:gd name="connsiteY27" fmla="*/ 37407 h 60286"/>
                <a:gd name="connsiteX28" fmla="*/ 60343 w 63004"/>
                <a:gd name="connsiteY28" fmla="*/ 21891 h 60286"/>
                <a:gd name="connsiteX29" fmla="*/ 32612 w 63004"/>
                <a:gd name="connsiteY29" fmla="*/ 50282 h 60286"/>
                <a:gd name="connsiteX30" fmla="*/ 32612 w 63004"/>
                <a:gd name="connsiteY30" fmla="*/ 50282 h 60286"/>
                <a:gd name="connsiteX31" fmla="*/ 32612 w 63004"/>
                <a:gd name="connsiteY31" fmla="*/ 50282 h 6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004" h="60286">
                  <a:moveTo>
                    <a:pt x="60343" y="21891"/>
                  </a:moveTo>
                  <a:cubicBezTo>
                    <a:pt x="45487" y="9676"/>
                    <a:pt x="27990" y="2414"/>
                    <a:pt x="9503" y="103"/>
                  </a:cubicBezTo>
                  <a:cubicBezTo>
                    <a:pt x="6202" y="-558"/>
                    <a:pt x="2241" y="2084"/>
                    <a:pt x="1250" y="4724"/>
                  </a:cubicBezTo>
                  <a:cubicBezTo>
                    <a:pt x="-731" y="8026"/>
                    <a:pt x="-70" y="11327"/>
                    <a:pt x="1250" y="14298"/>
                  </a:cubicBezTo>
                  <a:cubicBezTo>
                    <a:pt x="1910" y="14958"/>
                    <a:pt x="2571" y="16279"/>
                    <a:pt x="2571" y="16939"/>
                  </a:cubicBezTo>
                  <a:cubicBezTo>
                    <a:pt x="1910" y="14298"/>
                    <a:pt x="2571" y="17599"/>
                    <a:pt x="3231" y="18260"/>
                  </a:cubicBezTo>
                  <a:cubicBezTo>
                    <a:pt x="3891" y="19580"/>
                    <a:pt x="3891" y="20901"/>
                    <a:pt x="4551" y="22881"/>
                  </a:cubicBezTo>
                  <a:cubicBezTo>
                    <a:pt x="4551" y="23542"/>
                    <a:pt x="5212" y="24202"/>
                    <a:pt x="5212" y="25523"/>
                  </a:cubicBezTo>
                  <a:lnTo>
                    <a:pt x="5212" y="26183"/>
                  </a:lnTo>
                  <a:cubicBezTo>
                    <a:pt x="5212" y="27503"/>
                    <a:pt x="5212" y="28824"/>
                    <a:pt x="5872" y="30804"/>
                  </a:cubicBezTo>
                  <a:cubicBezTo>
                    <a:pt x="6532" y="38067"/>
                    <a:pt x="6532" y="44340"/>
                    <a:pt x="7192" y="51603"/>
                  </a:cubicBezTo>
                  <a:cubicBezTo>
                    <a:pt x="7192" y="52263"/>
                    <a:pt x="7192" y="52263"/>
                    <a:pt x="7192" y="52923"/>
                  </a:cubicBezTo>
                  <a:lnTo>
                    <a:pt x="7192" y="52923"/>
                  </a:lnTo>
                  <a:lnTo>
                    <a:pt x="7192" y="53583"/>
                  </a:lnTo>
                  <a:lnTo>
                    <a:pt x="7192" y="54243"/>
                  </a:lnTo>
                  <a:cubicBezTo>
                    <a:pt x="8513" y="58205"/>
                    <a:pt x="13795" y="60846"/>
                    <a:pt x="17426" y="60186"/>
                  </a:cubicBezTo>
                  <a:cubicBezTo>
                    <a:pt x="18087" y="60186"/>
                    <a:pt x="18087" y="60186"/>
                    <a:pt x="18087" y="60186"/>
                  </a:cubicBezTo>
                  <a:lnTo>
                    <a:pt x="18087" y="60186"/>
                  </a:lnTo>
                  <a:lnTo>
                    <a:pt x="18087" y="60186"/>
                  </a:lnTo>
                  <a:cubicBezTo>
                    <a:pt x="19407" y="59525"/>
                    <a:pt x="21388" y="58865"/>
                    <a:pt x="22708" y="57545"/>
                  </a:cubicBezTo>
                  <a:cubicBezTo>
                    <a:pt x="23369" y="56885"/>
                    <a:pt x="24029" y="56224"/>
                    <a:pt x="24029" y="56224"/>
                  </a:cubicBezTo>
                  <a:lnTo>
                    <a:pt x="24029" y="56224"/>
                  </a:lnTo>
                  <a:lnTo>
                    <a:pt x="24029" y="56224"/>
                  </a:lnTo>
                  <a:cubicBezTo>
                    <a:pt x="25349" y="54904"/>
                    <a:pt x="27330" y="54243"/>
                    <a:pt x="28651" y="53583"/>
                  </a:cubicBezTo>
                  <a:cubicBezTo>
                    <a:pt x="29311" y="52923"/>
                    <a:pt x="30631" y="52923"/>
                    <a:pt x="31292" y="52263"/>
                  </a:cubicBezTo>
                  <a:cubicBezTo>
                    <a:pt x="31952" y="52263"/>
                    <a:pt x="31952" y="51603"/>
                    <a:pt x="32612" y="51603"/>
                  </a:cubicBezTo>
                  <a:cubicBezTo>
                    <a:pt x="34593" y="50942"/>
                    <a:pt x="36574" y="50282"/>
                    <a:pt x="37894" y="49621"/>
                  </a:cubicBezTo>
                  <a:cubicBezTo>
                    <a:pt x="45487" y="46320"/>
                    <a:pt x="54070" y="43019"/>
                    <a:pt x="59682" y="37407"/>
                  </a:cubicBezTo>
                  <a:cubicBezTo>
                    <a:pt x="63644" y="32125"/>
                    <a:pt x="64304" y="25192"/>
                    <a:pt x="60343" y="21891"/>
                  </a:cubicBezTo>
                  <a:close/>
                  <a:moveTo>
                    <a:pt x="32612" y="50282"/>
                  </a:moveTo>
                  <a:cubicBezTo>
                    <a:pt x="33272" y="50282"/>
                    <a:pt x="33272" y="50282"/>
                    <a:pt x="32612" y="50282"/>
                  </a:cubicBezTo>
                  <a:cubicBezTo>
                    <a:pt x="34593" y="49621"/>
                    <a:pt x="33272" y="50282"/>
                    <a:pt x="32612" y="50282"/>
                  </a:cubicBezTo>
                  <a:close/>
                </a:path>
              </a:pathLst>
            </a:custGeom>
            <a:solidFill>
              <a:srgbClr val="F0F5FF"/>
            </a:solidFill>
            <a:ln w="3296" cap="flat">
              <a:noFill/>
              <a:prstDash val="solid"/>
              <a:miter/>
            </a:ln>
          </p:spPr>
          <p:txBody>
            <a:bodyPr rtlCol="0" anchor="ctr"/>
            <a:lstStyle/>
            <a:p>
              <a:endParaRPr lang="zh-CN" altLang="en-US"/>
            </a:p>
          </p:txBody>
        </p:sp>
      </p:grpSp>
      <p:grpSp>
        <p:nvGrpSpPr>
          <p:cNvPr id="64" name="组合 63">
            <a:extLst>
              <a:ext uri="{FF2B5EF4-FFF2-40B4-BE49-F238E27FC236}">
                <a16:creationId xmlns:a16="http://schemas.microsoft.com/office/drawing/2014/main" xmlns="" id="{96029ECD-6EC9-4F0E-90F8-85FA5FC9728F}"/>
              </a:ext>
            </a:extLst>
          </p:cNvPr>
          <p:cNvGrpSpPr/>
          <p:nvPr userDrawn="1"/>
        </p:nvGrpSpPr>
        <p:grpSpPr>
          <a:xfrm>
            <a:off x="7829504" y="1522228"/>
            <a:ext cx="3211120" cy="4727166"/>
            <a:chOff x="7433794" y="1589396"/>
            <a:chExt cx="3232053" cy="4757982"/>
          </a:xfrm>
        </p:grpSpPr>
        <p:sp>
          <p:nvSpPr>
            <p:cNvPr id="65" name="任意多边形: 形状 64">
              <a:extLst>
                <a:ext uri="{FF2B5EF4-FFF2-40B4-BE49-F238E27FC236}">
                  <a16:creationId xmlns:a16="http://schemas.microsoft.com/office/drawing/2014/main" xmlns="" id="{A9D87AA1-28A6-4534-B1FF-07C0C674DC04}"/>
                </a:ext>
              </a:extLst>
            </p:cNvPr>
            <p:cNvSpPr/>
            <p:nvPr/>
          </p:nvSpPr>
          <p:spPr>
            <a:xfrm flipH="1">
              <a:off x="7863413" y="6137791"/>
              <a:ext cx="495585" cy="73455"/>
            </a:xfrm>
            <a:custGeom>
              <a:avLst/>
              <a:gdLst>
                <a:gd name="connsiteX0" fmla="*/ 641105 w 677089"/>
                <a:gd name="connsiteY0" fmla="*/ 100358 h 100358"/>
                <a:gd name="connsiteX1" fmla="*/ 35984 w 677089"/>
                <a:gd name="connsiteY1" fmla="*/ 100358 h 100358"/>
                <a:gd name="connsiteX2" fmla="*/ 0 w 677089"/>
                <a:gd name="connsiteY2" fmla="*/ 64375 h 100358"/>
                <a:gd name="connsiteX3" fmla="*/ 0 w 677089"/>
                <a:gd name="connsiteY3" fmla="*/ 35984 h 100358"/>
                <a:gd name="connsiteX4" fmla="*/ 35984 w 677089"/>
                <a:gd name="connsiteY4" fmla="*/ 0 h 100358"/>
                <a:gd name="connsiteX5" fmla="*/ 641105 w 677089"/>
                <a:gd name="connsiteY5" fmla="*/ 0 h 100358"/>
                <a:gd name="connsiteX6" fmla="*/ 677089 w 677089"/>
                <a:gd name="connsiteY6" fmla="*/ 35984 h 100358"/>
                <a:gd name="connsiteX7" fmla="*/ 677089 w 677089"/>
                <a:gd name="connsiteY7" fmla="*/ 64375 h 100358"/>
                <a:gd name="connsiteX8" fmla="*/ 641105 w 677089"/>
                <a:gd name="connsiteY8" fmla="*/ 100358 h 10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089" h="100358">
                  <a:moveTo>
                    <a:pt x="641105" y="100358"/>
                  </a:moveTo>
                  <a:lnTo>
                    <a:pt x="35984" y="100358"/>
                  </a:lnTo>
                  <a:cubicBezTo>
                    <a:pt x="15846" y="100358"/>
                    <a:pt x="0" y="84182"/>
                    <a:pt x="0" y="64375"/>
                  </a:cubicBezTo>
                  <a:lnTo>
                    <a:pt x="0" y="35984"/>
                  </a:lnTo>
                  <a:cubicBezTo>
                    <a:pt x="0" y="15846"/>
                    <a:pt x="16176" y="0"/>
                    <a:pt x="35984" y="0"/>
                  </a:cubicBezTo>
                  <a:lnTo>
                    <a:pt x="641105" y="0"/>
                  </a:lnTo>
                  <a:cubicBezTo>
                    <a:pt x="661243" y="0"/>
                    <a:pt x="677089" y="16176"/>
                    <a:pt x="677089" y="35984"/>
                  </a:cubicBezTo>
                  <a:lnTo>
                    <a:pt x="677089" y="64375"/>
                  </a:lnTo>
                  <a:cubicBezTo>
                    <a:pt x="676759" y="84182"/>
                    <a:pt x="660583" y="100358"/>
                    <a:pt x="641105" y="100358"/>
                  </a:cubicBezTo>
                  <a:close/>
                </a:path>
              </a:pathLst>
            </a:custGeom>
            <a:solidFill>
              <a:srgbClr val="B7B7C4"/>
            </a:solidFill>
            <a:ln w="329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DDADDC0E-BDD6-441C-A6DF-714025257F37}"/>
                </a:ext>
              </a:extLst>
            </p:cNvPr>
            <p:cNvSpPr/>
            <p:nvPr/>
          </p:nvSpPr>
          <p:spPr>
            <a:xfrm flipH="1">
              <a:off x="8043187" y="4962981"/>
              <a:ext cx="136522" cy="1174567"/>
            </a:xfrm>
            <a:custGeom>
              <a:avLst/>
              <a:gdLst>
                <a:gd name="connsiteX0" fmla="*/ 0 w 186521"/>
                <a:gd name="connsiteY0" fmla="*/ 0 h 1604743"/>
                <a:gd name="connsiteX1" fmla="*/ 186521 w 186521"/>
                <a:gd name="connsiteY1" fmla="*/ 0 h 1604743"/>
                <a:gd name="connsiteX2" fmla="*/ 186521 w 186521"/>
                <a:gd name="connsiteY2" fmla="*/ 1604743 h 1604743"/>
                <a:gd name="connsiteX3" fmla="*/ 0 w 186521"/>
                <a:gd name="connsiteY3" fmla="*/ 1604743 h 1604743"/>
              </a:gdLst>
              <a:ahLst/>
              <a:cxnLst>
                <a:cxn ang="0">
                  <a:pos x="connsiteX0" y="connsiteY0"/>
                </a:cxn>
                <a:cxn ang="0">
                  <a:pos x="connsiteX1" y="connsiteY1"/>
                </a:cxn>
                <a:cxn ang="0">
                  <a:pos x="connsiteX2" y="connsiteY2"/>
                </a:cxn>
                <a:cxn ang="0">
                  <a:pos x="connsiteX3" y="connsiteY3"/>
                </a:cxn>
              </a:cxnLst>
              <a:rect l="l" t="t" r="r" b="b"/>
              <a:pathLst>
                <a:path w="186521" h="1604743">
                  <a:moveTo>
                    <a:pt x="0" y="0"/>
                  </a:moveTo>
                  <a:lnTo>
                    <a:pt x="186521" y="0"/>
                  </a:lnTo>
                  <a:lnTo>
                    <a:pt x="186521" y="1604743"/>
                  </a:lnTo>
                  <a:lnTo>
                    <a:pt x="0" y="1604743"/>
                  </a:lnTo>
                  <a:close/>
                </a:path>
              </a:pathLst>
            </a:custGeom>
            <a:solidFill>
              <a:srgbClr val="40738B"/>
            </a:solidFill>
            <a:ln w="329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2D5D6D6-B932-4C4F-84BA-4DEC590AB0E4}"/>
                </a:ext>
              </a:extLst>
            </p:cNvPr>
            <p:cNvSpPr/>
            <p:nvPr/>
          </p:nvSpPr>
          <p:spPr>
            <a:xfrm flipH="1">
              <a:off x="7848916" y="2953337"/>
              <a:ext cx="143286" cy="248289"/>
            </a:xfrm>
            <a:custGeom>
              <a:avLst/>
              <a:gdLst>
                <a:gd name="connsiteX0" fmla="*/ 0 w 195764"/>
                <a:gd name="connsiteY0" fmla="*/ 15516 h 339222"/>
                <a:gd name="connsiteX1" fmla="*/ 162752 w 195764"/>
                <a:gd name="connsiteY1" fmla="*/ 0 h 339222"/>
                <a:gd name="connsiteX2" fmla="*/ 195765 w 195764"/>
                <a:gd name="connsiteY2" fmla="*/ 319892 h 339222"/>
                <a:gd name="connsiteX3" fmla="*/ 102339 w 195764"/>
                <a:gd name="connsiteY3" fmla="*/ 338049 h 339222"/>
                <a:gd name="connsiteX4" fmla="*/ 8913 w 195764"/>
                <a:gd name="connsiteY4" fmla="*/ 338049 h 339222"/>
                <a:gd name="connsiteX5" fmla="*/ 0 w 195764"/>
                <a:gd name="connsiteY5" fmla="*/ 15516 h 33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4" h="339222">
                  <a:moveTo>
                    <a:pt x="0" y="15516"/>
                  </a:moveTo>
                  <a:lnTo>
                    <a:pt x="162752" y="0"/>
                  </a:lnTo>
                  <a:lnTo>
                    <a:pt x="195765" y="319892"/>
                  </a:lnTo>
                  <a:cubicBezTo>
                    <a:pt x="195765" y="319892"/>
                    <a:pt x="149877" y="335408"/>
                    <a:pt x="102339" y="338049"/>
                  </a:cubicBezTo>
                  <a:cubicBezTo>
                    <a:pt x="53811" y="340690"/>
                    <a:pt x="8913" y="338049"/>
                    <a:pt x="8913" y="338049"/>
                  </a:cubicBezTo>
                  <a:lnTo>
                    <a:pt x="0" y="15516"/>
                  </a:lnTo>
                  <a:close/>
                </a:path>
              </a:pathLst>
            </a:custGeom>
            <a:solidFill>
              <a:srgbClr val="1B405E"/>
            </a:solidFill>
            <a:ln w="329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497F9BF4-A0B8-4F92-87E2-5282B740E254}"/>
                </a:ext>
              </a:extLst>
            </p:cNvPr>
            <p:cNvSpPr/>
            <p:nvPr/>
          </p:nvSpPr>
          <p:spPr>
            <a:xfrm flipH="1">
              <a:off x="8075565" y="2384951"/>
              <a:ext cx="494525" cy="817794"/>
            </a:xfrm>
            <a:custGeom>
              <a:avLst/>
              <a:gdLst>
                <a:gd name="connsiteX0" fmla="*/ 173190 w 675641"/>
                <a:gd name="connsiteY0" fmla="*/ 317679 h 1117303"/>
                <a:gd name="connsiteX1" fmla="*/ 1524 w 675641"/>
                <a:gd name="connsiteY1" fmla="*/ 909265 h 1117303"/>
                <a:gd name="connsiteX2" fmla="*/ 11097 w 675641"/>
                <a:gd name="connsiteY2" fmla="*/ 937656 h 1117303"/>
                <a:gd name="connsiteX3" fmla="*/ 257041 w 675641"/>
                <a:gd name="connsiteY3" fmla="*/ 1072017 h 1117303"/>
                <a:gd name="connsiteX4" fmla="*/ 572642 w 675641"/>
                <a:gd name="connsiteY4" fmla="*/ 1116584 h 1117303"/>
                <a:gd name="connsiteX5" fmla="*/ 597071 w 675641"/>
                <a:gd name="connsiteY5" fmla="*/ 1103049 h 1117303"/>
                <a:gd name="connsiteX6" fmla="*/ 675641 w 675641"/>
                <a:gd name="connsiteY6" fmla="*/ 758 h 1117303"/>
                <a:gd name="connsiteX7" fmla="*/ 173190 w 675641"/>
                <a:gd name="connsiteY7" fmla="*/ 317679 h 111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641" h="1117303">
                  <a:moveTo>
                    <a:pt x="173190" y="317679"/>
                  </a:moveTo>
                  <a:cubicBezTo>
                    <a:pt x="119709" y="428601"/>
                    <a:pt x="1524" y="909265"/>
                    <a:pt x="1524" y="909265"/>
                  </a:cubicBezTo>
                  <a:cubicBezTo>
                    <a:pt x="-2438" y="919499"/>
                    <a:pt x="1524" y="931053"/>
                    <a:pt x="11097" y="937656"/>
                  </a:cubicBezTo>
                  <a:cubicBezTo>
                    <a:pt x="42129" y="959114"/>
                    <a:pt x="115087" y="1026790"/>
                    <a:pt x="257041" y="1072017"/>
                  </a:cubicBezTo>
                  <a:cubicBezTo>
                    <a:pt x="326038" y="1093805"/>
                    <a:pt x="495063" y="1122196"/>
                    <a:pt x="572642" y="1116584"/>
                  </a:cubicBezTo>
                  <a:cubicBezTo>
                    <a:pt x="586837" y="1115264"/>
                    <a:pt x="597071" y="1103049"/>
                    <a:pt x="597071" y="1103049"/>
                  </a:cubicBezTo>
                  <a:lnTo>
                    <a:pt x="675641" y="758"/>
                  </a:lnTo>
                  <a:cubicBezTo>
                    <a:pt x="342874" y="-16079"/>
                    <a:pt x="204882" y="252644"/>
                    <a:pt x="173190" y="317679"/>
                  </a:cubicBezTo>
                  <a:close/>
                </a:path>
              </a:pathLst>
            </a:custGeom>
            <a:solidFill>
              <a:srgbClr val="1B405E"/>
            </a:solidFill>
            <a:ln w="329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E28D1D7B-A148-461D-A921-A953E8B3C195}"/>
                </a:ext>
              </a:extLst>
            </p:cNvPr>
            <p:cNvSpPr/>
            <p:nvPr/>
          </p:nvSpPr>
          <p:spPr>
            <a:xfrm flipH="1">
              <a:off x="8277085" y="2818024"/>
              <a:ext cx="142562" cy="253229"/>
            </a:xfrm>
            <a:custGeom>
              <a:avLst/>
              <a:gdLst>
                <a:gd name="connsiteX0" fmla="*/ 97387 w 194774"/>
                <a:gd name="connsiteY0" fmla="*/ 345972 h 345972"/>
                <a:gd name="connsiteX1" fmla="*/ 0 w 194774"/>
                <a:gd name="connsiteY1" fmla="*/ 172986 h 345972"/>
                <a:gd name="connsiteX2" fmla="*/ 97387 w 194774"/>
                <a:gd name="connsiteY2" fmla="*/ 0 h 345972"/>
                <a:gd name="connsiteX3" fmla="*/ 194774 w 194774"/>
                <a:gd name="connsiteY3" fmla="*/ 172986 h 345972"/>
                <a:gd name="connsiteX4" fmla="*/ 97387 w 194774"/>
                <a:gd name="connsiteY4" fmla="*/ 345972 h 345972"/>
                <a:gd name="connsiteX5" fmla="*/ 97387 w 194774"/>
                <a:gd name="connsiteY5" fmla="*/ 24099 h 345972"/>
                <a:gd name="connsiteX6" fmla="*/ 23769 w 194774"/>
                <a:gd name="connsiteY6" fmla="*/ 173646 h 345972"/>
                <a:gd name="connsiteX7" fmla="*/ 97387 w 194774"/>
                <a:gd name="connsiteY7" fmla="*/ 323193 h 345972"/>
                <a:gd name="connsiteX8" fmla="*/ 171006 w 194774"/>
                <a:gd name="connsiteY8" fmla="*/ 173646 h 345972"/>
                <a:gd name="connsiteX9" fmla="*/ 97387 w 194774"/>
                <a:gd name="connsiteY9" fmla="*/ 24099 h 3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74" h="345972">
                  <a:moveTo>
                    <a:pt x="97387" y="345972"/>
                  </a:moveTo>
                  <a:cubicBezTo>
                    <a:pt x="43246" y="345972"/>
                    <a:pt x="0" y="269713"/>
                    <a:pt x="0" y="172986"/>
                  </a:cubicBezTo>
                  <a:cubicBezTo>
                    <a:pt x="0" y="76259"/>
                    <a:pt x="42586" y="0"/>
                    <a:pt x="97387" y="0"/>
                  </a:cubicBezTo>
                  <a:cubicBezTo>
                    <a:pt x="151528" y="0"/>
                    <a:pt x="194774" y="76259"/>
                    <a:pt x="194774" y="172986"/>
                  </a:cubicBezTo>
                  <a:cubicBezTo>
                    <a:pt x="194774" y="270703"/>
                    <a:pt x="151528" y="345972"/>
                    <a:pt x="97387" y="345972"/>
                  </a:cubicBezTo>
                  <a:close/>
                  <a:moveTo>
                    <a:pt x="97387" y="24099"/>
                  </a:moveTo>
                  <a:cubicBezTo>
                    <a:pt x="57442" y="24099"/>
                    <a:pt x="23769" y="92435"/>
                    <a:pt x="23769" y="173646"/>
                  </a:cubicBezTo>
                  <a:cubicBezTo>
                    <a:pt x="23769" y="254857"/>
                    <a:pt x="57442" y="323193"/>
                    <a:pt x="97387" y="323193"/>
                  </a:cubicBezTo>
                  <a:cubicBezTo>
                    <a:pt x="137332" y="323193"/>
                    <a:pt x="171006" y="254857"/>
                    <a:pt x="171006" y="173646"/>
                  </a:cubicBezTo>
                  <a:cubicBezTo>
                    <a:pt x="171006" y="92435"/>
                    <a:pt x="137332" y="24099"/>
                    <a:pt x="97387" y="24099"/>
                  </a:cubicBezTo>
                  <a:close/>
                </a:path>
              </a:pathLst>
            </a:custGeom>
            <a:solidFill>
              <a:srgbClr val="FFFFFF"/>
            </a:solidFill>
            <a:ln w="329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F675C0C7-282D-4C9A-89D0-0262B9E86BE3}"/>
                </a:ext>
              </a:extLst>
            </p:cNvPr>
            <p:cNvSpPr/>
            <p:nvPr/>
          </p:nvSpPr>
          <p:spPr>
            <a:xfrm flipH="1">
              <a:off x="7706836" y="2403385"/>
              <a:ext cx="734075" cy="692513"/>
            </a:xfrm>
            <a:custGeom>
              <a:avLst/>
              <a:gdLst>
                <a:gd name="connsiteX0" fmla="*/ 1002923 w 1002923"/>
                <a:gd name="connsiteY0" fmla="*/ 473071 h 946141"/>
                <a:gd name="connsiteX1" fmla="*/ 501462 w 1002923"/>
                <a:gd name="connsiteY1" fmla="*/ 946141 h 946141"/>
                <a:gd name="connsiteX2" fmla="*/ 0 w 1002923"/>
                <a:gd name="connsiteY2" fmla="*/ 473071 h 946141"/>
                <a:gd name="connsiteX3" fmla="*/ 501462 w 1002923"/>
                <a:gd name="connsiteY3" fmla="*/ 0 h 946141"/>
                <a:gd name="connsiteX4" fmla="*/ 1002923 w 1002923"/>
                <a:gd name="connsiteY4" fmla="*/ 473071 h 94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923" h="946141">
                  <a:moveTo>
                    <a:pt x="1002923" y="473071"/>
                  </a:moveTo>
                  <a:cubicBezTo>
                    <a:pt x="1002923" y="734341"/>
                    <a:pt x="778411" y="946141"/>
                    <a:pt x="501462" y="946141"/>
                  </a:cubicBezTo>
                  <a:cubicBezTo>
                    <a:pt x="224512" y="946141"/>
                    <a:pt x="0" y="734341"/>
                    <a:pt x="0" y="473071"/>
                  </a:cubicBezTo>
                  <a:cubicBezTo>
                    <a:pt x="0" y="211801"/>
                    <a:pt x="224512" y="0"/>
                    <a:pt x="501462" y="0"/>
                  </a:cubicBezTo>
                  <a:cubicBezTo>
                    <a:pt x="778411" y="0"/>
                    <a:pt x="1002923" y="211801"/>
                    <a:pt x="1002923" y="473071"/>
                  </a:cubicBezTo>
                  <a:close/>
                </a:path>
              </a:pathLst>
            </a:custGeom>
            <a:solidFill>
              <a:srgbClr val="FEC6AE"/>
            </a:solidFill>
            <a:ln w="329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3DD97E4E-1527-4BF0-8974-2D9D3C959916}"/>
                </a:ext>
              </a:extLst>
            </p:cNvPr>
            <p:cNvSpPr/>
            <p:nvPr/>
          </p:nvSpPr>
          <p:spPr>
            <a:xfrm flipH="1">
              <a:off x="7911981" y="2642117"/>
              <a:ext cx="164791" cy="432036"/>
            </a:xfrm>
            <a:custGeom>
              <a:avLst/>
              <a:gdLst>
                <a:gd name="connsiteX0" fmla="*/ 225146 w 225145"/>
                <a:gd name="connsiteY0" fmla="*/ 571118 h 590265"/>
                <a:gd name="connsiteX1" fmla="*/ 207649 w 225145"/>
                <a:gd name="connsiteY1" fmla="*/ 138653 h 590265"/>
                <a:gd name="connsiteX2" fmla="*/ 41266 w 225145"/>
                <a:gd name="connsiteY2" fmla="*/ 53480 h 590265"/>
                <a:gd name="connsiteX3" fmla="*/ 0 w 225145"/>
                <a:gd name="connsiteY3" fmla="*/ 0 h 590265"/>
                <a:gd name="connsiteX4" fmla="*/ 44567 w 225145"/>
                <a:gd name="connsiteY4" fmla="*/ 84512 h 590265"/>
                <a:gd name="connsiteX5" fmla="*/ 181239 w 225145"/>
                <a:gd name="connsiteY5" fmla="*/ 191473 h 590265"/>
                <a:gd name="connsiteX6" fmla="*/ 177278 w 225145"/>
                <a:gd name="connsiteY6" fmla="*/ 590266 h 590265"/>
                <a:gd name="connsiteX7" fmla="*/ 225146 w 225145"/>
                <a:gd name="connsiteY7" fmla="*/ 571118 h 590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145" h="590265">
                  <a:moveTo>
                    <a:pt x="225146" y="571118"/>
                  </a:moveTo>
                  <a:cubicBezTo>
                    <a:pt x="217553" y="383937"/>
                    <a:pt x="207649" y="145916"/>
                    <a:pt x="207649" y="138653"/>
                  </a:cubicBezTo>
                  <a:cubicBezTo>
                    <a:pt x="207649" y="138653"/>
                    <a:pt x="101679" y="110262"/>
                    <a:pt x="41266" y="53480"/>
                  </a:cubicBezTo>
                  <a:cubicBezTo>
                    <a:pt x="22449" y="35323"/>
                    <a:pt x="8913" y="17497"/>
                    <a:pt x="0" y="0"/>
                  </a:cubicBezTo>
                  <a:cubicBezTo>
                    <a:pt x="7263" y="27070"/>
                    <a:pt x="19478" y="55461"/>
                    <a:pt x="44567" y="84512"/>
                  </a:cubicBezTo>
                  <a:cubicBezTo>
                    <a:pt x="98708" y="147236"/>
                    <a:pt x="181239" y="191473"/>
                    <a:pt x="181239" y="191473"/>
                  </a:cubicBezTo>
                  <a:cubicBezTo>
                    <a:pt x="180579" y="198076"/>
                    <a:pt x="187842" y="408366"/>
                    <a:pt x="177278" y="590266"/>
                  </a:cubicBezTo>
                  <a:cubicBezTo>
                    <a:pt x="194444" y="584653"/>
                    <a:pt x="209630" y="578051"/>
                    <a:pt x="225146" y="571118"/>
                  </a:cubicBezTo>
                  <a:close/>
                </a:path>
              </a:pathLst>
            </a:custGeom>
            <a:solidFill>
              <a:srgbClr val="FEB594"/>
            </a:solidFill>
            <a:ln w="329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C3E3023E-1AC2-4ED9-8800-A14375FA9AC0}"/>
                </a:ext>
              </a:extLst>
            </p:cNvPr>
            <p:cNvSpPr/>
            <p:nvPr/>
          </p:nvSpPr>
          <p:spPr>
            <a:xfrm flipH="1">
              <a:off x="8354848" y="3510070"/>
              <a:ext cx="680934" cy="769718"/>
            </a:xfrm>
            <a:custGeom>
              <a:avLst/>
              <a:gdLst>
                <a:gd name="connsiteX0" fmla="*/ 697853 w 930320"/>
                <a:gd name="connsiteY0" fmla="*/ 83832 h 1051620"/>
                <a:gd name="connsiteX1" fmla="*/ 505060 w 930320"/>
                <a:gd name="connsiteY1" fmla="*/ 652970 h 1051620"/>
                <a:gd name="connsiteX2" fmla="*/ 370038 w 930320"/>
                <a:gd name="connsiteY2" fmla="*/ 817372 h 1051620"/>
                <a:gd name="connsiteX3" fmla="*/ 218510 w 930320"/>
                <a:gd name="connsiteY3" fmla="*/ 712062 h 1051620"/>
                <a:gd name="connsiteX4" fmla="*/ 57079 w 930320"/>
                <a:gd name="connsiteY4" fmla="*/ 669476 h 1051620"/>
                <a:gd name="connsiteX5" fmla="*/ 14492 w 930320"/>
                <a:gd name="connsiteY5" fmla="*/ 830908 h 1051620"/>
                <a:gd name="connsiteX6" fmla="*/ 284205 w 930320"/>
                <a:gd name="connsiteY6" fmla="*/ 1039877 h 1051620"/>
                <a:gd name="connsiteX7" fmla="*/ 640411 w 930320"/>
                <a:gd name="connsiteY7" fmla="*/ 891321 h 1051620"/>
                <a:gd name="connsiteX8" fmla="*/ 925641 w 930320"/>
                <a:gd name="connsiteY8" fmla="*/ 145896 h 1051620"/>
                <a:gd name="connsiteX9" fmla="*/ 697853 w 930320"/>
                <a:gd name="connsiteY9" fmla="*/ 83832 h 1051620"/>
                <a:gd name="connsiteX10" fmla="*/ 697853 w 930320"/>
                <a:gd name="connsiteY10" fmla="*/ 83832 h 105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0320" h="1051620">
                  <a:moveTo>
                    <a:pt x="697853" y="83832"/>
                  </a:moveTo>
                  <a:cubicBezTo>
                    <a:pt x="645693" y="276626"/>
                    <a:pt x="594524" y="473711"/>
                    <a:pt x="505060" y="652970"/>
                  </a:cubicBezTo>
                  <a:cubicBezTo>
                    <a:pt x="481291" y="700838"/>
                    <a:pt x="438044" y="821994"/>
                    <a:pt x="370038" y="817372"/>
                  </a:cubicBezTo>
                  <a:cubicBezTo>
                    <a:pt x="303683" y="812751"/>
                    <a:pt x="247561" y="769504"/>
                    <a:pt x="218510" y="712062"/>
                  </a:cubicBezTo>
                  <a:cubicBezTo>
                    <a:pt x="190119" y="655281"/>
                    <a:pt x="109569" y="639104"/>
                    <a:pt x="57079" y="669476"/>
                  </a:cubicBezTo>
                  <a:cubicBezTo>
                    <a:pt x="-1024" y="703809"/>
                    <a:pt x="-13899" y="774126"/>
                    <a:pt x="14492" y="830908"/>
                  </a:cubicBezTo>
                  <a:cubicBezTo>
                    <a:pt x="67312" y="937538"/>
                    <a:pt x="170642" y="1010166"/>
                    <a:pt x="284205" y="1039877"/>
                  </a:cubicBezTo>
                  <a:cubicBezTo>
                    <a:pt x="435733" y="1079163"/>
                    <a:pt x="555899" y="1017429"/>
                    <a:pt x="640411" y="891321"/>
                  </a:cubicBezTo>
                  <a:cubicBezTo>
                    <a:pt x="788308" y="670796"/>
                    <a:pt x="856644" y="399103"/>
                    <a:pt x="925641" y="145896"/>
                  </a:cubicBezTo>
                  <a:cubicBezTo>
                    <a:pt x="965586" y="-680"/>
                    <a:pt x="737799" y="-63074"/>
                    <a:pt x="697853" y="83832"/>
                  </a:cubicBezTo>
                  <a:lnTo>
                    <a:pt x="697853" y="83832"/>
                  </a:lnTo>
                  <a:close/>
                </a:path>
              </a:pathLst>
            </a:custGeom>
            <a:solidFill>
              <a:srgbClr val="FEC6AE"/>
            </a:solidFill>
            <a:ln w="329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FEB3A794-8080-44F1-A662-FDFA0E733F6F}"/>
                </a:ext>
              </a:extLst>
            </p:cNvPr>
            <p:cNvSpPr/>
            <p:nvPr/>
          </p:nvSpPr>
          <p:spPr>
            <a:xfrm flipH="1">
              <a:off x="8255824" y="5376176"/>
              <a:ext cx="237377" cy="384091"/>
            </a:xfrm>
            <a:custGeom>
              <a:avLst/>
              <a:gdLst>
                <a:gd name="connsiteX0" fmla="*/ 2445 w 324314"/>
                <a:gd name="connsiteY0" fmla="*/ 160763 h 524761"/>
                <a:gd name="connsiteX1" fmla="*/ 59887 w 324314"/>
                <a:gd name="connsiteY1" fmla="*/ 433777 h 524761"/>
                <a:gd name="connsiteX2" fmla="*/ 320027 w 324314"/>
                <a:gd name="connsiteY2" fmla="*/ 366101 h 524761"/>
                <a:gd name="connsiteX3" fmla="*/ 262585 w 324314"/>
                <a:gd name="connsiteY3" fmla="*/ 93087 h 524761"/>
                <a:gd name="connsiteX4" fmla="*/ 96861 w 324314"/>
                <a:gd name="connsiteY4" fmla="*/ 3953 h 524761"/>
                <a:gd name="connsiteX5" fmla="*/ 2445 w 324314"/>
                <a:gd name="connsiteY5" fmla="*/ 160763 h 524761"/>
                <a:gd name="connsiteX6" fmla="*/ 2445 w 324314"/>
                <a:gd name="connsiteY6" fmla="*/ 160763 h 52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314" h="524761">
                  <a:moveTo>
                    <a:pt x="2445" y="160763"/>
                  </a:moveTo>
                  <a:cubicBezTo>
                    <a:pt x="17961" y="252538"/>
                    <a:pt x="37439" y="343323"/>
                    <a:pt x="59887" y="433777"/>
                  </a:cubicBezTo>
                  <a:cubicBezTo>
                    <a:pt x="100493" y="593228"/>
                    <a:pt x="360632" y="525553"/>
                    <a:pt x="320027" y="366101"/>
                  </a:cubicBezTo>
                  <a:cubicBezTo>
                    <a:pt x="296918" y="275647"/>
                    <a:pt x="278101" y="184862"/>
                    <a:pt x="262585" y="93087"/>
                  </a:cubicBezTo>
                  <a:cubicBezTo>
                    <a:pt x="251030" y="25411"/>
                    <a:pt x="161236" y="-12883"/>
                    <a:pt x="96861" y="3953"/>
                  </a:cubicBezTo>
                  <a:cubicBezTo>
                    <a:pt x="19942" y="23761"/>
                    <a:pt x="-9109" y="92427"/>
                    <a:pt x="2445" y="160763"/>
                  </a:cubicBezTo>
                  <a:lnTo>
                    <a:pt x="2445" y="160763"/>
                  </a:lnTo>
                  <a:close/>
                </a:path>
              </a:pathLst>
            </a:custGeom>
            <a:solidFill>
              <a:srgbClr val="FEC6AE"/>
            </a:solidFill>
            <a:ln w="329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430A0265-97E7-4E3E-A4B5-61AA35689F08}"/>
                </a:ext>
              </a:extLst>
            </p:cNvPr>
            <p:cNvSpPr/>
            <p:nvPr/>
          </p:nvSpPr>
          <p:spPr>
            <a:xfrm flipH="1">
              <a:off x="7760720" y="4108816"/>
              <a:ext cx="629659" cy="211367"/>
            </a:xfrm>
            <a:custGeom>
              <a:avLst/>
              <a:gdLst>
                <a:gd name="connsiteX0" fmla="*/ 782687 w 860266"/>
                <a:gd name="connsiteY0" fmla="*/ 18817 h 288779"/>
                <a:gd name="connsiteX1" fmla="*/ 860267 w 860266"/>
                <a:gd name="connsiteY1" fmla="*/ 228447 h 288779"/>
                <a:gd name="connsiteX2" fmla="*/ 355504 w 860266"/>
                <a:gd name="connsiteY2" fmla="*/ 287870 h 288779"/>
                <a:gd name="connsiteX3" fmla="*/ 618 w 860266"/>
                <a:gd name="connsiteY3" fmla="*/ 216233 h 288779"/>
                <a:gd name="connsiteX4" fmla="*/ 92393 w 860266"/>
                <a:gd name="connsiteY4" fmla="*/ 0 h 288779"/>
                <a:gd name="connsiteX5" fmla="*/ 430442 w 860266"/>
                <a:gd name="connsiteY5" fmla="*/ 42586 h 288779"/>
                <a:gd name="connsiteX6" fmla="*/ 782687 w 860266"/>
                <a:gd name="connsiteY6" fmla="*/ 18817 h 28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266" h="288779">
                  <a:moveTo>
                    <a:pt x="782687" y="18817"/>
                  </a:moveTo>
                  <a:cubicBezTo>
                    <a:pt x="782687" y="18817"/>
                    <a:pt x="860267" y="210951"/>
                    <a:pt x="860267" y="228447"/>
                  </a:cubicBezTo>
                  <a:cubicBezTo>
                    <a:pt x="860267" y="245944"/>
                    <a:pt x="502080" y="296123"/>
                    <a:pt x="355504" y="287870"/>
                  </a:cubicBezTo>
                  <a:cubicBezTo>
                    <a:pt x="242600" y="281268"/>
                    <a:pt x="-14238" y="240662"/>
                    <a:pt x="618" y="216233"/>
                  </a:cubicBezTo>
                  <a:cubicBezTo>
                    <a:pt x="15474" y="191803"/>
                    <a:pt x="92393" y="0"/>
                    <a:pt x="92393" y="0"/>
                  </a:cubicBezTo>
                  <a:cubicBezTo>
                    <a:pt x="92393" y="0"/>
                    <a:pt x="279575" y="47208"/>
                    <a:pt x="430442" y="42586"/>
                  </a:cubicBezTo>
                  <a:cubicBezTo>
                    <a:pt x="581310" y="37965"/>
                    <a:pt x="782687" y="18817"/>
                    <a:pt x="782687" y="18817"/>
                  </a:cubicBezTo>
                  <a:close/>
                </a:path>
              </a:pathLst>
            </a:custGeom>
            <a:solidFill>
              <a:srgbClr val="FED7C6"/>
            </a:solidFill>
            <a:ln w="329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4C652892-9DFD-4C20-9CC8-DAF27D1A4682}"/>
                </a:ext>
              </a:extLst>
            </p:cNvPr>
            <p:cNvSpPr/>
            <p:nvPr/>
          </p:nvSpPr>
          <p:spPr>
            <a:xfrm flipH="1">
              <a:off x="7961757" y="4267326"/>
              <a:ext cx="1064198" cy="1346000"/>
            </a:xfrm>
            <a:custGeom>
              <a:avLst/>
              <a:gdLst>
                <a:gd name="connsiteX0" fmla="*/ 868309 w 1453952"/>
                <a:gd name="connsiteY0" fmla="*/ 0 h 1838961"/>
                <a:gd name="connsiteX1" fmla="*/ 1032052 w 1453952"/>
                <a:gd name="connsiteY1" fmla="*/ 42586 h 1838961"/>
                <a:gd name="connsiteX2" fmla="*/ 1453953 w 1453952"/>
                <a:gd name="connsiteY2" fmla="*/ 58102 h 1838961"/>
                <a:gd name="connsiteX3" fmla="*/ 668583 w 1453952"/>
                <a:gd name="connsiteY3" fmla="*/ 528532 h 1838961"/>
                <a:gd name="connsiteX4" fmla="*/ 953812 w 1453952"/>
                <a:gd name="connsiteY4" fmla="*/ 981465 h 1838961"/>
                <a:gd name="connsiteX5" fmla="*/ 1066715 w 1453952"/>
                <a:gd name="connsiteY5" fmla="*/ 1737124 h 1838961"/>
                <a:gd name="connsiteX6" fmla="*/ 1049878 w 1453952"/>
                <a:gd name="connsiteY6" fmla="*/ 1765514 h 1838961"/>
                <a:gd name="connsiteX7" fmla="*/ 897030 w 1453952"/>
                <a:gd name="connsiteY7" fmla="*/ 1811402 h 1838961"/>
                <a:gd name="connsiteX8" fmla="*/ 707868 w 1453952"/>
                <a:gd name="connsiteY8" fmla="*/ 1826918 h 1838961"/>
                <a:gd name="connsiteX9" fmla="*/ 268470 w 1453952"/>
                <a:gd name="connsiteY9" fmla="*/ 992689 h 1838961"/>
                <a:gd name="connsiteX10" fmla="*/ 738 w 1453952"/>
                <a:gd name="connsiteY10" fmla="*/ 493209 h 1838961"/>
                <a:gd name="connsiteX11" fmla="*/ 868309 w 1453952"/>
                <a:gd name="connsiteY11" fmla="*/ 0 h 18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3952" h="1838961">
                  <a:moveTo>
                    <a:pt x="868309" y="0"/>
                  </a:moveTo>
                  <a:cubicBezTo>
                    <a:pt x="868309" y="0"/>
                    <a:pt x="972299" y="34333"/>
                    <a:pt x="1032052" y="42586"/>
                  </a:cubicBezTo>
                  <a:cubicBezTo>
                    <a:pt x="1288230" y="79230"/>
                    <a:pt x="1453953" y="58102"/>
                    <a:pt x="1453953" y="58102"/>
                  </a:cubicBezTo>
                  <a:cubicBezTo>
                    <a:pt x="1453953" y="58102"/>
                    <a:pt x="693673" y="474391"/>
                    <a:pt x="668583" y="528532"/>
                  </a:cubicBezTo>
                  <a:cubicBezTo>
                    <a:pt x="643493" y="582673"/>
                    <a:pt x="883495" y="770515"/>
                    <a:pt x="953812" y="981465"/>
                  </a:cubicBezTo>
                  <a:cubicBezTo>
                    <a:pt x="1016536" y="1169307"/>
                    <a:pt x="1058462" y="1636435"/>
                    <a:pt x="1066715" y="1737124"/>
                  </a:cubicBezTo>
                  <a:cubicBezTo>
                    <a:pt x="1068035" y="1749339"/>
                    <a:pt x="1060773" y="1760233"/>
                    <a:pt x="1049878" y="1765514"/>
                  </a:cubicBezTo>
                  <a:cubicBezTo>
                    <a:pt x="1024789" y="1777069"/>
                    <a:pt x="973619" y="1797207"/>
                    <a:pt x="897030" y="1811402"/>
                  </a:cubicBezTo>
                  <a:cubicBezTo>
                    <a:pt x="783467" y="1832200"/>
                    <a:pt x="709848" y="1852668"/>
                    <a:pt x="707868" y="1826918"/>
                  </a:cubicBezTo>
                  <a:cubicBezTo>
                    <a:pt x="705887" y="1801168"/>
                    <a:pt x="283986" y="1018439"/>
                    <a:pt x="268470" y="992689"/>
                  </a:cubicBezTo>
                  <a:cubicBezTo>
                    <a:pt x="252954" y="966940"/>
                    <a:pt x="10971" y="589275"/>
                    <a:pt x="738" y="493209"/>
                  </a:cubicBezTo>
                  <a:cubicBezTo>
                    <a:pt x="-29304" y="203688"/>
                    <a:pt x="868309" y="0"/>
                    <a:pt x="868309" y="0"/>
                  </a:cubicBezTo>
                  <a:close/>
                </a:path>
              </a:pathLst>
            </a:custGeom>
            <a:solidFill>
              <a:srgbClr val="38729E"/>
            </a:solidFill>
            <a:ln w="329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1F5855CB-14E0-4ECA-A934-3CB30FA5824C}"/>
                </a:ext>
              </a:extLst>
            </p:cNvPr>
            <p:cNvSpPr/>
            <p:nvPr/>
          </p:nvSpPr>
          <p:spPr>
            <a:xfrm flipH="1">
              <a:off x="7535749" y="3248851"/>
              <a:ext cx="1070034" cy="892560"/>
            </a:xfrm>
            <a:custGeom>
              <a:avLst/>
              <a:gdLst>
                <a:gd name="connsiteX0" fmla="*/ 559014 w 1461926"/>
                <a:gd name="connsiteY0" fmla="*/ 0 h 1219452"/>
                <a:gd name="connsiteX1" fmla="*/ 262891 w 1461926"/>
                <a:gd name="connsiteY1" fmla="*/ 117525 h 1219452"/>
                <a:gd name="connsiteX2" fmla="*/ 2091 w 1461926"/>
                <a:gd name="connsiteY2" fmla="*/ 537115 h 1219452"/>
                <a:gd name="connsiteX3" fmla="*/ 5393 w 1461926"/>
                <a:gd name="connsiteY3" fmla="*/ 558573 h 1219452"/>
                <a:gd name="connsiteX4" fmla="*/ 119617 w 1461926"/>
                <a:gd name="connsiteY4" fmla="*/ 647707 h 1219452"/>
                <a:gd name="connsiteX5" fmla="*/ 293923 w 1461926"/>
                <a:gd name="connsiteY5" fmla="*/ 701188 h 1219452"/>
                <a:gd name="connsiteX6" fmla="*/ 320333 w 1461926"/>
                <a:gd name="connsiteY6" fmla="*/ 525561 h 1219452"/>
                <a:gd name="connsiteX7" fmla="*/ 298875 w 1461926"/>
                <a:gd name="connsiteY7" fmla="*/ 766883 h 1219452"/>
                <a:gd name="connsiteX8" fmla="*/ 346083 w 1461926"/>
                <a:gd name="connsiteY8" fmla="*/ 985096 h 1219452"/>
                <a:gd name="connsiteX9" fmla="*/ 342121 w 1461926"/>
                <a:gd name="connsiteY9" fmla="*/ 1165676 h 1219452"/>
                <a:gd name="connsiteX10" fmla="*/ 666635 w 1461926"/>
                <a:gd name="connsiteY10" fmla="*/ 1217835 h 1219452"/>
                <a:gd name="connsiteX11" fmla="*/ 1120229 w 1461926"/>
                <a:gd name="connsiteY11" fmla="*/ 1175249 h 1219452"/>
                <a:gd name="connsiteX12" fmla="*/ 1114947 w 1461926"/>
                <a:gd name="connsiteY12" fmla="*/ 754668 h 1219452"/>
                <a:gd name="connsiteX13" fmla="*/ 1095470 w 1461926"/>
                <a:gd name="connsiteY13" fmla="*/ 531503 h 1219452"/>
                <a:gd name="connsiteX14" fmla="*/ 1144658 w 1461926"/>
                <a:gd name="connsiteY14" fmla="*/ 727598 h 1219452"/>
                <a:gd name="connsiteX15" fmla="*/ 1346035 w 1461926"/>
                <a:gd name="connsiteY15" fmla="*/ 732220 h 1219452"/>
                <a:gd name="connsiteX16" fmla="*/ 1453656 w 1461926"/>
                <a:gd name="connsiteY16" fmla="*/ 650349 h 1219452"/>
                <a:gd name="connsiteX17" fmla="*/ 1461249 w 1461926"/>
                <a:gd name="connsiteY17" fmla="*/ 625919 h 1219452"/>
                <a:gd name="connsiteX18" fmla="*/ 1249638 w 1461926"/>
                <a:gd name="connsiteY18" fmla="*/ 154169 h 1219452"/>
                <a:gd name="connsiteX19" fmla="*/ 903666 w 1461926"/>
                <a:gd name="connsiteY19" fmla="*/ 13535 h 1219452"/>
                <a:gd name="connsiteX20" fmla="*/ 559014 w 1461926"/>
                <a:gd name="connsiteY20" fmla="*/ 0 h 121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61926" h="1219452">
                  <a:moveTo>
                    <a:pt x="559014" y="0"/>
                  </a:moveTo>
                  <a:cubicBezTo>
                    <a:pt x="559014" y="0"/>
                    <a:pt x="353676" y="41266"/>
                    <a:pt x="262891" y="117525"/>
                  </a:cubicBezTo>
                  <a:cubicBezTo>
                    <a:pt x="181680" y="185861"/>
                    <a:pt x="33123" y="475052"/>
                    <a:pt x="2091" y="537115"/>
                  </a:cubicBezTo>
                  <a:cubicBezTo>
                    <a:pt x="-1870" y="544378"/>
                    <a:pt x="111" y="552631"/>
                    <a:pt x="5393" y="558573"/>
                  </a:cubicBezTo>
                  <a:cubicBezTo>
                    <a:pt x="25531" y="578711"/>
                    <a:pt x="74389" y="624269"/>
                    <a:pt x="119617" y="647707"/>
                  </a:cubicBezTo>
                  <a:cubicBezTo>
                    <a:pt x="177719" y="678079"/>
                    <a:pt x="293923" y="701188"/>
                    <a:pt x="293923" y="701188"/>
                  </a:cubicBezTo>
                  <a:lnTo>
                    <a:pt x="320333" y="525561"/>
                  </a:lnTo>
                  <a:cubicBezTo>
                    <a:pt x="320333" y="525561"/>
                    <a:pt x="256288" y="641765"/>
                    <a:pt x="298875" y="766883"/>
                  </a:cubicBezTo>
                  <a:cubicBezTo>
                    <a:pt x="323964" y="839841"/>
                    <a:pt x="342121" y="937228"/>
                    <a:pt x="346083" y="985096"/>
                  </a:cubicBezTo>
                  <a:cubicBezTo>
                    <a:pt x="348064" y="1012167"/>
                    <a:pt x="342121" y="1165676"/>
                    <a:pt x="342121" y="1165676"/>
                  </a:cubicBezTo>
                  <a:cubicBezTo>
                    <a:pt x="342121" y="1165676"/>
                    <a:pt x="498271" y="1206281"/>
                    <a:pt x="666635" y="1217835"/>
                  </a:cubicBezTo>
                  <a:cubicBezTo>
                    <a:pt x="834340" y="1229390"/>
                    <a:pt x="1120229" y="1175249"/>
                    <a:pt x="1120229" y="1175249"/>
                  </a:cubicBezTo>
                  <a:cubicBezTo>
                    <a:pt x="1120229" y="1175249"/>
                    <a:pt x="1106033" y="819043"/>
                    <a:pt x="1114947" y="754668"/>
                  </a:cubicBezTo>
                  <a:cubicBezTo>
                    <a:pt x="1132443" y="625589"/>
                    <a:pt x="1095470" y="531503"/>
                    <a:pt x="1095470" y="531503"/>
                  </a:cubicBezTo>
                  <a:lnTo>
                    <a:pt x="1144658" y="727598"/>
                  </a:lnTo>
                  <a:cubicBezTo>
                    <a:pt x="1144658" y="727598"/>
                    <a:pt x="1313683" y="749056"/>
                    <a:pt x="1346035" y="732220"/>
                  </a:cubicBezTo>
                  <a:cubicBezTo>
                    <a:pt x="1377067" y="716044"/>
                    <a:pt x="1430548" y="670156"/>
                    <a:pt x="1453656" y="650349"/>
                  </a:cubicBezTo>
                  <a:cubicBezTo>
                    <a:pt x="1460919" y="644406"/>
                    <a:pt x="1463230" y="634833"/>
                    <a:pt x="1461249" y="625919"/>
                  </a:cubicBezTo>
                  <a:cubicBezTo>
                    <a:pt x="1445073" y="560224"/>
                    <a:pt x="1371455" y="289191"/>
                    <a:pt x="1249638" y="154169"/>
                  </a:cubicBezTo>
                  <a:cubicBezTo>
                    <a:pt x="1186914" y="85173"/>
                    <a:pt x="957477" y="13535"/>
                    <a:pt x="903666" y="13535"/>
                  </a:cubicBezTo>
                  <a:cubicBezTo>
                    <a:pt x="849195" y="12545"/>
                    <a:pt x="559014" y="0"/>
                    <a:pt x="559014" y="0"/>
                  </a:cubicBezTo>
                  <a:close/>
                </a:path>
              </a:pathLst>
            </a:custGeom>
            <a:solidFill>
              <a:srgbClr val="2A80E9"/>
            </a:solidFill>
            <a:ln w="329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E190C3B-B047-4357-91A2-E1478D34279A}"/>
                </a:ext>
              </a:extLst>
            </p:cNvPr>
            <p:cNvSpPr/>
            <p:nvPr/>
          </p:nvSpPr>
          <p:spPr>
            <a:xfrm flipH="1">
              <a:off x="8271286" y="2540873"/>
              <a:ext cx="2416" cy="2416"/>
            </a:xfrm>
            <a:custGeom>
              <a:avLst/>
              <a:gdLst>
                <a:gd name="connsiteX0" fmla="*/ 0 w 3301"/>
                <a:gd name="connsiteY0" fmla="*/ 0 h 3301"/>
                <a:gd name="connsiteX1" fmla="*/ 0 w 3301"/>
                <a:gd name="connsiteY1" fmla="*/ 0 h 3301"/>
                <a:gd name="connsiteX2" fmla="*/ 0 w 3301"/>
                <a:gd name="connsiteY2" fmla="*/ 0 h 3301"/>
              </a:gdLst>
              <a:ahLst/>
              <a:cxnLst>
                <a:cxn ang="0">
                  <a:pos x="connsiteX0" y="connsiteY0"/>
                </a:cxn>
                <a:cxn ang="0">
                  <a:pos x="connsiteX1" y="connsiteY1"/>
                </a:cxn>
                <a:cxn ang="0">
                  <a:pos x="connsiteX2" y="connsiteY2"/>
                </a:cxn>
              </a:cxnLst>
              <a:rect l="l" t="t" r="r" b="b"/>
              <a:pathLst>
                <a:path w="3301" h="3301">
                  <a:moveTo>
                    <a:pt x="0" y="0"/>
                  </a:moveTo>
                  <a:lnTo>
                    <a:pt x="0" y="0"/>
                  </a:lnTo>
                  <a:lnTo>
                    <a:pt x="0" y="0"/>
                  </a:lnTo>
                  <a:close/>
                </a:path>
              </a:pathLst>
            </a:custGeom>
            <a:solidFill>
              <a:srgbClr val="001D80"/>
            </a:solidFill>
            <a:ln w="329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DDB5393-1EA5-4070-BA7D-EAAA178C59D3}"/>
                </a:ext>
              </a:extLst>
            </p:cNvPr>
            <p:cNvSpPr/>
            <p:nvPr/>
          </p:nvSpPr>
          <p:spPr>
            <a:xfrm flipH="1">
              <a:off x="7676874" y="2143390"/>
              <a:ext cx="285123" cy="268211"/>
            </a:xfrm>
            <a:custGeom>
              <a:avLst/>
              <a:gdLst>
                <a:gd name="connsiteX0" fmla="*/ 389549 w 389548"/>
                <a:gd name="connsiteY0" fmla="*/ 183220 h 366440"/>
                <a:gd name="connsiteX1" fmla="*/ 194774 w 389548"/>
                <a:gd name="connsiteY1" fmla="*/ 366440 h 366440"/>
                <a:gd name="connsiteX2" fmla="*/ 0 w 389548"/>
                <a:gd name="connsiteY2" fmla="*/ 183220 h 366440"/>
                <a:gd name="connsiteX3" fmla="*/ 194774 w 389548"/>
                <a:gd name="connsiteY3" fmla="*/ 0 h 366440"/>
                <a:gd name="connsiteX4" fmla="*/ 389549 w 389548"/>
                <a:gd name="connsiteY4" fmla="*/ 183220 h 36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48" h="366440">
                  <a:moveTo>
                    <a:pt x="389549" y="183220"/>
                  </a:moveTo>
                  <a:cubicBezTo>
                    <a:pt x="389549" y="284410"/>
                    <a:pt x="302346" y="366440"/>
                    <a:pt x="194774" y="366440"/>
                  </a:cubicBezTo>
                  <a:cubicBezTo>
                    <a:pt x="87203" y="366440"/>
                    <a:pt x="0" y="284410"/>
                    <a:pt x="0" y="183220"/>
                  </a:cubicBezTo>
                  <a:cubicBezTo>
                    <a:pt x="0" y="82030"/>
                    <a:pt x="87203" y="0"/>
                    <a:pt x="194774" y="0"/>
                  </a:cubicBezTo>
                  <a:cubicBezTo>
                    <a:pt x="302346" y="0"/>
                    <a:pt x="389549" y="82030"/>
                    <a:pt x="389549" y="183220"/>
                  </a:cubicBezTo>
                  <a:close/>
                </a:path>
              </a:pathLst>
            </a:custGeom>
            <a:solidFill>
              <a:srgbClr val="1B405E"/>
            </a:solidFill>
            <a:ln w="329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C38ED709-C143-492A-8D9C-E263B8F99470}"/>
                </a:ext>
              </a:extLst>
            </p:cNvPr>
            <p:cNvSpPr/>
            <p:nvPr/>
          </p:nvSpPr>
          <p:spPr>
            <a:xfrm flipH="1">
              <a:off x="8110854" y="5655254"/>
              <a:ext cx="495919" cy="587462"/>
            </a:xfrm>
            <a:custGeom>
              <a:avLst/>
              <a:gdLst>
                <a:gd name="connsiteX0" fmla="*/ 214393 w 677545"/>
                <a:gd name="connsiteY0" fmla="*/ 68996 h 802616"/>
                <a:gd name="connsiteX1" fmla="*/ 355026 w 677545"/>
                <a:gd name="connsiteY1" fmla="*/ 72958 h 802616"/>
                <a:gd name="connsiteX2" fmla="*/ 486747 w 677545"/>
                <a:gd name="connsiteY2" fmla="*/ 0 h 802616"/>
                <a:gd name="connsiteX3" fmla="*/ 592057 w 677545"/>
                <a:gd name="connsiteY3" fmla="*/ 109602 h 802616"/>
                <a:gd name="connsiteX4" fmla="*/ 666335 w 677545"/>
                <a:gd name="connsiteY4" fmla="*/ 185201 h 802616"/>
                <a:gd name="connsiteX5" fmla="*/ 536596 w 677545"/>
                <a:gd name="connsiteY5" fmla="*/ 441379 h 802616"/>
                <a:gd name="connsiteX6" fmla="*/ 274476 w 677545"/>
                <a:gd name="connsiteY6" fmla="*/ 771835 h 802616"/>
                <a:gd name="connsiteX7" fmla="*/ 48009 w 677545"/>
                <a:gd name="connsiteY7" fmla="*/ 786030 h 802616"/>
                <a:gd name="connsiteX8" fmla="*/ 95877 w 677545"/>
                <a:gd name="connsiteY8" fmla="*/ 593897 h 802616"/>
                <a:gd name="connsiteX9" fmla="*/ 207460 w 677545"/>
                <a:gd name="connsiteY9" fmla="*/ 320882 h 802616"/>
                <a:gd name="connsiteX10" fmla="*/ 214393 w 677545"/>
                <a:gd name="connsiteY10" fmla="*/ 68996 h 80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545" h="802616">
                  <a:moveTo>
                    <a:pt x="214393" y="68996"/>
                  </a:moveTo>
                  <a:cubicBezTo>
                    <a:pt x="214393" y="68996"/>
                    <a:pt x="311780" y="87153"/>
                    <a:pt x="355026" y="72958"/>
                  </a:cubicBezTo>
                  <a:cubicBezTo>
                    <a:pt x="421382" y="51170"/>
                    <a:pt x="486747" y="0"/>
                    <a:pt x="486747" y="0"/>
                  </a:cubicBezTo>
                  <a:cubicBezTo>
                    <a:pt x="486747" y="0"/>
                    <a:pt x="569278" y="88474"/>
                    <a:pt x="592057" y="109602"/>
                  </a:cubicBezTo>
                  <a:cubicBezTo>
                    <a:pt x="614836" y="130730"/>
                    <a:pt x="643557" y="145256"/>
                    <a:pt x="666335" y="185201"/>
                  </a:cubicBezTo>
                  <a:cubicBezTo>
                    <a:pt x="689114" y="225146"/>
                    <a:pt x="690765" y="336729"/>
                    <a:pt x="536596" y="441379"/>
                  </a:cubicBezTo>
                  <a:cubicBezTo>
                    <a:pt x="481135" y="479343"/>
                    <a:pt x="411478" y="723306"/>
                    <a:pt x="274476" y="771835"/>
                  </a:cubicBezTo>
                  <a:cubicBezTo>
                    <a:pt x="182700" y="804187"/>
                    <a:pt x="110073" y="814421"/>
                    <a:pt x="48009" y="786030"/>
                  </a:cubicBezTo>
                  <a:cubicBezTo>
                    <a:pt x="-15375" y="756979"/>
                    <a:pt x="-31221" y="687983"/>
                    <a:pt x="95877" y="593897"/>
                  </a:cubicBezTo>
                  <a:cubicBezTo>
                    <a:pt x="222976" y="499811"/>
                    <a:pt x="193925" y="389879"/>
                    <a:pt x="207460" y="320882"/>
                  </a:cubicBezTo>
                  <a:cubicBezTo>
                    <a:pt x="220995" y="251556"/>
                    <a:pt x="214393" y="68996"/>
                    <a:pt x="214393" y="68996"/>
                  </a:cubicBezTo>
                  <a:close/>
                </a:path>
              </a:pathLst>
            </a:custGeom>
            <a:solidFill>
              <a:srgbClr val="171310"/>
            </a:solidFill>
            <a:ln w="329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775F538A-DB73-4629-B9D7-76E832D09950}"/>
                </a:ext>
              </a:extLst>
            </p:cNvPr>
            <p:cNvSpPr/>
            <p:nvPr/>
          </p:nvSpPr>
          <p:spPr>
            <a:xfrm flipH="1">
              <a:off x="9009193" y="5554735"/>
              <a:ext cx="227441" cy="409806"/>
            </a:xfrm>
            <a:custGeom>
              <a:avLst/>
              <a:gdLst>
                <a:gd name="connsiteX0" fmla="*/ 39990 w 310739"/>
                <a:gd name="connsiteY0" fmla="*/ 127099 h 559894"/>
                <a:gd name="connsiteX1" fmla="*/ 706 w 310739"/>
                <a:gd name="connsiteY1" fmla="*/ 432796 h 559894"/>
                <a:gd name="connsiteX2" fmla="*/ 135727 w 310739"/>
                <a:gd name="connsiteY2" fmla="*/ 559894 h 559894"/>
                <a:gd name="connsiteX3" fmla="*/ 270749 w 310739"/>
                <a:gd name="connsiteY3" fmla="*/ 432796 h 559894"/>
                <a:gd name="connsiteX4" fmla="*/ 310034 w 310739"/>
                <a:gd name="connsiteY4" fmla="*/ 127099 h 559894"/>
                <a:gd name="connsiteX5" fmla="*/ 175012 w 310739"/>
                <a:gd name="connsiteY5" fmla="*/ 0 h 559894"/>
                <a:gd name="connsiteX6" fmla="*/ 39990 w 310739"/>
                <a:gd name="connsiteY6" fmla="*/ 127099 h 559894"/>
                <a:gd name="connsiteX7" fmla="*/ 39990 w 310739"/>
                <a:gd name="connsiteY7" fmla="*/ 127099 h 55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739" h="559894">
                  <a:moveTo>
                    <a:pt x="39990" y="127099"/>
                  </a:moveTo>
                  <a:cubicBezTo>
                    <a:pt x="27116" y="229108"/>
                    <a:pt x="13580" y="331117"/>
                    <a:pt x="706" y="432796"/>
                  </a:cubicBezTo>
                  <a:cubicBezTo>
                    <a:pt x="-8208" y="501132"/>
                    <a:pt x="69042" y="559894"/>
                    <a:pt x="135727" y="559894"/>
                  </a:cubicBezTo>
                  <a:cubicBezTo>
                    <a:pt x="215618" y="559894"/>
                    <a:pt x="261505" y="501132"/>
                    <a:pt x="270749" y="432796"/>
                  </a:cubicBezTo>
                  <a:cubicBezTo>
                    <a:pt x="283624" y="330787"/>
                    <a:pt x="297159" y="228778"/>
                    <a:pt x="310034" y="127099"/>
                  </a:cubicBezTo>
                  <a:cubicBezTo>
                    <a:pt x="318947" y="58763"/>
                    <a:pt x="241698" y="0"/>
                    <a:pt x="175012" y="0"/>
                  </a:cubicBezTo>
                  <a:cubicBezTo>
                    <a:pt x="94792" y="0"/>
                    <a:pt x="48904" y="58763"/>
                    <a:pt x="39990" y="127099"/>
                  </a:cubicBezTo>
                  <a:lnTo>
                    <a:pt x="39990" y="127099"/>
                  </a:lnTo>
                  <a:close/>
                </a:path>
              </a:pathLst>
            </a:custGeom>
            <a:solidFill>
              <a:srgbClr val="FEC6AE"/>
            </a:solidFill>
            <a:ln w="329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19511169-EEFF-4F4E-BD13-58662C98F52F}"/>
                </a:ext>
              </a:extLst>
            </p:cNvPr>
            <p:cNvSpPr/>
            <p:nvPr/>
          </p:nvSpPr>
          <p:spPr>
            <a:xfrm flipH="1">
              <a:off x="8576747" y="3894743"/>
              <a:ext cx="216212" cy="158138"/>
            </a:xfrm>
            <a:custGeom>
              <a:avLst/>
              <a:gdLst>
                <a:gd name="connsiteX0" fmla="*/ 33333 w 295398"/>
                <a:gd name="connsiteY0" fmla="*/ 84826 h 216054"/>
                <a:gd name="connsiteX1" fmla="*/ 226126 w 295398"/>
                <a:gd name="connsiteY1" fmla="*/ 204332 h 216054"/>
                <a:gd name="connsiteX2" fmla="*/ 281588 w 295398"/>
                <a:gd name="connsiteY2" fmla="*/ 140287 h 216054"/>
                <a:gd name="connsiteX3" fmla="*/ 49179 w 295398"/>
                <a:gd name="connsiteY3" fmla="*/ 974 h 216054"/>
                <a:gd name="connsiteX4" fmla="*/ 33333 w 295398"/>
                <a:gd name="connsiteY4" fmla="*/ 84826 h 216054"/>
                <a:gd name="connsiteX5" fmla="*/ 33333 w 295398"/>
                <a:gd name="connsiteY5" fmla="*/ 84826 h 21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398" h="216054">
                  <a:moveTo>
                    <a:pt x="33333" y="84826"/>
                  </a:moveTo>
                  <a:cubicBezTo>
                    <a:pt x="110912" y="100342"/>
                    <a:pt x="170005" y="150521"/>
                    <a:pt x="226126" y="204332"/>
                  </a:cubicBezTo>
                  <a:cubicBezTo>
                    <a:pt x="266072" y="242296"/>
                    <a:pt x="321533" y="179242"/>
                    <a:pt x="281588" y="140287"/>
                  </a:cubicBezTo>
                  <a:cubicBezTo>
                    <a:pt x="214572" y="76243"/>
                    <a:pt x="140954" y="19131"/>
                    <a:pt x="49179" y="974"/>
                  </a:cubicBezTo>
                  <a:cubicBezTo>
                    <a:pt x="-4302" y="-9920"/>
                    <a:pt x="-20808" y="73932"/>
                    <a:pt x="33333" y="84826"/>
                  </a:cubicBezTo>
                  <a:lnTo>
                    <a:pt x="33333" y="84826"/>
                  </a:lnTo>
                  <a:close/>
                </a:path>
              </a:pathLst>
            </a:custGeom>
            <a:solidFill>
              <a:srgbClr val="FEC6AE"/>
            </a:solidFill>
            <a:ln w="329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18C98303-48C3-4AE8-85AF-1E7D9142A1C1}"/>
                </a:ext>
              </a:extLst>
            </p:cNvPr>
            <p:cNvSpPr/>
            <p:nvPr/>
          </p:nvSpPr>
          <p:spPr>
            <a:xfrm flipH="1">
              <a:off x="7949192" y="3055306"/>
              <a:ext cx="247429" cy="290440"/>
            </a:xfrm>
            <a:custGeom>
              <a:avLst/>
              <a:gdLst>
                <a:gd name="connsiteX0" fmla="*/ 314280 w 338049"/>
                <a:gd name="connsiteY0" fmla="*/ 1981 h 396811"/>
                <a:gd name="connsiteX1" fmla="*/ 0 w 338049"/>
                <a:gd name="connsiteY1" fmla="*/ 0 h 396811"/>
                <a:gd name="connsiteX2" fmla="*/ 23109 w 338049"/>
                <a:gd name="connsiteY2" fmla="*/ 301405 h 396811"/>
                <a:gd name="connsiteX3" fmla="*/ 180579 w 338049"/>
                <a:gd name="connsiteY3" fmla="*/ 396812 h 396811"/>
                <a:gd name="connsiteX4" fmla="*/ 338049 w 338049"/>
                <a:gd name="connsiteY4" fmla="*/ 301405 h 396811"/>
                <a:gd name="connsiteX5" fmla="*/ 314280 w 338049"/>
                <a:gd name="connsiteY5" fmla="*/ 1981 h 39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049" h="396811">
                  <a:moveTo>
                    <a:pt x="314280" y="1981"/>
                  </a:moveTo>
                  <a:lnTo>
                    <a:pt x="0" y="0"/>
                  </a:lnTo>
                  <a:cubicBezTo>
                    <a:pt x="0" y="0"/>
                    <a:pt x="23109" y="299424"/>
                    <a:pt x="23109" y="301405"/>
                  </a:cubicBezTo>
                  <a:cubicBezTo>
                    <a:pt x="23109" y="354225"/>
                    <a:pt x="93425" y="396812"/>
                    <a:pt x="180579" y="396812"/>
                  </a:cubicBezTo>
                  <a:cubicBezTo>
                    <a:pt x="267732" y="396812"/>
                    <a:pt x="338049" y="354225"/>
                    <a:pt x="338049" y="301405"/>
                  </a:cubicBezTo>
                  <a:cubicBezTo>
                    <a:pt x="337389" y="300085"/>
                    <a:pt x="314280" y="1981"/>
                    <a:pt x="314280" y="1981"/>
                  </a:cubicBezTo>
                  <a:close/>
                </a:path>
              </a:pathLst>
            </a:custGeom>
            <a:solidFill>
              <a:srgbClr val="FEC6AE"/>
            </a:solidFill>
            <a:ln w="329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EE671360-010C-45D2-BB8C-22FBD5DCDF87}"/>
                </a:ext>
              </a:extLst>
            </p:cNvPr>
            <p:cNvSpPr/>
            <p:nvPr/>
          </p:nvSpPr>
          <p:spPr>
            <a:xfrm flipH="1">
              <a:off x="7960790" y="3076086"/>
              <a:ext cx="234382" cy="69881"/>
            </a:xfrm>
            <a:custGeom>
              <a:avLst/>
              <a:gdLst>
                <a:gd name="connsiteX0" fmla="*/ 165723 w 320222"/>
                <a:gd name="connsiteY0" fmla="*/ 26410 h 95474"/>
                <a:gd name="connsiteX1" fmla="*/ 0 w 320222"/>
                <a:gd name="connsiteY1" fmla="*/ 0 h 95474"/>
                <a:gd name="connsiteX2" fmla="*/ 3961 w 320222"/>
                <a:gd name="connsiteY2" fmla="*/ 60083 h 95474"/>
                <a:gd name="connsiteX3" fmla="*/ 152518 w 320222"/>
                <a:gd name="connsiteY3" fmla="*/ 93096 h 95474"/>
                <a:gd name="connsiteX4" fmla="*/ 320222 w 320222"/>
                <a:gd name="connsiteY4" fmla="*/ 84182 h 95474"/>
                <a:gd name="connsiteX5" fmla="*/ 314940 w 320222"/>
                <a:gd name="connsiteY5" fmla="*/ 5942 h 95474"/>
                <a:gd name="connsiteX6" fmla="*/ 165723 w 320222"/>
                <a:gd name="connsiteY6" fmla="*/ 26410 h 9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222" h="95474">
                  <a:moveTo>
                    <a:pt x="165723" y="26410"/>
                  </a:moveTo>
                  <a:cubicBezTo>
                    <a:pt x="107621" y="26410"/>
                    <a:pt x="51500" y="16836"/>
                    <a:pt x="0" y="0"/>
                  </a:cubicBezTo>
                  <a:lnTo>
                    <a:pt x="3961" y="60083"/>
                  </a:lnTo>
                  <a:cubicBezTo>
                    <a:pt x="39615" y="76919"/>
                    <a:pt x="95737" y="89134"/>
                    <a:pt x="152518" y="93096"/>
                  </a:cubicBezTo>
                  <a:cubicBezTo>
                    <a:pt x="202368" y="96397"/>
                    <a:pt x="272684" y="98378"/>
                    <a:pt x="320222" y="84182"/>
                  </a:cubicBezTo>
                  <a:lnTo>
                    <a:pt x="314940" y="5942"/>
                  </a:lnTo>
                  <a:cubicBezTo>
                    <a:pt x="267072" y="19477"/>
                    <a:pt x="217223" y="26410"/>
                    <a:pt x="165723" y="26410"/>
                  </a:cubicBezTo>
                  <a:close/>
                </a:path>
              </a:pathLst>
            </a:custGeom>
            <a:solidFill>
              <a:srgbClr val="FEB594"/>
            </a:solidFill>
            <a:ln w="329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C6925B3B-E3E7-4F3C-8599-ECAA846171C0}"/>
                </a:ext>
              </a:extLst>
            </p:cNvPr>
            <p:cNvSpPr/>
            <p:nvPr/>
          </p:nvSpPr>
          <p:spPr>
            <a:xfrm flipH="1">
              <a:off x="7619854" y="4275300"/>
              <a:ext cx="1642008" cy="1486560"/>
            </a:xfrm>
            <a:custGeom>
              <a:avLst/>
              <a:gdLst>
                <a:gd name="connsiteX0" fmla="*/ 2055547 w 2243381"/>
                <a:gd name="connsiteY0" fmla="*/ 0 h 2031001"/>
                <a:gd name="connsiteX1" fmla="*/ 2217639 w 2243381"/>
                <a:gd name="connsiteY1" fmla="*/ 256838 h 2031001"/>
                <a:gd name="connsiteX2" fmla="*/ 2222921 w 2243381"/>
                <a:gd name="connsiteY2" fmla="*/ 617006 h 2031001"/>
                <a:gd name="connsiteX3" fmla="*/ 1872657 w 2243381"/>
                <a:gd name="connsiteY3" fmla="*/ 858328 h 2031001"/>
                <a:gd name="connsiteX4" fmla="*/ 806680 w 2243381"/>
                <a:gd name="connsiteY4" fmla="*/ 756319 h 2031001"/>
                <a:gd name="connsiteX5" fmla="*/ 682882 w 2243381"/>
                <a:gd name="connsiteY5" fmla="*/ 1246887 h 2031001"/>
                <a:gd name="connsiteX6" fmla="*/ 385439 w 2243381"/>
                <a:gd name="connsiteY6" fmla="*/ 2012119 h 2031001"/>
                <a:gd name="connsiteX7" fmla="*/ 361009 w 2243381"/>
                <a:gd name="connsiteY7" fmla="*/ 2029616 h 2031001"/>
                <a:gd name="connsiteX8" fmla="*/ 148738 w 2243381"/>
                <a:gd name="connsiteY8" fmla="*/ 2019382 h 2031001"/>
                <a:gd name="connsiteX9" fmla="*/ 16358 w 2243381"/>
                <a:gd name="connsiteY9" fmla="*/ 1967882 h 2031001"/>
                <a:gd name="connsiteX10" fmla="*/ 181 w 2243381"/>
                <a:gd name="connsiteY10" fmla="*/ 1932888 h 2031001"/>
                <a:gd name="connsiteX11" fmla="*/ 87335 w 2243381"/>
                <a:gd name="connsiteY11" fmla="*/ 1259762 h 2031001"/>
                <a:gd name="connsiteX12" fmla="*/ 253058 w 2243381"/>
                <a:gd name="connsiteY12" fmla="*/ 267402 h 2031001"/>
                <a:gd name="connsiteX13" fmla="*/ 497021 w 2243381"/>
                <a:gd name="connsiteY13" fmla="*/ 99698 h 2031001"/>
                <a:gd name="connsiteX14" fmla="*/ 1657745 w 2243381"/>
                <a:gd name="connsiteY14" fmla="*/ 59092 h 2031001"/>
                <a:gd name="connsiteX15" fmla="*/ 2055547 w 2243381"/>
                <a:gd name="connsiteY15" fmla="*/ 0 h 203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3381" h="2031001">
                  <a:moveTo>
                    <a:pt x="2055547" y="0"/>
                  </a:moveTo>
                  <a:cubicBezTo>
                    <a:pt x="2055547" y="0"/>
                    <a:pt x="2192880" y="150868"/>
                    <a:pt x="2217639" y="256838"/>
                  </a:cubicBezTo>
                  <a:cubicBezTo>
                    <a:pt x="2242068" y="362809"/>
                    <a:pt x="2258244" y="523250"/>
                    <a:pt x="2222921" y="617006"/>
                  </a:cubicBezTo>
                  <a:cubicBezTo>
                    <a:pt x="2187267" y="710432"/>
                    <a:pt x="2075685" y="846113"/>
                    <a:pt x="1872657" y="858328"/>
                  </a:cubicBezTo>
                  <a:cubicBezTo>
                    <a:pt x="1537249" y="878466"/>
                    <a:pt x="837712" y="756319"/>
                    <a:pt x="806680" y="756319"/>
                  </a:cubicBezTo>
                  <a:cubicBezTo>
                    <a:pt x="775648" y="756319"/>
                    <a:pt x="787862" y="960997"/>
                    <a:pt x="682882" y="1246887"/>
                  </a:cubicBezTo>
                  <a:cubicBezTo>
                    <a:pt x="588796" y="1501084"/>
                    <a:pt x="420762" y="1923645"/>
                    <a:pt x="385439" y="2012119"/>
                  </a:cubicBezTo>
                  <a:cubicBezTo>
                    <a:pt x="381477" y="2022353"/>
                    <a:pt x="371904" y="2028956"/>
                    <a:pt x="361009" y="2029616"/>
                  </a:cubicBezTo>
                  <a:cubicBezTo>
                    <a:pt x="324365" y="2031596"/>
                    <a:pt x="237212" y="2033577"/>
                    <a:pt x="148738" y="2019382"/>
                  </a:cubicBezTo>
                  <a:cubicBezTo>
                    <a:pt x="86674" y="2009808"/>
                    <a:pt x="41117" y="1983728"/>
                    <a:pt x="16358" y="1967882"/>
                  </a:cubicBezTo>
                  <a:cubicBezTo>
                    <a:pt x="4803" y="1960289"/>
                    <a:pt x="-1139" y="1946424"/>
                    <a:pt x="181" y="1932888"/>
                  </a:cubicBezTo>
                  <a:cubicBezTo>
                    <a:pt x="11076" y="1834841"/>
                    <a:pt x="58284" y="1427135"/>
                    <a:pt x="87335" y="1259762"/>
                  </a:cubicBezTo>
                  <a:cubicBezTo>
                    <a:pt x="118367" y="1083474"/>
                    <a:pt x="140815" y="404735"/>
                    <a:pt x="253058" y="267402"/>
                  </a:cubicBezTo>
                  <a:cubicBezTo>
                    <a:pt x="351106" y="147236"/>
                    <a:pt x="386759" y="134361"/>
                    <a:pt x="497021" y="99698"/>
                  </a:cubicBezTo>
                  <a:cubicBezTo>
                    <a:pt x="596389" y="68666"/>
                    <a:pt x="1657745" y="59092"/>
                    <a:pt x="1657745" y="59092"/>
                  </a:cubicBezTo>
                  <a:lnTo>
                    <a:pt x="2055547" y="0"/>
                  </a:lnTo>
                  <a:close/>
                </a:path>
              </a:pathLst>
            </a:custGeom>
            <a:solidFill>
              <a:srgbClr val="3B78A6"/>
            </a:solidFill>
            <a:ln w="329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C4F4EF1A-A27D-46A8-81C2-3BCEF576FBE3}"/>
                </a:ext>
              </a:extLst>
            </p:cNvPr>
            <p:cNvSpPr/>
            <p:nvPr/>
          </p:nvSpPr>
          <p:spPr>
            <a:xfrm flipH="1">
              <a:off x="8991939" y="5839860"/>
              <a:ext cx="621829" cy="507518"/>
            </a:xfrm>
            <a:custGeom>
              <a:avLst/>
              <a:gdLst>
                <a:gd name="connsiteX0" fmla="*/ 490544 w 849570"/>
                <a:gd name="connsiteY0" fmla="*/ 92435 h 693393"/>
                <a:gd name="connsiteX1" fmla="*/ 341987 w 849570"/>
                <a:gd name="connsiteY1" fmla="*/ 270373 h 693393"/>
                <a:gd name="connsiteX2" fmla="*/ 38601 w 849570"/>
                <a:gd name="connsiteY2" fmla="*/ 487927 h 693393"/>
                <a:gd name="connsiteX3" fmla="*/ 43223 w 849570"/>
                <a:gd name="connsiteY3" fmla="*/ 664874 h 693393"/>
                <a:gd name="connsiteX4" fmla="*/ 480640 w 849570"/>
                <a:gd name="connsiteY4" fmla="*/ 613375 h 693393"/>
                <a:gd name="connsiteX5" fmla="*/ 777424 w 849570"/>
                <a:gd name="connsiteY5" fmla="*/ 495850 h 693393"/>
                <a:gd name="connsiteX6" fmla="*/ 832224 w 849570"/>
                <a:gd name="connsiteY6" fmla="*/ 303056 h 693393"/>
                <a:gd name="connsiteX7" fmla="*/ 801193 w 849570"/>
                <a:gd name="connsiteY7" fmla="*/ 149547 h 693393"/>
                <a:gd name="connsiteX8" fmla="*/ 789638 w 849570"/>
                <a:gd name="connsiteY8" fmla="*/ 35324 h 693393"/>
                <a:gd name="connsiteX9" fmla="*/ 617973 w 849570"/>
                <a:gd name="connsiteY9" fmla="*/ 52160 h 693393"/>
                <a:gd name="connsiteX10" fmla="*/ 515303 w 849570"/>
                <a:gd name="connsiteY10" fmla="*/ 0 h 693393"/>
                <a:gd name="connsiteX11" fmla="*/ 490544 w 849570"/>
                <a:gd name="connsiteY11" fmla="*/ 92435 h 6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9570" h="693393">
                  <a:moveTo>
                    <a:pt x="490544" y="92435"/>
                  </a:moveTo>
                  <a:cubicBezTo>
                    <a:pt x="458192" y="152519"/>
                    <a:pt x="394477" y="235710"/>
                    <a:pt x="341987" y="270373"/>
                  </a:cubicBezTo>
                  <a:cubicBezTo>
                    <a:pt x="218850" y="352905"/>
                    <a:pt x="62040" y="464488"/>
                    <a:pt x="38601" y="487927"/>
                  </a:cubicBezTo>
                  <a:cubicBezTo>
                    <a:pt x="15492" y="511035"/>
                    <a:pt x="-37658" y="611064"/>
                    <a:pt x="43223" y="664874"/>
                  </a:cubicBezTo>
                  <a:cubicBezTo>
                    <a:pt x="101325" y="702839"/>
                    <a:pt x="269029" y="717694"/>
                    <a:pt x="480640" y="613375"/>
                  </a:cubicBezTo>
                  <a:cubicBezTo>
                    <a:pt x="640091" y="534804"/>
                    <a:pt x="719321" y="517968"/>
                    <a:pt x="777424" y="495850"/>
                  </a:cubicBezTo>
                  <a:cubicBezTo>
                    <a:pt x="874151" y="460196"/>
                    <a:pt x="852362" y="354556"/>
                    <a:pt x="832224" y="303056"/>
                  </a:cubicBezTo>
                  <a:cubicBezTo>
                    <a:pt x="816709" y="262450"/>
                    <a:pt x="812087" y="254528"/>
                    <a:pt x="801193" y="149547"/>
                  </a:cubicBezTo>
                  <a:cubicBezTo>
                    <a:pt x="798552" y="127099"/>
                    <a:pt x="789638" y="35324"/>
                    <a:pt x="789638" y="35324"/>
                  </a:cubicBezTo>
                  <a:cubicBezTo>
                    <a:pt x="789638" y="35324"/>
                    <a:pt x="707767" y="63054"/>
                    <a:pt x="617973" y="52160"/>
                  </a:cubicBezTo>
                  <a:cubicBezTo>
                    <a:pt x="552278" y="43907"/>
                    <a:pt x="515303" y="0"/>
                    <a:pt x="515303" y="0"/>
                  </a:cubicBezTo>
                  <a:cubicBezTo>
                    <a:pt x="515303" y="0"/>
                    <a:pt x="502428" y="70977"/>
                    <a:pt x="490544" y="92435"/>
                  </a:cubicBezTo>
                  <a:close/>
                </a:path>
              </a:pathLst>
            </a:custGeom>
            <a:solidFill>
              <a:srgbClr val="171310"/>
            </a:solidFill>
            <a:ln w="329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C0D64A40-7079-47FD-96A1-FDFC5D944A7F}"/>
                </a:ext>
              </a:extLst>
            </p:cNvPr>
            <p:cNvSpPr/>
            <p:nvPr/>
          </p:nvSpPr>
          <p:spPr>
            <a:xfrm flipH="1">
              <a:off x="7649328" y="4854006"/>
              <a:ext cx="923996" cy="139178"/>
            </a:xfrm>
            <a:custGeom>
              <a:avLst/>
              <a:gdLst>
                <a:gd name="connsiteX0" fmla="*/ 1226419 w 1262402"/>
                <a:gd name="connsiteY0" fmla="*/ 190153 h 190152"/>
                <a:gd name="connsiteX1" fmla="*/ 35984 w 1262402"/>
                <a:gd name="connsiteY1" fmla="*/ 190153 h 190152"/>
                <a:gd name="connsiteX2" fmla="*/ 0 w 1262402"/>
                <a:gd name="connsiteY2" fmla="*/ 154169 h 190152"/>
                <a:gd name="connsiteX3" fmla="*/ 0 w 1262402"/>
                <a:gd name="connsiteY3" fmla="*/ 35984 h 190152"/>
                <a:gd name="connsiteX4" fmla="*/ 35984 w 1262402"/>
                <a:gd name="connsiteY4" fmla="*/ 0 h 190152"/>
                <a:gd name="connsiteX5" fmla="*/ 1226419 w 1262402"/>
                <a:gd name="connsiteY5" fmla="*/ 0 h 190152"/>
                <a:gd name="connsiteX6" fmla="*/ 1262403 w 1262402"/>
                <a:gd name="connsiteY6" fmla="*/ 35984 h 190152"/>
                <a:gd name="connsiteX7" fmla="*/ 1262403 w 1262402"/>
                <a:gd name="connsiteY7" fmla="*/ 154169 h 190152"/>
                <a:gd name="connsiteX8" fmla="*/ 1226419 w 1262402"/>
                <a:gd name="connsiteY8" fmla="*/ 190153 h 19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2402" h="190152">
                  <a:moveTo>
                    <a:pt x="1226419" y="190153"/>
                  </a:moveTo>
                  <a:lnTo>
                    <a:pt x="35984" y="190153"/>
                  </a:lnTo>
                  <a:cubicBezTo>
                    <a:pt x="15846" y="190153"/>
                    <a:pt x="0" y="173977"/>
                    <a:pt x="0" y="154169"/>
                  </a:cubicBezTo>
                  <a:lnTo>
                    <a:pt x="0" y="35984"/>
                  </a:lnTo>
                  <a:cubicBezTo>
                    <a:pt x="0" y="15846"/>
                    <a:pt x="16176" y="0"/>
                    <a:pt x="35984" y="0"/>
                  </a:cubicBezTo>
                  <a:lnTo>
                    <a:pt x="1226419" y="0"/>
                  </a:lnTo>
                  <a:cubicBezTo>
                    <a:pt x="1246556" y="0"/>
                    <a:pt x="1262403" y="16176"/>
                    <a:pt x="1262403" y="35984"/>
                  </a:cubicBezTo>
                  <a:lnTo>
                    <a:pt x="1262403" y="154169"/>
                  </a:lnTo>
                  <a:cubicBezTo>
                    <a:pt x="1262403" y="173977"/>
                    <a:pt x="1246226" y="190153"/>
                    <a:pt x="1226419" y="190153"/>
                  </a:cubicBezTo>
                  <a:close/>
                </a:path>
              </a:pathLst>
            </a:custGeom>
            <a:solidFill>
              <a:srgbClr val="40C4C5"/>
            </a:solidFill>
            <a:ln w="3296" cap="flat">
              <a:noFill/>
              <a:prstDash val="solid"/>
              <a:miter/>
            </a:ln>
          </p:spPr>
          <p:txBody>
            <a:bodyPr rtlCol="0" anchor="ctr"/>
            <a:lstStyle/>
            <a:p>
              <a:endParaRPr lang="zh-CN" altLang="en-US" dirty="0"/>
            </a:p>
          </p:txBody>
        </p:sp>
        <p:sp>
          <p:nvSpPr>
            <p:cNvPr id="87" name="任意多边形: 形状 86">
              <a:extLst>
                <a:ext uri="{FF2B5EF4-FFF2-40B4-BE49-F238E27FC236}">
                  <a16:creationId xmlns:a16="http://schemas.microsoft.com/office/drawing/2014/main" xmlns="" id="{EEAC8794-6C12-4A9F-8885-9AEE23AF8109}"/>
                </a:ext>
              </a:extLst>
            </p:cNvPr>
            <p:cNvSpPr/>
            <p:nvPr/>
          </p:nvSpPr>
          <p:spPr>
            <a:xfrm flipH="1">
              <a:off x="8443285" y="3623310"/>
              <a:ext cx="999361" cy="696265"/>
            </a:xfrm>
            <a:custGeom>
              <a:avLst/>
              <a:gdLst>
                <a:gd name="connsiteX0" fmla="*/ 9154 w 1365370"/>
                <a:gd name="connsiteY0" fmla="*/ 97 h 951266"/>
                <a:gd name="connsiteX1" fmla="*/ 645307 w 1365370"/>
                <a:gd name="connsiteY1" fmla="*/ 63481 h 951266"/>
                <a:gd name="connsiteX2" fmla="*/ 684592 w 1365370"/>
                <a:gd name="connsiteY2" fmla="*/ 85929 h 951266"/>
                <a:gd name="connsiteX3" fmla="*/ 1362011 w 1365370"/>
                <a:gd name="connsiteY3" fmla="*/ 926761 h 951266"/>
                <a:gd name="connsiteX4" fmla="*/ 1353098 w 1365370"/>
                <a:gd name="connsiteY4" fmla="*/ 951190 h 951266"/>
                <a:gd name="connsiteX5" fmla="*/ 687233 w 1365370"/>
                <a:gd name="connsiteY5" fmla="*/ 877572 h 951266"/>
                <a:gd name="connsiteX6" fmla="*/ 655541 w 1365370"/>
                <a:gd name="connsiteY6" fmla="*/ 858755 h 951266"/>
                <a:gd name="connsiteX7" fmla="*/ 2551 w 1365370"/>
                <a:gd name="connsiteY7" fmla="*/ 18253 h 951266"/>
                <a:gd name="connsiteX8" fmla="*/ 9154 w 1365370"/>
                <a:gd name="connsiteY8" fmla="*/ 97 h 95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70" h="951266">
                  <a:moveTo>
                    <a:pt x="9154" y="97"/>
                  </a:moveTo>
                  <a:lnTo>
                    <a:pt x="645307" y="63481"/>
                  </a:lnTo>
                  <a:cubicBezTo>
                    <a:pt x="660163" y="64801"/>
                    <a:pt x="674358" y="73054"/>
                    <a:pt x="684592" y="85929"/>
                  </a:cubicBezTo>
                  <a:lnTo>
                    <a:pt x="1362011" y="926761"/>
                  </a:lnTo>
                  <a:cubicBezTo>
                    <a:pt x="1369604" y="936334"/>
                    <a:pt x="1363331" y="952511"/>
                    <a:pt x="1353098" y="951190"/>
                  </a:cubicBezTo>
                  <a:lnTo>
                    <a:pt x="687233" y="877572"/>
                  </a:lnTo>
                  <a:cubicBezTo>
                    <a:pt x="675019" y="876251"/>
                    <a:pt x="664124" y="869979"/>
                    <a:pt x="655541" y="858755"/>
                  </a:cubicBezTo>
                  <a:lnTo>
                    <a:pt x="2551" y="18253"/>
                  </a:lnTo>
                  <a:cubicBezTo>
                    <a:pt x="-3061" y="11321"/>
                    <a:pt x="1231" y="-1224"/>
                    <a:pt x="9154" y="97"/>
                  </a:cubicBezTo>
                  <a:close/>
                </a:path>
              </a:pathLst>
            </a:custGeom>
            <a:solidFill>
              <a:srgbClr val="D5E0DE"/>
            </a:solidFill>
            <a:ln w="329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1A62CDA-40A4-43C4-82EC-5C2C7F6762C5}"/>
                </a:ext>
              </a:extLst>
            </p:cNvPr>
            <p:cNvSpPr/>
            <p:nvPr/>
          </p:nvSpPr>
          <p:spPr>
            <a:xfrm flipH="1">
              <a:off x="7549241" y="3637691"/>
              <a:ext cx="1162209" cy="640918"/>
            </a:xfrm>
            <a:custGeom>
              <a:avLst/>
              <a:gdLst>
                <a:gd name="connsiteX0" fmla="*/ 1332930 w 1587858"/>
                <a:gd name="connsiteY0" fmla="*/ 147821 h 875649"/>
                <a:gd name="connsiteX1" fmla="*/ 1340523 w 1587858"/>
                <a:gd name="connsiteY1" fmla="*/ 184465 h 875649"/>
                <a:gd name="connsiteX2" fmla="*/ 1344484 w 1587858"/>
                <a:gd name="connsiteY2" fmla="*/ 206254 h 875649"/>
                <a:gd name="connsiteX3" fmla="*/ 1347785 w 1587858"/>
                <a:gd name="connsiteY3" fmla="*/ 233984 h 875649"/>
                <a:gd name="connsiteX4" fmla="*/ 1350426 w 1587858"/>
                <a:gd name="connsiteY4" fmla="*/ 272609 h 875649"/>
                <a:gd name="connsiteX5" fmla="*/ 1349106 w 1587858"/>
                <a:gd name="connsiteY5" fmla="*/ 344907 h 875649"/>
                <a:gd name="connsiteX6" fmla="*/ 1347125 w 1587858"/>
                <a:gd name="connsiteY6" fmla="*/ 366695 h 875649"/>
                <a:gd name="connsiteX7" fmla="*/ 1347785 w 1587858"/>
                <a:gd name="connsiteY7" fmla="*/ 362734 h 875649"/>
                <a:gd name="connsiteX8" fmla="*/ 1338872 w 1587858"/>
                <a:gd name="connsiteY8" fmla="*/ 405980 h 875649"/>
                <a:gd name="connsiteX9" fmla="*/ 1329298 w 1587858"/>
                <a:gd name="connsiteY9" fmla="*/ 437672 h 875649"/>
                <a:gd name="connsiteX10" fmla="*/ 1322696 w 1587858"/>
                <a:gd name="connsiteY10" fmla="*/ 455169 h 875649"/>
                <a:gd name="connsiteX11" fmla="*/ 1307180 w 1587858"/>
                <a:gd name="connsiteY11" fmla="*/ 484220 h 875649"/>
                <a:gd name="connsiteX12" fmla="*/ 1293645 w 1587858"/>
                <a:gd name="connsiteY12" fmla="*/ 506008 h 875649"/>
                <a:gd name="connsiteX13" fmla="*/ 1174799 w 1587858"/>
                <a:gd name="connsiteY13" fmla="*/ 596463 h 875649"/>
                <a:gd name="connsiteX14" fmla="*/ 442910 w 1587858"/>
                <a:gd name="connsiteY14" fmla="*/ 563450 h 875649"/>
                <a:gd name="connsiteX15" fmla="*/ 144805 w 1587858"/>
                <a:gd name="connsiteY15" fmla="*/ 482899 h 875649"/>
                <a:gd name="connsiteX16" fmla="*/ 82081 w 1587858"/>
                <a:gd name="connsiteY16" fmla="*/ 710686 h 875649"/>
                <a:gd name="connsiteX17" fmla="*/ 837740 w 1587858"/>
                <a:gd name="connsiteY17" fmla="*/ 871458 h 875649"/>
                <a:gd name="connsiteX18" fmla="*/ 1557085 w 1587858"/>
                <a:gd name="connsiteY18" fmla="*/ 499736 h 875649"/>
                <a:gd name="connsiteX19" fmla="*/ 1562367 w 1587858"/>
                <a:gd name="connsiteY19" fmla="*/ 84767 h 875649"/>
                <a:gd name="connsiteX20" fmla="*/ 1332930 w 1587858"/>
                <a:gd name="connsiteY20" fmla="*/ 147821 h 875649"/>
                <a:gd name="connsiteX21" fmla="*/ 1332930 w 1587858"/>
                <a:gd name="connsiteY21" fmla="*/ 147821 h 87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7858" h="875649">
                  <a:moveTo>
                    <a:pt x="1332930" y="147821"/>
                  </a:moveTo>
                  <a:cubicBezTo>
                    <a:pt x="1335571" y="160036"/>
                    <a:pt x="1338212" y="172251"/>
                    <a:pt x="1340523" y="184465"/>
                  </a:cubicBezTo>
                  <a:cubicBezTo>
                    <a:pt x="1341183" y="189747"/>
                    <a:pt x="1346465" y="217478"/>
                    <a:pt x="1344484" y="206254"/>
                  </a:cubicBezTo>
                  <a:cubicBezTo>
                    <a:pt x="1343163" y="196680"/>
                    <a:pt x="1347125" y="227052"/>
                    <a:pt x="1347785" y="233984"/>
                  </a:cubicBezTo>
                  <a:cubicBezTo>
                    <a:pt x="1349106" y="246859"/>
                    <a:pt x="1349766" y="259734"/>
                    <a:pt x="1350426" y="272609"/>
                  </a:cubicBezTo>
                  <a:cubicBezTo>
                    <a:pt x="1351087" y="296378"/>
                    <a:pt x="1350426" y="320477"/>
                    <a:pt x="1349106" y="344907"/>
                  </a:cubicBezTo>
                  <a:cubicBezTo>
                    <a:pt x="1348446" y="352169"/>
                    <a:pt x="1347785" y="359762"/>
                    <a:pt x="1347125" y="366695"/>
                  </a:cubicBezTo>
                  <a:cubicBezTo>
                    <a:pt x="1347125" y="364714"/>
                    <a:pt x="1349766" y="348538"/>
                    <a:pt x="1347785" y="362734"/>
                  </a:cubicBezTo>
                  <a:cubicBezTo>
                    <a:pt x="1345145" y="376929"/>
                    <a:pt x="1342503" y="391785"/>
                    <a:pt x="1338872" y="405980"/>
                  </a:cubicBezTo>
                  <a:cubicBezTo>
                    <a:pt x="1336231" y="416874"/>
                    <a:pt x="1332270" y="427438"/>
                    <a:pt x="1329298" y="437672"/>
                  </a:cubicBezTo>
                  <a:cubicBezTo>
                    <a:pt x="1322036" y="461441"/>
                    <a:pt x="1331279" y="438332"/>
                    <a:pt x="1322696" y="455169"/>
                  </a:cubicBezTo>
                  <a:cubicBezTo>
                    <a:pt x="1317414" y="464742"/>
                    <a:pt x="1312462" y="475307"/>
                    <a:pt x="1307180" y="484220"/>
                  </a:cubicBezTo>
                  <a:cubicBezTo>
                    <a:pt x="1303879" y="489502"/>
                    <a:pt x="1282090" y="520864"/>
                    <a:pt x="1293645" y="506008"/>
                  </a:cubicBezTo>
                  <a:cubicBezTo>
                    <a:pt x="1257661" y="551236"/>
                    <a:pt x="1230260" y="571043"/>
                    <a:pt x="1174799" y="596463"/>
                  </a:cubicBezTo>
                  <a:cubicBezTo>
                    <a:pt x="956586" y="696491"/>
                    <a:pt x="669046" y="617261"/>
                    <a:pt x="442910" y="563450"/>
                  </a:cubicBezTo>
                  <a:cubicBezTo>
                    <a:pt x="342881" y="539681"/>
                    <a:pt x="242853" y="513601"/>
                    <a:pt x="144805" y="482899"/>
                  </a:cubicBezTo>
                  <a:cubicBezTo>
                    <a:pt x="-450" y="437012"/>
                    <a:pt x="-62184" y="664799"/>
                    <a:pt x="82081" y="710686"/>
                  </a:cubicBezTo>
                  <a:cubicBezTo>
                    <a:pt x="326045" y="788266"/>
                    <a:pt x="582883" y="848019"/>
                    <a:pt x="837740" y="871458"/>
                  </a:cubicBezTo>
                  <a:cubicBezTo>
                    <a:pt x="1129902" y="897868"/>
                    <a:pt x="1454086" y="802462"/>
                    <a:pt x="1557085" y="499736"/>
                  </a:cubicBezTo>
                  <a:cubicBezTo>
                    <a:pt x="1602313" y="366695"/>
                    <a:pt x="1592079" y="219789"/>
                    <a:pt x="1562367" y="84767"/>
                  </a:cubicBezTo>
                  <a:cubicBezTo>
                    <a:pt x="1528695" y="-63789"/>
                    <a:pt x="1300908" y="-735"/>
                    <a:pt x="1332930" y="147821"/>
                  </a:cubicBezTo>
                  <a:lnTo>
                    <a:pt x="1332930" y="147821"/>
                  </a:lnTo>
                  <a:close/>
                </a:path>
              </a:pathLst>
            </a:custGeom>
            <a:solidFill>
              <a:srgbClr val="FEC6AE"/>
            </a:solidFill>
            <a:ln w="3296" cap="flat">
              <a:noFill/>
              <a:prstDash val="solid"/>
              <a:miter/>
            </a:ln>
          </p:spPr>
          <p:txBody>
            <a:bodyPr rtlCol="0" anchor="ctr"/>
            <a:lstStyle/>
            <a:p>
              <a:endParaRPr lang="zh-CN" altLang="en-US" dirty="0"/>
            </a:p>
          </p:txBody>
        </p:sp>
        <p:sp>
          <p:nvSpPr>
            <p:cNvPr id="89" name="任意多边形: 形状 88">
              <a:extLst>
                <a:ext uri="{FF2B5EF4-FFF2-40B4-BE49-F238E27FC236}">
                  <a16:creationId xmlns:a16="http://schemas.microsoft.com/office/drawing/2014/main" xmlns="" id="{0AFB9AFB-CF43-4D63-B8DE-10B31ACE3C6C}"/>
                </a:ext>
              </a:extLst>
            </p:cNvPr>
            <p:cNvSpPr/>
            <p:nvPr/>
          </p:nvSpPr>
          <p:spPr>
            <a:xfrm flipH="1">
              <a:off x="7538661" y="3559348"/>
              <a:ext cx="249846" cy="254791"/>
            </a:xfrm>
            <a:custGeom>
              <a:avLst/>
              <a:gdLst>
                <a:gd name="connsiteX0" fmla="*/ 0 w 341350"/>
                <a:gd name="connsiteY0" fmla="*/ 182560 h 348106"/>
                <a:gd name="connsiteX1" fmla="*/ 257498 w 341350"/>
                <a:gd name="connsiteY1" fmla="*/ 0 h 348106"/>
                <a:gd name="connsiteX2" fmla="*/ 341350 w 341350"/>
                <a:gd name="connsiteY2" fmla="*/ 220524 h 348106"/>
                <a:gd name="connsiteX3" fmla="*/ 223165 w 341350"/>
                <a:gd name="connsiteY3" fmla="*/ 310319 h 348106"/>
                <a:gd name="connsiteX4" fmla="*/ 37965 w 341350"/>
                <a:gd name="connsiteY4" fmla="*/ 346963 h 348106"/>
                <a:gd name="connsiteX5" fmla="*/ 0 w 341350"/>
                <a:gd name="connsiteY5" fmla="*/ 182560 h 34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350" h="348106">
                  <a:moveTo>
                    <a:pt x="0" y="182560"/>
                  </a:moveTo>
                  <a:cubicBezTo>
                    <a:pt x="21458" y="168364"/>
                    <a:pt x="257498" y="0"/>
                    <a:pt x="257498" y="0"/>
                  </a:cubicBezTo>
                  <a:lnTo>
                    <a:pt x="341350" y="220524"/>
                  </a:lnTo>
                  <a:cubicBezTo>
                    <a:pt x="341350" y="220524"/>
                    <a:pt x="317581" y="262450"/>
                    <a:pt x="223165" y="310319"/>
                  </a:cubicBezTo>
                  <a:cubicBezTo>
                    <a:pt x="127759" y="358187"/>
                    <a:pt x="37965" y="346963"/>
                    <a:pt x="37965" y="346963"/>
                  </a:cubicBezTo>
                  <a:lnTo>
                    <a:pt x="0" y="182560"/>
                  </a:lnTo>
                  <a:close/>
                </a:path>
              </a:pathLst>
            </a:custGeom>
            <a:solidFill>
              <a:srgbClr val="2A80E9"/>
            </a:solidFill>
            <a:ln w="329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612C9BF7-7E3B-4E28-B73B-BDD456B2B30C}"/>
                </a:ext>
              </a:extLst>
            </p:cNvPr>
            <p:cNvSpPr/>
            <p:nvPr/>
          </p:nvSpPr>
          <p:spPr>
            <a:xfrm flipH="1">
              <a:off x="7842560" y="4304477"/>
              <a:ext cx="1273125" cy="1417817"/>
            </a:xfrm>
            <a:custGeom>
              <a:avLst/>
              <a:gdLst>
                <a:gd name="connsiteX0" fmla="*/ 1668651 w 1739397"/>
                <a:gd name="connsiteY0" fmla="*/ 16919 h 1937080"/>
                <a:gd name="connsiteX1" fmla="*/ 1687468 w 1739397"/>
                <a:gd name="connsiteY1" fmla="*/ 195517 h 1937080"/>
                <a:gd name="connsiteX2" fmla="*/ 1702984 w 1739397"/>
                <a:gd name="connsiteY2" fmla="*/ 357609 h 1937080"/>
                <a:gd name="connsiteX3" fmla="*/ 1665020 w 1739397"/>
                <a:gd name="connsiteY3" fmla="*/ 484708 h 1937080"/>
                <a:gd name="connsiteX4" fmla="*/ 1552116 w 1739397"/>
                <a:gd name="connsiteY4" fmla="*/ 527954 h 1937080"/>
                <a:gd name="connsiteX5" fmla="*/ 1406861 w 1739397"/>
                <a:gd name="connsiteY5" fmla="*/ 525973 h 1937080"/>
                <a:gd name="connsiteX6" fmla="*/ 1230574 w 1739397"/>
                <a:gd name="connsiteY6" fmla="*/ 518381 h 1937080"/>
                <a:gd name="connsiteX7" fmla="*/ 875027 w 1739397"/>
                <a:gd name="connsiteY7" fmla="*/ 503525 h 1937080"/>
                <a:gd name="connsiteX8" fmla="*/ 702702 w 1739397"/>
                <a:gd name="connsiteY8" fmla="*/ 496262 h 1937080"/>
                <a:gd name="connsiteX9" fmla="*/ 562728 w 1739397"/>
                <a:gd name="connsiteY9" fmla="*/ 498243 h 1937080"/>
                <a:gd name="connsiteX10" fmla="*/ 326688 w 1739397"/>
                <a:gd name="connsiteY10" fmla="*/ 611146 h 1937080"/>
                <a:gd name="connsiteX11" fmla="*/ 229961 w 1739397"/>
                <a:gd name="connsiteY11" fmla="*/ 878878 h 1937080"/>
                <a:gd name="connsiteX12" fmla="*/ 154362 w 1739397"/>
                <a:gd name="connsiteY12" fmla="*/ 1228482 h 1937080"/>
                <a:gd name="connsiteX13" fmla="*/ 78763 w 1739397"/>
                <a:gd name="connsiteY13" fmla="*/ 1578086 h 1937080"/>
                <a:gd name="connsiteX14" fmla="*/ 13068 w 1739397"/>
                <a:gd name="connsiteY14" fmla="*/ 1870247 h 1937080"/>
                <a:gd name="connsiteX15" fmla="*/ 853 w 1739397"/>
                <a:gd name="connsiteY15" fmla="*/ 1915474 h 1937080"/>
                <a:gd name="connsiteX16" fmla="*/ 34526 w 1739397"/>
                <a:gd name="connsiteY16" fmla="*/ 1924388 h 1937080"/>
                <a:gd name="connsiteX17" fmla="*/ 94609 w 1739397"/>
                <a:gd name="connsiteY17" fmla="*/ 1672172 h 1937080"/>
                <a:gd name="connsiteX18" fmla="*/ 170208 w 1739397"/>
                <a:gd name="connsiteY18" fmla="*/ 1322568 h 1937080"/>
                <a:gd name="connsiteX19" fmla="*/ 246467 w 1739397"/>
                <a:gd name="connsiteY19" fmla="*/ 970323 h 1937080"/>
                <a:gd name="connsiteX20" fmla="*/ 282121 w 1739397"/>
                <a:gd name="connsiteY20" fmla="*/ 808231 h 1937080"/>
                <a:gd name="connsiteX21" fmla="*/ 328669 w 1739397"/>
                <a:gd name="connsiteY21" fmla="*/ 673210 h 1937080"/>
                <a:gd name="connsiteX22" fmla="*/ 419784 w 1739397"/>
                <a:gd name="connsiteY22" fmla="*/ 575162 h 1937080"/>
                <a:gd name="connsiteX23" fmla="*/ 546882 w 1739397"/>
                <a:gd name="connsiteY23" fmla="*/ 534557 h 1937080"/>
                <a:gd name="connsiteX24" fmla="*/ 853899 w 1739397"/>
                <a:gd name="connsiteY24" fmla="*/ 537198 h 1937080"/>
                <a:gd name="connsiteX25" fmla="*/ 1209445 w 1739397"/>
                <a:gd name="connsiteY25" fmla="*/ 552053 h 1937080"/>
                <a:gd name="connsiteX26" fmla="*/ 1388704 w 1739397"/>
                <a:gd name="connsiteY26" fmla="*/ 559647 h 1937080"/>
                <a:gd name="connsiteX27" fmla="*/ 1538911 w 1739397"/>
                <a:gd name="connsiteY27" fmla="*/ 563608 h 1937080"/>
                <a:gd name="connsiteX28" fmla="*/ 1661388 w 1739397"/>
                <a:gd name="connsiteY28" fmla="*/ 531916 h 1937080"/>
                <a:gd name="connsiteX29" fmla="*/ 1733686 w 1739397"/>
                <a:gd name="connsiteY29" fmla="*/ 427926 h 1937080"/>
                <a:gd name="connsiteX30" fmla="*/ 1733025 w 1739397"/>
                <a:gd name="connsiteY30" fmla="*/ 281350 h 1937080"/>
                <a:gd name="connsiteX31" fmla="*/ 1714208 w 1739397"/>
                <a:gd name="connsiteY31" fmla="*/ 102752 h 1937080"/>
                <a:gd name="connsiteX32" fmla="*/ 1705295 w 1739397"/>
                <a:gd name="connsiteY32" fmla="*/ 16259 h 1937080"/>
                <a:gd name="connsiteX33" fmla="*/ 1668651 w 1739397"/>
                <a:gd name="connsiteY33" fmla="*/ 16919 h 1937080"/>
                <a:gd name="connsiteX34" fmla="*/ 1668651 w 1739397"/>
                <a:gd name="connsiteY34" fmla="*/ 16919 h 193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39397" h="1937080">
                  <a:moveTo>
                    <a:pt x="1668651" y="16919"/>
                  </a:moveTo>
                  <a:cubicBezTo>
                    <a:pt x="1675253" y="76342"/>
                    <a:pt x="1680865" y="136425"/>
                    <a:pt x="1687468" y="195517"/>
                  </a:cubicBezTo>
                  <a:cubicBezTo>
                    <a:pt x="1693410" y="248998"/>
                    <a:pt x="1701003" y="303138"/>
                    <a:pt x="1702984" y="357609"/>
                  </a:cubicBezTo>
                  <a:cubicBezTo>
                    <a:pt x="1704305" y="402837"/>
                    <a:pt x="1698362" y="451035"/>
                    <a:pt x="1665020" y="484708"/>
                  </a:cubicBezTo>
                  <a:cubicBezTo>
                    <a:pt x="1635308" y="514419"/>
                    <a:pt x="1592722" y="524653"/>
                    <a:pt x="1552116" y="527954"/>
                  </a:cubicBezTo>
                  <a:cubicBezTo>
                    <a:pt x="1503588" y="531916"/>
                    <a:pt x="1455389" y="527954"/>
                    <a:pt x="1406861" y="525973"/>
                  </a:cubicBezTo>
                  <a:cubicBezTo>
                    <a:pt x="1348098" y="523333"/>
                    <a:pt x="1289336" y="520691"/>
                    <a:pt x="1230574" y="518381"/>
                  </a:cubicBezTo>
                  <a:cubicBezTo>
                    <a:pt x="1111728" y="513098"/>
                    <a:pt x="993213" y="508147"/>
                    <a:pt x="875027" y="503525"/>
                  </a:cubicBezTo>
                  <a:cubicBezTo>
                    <a:pt x="817585" y="500884"/>
                    <a:pt x="760144" y="498243"/>
                    <a:pt x="702702" y="496262"/>
                  </a:cubicBezTo>
                  <a:cubicBezTo>
                    <a:pt x="656154" y="494281"/>
                    <a:pt x="609276" y="493621"/>
                    <a:pt x="562728" y="498243"/>
                  </a:cubicBezTo>
                  <a:cubicBezTo>
                    <a:pt x="472273" y="507156"/>
                    <a:pt x="384130" y="536868"/>
                    <a:pt x="326688" y="611146"/>
                  </a:cubicBezTo>
                  <a:cubicBezTo>
                    <a:pt x="267265" y="688065"/>
                    <a:pt x="249769" y="786773"/>
                    <a:pt x="229961" y="878878"/>
                  </a:cubicBezTo>
                  <a:cubicBezTo>
                    <a:pt x="204871" y="995743"/>
                    <a:pt x="179782" y="1111947"/>
                    <a:pt x="154362" y="1228482"/>
                  </a:cubicBezTo>
                  <a:cubicBezTo>
                    <a:pt x="128942" y="1345016"/>
                    <a:pt x="104183" y="1461551"/>
                    <a:pt x="78763" y="1578086"/>
                  </a:cubicBezTo>
                  <a:cubicBezTo>
                    <a:pt x="57305" y="1675473"/>
                    <a:pt x="38158" y="1774180"/>
                    <a:pt x="13068" y="1870247"/>
                  </a:cubicBezTo>
                  <a:cubicBezTo>
                    <a:pt x="9106" y="1885103"/>
                    <a:pt x="5475" y="1900619"/>
                    <a:pt x="853" y="1915474"/>
                  </a:cubicBezTo>
                  <a:cubicBezTo>
                    <a:pt x="-5749" y="1937263"/>
                    <a:pt x="27924" y="1946506"/>
                    <a:pt x="34526" y="1924388"/>
                  </a:cubicBezTo>
                  <a:cubicBezTo>
                    <a:pt x="58956" y="1841196"/>
                    <a:pt x="76452" y="1756684"/>
                    <a:pt x="94609" y="1672172"/>
                  </a:cubicBezTo>
                  <a:cubicBezTo>
                    <a:pt x="119699" y="1555307"/>
                    <a:pt x="144788" y="1439102"/>
                    <a:pt x="170208" y="1322568"/>
                  </a:cubicBezTo>
                  <a:cubicBezTo>
                    <a:pt x="195298" y="1205043"/>
                    <a:pt x="221048" y="1087848"/>
                    <a:pt x="246467" y="970323"/>
                  </a:cubicBezTo>
                  <a:cubicBezTo>
                    <a:pt x="258022" y="916183"/>
                    <a:pt x="268916" y="862042"/>
                    <a:pt x="282121" y="808231"/>
                  </a:cubicBezTo>
                  <a:cubicBezTo>
                    <a:pt x="293015" y="761684"/>
                    <a:pt x="305890" y="715796"/>
                    <a:pt x="328669" y="673210"/>
                  </a:cubicBezTo>
                  <a:cubicBezTo>
                    <a:pt x="350127" y="632604"/>
                    <a:pt x="379508" y="598271"/>
                    <a:pt x="419784" y="575162"/>
                  </a:cubicBezTo>
                  <a:cubicBezTo>
                    <a:pt x="458408" y="552053"/>
                    <a:pt x="502315" y="540169"/>
                    <a:pt x="546882" y="534557"/>
                  </a:cubicBezTo>
                  <a:cubicBezTo>
                    <a:pt x="647570" y="521022"/>
                    <a:pt x="752881" y="532576"/>
                    <a:pt x="853899" y="537198"/>
                  </a:cubicBezTo>
                  <a:cubicBezTo>
                    <a:pt x="972745" y="542480"/>
                    <a:pt x="1091260" y="547432"/>
                    <a:pt x="1209445" y="552053"/>
                  </a:cubicBezTo>
                  <a:cubicBezTo>
                    <a:pt x="1269528" y="554695"/>
                    <a:pt x="1328951" y="557335"/>
                    <a:pt x="1388704" y="559647"/>
                  </a:cubicBezTo>
                  <a:cubicBezTo>
                    <a:pt x="1438553" y="561627"/>
                    <a:pt x="1489392" y="566249"/>
                    <a:pt x="1538911" y="563608"/>
                  </a:cubicBezTo>
                  <a:cubicBezTo>
                    <a:pt x="1580837" y="561627"/>
                    <a:pt x="1624744" y="554695"/>
                    <a:pt x="1661388" y="531916"/>
                  </a:cubicBezTo>
                  <a:cubicBezTo>
                    <a:pt x="1699353" y="509467"/>
                    <a:pt x="1724772" y="471173"/>
                    <a:pt x="1733686" y="427926"/>
                  </a:cubicBezTo>
                  <a:cubicBezTo>
                    <a:pt x="1743920" y="379397"/>
                    <a:pt x="1738307" y="329878"/>
                    <a:pt x="1733025" y="281350"/>
                  </a:cubicBezTo>
                  <a:cubicBezTo>
                    <a:pt x="1726423" y="221927"/>
                    <a:pt x="1720811" y="161844"/>
                    <a:pt x="1714208" y="102752"/>
                  </a:cubicBezTo>
                  <a:cubicBezTo>
                    <a:pt x="1710907" y="73701"/>
                    <a:pt x="1708266" y="45310"/>
                    <a:pt x="1705295" y="16259"/>
                  </a:cubicBezTo>
                  <a:cubicBezTo>
                    <a:pt x="1700673" y="-5199"/>
                    <a:pt x="1666010" y="-5860"/>
                    <a:pt x="1668651" y="16919"/>
                  </a:cubicBezTo>
                  <a:lnTo>
                    <a:pt x="1668651" y="16919"/>
                  </a:lnTo>
                  <a:close/>
                </a:path>
              </a:pathLst>
            </a:custGeom>
            <a:solidFill>
              <a:srgbClr val="FFFFFF"/>
            </a:solidFill>
            <a:ln w="3296" cap="flat">
              <a:noFill/>
              <a:prstDash val="solid"/>
              <a:miter/>
            </a:ln>
          </p:spPr>
          <p:txBody>
            <a:bodyPr rtlCol="0" anchor="ctr"/>
            <a:lstStyle/>
            <a:p>
              <a:endParaRPr lang="zh-CN" altLang="en-US"/>
            </a:p>
          </p:txBody>
        </p:sp>
        <p:grpSp>
          <p:nvGrpSpPr>
            <p:cNvPr id="91" name="图形 2">
              <a:extLst>
                <a:ext uri="{FF2B5EF4-FFF2-40B4-BE49-F238E27FC236}">
                  <a16:creationId xmlns:a16="http://schemas.microsoft.com/office/drawing/2014/main" xmlns="" id="{28278B68-1BE0-439F-AE0E-5D69BC3905BE}"/>
                </a:ext>
              </a:extLst>
            </p:cNvPr>
            <p:cNvGrpSpPr/>
            <p:nvPr/>
          </p:nvGrpSpPr>
          <p:grpSpPr>
            <a:xfrm flipH="1">
              <a:off x="7433794" y="4267085"/>
              <a:ext cx="3232053" cy="2057288"/>
              <a:chOff x="6363136" y="3755802"/>
              <a:chExt cx="4415767" cy="2810752"/>
            </a:xfrm>
          </p:grpSpPr>
          <p:sp>
            <p:nvSpPr>
              <p:cNvPr id="117" name="任意多边形: 形状 116">
                <a:extLst>
                  <a:ext uri="{FF2B5EF4-FFF2-40B4-BE49-F238E27FC236}">
                    <a16:creationId xmlns:a16="http://schemas.microsoft.com/office/drawing/2014/main" xmlns="" id="{56E671DF-7FA9-4F10-A7E4-47E2AE1C8303}"/>
                  </a:ext>
                </a:extLst>
              </p:cNvPr>
              <p:cNvSpPr/>
              <p:nvPr/>
            </p:nvSpPr>
            <p:spPr>
              <a:xfrm>
                <a:off x="6511848" y="3890601"/>
                <a:ext cx="983814" cy="2675953"/>
              </a:xfrm>
              <a:custGeom>
                <a:avLst/>
                <a:gdLst>
                  <a:gd name="connsiteX0" fmla="*/ 41770 w 983814"/>
                  <a:gd name="connsiteY0" fmla="*/ 2672264 h 2675953"/>
                  <a:gd name="connsiteX1" fmla="*/ 41770 w 983814"/>
                  <a:gd name="connsiteY1" fmla="*/ 2672264 h 2675953"/>
                  <a:gd name="connsiteX2" fmla="*/ 3146 w 983814"/>
                  <a:gd name="connsiteY2" fmla="*/ 2593694 h 2675953"/>
                  <a:gd name="connsiteX3" fmla="*/ 781253 w 983814"/>
                  <a:gd name="connsiteY3" fmla="*/ 42809 h 2675953"/>
                  <a:gd name="connsiteX4" fmla="*/ 861144 w 983814"/>
                  <a:gd name="connsiteY4" fmla="*/ 3524 h 2675953"/>
                  <a:gd name="connsiteX5" fmla="*/ 942355 w 983814"/>
                  <a:gd name="connsiteY5" fmla="*/ 32575 h 2675953"/>
                  <a:gd name="connsiteX6" fmla="*/ 979659 w 983814"/>
                  <a:gd name="connsiteY6" fmla="*/ 113126 h 2675953"/>
                  <a:gd name="connsiteX7" fmla="*/ 121331 w 983814"/>
                  <a:gd name="connsiteY7" fmla="*/ 2635620 h 2675953"/>
                  <a:gd name="connsiteX8" fmla="*/ 41770 w 983814"/>
                  <a:gd name="connsiteY8" fmla="*/ 2672264 h 2675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3814" h="2675953">
                    <a:moveTo>
                      <a:pt x="41770" y="2672264"/>
                    </a:moveTo>
                    <a:lnTo>
                      <a:pt x="41770" y="2672264"/>
                    </a:lnTo>
                    <a:cubicBezTo>
                      <a:pt x="9418" y="2660710"/>
                      <a:pt x="-7418" y="2625716"/>
                      <a:pt x="3146" y="2593694"/>
                    </a:cubicBezTo>
                    <a:lnTo>
                      <a:pt x="781253" y="42809"/>
                    </a:lnTo>
                    <a:cubicBezTo>
                      <a:pt x="792147" y="9797"/>
                      <a:pt x="828461" y="-8030"/>
                      <a:pt x="861144" y="3524"/>
                    </a:cubicBezTo>
                    <a:lnTo>
                      <a:pt x="942355" y="32575"/>
                    </a:lnTo>
                    <a:cubicBezTo>
                      <a:pt x="975367" y="44130"/>
                      <a:pt x="992204" y="81104"/>
                      <a:pt x="979659" y="113126"/>
                    </a:cubicBezTo>
                    <a:lnTo>
                      <a:pt x="121331" y="2635620"/>
                    </a:lnTo>
                    <a:cubicBezTo>
                      <a:pt x="109446" y="2667312"/>
                      <a:pt x="73793" y="2683819"/>
                      <a:pt x="41770" y="2672264"/>
                    </a:cubicBezTo>
                    <a:close/>
                  </a:path>
                </a:pathLst>
              </a:custGeom>
              <a:solidFill>
                <a:srgbClr val="A6CFEC"/>
              </a:solidFill>
              <a:ln w="3296"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54407A11-4676-4524-81D2-F420D86E28C2}"/>
                  </a:ext>
                </a:extLst>
              </p:cNvPr>
              <p:cNvSpPr/>
              <p:nvPr/>
            </p:nvSpPr>
            <p:spPr>
              <a:xfrm>
                <a:off x="9646376" y="3890601"/>
                <a:ext cx="983154" cy="2675946"/>
              </a:xfrm>
              <a:custGeom>
                <a:avLst/>
                <a:gdLst>
                  <a:gd name="connsiteX0" fmla="*/ 941384 w 983154"/>
                  <a:gd name="connsiteY0" fmla="*/ 2672264 h 2675946"/>
                  <a:gd name="connsiteX1" fmla="*/ 941384 w 983154"/>
                  <a:gd name="connsiteY1" fmla="*/ 2672264 h 2675946"/>
                  <a:gd name="connsiteX2" fmla="*/ 980009 w 983154"/>
                  <a:gd name="connsiteY2" fmla="*/ 2593694 h 2675946"/>
                  <a:gd name="connsiteX3" fmla="*/ 202562 w 983154"/>
                  <a:gd name="connsiteY3" fmla="*/ 42809 h 2675946"/>
                  <a:gd name="connsiteX4" fmla="*/ 122671 w 983154"/>
                  <a:gd name="connsiteY4" fmla="*/ 3524 h 2675946"/>
                  <a:gd name="connsiteX5" fmla="*/ 41460 w 983154"/>
                  <a:gd name="connsiteY5" fmla="*/ 32575 h 2675946"/>
                  <a:gd name="connsiteX6" fmla="*/ 4156 w 983154"/>
                  <a:gd name="connsiteY6" fmla="*/ 113126 h 2675946"/>
                  <a:gd name="connsiteX7" fmla="*/ 863144 w 983154"/>
                  <a:gd name="connsiteY7" fmla="*/ 2634960 h 2675946"/>
                  <a:gd name="connsiteX8" fmla="*/ 941384 w 983154"/>
                  <a:gd name="connsiteY8" fmla="*/ 2672264 h 26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3154" h="2675946">
                    <a:moveTo>
                      <a:pt x="941384" y="2672264"/>
                    </a:moveTo>
                    <a:lnTo>
                      <a:pt x="941384" y="2672264"/>
                    </a:lnTo>
                    <a:cubicBezTo>
                      <a:pt x="973736" y="2660710"/>
                      <a:pt x="990573" y="2625716"/>
                      <a:pt x="980009" y="2593694"/>
                    </a:cubicBezTo>
                    <a:lnTo>
                      <a:pt x="202562" y="42809"/>
                    </a:lnTo>
                    <a:cubicBezTo>
                      <a:pt x="191667" y="9797"/>
                      <a:pt x="155354" y="-8030"/>
                      <a:pt x="122671" y="3524"/>
                    </a:cubicBezTo>
                    <a:lnTo>
                      <a:pt x="41460" y="32575"/>
                    </a:lnTo>
                    <a:cubicBezTo>
                      <a:pt x="8447" y="44130"/>
                      <a:pt x="-8389" y="81104"/>
                      <a:pt x="4156" y="113126"/>
                    </a:cubicBezTo>
                    <a:lnTo>
                      <a:pt x="863144" y="2634960"/>
                    </a:lnTo>
                    <a:cubicBezTo>
                      <a:pt x="873708" y="2667312"/>
                      <a:pt x="909032" y="2683819"/>
                      <a:pt x="941384" y="2672264"/>
                    </a:cubicBezTo>
                    <a:close/>
                  </a:path>
                </a:pathLst>
              </a:custGeom>
              <a:solidFill>
                <a:srgbClr val="A6CFEC"/>
              </a:solidFill>
              <a:ln w="3296"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E6287689-A131-4A70-A814-51FC8FA6BE06}"/>
                  </a:ext>
                </a:extLst>
              </p:cNvPr>
              <p:cNvSpPr/>
              <p:nvPr/>
            </p:nvSpPr>
            <p:spPr>
              <a:xfrm>
                <a:off x="6363136" y="3755802"/>
                <a:ext cx="4415767" cy="265421"/>
              </a:xfrm>
              <a:custGeom>
                <a:avLst/>
                <a:gdLst>
                  <a:gd name="connsiteX0" fmla="*/ 4352384 w 4415767"/>
                  <a:gd name="connsiteY0" fmla="*/ 265422 h 265421"/>
                  <a:gd name="connsiteX1" fmla="*/ 63384 w 4415767"/>
                  <a:gd name="connsiteY1" fmla="*/ 265422 h 265421"/>
                  <a:gd name="connsiteX2" fmla="*/ 0 w 4415767"/>
                  <a:gd name="connsiteY2" fmla="*/ 202037 h 265421"/>
                  <a:gd name="connsiteX3" fmla="*/ 0 w 4415767"/>
                  <a:gd name="connsiteY3" fmla="*/ 63384 h 265421"/>
                  <a:gd name="connsiteX4" fmla="*/ 63384 w 4415767"/>
                  <a:gd name="connsiteY4" fmla="*/ 0 h 265421"/>
                  <a:gd name="connsiteX5" fmla="*/ 4352384 w 4415767"/>
                  <a:gd name="connsiteY5" fmla="*/ 0 h 265421"/>
                  <a:gd name="connsiteX6" fmla="*/ 4415768 w 4415767"/>
                  <a:gd name="connsiteY6" fmla="*/ 63384 h 265421"/>
                  <a:gd name="connsiteX7" fmla="*/ 4415768 w 4415767"/>
                  <a:gd name="connsiteY7" fmla="*/ 202037 h 265421"/>
                  <a:gd name="connsiteX8" fmla="*/ 4352384 w 4415767"/>
                  <a:gd name="connsiteY8" fmla="*/ 265422 h 26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5767" h="265421">
                    <a:moveTo>
                      <a:pt x="4352384" y="265422"/>
                    </a:moveTo>
                    <a:lnTo>
                      <a:pt x="63384" y="265422"/>
                    </a:lnTo>
                    <a:cubicBezTo>
                      <a:pt x="28391" y="265422"/>
                      <a:pt x="0" y="237031"/>
                      <a:pt x="0" y="202037"/>
                    </a:cubicBezTo>
                    <a:lnTo>
                      <a:pt x="0" y="63384"/>
                    </a:lnTo>
                    <a:cubicBezTo>
                      <a:pt x="0" y="28391"/>
                      <a:pt x="28391" y="0"/>
                      <a:pt x="63384" y="0"/>
                    </a:cubicBezTo>
                    <a:lnTo>
                      <a:pt x="4352384" y="0"/>
                    </a:lnTo>
                    <a:cubicBezTo>
                      <a:pt x="4387377" y="0"/>
                      <a:pt x="4415768" y="28391"/>
                      <a:pt x="4415768" y="63384"/>
                    </a:cubicBezTo>
                    <a:lnTo>
                      <a:pt x="4415768" y="202037"/>
                    </a:lnTo>
                    <a:cubicBezTo>
                      <a:pt x="4415108" y="237031"/>
                      <a:pt x="4387047" y="265422"/>
                      <a:pt x="4352384" y="265422"/>
                    </a:cubicBezTo>
                    <a:close/>
                  </a:path>
                </a:pathLst>
              </a:custGeom>
              <a:solidFill>
                <a:srgbClr val="72D9DB"/>
              </a:solidFill>
              <a:ln w="3296"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15BCC69F-AD3F-462C-A415-895570227A97}"/>
                </a:ext>
              </a:extLst>
            </p:cNvPr>
            <p:cNvSpPr/>
            <p:nvPr/>
          </p:nvSpPr>
          <p:spPr>
            <a:xfrm flipH="1">
              <a:off x="8933899" y="2300391"/>
              <a:ext cx="751683" cy="634099"/>
            </a:xfrm>
            <a:custGeom>
              <a:avLst/>
              <a:gdLst>
                <a:gd name="connsiteX0" fmla="*/ 1012209 w 1026981"/>
                <a:gd name="connsiteY0" fmla="*/ 342092 h 866332"/>
                <a:gd name="connsiteX1" fmla="*/ 678121 w 1026981"/>
                <a:gd name="connsiteY1" fmla="*/ 25832 h 866332"/>
                <a:gd name="connsiteX2" fmla="*/ 208352 w 1026981"/>
                <a:gd name="connsiteY2" fmla="*/ 76671 h 866332"/>
                <a:gd name="connsiteX3" fmla="*/ 38007 w 1026981"/>
                <a:gd name="connsiteY3" fmla="*/ 234801 h 866332"/>
                <a:gd name="connsiteX4" fmla="*/ 15558 w 1026981"/>
                <a:gd name="connsiteY4" fmla="*/ 457306 h 866332"/>
                <a:gd name="connsiteX5" fmla="*/ 222547 w 1026981"/>
                <a:gd name="connsiteY5" fmla="*/ 642507 h 866332"/>
                <a:gd name="connsiteX6" fmla="*/ 562577 w 1026981"/>
                <a:gd name="connsiteY6" fmla="*/ 685754 h 866332"/>
                <a:gd name="connsiteX7" fmla="*/ 562577 w 1026981"/>
                <a:gd name="connsiteY7" fmla="*/ 685754 h 866332"/>
                <a:gd name="connsiteX8" fmla="*/ 856720 w 1026981"/>
                <a:gd name="connsiteY8" fmla="*/ 866333 h 866332"/>
                <a:gd name="connsiteX9" fmla="*/ 782441 w 1026981"/>
                <a:gd name="connsiteY9" fmla="*/ 665616 h 866332"/>
                <a:gd name="connsiteX10" fmla="*/ 795316 w 1026981"/>
                <a:gd name="connsiteY10" fmla="*/ 664296 h 866332"/>
                <a:gd name="connsiteX11" fmla="*/ 977216 w 1026981"/>
                <a:gd name="connsiteY11" fmla="*/ 537857 h 866332"/>
                <a:gd name="connsiteX12" fmla="*/ 1025084 w 1026981"/>
                <a:gd name="connsiteY12" fmla="*/ 442451 h 866332"/>
                <a:gd name="connsiteX13" fmla="*/ 1012209 w 1026981"/>
                <a:gd name="connsiteY13" fmla="*/ 342092 h 86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6981" h="866332">
                  <a:moveTo>
                    <a:pt x="1012209" y="342092"/>
                  </a:moveTo>
                  <a:cubicBezTo>
                    <a:pt x="962030" y="193536"/>
                    <a:pt x="832290" y="74360"/>
                    <a:pt x="678121" y="25832"/>
                  </a:cubicBezTo>
                  <a:cubicBezTo>
                    <a:pt x="523952" y="-22697"/>
                    <a:pt x="348985" y="-1239"/>
                    <a:pt x="208352" y="76671"/>
                  </a:cubicBezTo>
                  <a:cubicBezTo>
                    <a:pt x="139355" y="114636"/>
                    <a:pt x="76631" y="167786"/>
                    <a:pt x="38007" y="234801"/>
                  </a:cubicBezTo>
                  <a:cubicBezTo>
                    <a:pt x="-618" y="301817"/>
                    <a:pt x="-12833" y="385009"/>
                    <a:pt x="15558" y="457306"/>
                  </a:cubicBezTo>
                  <a:cubicBezTo>
                    <a:pt x="49891" y="544460"/>
                    <a:pt x="135724" y="601902"/>
                    <a:pt x="222547" y="642507"/>
                  </a:cubicBezTo>
                  <a:cubicBezTo>
                    <a:pt x="315973" y="686414"/>
                    <a:pt x="443732" y="715465"/>
                    <a:pt x="562577" y="685754"/>
                  </a:cubicBezTo>
                  <a:lnTo>
                    <a:pt x="562577" y="685754"/>
                  </a:lnTo>
                  <a:cubicBezTo>
                    <a:pt x="660624" y="745837"/>
                    <a:pt x="758672" y="806580"/>
                    <a:pt x="856720" y="866333"/>
                  </a:cubicBezTo>
                  <a:cubicBezTo>
                    <a:pt x="838563" y="799317"/>
                    <a:pt x="784422" y="666276"/>
                    <a:pt x="782441" y="665616"/>
                  </a:cubicBezTo>
                  <a:lnTo>
                    <a:pt x="795316" y="664296"/>
                  </a:lnTo>
                  <a:cubicBezTo>
                    <a:pt x="866293" y="639206"/>
                    <a:pt x="930668" y="595299"/>
                    <a:pt x="977216" y="537857"/>
                  </a:cubicBezTo>
                  <a:cubicBezTo>
                    <a:pt x="999664" y="510127"/>
                    <a:pt x="1019142" y="477774"/>
                    <a:pt x="1025084" y="442451"/>
                  </a:cubicBezTo>
                  <a:cubicBezTo>
                    <a:pt x="1030696" y="408778"/>
                    <a:pt x="1023103" y="374445"/>
                    <a:pt x="1012209" y="342092"/>
                  </a:cubicBezTo>
                  <a:close/>
                </a:path>
              </a:pathLst>
            </a:custGeom>
            <a:solidFill>
              <a:srgbClr val="F4901E"/>
            </a:solidFill>
            <a:ln w="3296" cap="flat">
              <a:noFill/>
              <a:prstDash val="solid"/>
              <a:miter/>
            </a:ln>
          </p:spPr>
          <p:txBody>
            <a:bodyPr rtlCol="0" anchor="ctr"/>
            <a:lstStyle/>
            <a:p>
              <a:endParaRPr lang="zh-CN" altLang="en-US" dirty="0"/>
            </a:p>
          </p:txBody>
        </p:sp>
        <p:sp>
          <p:nvSpPr>
            <p:cNvPr id="93" name="任意多边形: 形状 92">
              <a:extLst>
                <a:ext uri="{FF2B5EF4-FFF2-40B4-BE49-F238E27FC236}">
                  <a16:creationId xmlns:a16="http://schemas.microsoft.com/office/drawing/2014/main" xmlns="" id="{F6C0D426-983B-413E-8CEA-CD5E61BA1C2F}"/>
                </a:ext>
              </a:extLst>
            </p:cNvPr>
            <p:cNvSpPr/>
            <p:nvPr/>
          </p:nvSpPr>
          <p:spPr>
            <a:xfrm rot="13876413" flipH="1">
              <a:off x="9601595" y="1535600"/>
              <a:ext cx="717073" cy="824665"/>
            </a:xfrm>
            <a:custGeom>
              <a:avLst/>
              <a:gdLst>
                <a:gd name="connsiteX0" fmla="*/ 1411790 w 1424906"/>
                <a:gd name="connsiteY0" fmla="*/ 271396 h 1206313"/>
                <a:gd name="connsiteX1" fmla="*/ 1135474 w 1424906"/>
                <a:gd name="connsiteY1" fmla="*/ 52523 h 1206313"/>
                <a:gd name="connsiteX2" fmla="*/ 316761 w 1424906"/>
                <a:gd name="connsiteY2" fmla="*/ 99071 h 1206313"/>
                <a:gd name="connsiteX3" fmla="*/ 28891 w 1424906"/>
                <a:gd name="connsiteY3" fmla="*/ 351947 h 1206313"/>
                <a:gd name="connsiteX4" fmla="*/ 45728 w 1424906"/>
                <a:gd name="connsiteY4" fmla="*/ 681743 h 1206313"/>
                <a:gd name="connsiteX5" fmla="*/ 292332 w 1424906"/>
                <a:gd name="connsiteY5" fmla="*/ 908870 h 1206313"/>
                <a:gd name="connsiteX6" fmla="*/ 165894 w 1424906"/>
                <a:gd name="connsiteY6" fmla="*/ 1206314 h 1206313"/>
                <a:gd name="connsiteX7" fmla="*/ 385428 w 1424906"/>
                <a:gd name="connsiteY7" fmla="*/ 1076574 h 1206313"/>
                <a:gd name="connsiteX8" fmla="*/ 502953 w 1424906"/>
                <a:gd name="connsiteY8" fmla="*/ 1019132 h 1206313"/>
                <a:gd name="connsiteX9" fmla="*/ 679900 w 1424906"/>
                <a:gd name="connsiteY9" fmla="*/ 998995 h 1206313"/>
                <a:gd name="connsiteX10" fmla="*/ 1148349 w 1424906"/>
                <a:gd name="connsiteY10" fmla="*/ 843505 h 1206313"/>
                <a:gd name="connsiteX11" fmla="*/ 1418062 w 1424906"/>
                <a:gd name="connsiteY11" fmla="*/ 437120 h 1206313"/>
                <a:gd name="connsiteX12" fmla="*/ 1411790 w 1424906"/>
                <a:gd name="connsiteY12" fmla="*/ 271396 h 1206313"/>
                <a:gd name="connsiteX0" fmla="*/ 1418062 w 1418062"/>
                <a:gd name="connsiteY0" fmla="*/ 425760 h 1194954"/>
                <a:gd name="connsiteX1" fmla="*/ 1135474 w 1418062"/>
                <a:gd name="connsiteY1" fmla="*/ 41163 h 1194954"/>
                <a:gd name="connsiteX2" fmla="*/ 316761 w 1418062"/>
                <a:gd name="connsiteY2" fmla="*/ 87711 h 1194954"/>
                <a:gd name="connsiteX3" fmla="*/ 28891 w 1418062"/>
                <a:gd name="connsiteY3" fmla="*/ 340587 h 1194954"/>
                <a:gd name="connsiteX4" fmla="*/ 45728 w 1418062"/>
                <a:gd name="connsiteY4" fmla="*/ 670383 h 1194954"/>
                <a:gd name="connsiteX5" fmla="*/ 292332 w 1418062"/>
                <a:gd name="connsiteY5" fmla="*/ 897510 h 1194954"/>
                <a:gd name="connsiteX6" fmla="*/ 165894 w 1418062"/>
                <a:gd name="connsiteY6" fmla="*/ 1194954 h 1194954"/>
                <a:gd name="connsiteX7" fmla="*/ 385428 w 1418062"/>
                <a:gd name="connsiteY7" fmla="*/ 1065214 h 1194954"/>
                <a:gd name="connsiteX8" fmla="*/ 502953 w 1418062"/>
                <a:gd name="connsiteY8" fmla="*/ 1007772 h 1194954"/>
                <a:gd name="connsiteX9" fmla="*/ 679900 w 1418062"/>
                <a:gd name="connsiteY9" fmla="*/ 987635 h 1194954"/>
                <a:gd name="connsiteX10" fmla="*/ 1148349 w 1418062"/>
                <a:gd name="connsiteY10" fmla="*/ 832145 h 1194954"/>
                <a:gd name="connsiteX11" fmla="*/ 1418062 w 1418062"/>
                <a:gd name="connsiteY11" fmla="*/ 425760 h 1194954"/>
                <a:gd name="connsiteX0" fmla="*/ 1418062 w 1418062"/>
                <a:gd name="connsiteY0" fmla="*/ 339003 h 1108197"/>
                <a:gd name="connsiteX1" fmla="*/ 316761 w 1418062"/>
                <a:gd name="connsiteY1" fmla="*/ 954 h 1108197"/>
                <a:gd name="connsiteX2" fmla="*/ 28891 w 1418062"/>
                <a:gd name="connsiteY2" fmla="*/ 253830 h 1108197"/>
                <a:gd name="connsiteX3" fmla="*/ 45728 w 1418062"/>
                <a:gd name="connsiteY3" fmla="*/ 583626 h 1108197"/>
                <a:gd name="connsiteX4" fmla="*/ 292332 w 1418062"/>
                <a:gd name="connsiteY4" fmla="*/ 810753 h 1108197"/>
                <a:gd name="connsiteX5" fmla="*/ 165894 w 1418062"/>
                <a:gd name="connsiteY5" fmla="*/ 1108197 h 1108197"/>
                <a:gd name="connsiteX6" fmla="*/ 385428 w 1418062"/>
                <a:gd name="connsiteY6" fmla="*/ 978457 h 1108197"/>
                <a:gd name="connsiteX7" fmla="*/ 502953 w 1418062"/>
                <a:gd name="connsiteY7" fmla="*/ 921015 h 1108197"/>
                <a:gd name="connsiteX8" fmla="*/ 679900 w 1418062"/>
                <a:gd name="connsiteY8" fmla="*/ 900878 h 1108197"/>
                <a:gd name="connsiteX9" fmla="*/ 1148349 w 1418062"/>
                <a:gd name="connsiteY9" fmla="*/ 745388 h 1108197"/>
                <a:gd name="connsiteX10" fmla="*/ 1418062 w 1418062"/>
                <a:gd name="connsiteY10" fmla="*/ 339003 h 1108197"/>
                <a:gd name="connsiteX0" fmla="*/ 1148349 w 1148349"/>
                <a:gd name="connsiteY0" fmla="*/ 762592 h 1125401"/>
                <a:gd name="connsiteX1" fmla="*/ 316761 w 1148349"/>
                <a:gd name="connsiteY1" fmla="*/ 18158 h 1125401"/>
                <a:gd name="connsiteX2" fmla="*/ 28891 w 1148349"/>
                <a:gd name="connsiteY2" fmla="*/ 271034 h 1125401"/>
                <a:gd name="connsiteX3" fmla="*/ 45728 w 1148349"/>
                <a:gd name="connsiteY3" fmla="*/ 600830 h 1125401"/>
                <a:gd name="connsiteX4" fmla="*/ 292332 w 1148349"/>
                <a:gd name="connsiteY4" fmla="*/ 827957 h 1125401"/>
                <a:gd name="connsiteX5" fmla="*/ 165894 w 1148349"/>
                <a:gd name="connsiteY5" fmla="*/ 1125401 h 1125401"/>
                <a:gd name="connsiteX6" fmla="*/ 385428 w 1148349"/>
                <a:gd name="connsiteY6" fmla="*/ 995661 h 1125401"/>
                <a:gd name="connsiteX7" fmla="*/ 502953 w 1148349"/>
                <a:gd name="connsiteY7" fmla="*/ 938219 h 1125401"/>
                <a:gd name="connsiteX8" fmla="*/ 679900 w 1148349"/>
                <a:gd name="connsiteY8" fmla="*/ 918082 h 1125401"/>
                <a:gd name="connsiteX9" fmla="*/ 1148349 w 1148349"/>
                <a:gd name="connsiteY9" fmla="*/ 762592 h 1125401"/>
                <a:gd name="connsiteX0" fmla="*/ 1148349 w 1148349"/>
                <a:gd name="connsiteY0" fmla="*/ 881710 h 1244519"/>
                <a:gd name="connsiteX1" fmla="*/ 454470 w 1148349"/>
                <a:gd name="connsiteY1" fmla="*/ 12606 h 1244519"/>
                <a:gd name="connsiteX2" fmla="*/ 28891 w 1148349"/>
                <a:gd name="connsiteY2" fmla="*/ 390152 h 1244519"/>
                <a:gd name="connsiteX3" fmla="*/ 45728 w 1148349"/>
                <a:gd name="connsiteY3" fmla="*/ 719948 h 1244519"/>
                <a:gd name="connsiteX4" fmla="*/ 292332 w 1148349"/>
                <a:gd name="connsiteY4" fmla="*/ 947075 h 1244519"/>
                <a:gd name="connsiteX5" fmla="*/ 165894 w 1148349"/>
                <a:gd name="connsiteY5" fmla="*/ 1244519 h 1244519"/>
                <a:gd name="connsiteX6" fmla="*/ 385428 w 1148349"/>
                <a:gd name="connsiteY6" fmla="*/ 1114779 h 1244519"/>
                <a:gd name="connsiteX7" fmla="*/ 502953 w 1148349"/>
                <a:gd name="connsiteY7" fmla="*/ 1057337 h 1244519"/>
                <a:gd name="connsiteX8" fmla="*/ 679900 w 1148349"/>
                <a:gd name="connsiteY8" fmla="*/ 1037200 h 1244519"/>
                <a:gd name="connsiteX9" fmla="*/ 1148349 w 1148349"/>
                <a:gd name="connsiteY9" fmla="*/ 881710 h 1244519"/>
                <a:gd name="connsiteX0" fmla="*/ 1148349 w 1148349"/>
                <a:gd name="connsiteY0" fmla="*/ 875673 h 1238482"/>
                <a:gd name="connsiteX1" fmla="*/ 454470 w 1148349"/>
                <a:gd name="connsiteY1" fmla="*/ 6569 h 1238482"/>
                <a:gd name="connsiteX2" fmla="*/ 28891 w 1148349"/>
                <a:gd name="connsiteY2" fmla="*/ 384115 h 1238482"/>
                <a:gd name="connsiteX3" fmla="*/ 45728 w 1148349"/>
                <a:gd name="connsiteY3" fmla="*/ 713911 h 1238482"/>
                <a:gd name="connsiteX4" fmla="*/ 292332 w 1148349"/>
                <a:gd name="connsiteY4" fmla="*/ 941038 h 1238482"/>
                <a:gd name="connsiteX5" fmla="*/ 165894 w 1148349"/>
                <a:gd name="connsiteY5" fmla="*/ 1238482 h 1238482"/>
                <a:gd name="connsiteX6" fmla="*/ 385428 w 1148349"/>
                <a:gd name="connsiteY6" fmla="*/ 1108742 h 1238482"/>
                <a:gd name="connsiteX7" fmla="*/ 502953 w 1148349"/>
                <a:gd name="connsiteY7" fmla="*/ 1051300 h 1238482"/>
                <a:gd name="connsiteX8" fmla="*/ 679900 w 1148349"/>
                <a:gd name="connsiteY8" fmla="*/ 1031163 h 1238482"/>
                <a:gd name="connsiteX9" fmla="*/ 1148349 w 1148349"/>
                <a:gd name="connsiteY9" fmla="*/ 875673 h 1238482"/>
                <a:gd name="connsiteX0" fmla="*/ 1148349 w 1148349"/>
                <a:gd name="connsiteY0" fmla="*/ 875673 h 1238482"/>
                <a:gd name="connsiteX1" fmla="*/ 454470 w 1148349"/>
                <a:gd name="connsiteY1" fmla="*/ 6569 h 1238482"/>
                <a:gd name="connsiteX2" fmla="*/ 28891 w 1148349"/>
                <a:gd name="connsiteY2" fmla="*/ 384115 h 1238482"/>
                <a:gd name="connsiteX3" fmla="*/ 45728 w 1148349"/>
                <a:gd name="connsiteY3" fmla="*/ 713911 h 1238482"/>
                <a:gd name="connsiteX4" fmla="*/ 292332 w 1148349"/>
                <a:gd name="connsiteY4" fmla="*/ 941038 h 1238482"/>
                <a:gd name="connsiteX5" fmla="*/ 165894 w 1148349"/>
                <a:gd name="connsiteY5" fmla="*/ 1238482 h 1238482"/>
                <a:gd name="connsiteX6" fmla="*/ 385428 w 1148349"/>
                <a:gd name="connsiteY6" fmla="*/ 1108742 h 1238482"/>
                <a:gd name="connsiteX7" fmla="*/ 502953 w 1148349"/>
                <a:gd name="connsiteY7" fmla="*/ 1051300 h 1238482"/>
                <a:gd name="connsiteX8" fmla="*/ 679900 w 1148349"/>
                <a:gd name="connsiteY8" fmla="*/ 1031163 h 1238482"/>
                <a:gd name="connsiteX9" fmla="*/ 1148349 w 1148349"/>
                <a:gd name="connsiteY9" fmla="*/ 875673 h 1238482"/>
                <a:gd name="connsiteX0" fmla="*/ 1083896 w 1083896"/>
                <a:gd name="connsiteY0" fmla="*/ 827309 h 1242373"/>
                <a:gd name="connsiteX1" fmla="*/ 454470 w 1083896"/>
                <a:gd name="connsiteY1" fmla="*/ 10460 h 1242373"/>
                <a:gd name="connsiteX2" fmla="*/ 28891 w 1083896"/>
                <a:gd name="connsiteY2" fmla="*/ 388006 h 1242373"/>
                <a:gd name="connsiteX3" fmla="*/ 45728 w 1083896"/>
                <a:gd name="connsiteY3" fmla="*/ 717802 h 1242373"/>
                <a:gd name="connsiteX4" fmla="*/ 292332 w 1083896"/>
                <a:gd name="connsiteY4" fmla="*/ 944929 h 1242373"/>
                <a:gd name="connsiteX5" fmla="*/ 165894 w 1083896"/>
                <a:gd name="connsiteY5" fmla="*/ 1242373 h 1242373"/>
                <a:gd name="connsiteX6" fmla="*/ 385428 w 1083896"/>
                <a:gd name="connsiteY6" fmla="*/ 1112633 h 1242373"/>
                <a:gd name="connsiteX7" fmla="*/ 502953 w 1083896"/>
                <a:gd name="connsiteY7" fmla="*/ 1055191 h 1242373"/>
                <a:gd name="connsiteX8" fmla="*/ 679900 w 1083896"/>
                <a:gd name="connsiteY8" fmla="*/ 1035054 h 1242373"/>
                <a:gd name="connsiteX9" fmla="*/ 1083896 w 1083896"/>
                <a:gd name="connsiteY9" fmla="*/ 827309 h 1242373"/>
                <a:gd name="connsiteX0" fmla="*/ 1083896 w 1083931"/>
                <a:gd name="connsiteY0" fmla="*/ 827309 h 1242373"/>
                <a:gd name="connsiteX1" fmla="*/ 454470 w 1083931"/>
                <a:gd name="connsiteY1" fmla="*/ 10460 h 1242373"/>
                <a:gd name="connsiteX2" fmla="*/ 28891 w 1083931"/>
                <a:gd name="connsiteY2" fmla="*/ 388006 h 1242373"/>
                <a:gd name="connsiteX3" fmla="*/ 45728 w 1083931"/>
                <a:gd name="connsiteY3" fmla="*/ 717802 h 1242373"/>
                <a:gd name="connsiteX4" fmla="*/ 292332 w 1083931"/>
                <a:gd name="connsiteY4" fmla="*/ 944929 h 1242373"/>
                <a:gd name="connsiteX5" fmla="*/ 165894 w 1083931"/>
                <a:gd name="connsiteY5" fmla="*/ 1242373 h 1242373"/>
                <a:gd name="connsiteX6" fmla="*/ 385428 w 1083931"/>
                <a:gd name="connsiteY6" fmla="*/ 1112633 h 1242373"/>
                <a:gd name="connsiteX7" fmla="*/ 502953 w 1083931"/>
                <a:gd name="connsiteY7" fmla="*/ 1055191 h 1242373"/>
                <a:gd name="connsiteX8" fmla="*/ 679900 w 1083931"/>
                <a:gd name="connsiteY8" fmla="*/ 1035054 h 1242373"/>
                <a:gd name="connsiteX9" fmla="*/ 1083896 w 1083931"/>
                <a:gd name="connsiteY9" fmla="*/ 827309 h 1242373"/>
                <a:gd name="connsiteX0" fmla="*/ 1083896 w 1083896"/>
                <a:gd name="connsiteY0" fmla="*/ 827309 h 1242373"/>
                <a:gd name="connsiteX1" fmla="*/ 454470 w 1083896"/>
                <a:gd name="connsiteY1" fmla="*/ 10460 h 1242373"/>
                <a:gd name="connsiteX2" fmla="*/ 28891 w 1083896"/>
                <a:gd name="connsiteY2" fmla="*/ 388006 h 1242373"/>
                <a:gd name="connsiteX3" fmla="*/ 45728 w 1083896"/>
                <a:gd name="connsiteY3" fmla="*/ 717802 h 1242373"/>
                <a:gd name="connsiteX4" fmla="*/ 292332 w 1083896"/>
                <a:gd name="connsiteY4" fmla="*/ 944929 h 1242373"/>
                <a:gd name="connsiteX5" fmla="*/ 165894 w 1083896"/>
                <a:gd name="connsiteY5" fmla="*/ 1242373 h 1242373"/>
                <a:gd name="connsiteX6" fmla="*/ 385428 w 1083896"/>
                <a:gd name="connsiteY6" fmla="*/ 1112633 h 1242373"/>
                <a:gd name="connsiteX7" fmla="*/ 502953 w 1083896"/>
                <a:gd name="connsiteY7" fmla="*/ 1055191 h 1242373"/>
                <a:gd name="connsiteX8" fmla="*/ 679900 w 1083896"/>
                <a:gd name="connsiteY8" fmla="*/ 1035054 h 1242373"/>
                <a:gd name="connsiteX9" fmla="*/ 1083896 w 1083896"/>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 name="connsiteX0" fmla="*/ 1083896 w 1085888"/>
                <a:gd name="connsiteY0" fmla="*/ 827309 h 1242373"/>
                <a:gd name="connsiteX1" fmla="*/ 454470 w 1085888"/>
                <a:gd name="connsiteY1" fmla="*/ 10460 h 1242373"/>
                <a:gd name="connsiteX2" fmla="*/ 28891 w 1085888"/>
                <a:gd name="connsiteY2" fmla="*/ 388006 h 1242373"/>
                <a:gd name="connsiteX3" fmla="*/ 45728 w 1085888"/>
                <a:gd name="connsiteY3" fmla="*/ 717802 h 1242373"/>
                <a:gd name="connsiteX4" fmla="*/ 292332 w 1085888"/>
                <a:gd name="connsiteY4" fmla="*/ 944929 h 1242373"/>
                <a:gd name="connsiteX5" fmla="*/ 165894 w 1085888"/>
                <a:gd name="connsiteY5" fmla="*/ 1242373 h 1242373"/>
                <a:gd name="connsiteX6" fmla="*/ 385428 w 1085888"/>
                <a:gd name="connsiteY6" fmla="*/ 1112633 h 1242373"/>
                <a:gd name="connsiteX7" fmla="*/ 502953 w 1085888"/>
                <a:gd name="connsiteY7" fmla="*/ 1055191 h 1242373"/>
                <a:gd name="connsiteX8" fmla="*/ 679900 w 1085888"/>
                <a:gd name="connsiteY8" fmla="*/ 1035054 h 1242373"/>
                <a:gd name="connsiteX9" fmla="*/ 1083896 w 1085888"/>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 name="connsiteX0" fmla="*/ 1083896 w 1085888"/>
                <a:gd name="connsiteY0" fmla="*/ 827309 h 1242373"/>
                <a:gd name="connsiteX1" fmla="*/ 454470 w 1085888"/>
                <a:gd name="connsiteY1" fmla="*/ 10460 h 1242373"/>
                <a:gd name="connsiteX2" fmla="*/ 28891 w 1085888"/>
                <a:gd name="connsiteY2" fmla="*/ 388006 h 1242373"/>
                <a:gd name="connsiteX3" fmla="*/ 45728 w 1085888"/>
                <a:gd name="connsiteY3" fmla="*/ 717802 h 1242373"/>
                <a:gd name="connsiteX4" fmla="*/ 292332 w 1085888"/>
                <a:gd name="connsiteY4" fmla="*/ 944929 h 1242373"/>
                <a:gd name="connsiteX5" fmla="*/ 165894 w 1085888"/>
                <a:gd name="connsiteY5" fmla="*/ 1242373 h 1242373"/>
                <a:gd name="connsiteX6" fmla="*/ 385428 w 1085888"/>
                <a:gd name="connsiteY6" fmla="*/ 1112633 h 1242373"/>
                <a:gd name="connsiteX7" fmla="*/ 502953 w 1085888"/>
                <a:gd name="connsiteY7" fmla="*/ 1055191 h 1242373"/>
                <a:gd name="connsiteX8" fmla="*/ 679900 w 1085888"/>
                <a:gd name="connsiteY8" fmla="*/ 1035054 h 1242373"/>
                <a:gd name="connsiteX9" fmla="*/ 1083896 w 1085888"/>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90" h="1242373">
                  <a:moveTo>
                    <a:pt x="1083896" y="827309"/>
                  </a:moveTo>
                  <a:cubicBezTo>
                    <a:pt x="1120989" y="392096"/>
                    <a:pt x="630304" y="83677"/>
                    <a:pt x="454470" y="10460"/>
                  </a:cubicBezTo>
                  <a:cubicBezTo>
                    <a:pt x="278636" y="-62757"/>
                    <a:pt x="81381" y="268170"/>
                    <a:pt x="28891" y="388006"/>
                  </a:cubicBezTo>
                  <a:cubicBezTo>
                    <a:pt x="-16336" y="492656"/>
                    <a:pt x="-6762" y="616454"/>
                    <a:pt x="45728" y="717802"/>
                  </a:cubicBezTo>
                  <a:cubicBezTo>
                    <a:pt x="98218" y="819151"/>
                    <a:pt x="189003" y="897721"/>
                    <a:pt x="292332" y="944929"/>
                  </a:cubicBezTo>
                  <a:cubicBezTo>
                    <a:pt x="256348" y="1037364"/>
                    <a:pt x="201217" y="1150268"/>
                    <a:pt x="165894" y="1242373"/>
                  </a:cubicBezTo>
                  <a:lnTo>
                    <a:pt x="385428" y="1112633"/>
                  </a:lnTo>
                  <a:cubicBezTo>
                    <a:pt x="422732" y="1090845"/>
                    <a:pt x="461027" y="1068066"/>
                    <a:pt x="502953" y="1055191"/>
                  </a:cubicBezTo>
                  <a:cubicBezTo>
                    <a:pt x="559734" y="1037694"/>
                    <a:pt x="575896" y="1034322"/>
                    <a:pt x="679900" y="1035054"/>
                  </a:cubicBezTo>
                  <a:cubicBezTo>
                    <a:pt x="793093" y="1035851"/>
                    <a:pt x="961605" y="1023510"/>
                    <a:pt x="1083896" y="827309"/>
                  </a:cubicBezTo>
                  <a:close/>
                </a:path>
              </a:pathLst>
            </a:custGeom>
            <a:solidFill>
              <a:srgbClr val="3FC4CC"/>
            </a:solidFill>
            <a:ln w="329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17C9ACBD-A4BD-4C0F-871C-F658CD4C7FEE}"/>
                </a:ext>
              </a:extLst>
            </p:cNvPr>
            <p:cNvSpPr/>
            <p:nvPr/>
          </p:nvSpPr>
          <p:spPr>
            <a:xfrm flipH="1">
              <a:off x="9612975" y="2957769"/>
              <a:ext cx="499055" cy="375171"/>
            </a:xfrm>
            <a:custGeom>
              <a:avLst/>
              <a:gdLst>
                <a:gd name="connsiteX0" fmla="*/ 681050 w 681829"/>
                <a:gd name="connsiteY0" fmla="*/ 187399 h 512573"/>
                <a:gd name="connsiteX1" fmla="*/ 612714 w 681829"/>
                <a:gd name="connsiteY1" fmla="*/ 84730 h 512573"/>
                <a:gd name="connsiteX2" fmla="*/ 273344 w 681829"/>
                <a:gd name="connsiteY2" fmla="*/ 6160 h 512573"/>
                <a:gd name="connsiteX3" fmla="*/ 148887 w 681829"/>
                <a:gd name="connsiteY3" fmla="*/ 51387 h 512573"/>
                <a:gd name="connsiteX4" fmla="*/ 70317 w 681829"/>
                <a:gd name="connsiteY4" fmla="*/ 294690 h 512573"/>
                <a:gd name="connsiteX5" fmla="*/ 89134 w 681829"/>
                <a:gd name="connsiteY5" fmla="*/ 319780 h 512573"/>
                <a:gd name="connsiteX6" fmla="*/ 0 w 681829"/>
                <a:gd name="connsiteY6" fmla="*/ 512573 h 512573"/>
                <a:gd name="connsiteX7" fmla="*/ 234390 w 681829"/>
                <a:gd name="connsiteY7" fmla="*/ 369959 h 512573"/>
                <a:gd name="connsiteX8" fmla="*/ 244623 w 681829"/>
                <a:gd name="connsiteY8" fmla="*/ 375241 h 512573"/>
                <a:gd name="connsiteX9" fmla="*/ 573099 w 681829"/>
                <a:gd name="connsiteY9" fmla="*/ 347510 h 512573"/>
                <a:gd name="connsiteX10" fmla="*/ 681050 w 681829"/>
                <a:gd name="connsiteY10" fmla="*/ 187399 h 5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1829" h="512573">
                  <a:moveTo>
                    <a:pt x="681050" y="187399"/>
                  </a:moveTo>
                  <a:cubicBezTo>
                    <a:pt x="675768" y="145473"/>
                    <a:pt x="645397" y="111140"/>
                    <a:pt x="612714" y="84730"/>
                  </a:cubicBezTo>
                  <a:cubicBezTo>
                    <a:pt x="518628" y="11112"/>
                    <a:pt x="391530" y="-12657"/>
                    <a:pt x="273344" y="6160"/>
                  </a:cubicBezTo>
                  <a:cubicBezTo>
                    <a:pt x="229438" y="13423"/>
                    <a:pt x="185531" y="26297"/>
                    <a:pt x="148887" y="51387"/>
                  </a:cubicBezTo>
                  <a:cubicBezTo>
                    <a:pt x="73288" y="103547"/>
                    <a:pt x="40605" y="208197"/>
                    <a:pt x="70317" y="294690"/>
                  </a:cubicBezTo>
                  <a:cubicBezTo>
                    <a:pt x="74278" y="306905"/>
                    <a:pt x="89134" y="319780"/>
                    <a:pt x="89134" y="319780"/>
                  </a:cubicBezTo>
                  <a:cubicBezTo>
                    <a:pt x="52490" y="389436"/>
                    <a:pt x="31032" y="440936"/>
                    <a:pt x="0" y="512573"/>
                  </a:cubicBezTo>
                  <a:cubicBezTo>
                    <a:pt x="72298" y="457772"/>
                    <a:pt x="150868" y="409904"/>
                    <a:pt x="234390" y="369959"/>
                  </a:cubicBezTo>
                  <a:lnTo>
                    <a:pt x="244623" y="375241"/>
                  </a:lnTo>
                  <a:cubicBezTo>
                    <a:pt x="343331" y="435324"/>
                    <a:pt x="473731" y="406273"/>
                    <a:pt x="573099" y="347510"/>
                  </a:cubicBezTo>
                  <a:cubicBezTo>
                    <a:pt x="630541" y="313177"/>
                    <a:pt x="689303" y="255735"/>
                    <a:pt x="681050" y="187399"/>
                  </a:cubicBezTo>
                  <a:close/>
                </a:path>
              </a:pathLst>
            </a:custGeom>
            <a:solidFill>
              <a:srgbClr val="287CEF"/>
            </a:solidFill>
            <a:ln w="3296"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9A85C53A-775A-4E1C-9049-6A73499E6BE0}"/>
                </a:ext>
              </a:extLst>
            </p:cNvPr>
            <p:cNvSpPr/>
            <p:nvPr/>
          </p:nvSpPr>
          <p:spPr>
            <a:xfrm flipH="1">
              <a:off x="8354407" y="3571913"/>
              <a:ext cx="70314" cy="188955"/>
            </a:xfrm>
            <a:custGeom>
              <a:avLst/>
              <a:gdLst>
                <a:gd name="connsiteX0" fmla="*/ 96067 w 96066"/>
                <a:gd name="connsiteY0" fmla="*/ 0 h 258158"/>
                <a:gd name="connsiteX1" fmla="*/ 48198 w 96066"/>
                <a:gd name="connsiteY1" fmla="*/ 152188 h 258158"/>
                <a:gd name="connsiteX2" fmla="*/ 37965 w 96066"/>
                <a:gd name="connsiteY2" fmla="*/ 258159 h 258158"/>
                <a:gd name="connsiteX3" fmla="*/ 0 w 96066"/>
                <a:gd name="connsiteY3" fmla="*/ 249906 h 258158"/>
                <a:gd name="connsiteX4" fmla="*/ 34333 w 96066"/>
                <a:gd name="connsiteY4" fmla="*/ 126108 h 258158"/>
                <a:gd name="connsiteX5" fmla="*/ 96067 w 96066"/>
                <a:gd name="connsiteY5" fmla="*/ 0 h 25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066" h="258158">
                  <a:moveTo>
                    <a:pt x="96067" y="0"/>
                  </a:moveTo>
                  <a:cubicBezTo>
                    <a:pt x="96067" y="0"/>
                    <a:pt x="57442" y="112243"/>
                    <a:pt x="48198" y="152188"/>
                  </a:cubicBezTo>
                  <a:cubicBezTo>
                    <a:pt x="37965" y="198736"/>
                    <a:pt x="37965" y="258159"/>
                    <a:pt x="37965" y="258159"/>
                  </a:cubicBezTo>
                  <a:lnTo>
                    <a:pt x="0" y="249906"/>
                  </a:lnTo>
                  <a:cubicBezTo>
                    <a:pt x="0" y="249906"/>
                    <a:pt x="9574" y="189823"/>
                    <a:pt x="34333" y="126108"/>
                  </a:cubicBezTo>
                  <a:cubicBezTo>
                    <a:pt x="46878" y="93096"/>
                    <a:pt x="96067" y="0"/>
                    <a:pt x="96067" y="0"/>
                  </a:cubicBezTo>
                  <a:close/>
                </a:path>
              </a:pathLst>
            </a:custGeom>
            <a:solidFill>
              <a:srgbClr val="1B51E1"/>
            </a:solidFill>
            <a:ln w="3296" cap="flat">
              <a:noFill/>
              <a:prstDash val="solid"/>
              <a:miter/>
            </a:ln>
          </p:spPr>
          <p:txBody>
            <a:bodyPr rtlCol="0" anchor="ctr"/>
            <a:lstStyle/>
            <a:p>
              <a:endParaRPr lang="zh-CN" altLang="en-US" dirty="0"/>
            </a:p>
          </p:txBody>
        </p:sp>
        <p:sp>
          <p:nvSpPr>
            <p:cNvPr id="96" name="任意多边形: 形状 95">
              <a:extLst>
                <a:ext uri="{FF2B5EF4-FFF2-40B4-BE49-F238E27FC236}">
                  <a16:creationId xmlns:a16="http://schemas.microsoft.com/office/drawing/2014/main" xmlns="" id="{F6039F2D-40A1-4C58-8B3F-9C61B8C7701D}"/>
                </a:ext>
              </a:extLst>
            </p:cNvPr>
            <p:cNvSpPr/>
            <p:nvPr/>
          </p:nvSpPr>
          <p:spPr>
            <a:xfrm flipH="1">
              <a:off x="7760720" y="3624347"/>
              <a:ext cx="43493" cy="188472"/>
            </a:xfrm>
            <a:custGeom>
              <a:avLst/>
              <a:gdLst>
                <a:gd name="connsiteX0" fmla="*/ 0 w 59422"/>
                <a:gd name="connsiteY0" fmla="*/ 0 h 257498"/>
                <a:gd name="connsiteX1" fmla="*/ 17496 w 59422"/>
                <a:gd name="connsiteY1" fmla="*/ 132381 h 257498"/>
                <a:gd name="connsiteX2" fmla="*/ 21458 w 59422"/>
                <a:gd name="connsiteY2" fmla="*/ 254857 h 257498"/>
                <a:gd name="connsiteX3" fmla="*/ 59423 w 59422"/>
                <a:gd name="connsiteY3" fmla="*/ 257498 h 257498"/>
                <a:gd name="connsiteX4" fmla="*/ 33673 w 59422"/>
                <a:gd name="connsiteY4" fmla="*/ 105310 h 257498"/>
                <a:gd name="connsiteX5" fmla="*/ 0 w 59422"/>
                <a:gd name="connsiteY5" fmla="*/ 0 h 2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22" h="257498">
                  <a:moveTo>
                    <a:pt x="0" y="0"/>
                  </a:moveTo>
                  <a:cubicBezTo>
                    <a:pt x="0" y="0"/>
                    <a:pt x="14856" y="108942"/>
                    <a:pt x="17496" y="132381"/>
                  </a:cubicBezTo>
                  <a:cubicBezTo>
                    <a:pt x="23439" y="180909"/>
                    <a:pt x="21458" y="254857"/>
                    <a:pt x="21458" y="254857"/>
                  </a:cubicBezTo>
                  <a:lnTo>
                    <a:pt x="59423" y="257498"/>
                  </a:lnTo>
                  <a:cubicBezTo>
                    <a:pt x="59423" y="257498"/>
                    <a:pt x="51170" y="165723"/>
                    <a:pt x="33673" y="105310"/>
                  </a:cubicBezTo>
                  <a:cubicBezTo>
                    <a:pt x="25750" y="76259"/>
                    <a:pt x="0" y="0"/>
                    <a:pt x="0" y="0"/>
                  </a:cubicBezTo>
                  <a:close/>
                </a:path>
              </a:pathLst>
            </a:custGeom>
            <a:solidFill>
              <a:srgbClr val="1B51E1"/>
            </a:solidFill>
            <a:ln w="3296"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E30A8364-E92F-4A9A-8425-ED4BCBD4185F}"/>
                </a:ext>
              </a:extLst>
            </p:cNvPr>
            <p:cNvSpPr/>
            <p:nvPr/>
          </p:nvSpPr>
          <p:spPr>
            <a:xfrm flipH="1">
              <a:off x="7816053" y="2861035"/>
              <a:ext cx="142562" cy="253229"/>
            </a:xfrm>
            <a:custGeom>
              <a:avLst/>
              <a:gdLst>
                <a:gd name="connsiteX0" fmla="*/ 97387 w 194774"/>
                <a:gd name="connsiteY0" fmla="*/ 345972 h 345972"/>
                <a:gd name="connsiteX1" fmla="*/ 0 w 194774"/>
                <a:gd name="connsiteY1" fmla="*/ 172986 h 345972"/>
                <a:gd name="connsiteX2" fmla="*/ 97387 w 194774"/>
                <a:gd name="connsiteY2" fmla="*/ 0 h 345972"/>
                <a:gd name="connsiteX3" fmla="*/ 194774 w 194774"/>
                <a:gd name="connsiteY3" fmla="*/ 172986 h 345972"/>
                <a:gd name="connsiteX4" fmla="*/ 97387 w 194774"/>
                <a:gd name="connsiteY4" fmla="*/ 345972 h 345972"/>
                <a:gd name="connsiteX5" fmla="*/ 97387 w 194774"/>
                <a:gd name="connsiteY5" fmla="*/ 24099 h 345972"/>
                <a:gd name="connsiteX6" fmla="*/ 23769 w 194774"/>
                <a:gd name="connsiteY6" fmla="*/ 173646 h 345972"/>
                <a:gd name="connsiteX7" fmla="*/ 97387 w 194774"/>
                <a:gd name="connsiteY7" fmla="*/ 323193 h 345972"/>
                <a:gd name="connsiteX8" fmla="*/ 171005 w 194774"/>
                <a:gd name="connsiteY8" fmla="*/ 173646 h 345972"/>
                <a:gd name="connsiteX9" fmla="*/ 97387 w 194774"/>
                <a:gd name="connsiteY9" fmla="*/ 24099 h 3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74" h="345972">
                  <a:moveTo>
                    <a:pt x="97387" y="345972"/>
                  </a:moveTo>
                  <a:cubicBezTo>
                    <a:pt x="43246" y="345972"/>
                    <a:pt x="0" y="269713"/>
                    <a:pt x="0" y="172986"/>
                  </a:cubicBezTo>
                  <a:cubicBezTo>
                    <a:pt x="0" y="76259"/>
                    <a:pt x="42586" y="0"/>
                    <a:pt x="97387" y="0"/>
                  </a:cubicBezTo>
                  <a:cubicBezTo>
                    <a:pt x="151528" y="0"/>
                    <a:pt x="194774" y="76259"/>
                    <a:pt x="194774" y="172986"/>
                  </a:cubicBezTo>
                  <a:cubicBezTo>
                    <a:pt x="194774" y="270703"/>
                    <a:pt x="152188" y="345972"/>
                    <a:pt x="97387" y="345972"/>
                  </a:cubicBezTo>
                  <a:close/>
                  <a:moveTo>
                    <a:pt x="97387" y="24099"/>
                  </a:moveTo>
                  <a:cubicBezTo>
                    <a:pt x="57442" y="24099"/>
                    <a:pt x="23769" y="92435"/>
                    <a:pt x="23769" y="173646"/>
                  </a:cubicBezTo>
                  <a:cubicBezTo>
                    <a:pt x="23769" y="254857"/>
                    <a:pt x="57442" y="323193"/>
                    <a:pt x="97387" y="323193"/>
                  </a:cubicBezTo>
                  <a:cubicBezTo>
                    <a:pt x="137332" y="323193"/>
                    <a:pt x="171005" y="254857"/>
                    <a:pt x="171005" y="173646"/>
                  </a:cubicBezTo>
                  <a:cubicBezTo>
                    <a:pt x="171005" y="92435"/>
                    <a:pt x="137332" y="24099"/>
                    <a:pt x="97387" y="24099"/>
                  </a:cubicBezTo>
                  <a:close/>
                </a:path>
              </a:pathLst>
            </a:custGeom>
            <a:solidFill>
              <a:srgbClr val="FFFFFF"/>
            </a:solidFill>
            <a:ln w="3296"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6D6D0A93-FB7C-4DC4-8E82-EC7F85541A29}"/>
                </a:ext>
              </a:extLst>
            </p:cNvPr>
            <p:cNvSpPr/>
            <p:nvPr/>
          </p:nvSpPr>
          <p:spPr>
            <a:xfrm flipH="1">
              <a:off x="7552479" y="2385988"/>
              <a:ext cx="711799" cy="818091"/>
            </a:xfrm>
            <a:custGeom>
              <a:avLst/>
              <a:gdLst>
                <a:gd name="connsiteX0" fmla="*/ 936898 w 972490"/>
                <a:gd name="connsiteY0" fmla="*/ 1030654 h 1117710"/>
                <a:gd name="connsiteX1" fmla="*/ 965949 w 972490"/>
                <a:gd name="connsiteY1" fmla="*/ 953074 h 1117710"/>
                <a:gd name="connsiteX2" fmla="*/ 756319 w 972490"/>
                <a:gd name="connsiteY2" fmla="*/ 362809 h 1117710"/>
                <a:gd name="connsiteX3" fmla="*/ 247925 w 972490"/>
                <a:gd name="connsiteY3" fmla="*/ 0 h 1117710"/>
                <a:gd name="connsiteX4" fmla="*/ 0 w 972490"/>
                <a:gd name="connsiteY4" fmla="*/ 66355 h 1117710"/>
                <a:gd name="connsiteX5" fmla="*/ 0 w 972490"/>
                <a:gd name="connsiteY5" fmla="*/ 66355 h 1117710"/>
                <a:gd name="connsiteX6" fmla="*/ 176948 w 972490"/>
                <a:gd name="connsiteY6" fmla="*/ 161102 h 1117710"/>
                <a:gd name="connsiteX7" fmla="*/ 297774 w 972490"/>
                <a:gd name="connsiteY7" fmla="*/ 403084 h 1117710"/>
                <a:gd name="connsiteX8" fmla="*/ 464157 w 972490"/>
                <a:gd name="connsiteY8" fmla="*/ 488257 h 1117710"/>
                <a:gd name="connsiteX9" fmla="*/ 487926 w 972490"/>
                <a:gd name="connsiteY9" fmla="*/ 1068949 h 1117710"/>
                <a:gd name="connsiteX10" fmla="*/ 644736 w 972490"/>
                <a:gd name="connsiteY10" fmla="*/ 1106253 h 1117710"/>
                <a:gd name="connsiteX11" fmla="*/ 936898 w 972490"/>
                <a:gd name="connsiteY11" fmla="*/ 1030654 h 111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490" h="1117710">
                  <a:moveTo>
                    <a:pt x="936898" y="1030654"/>
                  </a:moveTo>
                  <a:cubicBezTo>
                    <a:pt x="979484" y="1010516"/>
                    <a:pt x="976183" y="990048"/>
                    <a:pt x="965949" y="953074"/>
                  </a:cubicBezTo>
                  <a:lnTo>
                    <a:pt x="756319" y="362809"/>
                  </a:lnTo>
                  <a:cubicBezTo>
                    <a:pt x="693595" y="153839"/>
                    <a:pt x="489907" y="0"/>
                    <a:pt x="247925" y="0"/>
                  </a:cubicBezTo>
                  <a:cubicBezTo>
                    <a:pt x="90455" y="0"/>
                    <a:pt x="0" y="66355"/>
                    <a:pt x="0" y="66355"/>
                  </a:cubicBezTo>
                  <a:lnTo>
                    <a:pt x="0" y="66355"/>
                  </a:lnTo>
                  <a:cubicBezTo>
                    <a:pt x="1321" y="66355"/>
                    <a:pt x="102009" y="90785"/>
                    <a:pt x="176948" y="161102"/>
                  </a:cubicBezTo>
                  <a:cubicBezTo>
                    <a:pt x="252547" y="232079"/>
                    <a:pt x="207319" y="317912"/>
                    <a:pt x="297774" y="403084"/>
                  </a:cubicBezTo>
                  <a:cubicBezTo>
                    <a:pt x="358517" y="459866"/>
                    <a:pt x="464157" y="488257"/>
                    <a:pt x="464157" y="488257"/>
                  </a:cubicBezTo>
                  <a:cubicBezTo>
                    <a:pt x="464157" y="496510"/>
                    <a:pt x="480994" y="898603"/>
                    <a:pt x="487926" y="1068949"/>
                  </a:cubicBezTo>
                  <a:cubicBezTo>
                    <a:pt x="490567" y="1129031"/>
                    <a:pt x="524571" y="1123089"/>
                    <a:pt x="644736" y="1106253"/>
                  </a:cubicBezTo>
                  <a:cubicBezTo>
                    <a:pt x="804187" y="1084134"/>
                    <a:pt x="866581" y="1063336"/>
                    <a:pt x="936898" y="1030654"/>
                  </a:cubicBezTo>
                  <a:close/>
                </a:path>
              </a:pathLst>
            </a:custGeom>
            <a:solidFill>
              <a:srgbClr val="133B5D"/>
            </a:solidFill>
            <a:ln w="3296" cap="flat">
              <a:noFill/>
              <a:prstDash val="solid"/>
              <a:miter/>
            </a:ln>
          </p:spPr>
          <p:txBody>
            <a:bodyPr rtlCol="0" anchor="ctr"/>
            <a:lstStyle/>
            <a:p>
              <a:endParaRPr lang="zh-CN" altLang="en-US" dirty="0"/>
            </a:p>
          </p:txBody>
        </p:sp>
        <p:sp>
          <p:nvSpPr>
            <p:cNvPr id="99" name="任意多边形: 形状 98">
              <a:extLst>
                <a:ext uri="{FF2B5EF4-FFF2-40B4-BE49-F238E27FC236}">
                  <a16:creationId xmlns:a16="http://schemas.microsoft.com/office/drawing/2014/main" xmlns="" id="{9FACD07B-590E-462C-B64F-F685E14E92F7}"/>
                </a:ext>
              </a:extLst>
            </p:cNvPr>
            <p:cNvSpPr/>
            <p:nvPr/>
          </p:nvSpPr>
          <p:spPr>
            <a:xfrm flipH="1">
              <a:off x="8010808" y="2605631"/>
              <a:ext cx="525547" cy="268452"/>
            </a:xfrm>
            <a:custGeom>
              <a:avLst/>
              <a:gdLst>
                <a:gd name="connsiteX0" fmla="*/ 556263 w 718024"/>
                <a:gd name="connsiteY0" fmla="*/ 43907 h 366770"/>
                <a:gd name="connsiteX1" fmla="*/ 413648 w 718024"/>
                <a:gd name="connsiteY1" fmla="*/ 130400 h 366770"/>
                <a:gd name="connsiteX2" fmla="*/ 340690 w 718024"/>
                <a:gd name="connsiteY2" fmla="*/ 112903 h 366770"/>
                <a:gd name="connsiteX3" fmla="*/ 315601 w 718024"/>
                <a:gd name="connsiteY3" fmla="*/ 114884 h 366770"/>
                <a:gd name="connsiteX4" fmla="*/ 161431 w 718024"/>
                <a:gd name="connsiteY4" fmla="*/ 0 h 366770"/>
                <a:gd name="connsiteX5" fmla="*/ 0 w 718024"/>
                <a:gd name="connsiteY5" fmla="*/ 161432 h 366770"/>
                <a:gd name="connsiteX6" fmla="*/ 161431 w 718024"/>
                <a:gd name="connsiteY6" fmla="*/ 322863 h 366770"/>
                <a:gd name="connsiteX7" fmla="*/ 322863 w 718024"/>
                <a:gd name="connsiteY7" fmla="*/ 161432 h 366770"/>
                <a:gd name="connsiteX8" fmla="*/ 320882 w 718024"/>
                <a:gd name="connsiteY8" fmla="*/ 139643 h 366770"/>
                <a:gd name="connsiteX9" fmla="*/ 404074 w 718024"/>
                <a:gd name="connsiteY9" fmla="*/ 153839 h 366770"/>
                <a:gd name="connsiteX10" fmla="*/ 395161 w 718024"/>
                <a:gd name="connsiteY10" fmla="*/ 205338 h 366770"/>
                <a:gd name="connsiteX11" fmla="*/ 556593 w 718024"/>
                <a:gd name="connsiteY11" fmla="*/ 366770 h 366770"/>
                <a:gd name="connsiteX12" fmla="*/ 718024 w 718024"/>
                <a:gd name="connsiteY12" fmla="*/ 205338 h 366770"/>
                <a:gd name="connsiteX13" fmla="*/ 556263 w 718024"/>
                <a:gd name="connsiteY13" fmla="*/ 43907 h 366770"/>
                <a:gd name="connsiteX14" fmla="*/ 161431 w 718024"/>
                <a:gd name="connsiteY14" fmla="*/ 297444 h 366770"/>
                <a:gd name="connsiteX15" fmla="*/ 25420 w 718024"/>
                <a:gd name="connsiteY15" fmla="*/ 161432 h 366770"/>
                <a:gd name="connsiteX16" fmla="*/ 161431 w 718024"/>
                <a:gd name="connsiteY16" fmla="*/ 25420 h 366770"/>
                <a:gd name="connsiteX17" fmla="*/ 297444 w 718024"/>
                <a:gd name="connsiteY17" fmla="*/ 161432 h 366770"/>
                <a:gd name="connsiteX18" fmla="*/ 161431 w 718024"/>
                <a:gd name="connsiteY18" fmla="*/ 297444 h 366770"/>
                <a:gd name="connsiteX19" fmla="*/ 556263 w 718024"/>
                <a:gd name="connsiteY19" fmla="*/ 341350 h 366770"/>
                <a:gd name="connsiteX20" fmla="*/ 420250 w 718024"/>
                <a:gd name="connsiteY20" fmla="*/ 205338 h 366770"/>
                <a:gd name="connsiteX21" fmla="*/ 556263 w 718024"/>
                <a:gd name="connsiteY21" fmla="*/ 69326 h 366770"/>
                <a:gd name="connsiteX22" fmla="*/ 692274 w 718024"/>
                <a:gd name="connsiteY22" fmla="*/ 205338 h 366770"/>
                <a:gd name="connsiteX23" fmla="*/ 556263 w 718024"/>
                <a:gd name="connsiteY23" fmla="*/ 341350 h 366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18024" h="366770">
                  <a:moveTo>
                    <a:pt x="556263" y="43907"/>
                  </a:moveTo>
                  <a:cubicBezTo>
                    <a:pt x="494199" y="43907"/>
                    <a:pt x="440718" y="78900"/>
                    <a:pt x="413648" y="130400"/>
                  </a:cubicBezTo>
                  <a:cubicBezTo>
                    <a:pt x="391200" y="118845"/>
                    <a:pt x="366440" y="112903"/>
                    <a:pt x="340690" y="112903"/>
                  </a:cubicBezTo>
                  <a:cubicBezTo>
                    <a:pt x="332437" y="112903"/>
                    <a:pt x="323854" y="113563"/>
                    <a:pt x="315601" y="114884"/>
                  </a:cubicBezTo>
                  <a:cubicBezTo>
                    <a:pt x="295463" y="48529"/>
                    <a:pt x="234390" y="0"/>
                    <a:pt x="161431" y="0"/>
                  </a:cubicBezTo>
                  <a:cubicBezTo>
                    <a:pt x="72297" y="0"/>
                    <a:pt x="0" y="72298"/>
                    <a:pt x="0" y="161432"/>
                  </a:cubicBezTo>
                  <a:cubicBezTo>
                    <a:pt x="0" y="250566"/>
                    <a:pt x="72297" y="322863"/>
                    <a:pt x="161431" y="322863"/>
                  </a:cubicBezTo>
                  <a:cubicBezTo>
                    <a:pt x="250565" y="322863"/>
                    <a:pt x="322863" y="250566"/>
                    <a:pt x="322863" y="161432"/>
                  </a:cubicBezTo>
                  <a:cubicBezTo>
                    <a:pt x="322863" y="154169"/>
                    <a:pt x="322203" y="146576"/>
                    <a:pt x="320882" y="139643"/>
                  </a:cubicBezTo>
                  <a:cubicBezTo>
                    <a:pt x="349273" y="135682"/>
                    <a:pt x="378985" y="140304"/>
                    <a:pt x="404074" y="153839"/>
                  </a:cubicBezTo>
                  <a:cubicBezTo>
                    <a:pt x="398132" y="170015"/>
                    <a:pt x="395161" y="187512"/>
                    <a:pt x="395161" y="205338"/>
                  </a:cubicBezTo>
                  <a:cubicBezTo>
                    <a:pt x="395161" y="294473"/>
                    <a:pt x="467459" y="366770"/>
                    <a:pt x="556593" y="366770"/>
                  </a:cubicBezTo>
                  <a:cubicBezTo>
                    <a:pt x="645727" y="366770"/>
                    <a:pt x="718024" y="294473"/>
                    <a:pt x="718024" y="205338"/>
                  </a:cubicBezTo>
                  <a:cubicBezTo>
                    <a:pt x="718024" y="116204"/>
                    <a:pt x="645397" y="43907"/>
                    <a:pt x="556263" y="43907"/>
                  </a:cubicBezTo>
                  <a:close/>
                  <a:moveTo>
                    <a:pt x="161431" y="297444"/>
                  </a:moveTo>
                  <a:cubicBezTo>
                    <a:pt x="85833" y="297444"/>
                    <a:pt x="25420" y="236040"/>
                    <a:pt x="25420" y="161432"/>
                  </a:cubicBezTo>
                  <a:cubicBezTo>
                    <a:pt x="25420" y="85833"/>
                    <a:pt x="86823" y="25420"/>
                    <a:pt x="161431" y="25420"/>
                  </a:cubicBezTo>
                  <a:cubicBezTo>
                    <a:pt x="237030" y="25420"/>
                    <a:pt x="297444" y="86823"/>
                    <a:pt x="297444" y="161432"/>
                  </a:cubicBezTo>
                  <a:cubicBezTo>
                    <a:pt x="297444" y="236370"/>
                    <a:pt x="236370" y="297444"/>
                    <a:pt x="161431" y="297444"/>
                  </a:cubicBezTo>
                  <a:close/>
                  <a:moveTo>
                    <a:pt x="556263" y="341350"/>
                  </a:moveTo>
                  <a:cubicBezTo>
                    <a:pt x="480664" y="341350"/>
                    <a:pt x="420250" y="279947"/>
                    <a:pt x="420250" y="205338"/>
                  </a:cubicBezTo>
                  <a:cubicBezTo>
                    <a:pt x="420250" y="129740"/>
                    <a:pt x="481654" y="69326"/>
                    <a:pt x="556263" y="69326"/>
                  </a:cubicBezTo>
                  <a:cubicBezTo>
                    <a:pt x="631861" y="69326"/>
                    <a:pt x="692274" y="130730"/>
                    <a:pt x="692274" y="205338"/>
                  </a:cubicBezTo>
                  <a:cubicBezTo>
                    <a:pt x="693265" y="279947"/>
                    <a:pt x="631861" y="341350"/>
                    <a:pt x="556263" y="341350"/>
                  </a:cubicBezTo>
                  <a:close/>
                </a:path>
              </a:pathLst>
            </a:custGeom>
            <a:solidFill>
              <a:srgbClr val="E0E0E0"/>
            </a:solidFill>
            <a:ln w="329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9B79829-F36D-4CF6-8C35-E4E0C181CE46}"/>
                </a:ext>
              </a:extLst>
            </p:cNvPr>
            <p:cNvSpPr/>
            <p:nvPr/>
          </p:nvSpPr>
          <p:spPr>
            <a:xfrm flipH="1">
              <a:off x="8596052" y="3954211"/>
              <a:ext cx="311192" cy="201744"/>
            </a:xfrm>
            <a:custGeom>
              <a:avLst/>
              <a:gdLst>
                <a:gd name="connsiteX0" fmla="*/ 266722 w 425163"/>
                <a:gd name="connsiteY0" fmla="*/ 274612 h 275631"/>
                <a:gd name="connsiteX1" fmla="*/ 138303 w 425163"/>
                <a:gd name="connsiteY1" fmla="*/ 261737 h 275631"/>
                <a:gd name="connsiteX2" fmla="*/ 311 w 425163"/>
                <a:gd name="connsiteY2" fmla="*/ 127376 h 275631"/>
                <a:gd name="connsiteX3" fmla="*/ 2291 w 425163"/>
                <a:gd name="connsiteY3" fmla="*/ 104927 h 275631"/>
                <a:gd name="connsiteX4" fmla="*/ 158441 w 425163"/>
                <a:gd name="connsiteY4" fmla="*/ 937 h 275631"/>
                <a:gd name="connsiteX5" fmla="*/ 286860 w 425163"/>
                <a:gd name="connsiteY5" fmla="*/ 13812 h 275631"/>
                <a:gd name="connsiteX6" fmla="*/ 424853 w 425163"/>
                <a:gd name="connsiteY6" fmla="*/ 148174 h 275631"/>
                <a:gd name="connsiteX7" fmla="*/ 422872 w 425163"/>
                <a:gd name="connsiteY7" fmla="*/ 170622 h 275631"/>
                <a:gd name="connsiteX8" fmla="*/ 266722 w 425163"/>
                <a:gd name="connsiteY8" fmla="*/ 274612 h 27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63" h="275631">
                  <a:moveTo>
                    <a:pt x="266722" y="274612"/>
                  </a:moveTo>
                  <a:lnTo>
                    <a:pt x="138303" y="261737"/>
                  </a:lnTo>
                  <a:cubicBezTo>
                    <a:pt x="57753" y="253484"/>
                    <a:pt x="-4971" y="193401"/>
                    <a:pt x="311" y="127376"/>
                  </a:cubicBezTo>
                  <a:lnTo>
                    <a:pt x="2291" y="104927"/>
                  </a:lnTo>
                  <a:cubicBezTo>
                    <a:pt x="7573" y="39892"/>
                    <a:pt x="77890" y="-7316"/>
                    <a:pt x="158441" y="937"/>
                  </a:cubicBezTo>
                  <a:lnTo>
                    <a:pt x="286860" y="13812"/>
                  </a:lnTo>
                  <a:cubicBezTo>
                    <a:pt x="367411" y="22065"/>
                    <a:pt x="430135" y="82148"/>
                    <a:pt x="424853" y="148174"/>
                  </a:cubicBezTo>
                  <a:lnTo>
                    <a:pt x="422872" y="170622"/>
                  </a:lnTo>
                  <a:cubicBezTo>
                    <a:pt x="417920" y="236647"/>
                    <a:pt x="347603" y="283195"/>
                    <a:pt x="266722" y="274612"/>
                  </a:cubicBezTo>
                  <a:close/>
                </a:path>
              </a:pathLst>
            </a:custGeom>
            <a:solidFill>
              <a:srgbClr val="FEC6AE"/>
            </a:solidFill>
            <a:ln w="3296" cap="flat">
              <a:noFill/>
              <a:prstDash val="solid"/>
              <a:miter/>
            </a:ln>
          </p:spPr>
          <p:txBody>
            <a:bodyPr rtlCol="0" anchor="ctr"/>
            <a:lstStyle/>
            <a:p>
              <a:endParaRPr lang="zh-CN" altLang="en-US"/>
            </a:p>
          </p:txBody>
        </p:sp>
        <p:grpSp>
          <p:nvGrpSpPr>
            <p:cNvPr id="101" name="图形 2">
              <a:extLst>
                <a:ext uri="{FF2B5EF4-FFF2-40B4-BE49-F238E27FC236}">
                  <a16:creationId xmlns:a16="http://schemas.microsoft.com/office/drawing/2014/main" xmlns="" id="{A48D2422-0A94-4976-8334-B7BD51F6C524}"/>
                </a:ext>
              </a:extLst>
            </p:cNvPr>
            <p:cNvGrpSpPr/>
            <p:nvPr/>
          </p:nvGrpSpPr>
          <p:grpSpPr>
            <a:xfrm flipH="1">
              <a:off x="9737501" y="3080677"/>
              <a:ext cx="229791" cy="50259"/>
              <a:chOff x="7317531" y="2134883"/>
              <a:chExt cx="313949" cy="68666"/>
            </a:xfrm>
            <a:solidFill>
              <a:srgbClr val="D6D7F0"/>
            </a:solidFill>
          </p:grpSpPr>
          <p:sp>
            <p:nvSpPr>
              <p:cNvPr id="114" name="任意多边形: 形状 113">
                <a:extLst>
                  <a:ext uri="{FF2B5EF4-FFF2-40B4-BE49-F238E27FC236}">
                    <a16:creationId xmlns:a16="http://schemas.microsoft.com/office/drawing/2014/main" xmlns="" id="{2C663E9B-0579-43C1-8258-7BCBC0F04FE0}"/>
                  </a:ext>
                </a:extLst>
              </p:cNvPr>
              <p:cNvSpPr/>
              <p:nvPr/>
            </p:nvSpPr>
            <p:spPr>
              <a:xfrm>
                <a:off x="7317531"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E2D2B488-82D0-406A-B55E-89648C992C62}"/>
                  </a:ext>
                </a:extLst>
              </p:cNvPr>
              <p:cNvSpPr/>
              <p:nvPr/>
            </p:nvSpPr>
            <p:spPr>
              <a:xfrm>
                <a:off x="7442979"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02487B7C-2160-4EF0-9786-6CCFACBC19F7}"/>
                  </a:ext>
                </a:extLst>
              </p:cNvPr>
              <p:cNvSpPr/>
              <p:nvPr/>
            </p:nvSpPr>
            <p:spPr>
              <a:xfrm>
                <a:off x="7559513"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grpSp>
        <p:grpSp>
          <p:nvGrpSpPr>
            <p:cNvPr id="102" name="图形 2">
              <a:extLst>
                <a:ext uri="{FF2B5EF4-FFF2-40B4-BE49-F238E27FC236}">
                  <a16:creationId xmlns:a16="http://schemas.microsoft.com/office/drawing/2014/main" xmlns="" id="{9C2E51E3-DA38-425D-AAAB-E5406E36396F}"/>
                </a:ext>
              </a:extLst>
            </p:cNvPr>
            <p:cNvGrpSpPr/>
            <p:nvPr/>
          </p:nvGrpSpPr>
          <p:grpSpPr>
            <a:xfrm flipH="1">
              <a:off x="9213986" y="2408742"/>
              <a:ext cx="190895" cy="290039"/>
              <a:chOff x="8085922" y="1216858"/>
              <a:chExt cx="260808" cy="396263"/>
            </a:xfrm>
            <a:solidFill>
              <a:srgbClr val="D6D7F0"/>
            </a:solidFill>
          </p:grpSpPr>
          <p:sp>
            <p:nvSpPr>
              <p:cNvPr id="112" name="任意多边形: 形状 111">
                <a:extLst>
                  <a:ext uri="{FF2B5EF4-FFF2-40B4-BE49-F238E27FC236}">
                    <a16:creationId xmlns:a16="http://schemas.microsoft.com/office/drawing/2014/main" xmlns="" id="{79057F72-92D1-4D7D-AD04-5F7A80FB4691}"/>
                  </a:ext>
                </a:extLst>
              </p:cNvPr>
              <p:cNvSpPr/>
              <p:nvPr/>
            </p:nvSpPr>
            <p:spPr>
              <a:xfrm>
                <a:off x="8216260" y="1530092"/>
                <a:ext cx="82405" cy="83029"/>
              </a:xfrm>
              <a:custGeom>
                <a:avLst/>
                <a:gdLst>
                  <a:gd name="connsiteX0" fmla="*/ 1525 w 82405"/>
                  <a:gd name="connsiteY0" fmla="*/ 30041 h 83029"/>
                  <a:gd name="connsiteX1" fmla="*/ 1525 w 82405"/>
                  <a:gd name="connsiteY1" fmla="*/ 53811 h 83029"/>
                  <a:gd name="connsiteX2" fmla="*/ 11759 w 82405"/>
                  <a:gd name="connsiteY2" fmla="*/ 71307 h 83029"/>
                  <a:gd name="connsiteX3" fmla="*/ 24634 w 82405"/>
                  <a:gd name="connsiteY3" fmla="*/ 79560 h 83029"/>
                  <a:gd name="connsiteX4" fmla="*/ 40150 w 82405"/>
                  <a:gd name="connsiteY4" fmla="*/ 82862 h 83029"/>
                  <a:gd name="connsiteX5" fmla="*/ 60287 w 82405"/>
                  <a:gd name="connsiteY5" fmla="*/ 77580 h 83029"/>
                  <a:gd name="connsiteX6" fmla="*/ 60947 w 82405"/>
                  <a:gd name="connsiteY6" fmla="*/ 76919 h 83029"/>
                  <a:gd name="connsiteX7" fmla="*/ 51374 w 82405"/>
                  <a:gd name="connsiteY7" fmla="*/ 80881 h 83029"/>
                  <a:gd name="connsiteX8" fmla="*/ 52034 w 82405"/>
                  <a:gd name="connsiteY8" fmla="*/ 80881 h 83029"/>
                  <a:gd name="connsiteX9" fmla="*/ 41140 w 82405"/>
                  <a:gd name="connsiteY9" fmla="*/ 82201 h 83029"/>
                  <a:gd name="connsiteX10" fmla="*/ 41800 w 82405"/>
                  <a:gd name="connsiteY10" fmla="*/ 82201 h 83029"/>
                  <a:gd name="connsiteX11" fmla="*/ 52694 w 82405"/>
                  <a:gd name="connsiteY11" fmla="*/ 80881 h 83029"/>
                  <a:gd name="connsiteX12" fmla="*/ 62268 w 82405"/>
                  <a:gd name="connsiteY12" fmla="*/ 76919 h 83029"/>
                  <a:gd name="connsiteX13" fmla="*/ 70521 w 82405"/>
                  <a:gd name="connsiteY13" fmla="*/ 70317 h 83029"/>
                  <a:gd name="connsiteX14" fmla="*/ 77124 w 82405"/>
                  <a:gd name="connsiteY14" fmla="*/ 62064 h 83029"/>
                  <a:gd name="connsiteX15" fmla="*/ 81085 w 82405"/>
                  <a:gd name="connsiteY15" fmla="*/ 52490 h 83029"/>
                  <a:gd name="connsiteX16" fmla="*/ 82406 w 82405"/>
                  <a:gd name="connsiteY16" fmla="*/ 41596 h 83029"/>
                  <a:gd name="connsiteX17" fmla="*/ 81085 w 82405"/>
                  <a:gd name="connsiteY17" fmla="*/ 30702 h 83029"/>
                  <a:gd name="connsiteX18" fmla="*/ 73492 w 82405"/>
                  <a:gd name="connsiteY18" fmla="*/ 16506 h 83029"/>
                  <a:gd name="connsiteX19" fmla="*/ 65899 w 82405"/>
                  <a:gd name="connsiteY19" fmla="*/ 8913 h 83029"/>
                  <a:gd name="connsiteX20" fmla="*/ 56986 w 82405"/>
                  <a:gd name="connsiteY20" fmla="*/ 3631 h 83029"/>
                  <a:gd name="connsiteX21" fmla="*/ 46752 w 82405"/>
                  <a:gd name="connsiteY21" fmla="*/ 990 h 83029"/>
                  <a:gd name="connsiteX22" fmla="*/ 35858 w 82405"/>
                  <a:gd name="connsiteY22" fmla="*/ 990 h 83029"/>
                  <a:gd name="connsiteX23" fmla="*/ 25624 w 82405"/>
                  <a:gd name="connsiteY23" fmla="*/ 3631 h 83029"/>
                  <a:gd name="connsiteX24" fmla="*/ 16711 w 82405"/>
                  <a:gd name="connsiteY24" fmla="*/ 8913 h 83029"/>
                  <a:gd name="connsiteX25" fmla="*/ 9118 w 82405"/>
                  <a:gd name="connsiteY25" fmla="*/ 16506 h 83029"/>
                  <a:gd name="connsiteX26" fmla="*/ 1525 w 82405"/>
                  <a:gd name="connsiteY26" fmla="*/ 30041 h 83029"/>
                  <a:gd name="connsiteX27" fmla="*/ 1525 w 82405"/>
                  <a:gd name="connsiteY27" fmla="*/ 30041 h 8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405" h="83029">
                    <a:moveTo>
                      <a:pt x="1525" y="30041"/>
                    </a:moveTo>
                    <a:cubicBezTo>
                      <a:pt x="204" y="37634"/>
                      <a:pt x="-1116" y="46218"/>
                      <a:pt x="1525" y="53811"/>
                    </a:cubicBezTo>
                    <a:cubicBezTo>
                      <a:pt x="3506" y="60413"/>
                      <a:pt x="6807" y="66685"/>
                      <a:pt x="11759" y="71307"/>
                    </a:cubicBezTo>
                    <a:cubicBezTo>
                      <a:pt x="15720" y="75269"/>
                      <a:pt x="19352" y="77910"/>
                      <a:pt x="24634" y="79560"/>
                    </a:cubicBezTo>
                    <a:cubicBezTo>
                      <a:pt x="29255" y="82201"/>
                      <a:pt x="34207" y="83522"/>
                      <a:pt x="40150" y="82862"/>
                    </a:cubicBezTo>
                    <a:cubicBezTo>
                      <a:pt x="47412" y="82862"/>
                      <a:pt x="54345" y="80881"/>
                      <a:pt x="60287" y="77580"/>
                    </a:cubicBezTo>
                    <a:cubicBezTo>
                      <a:pt x="60287" y="77580"/>
                      <a:pt x="60947" y="77580"/>
                      <a:pt x="60947" y="76919"/>
                    </a:cubicBezTo>
                    <a:cubicBezTo>
                      <a:pt x="57646" y="78240"/>
                      <a:pt x="54345" y="79560"/>
                      <a:pt x="51374" y="80881"/>
                    </a:cubicBezTo>
                    <a:lnTo>
                      <a:pt x="52034" y="80881"/>
                    </a:lnTo>
                    <a:cubicBezTo>
                      <a:pt x="48073" y="81541"/>
                      <a:pt x="44771" y="82201"/>
                      <a:pt x="41140" y="82201"/>
                    </a:cubicBezTo>
                    <a:cubicBezTo>
                      <a:pt x="41140" y="82201"/>
                      <a:pt x="41140" y="82201"/>
                      <a:pt x="41800" y="82201"/>
                    </a:cubicBezTo>
                    <a:cubicBezTo>
                      <a:pt x="45762" y="81541"/>
                      <a:pt x="49063" y="80881"/>
                      <a:pt x="52694" y="80881"/>
                    </a:cubicBezTo>
                    <a:cubicBezTo>
                      <a:pt x="55996" y="79560"/>
                      <a:pt x="59297" y="78240"/>
                      <a:pt x="62268" y="76919"/>
                    </a:cubicBezTo>
                    <a:cubicBezTo>
                      <a:pt x="64909" y="74939"/>
                      <a:pt x="68210" y="72298"/>
                      <a:pt x="70521" y="70317"/>
                    </a:cubicBezTo>
                    <a:cubicBezTo>
                      <a:pt x="72502" y="67676"/>
                      <a:pt x="75143" y="64375"/>
                      <a:pt x="77124" y="62064"/>
                    </a:cubicBezTo>
                    <a:cubicBezTo>
                      <a:pt x="78444" y="58762"/>
                      <a:pt x="79765" y="55461"/>
                      <a:pt x="81085" y="52490"/>
                    </a:cubicBezTo>
                    <a:cubicBezTo>
                      <a:pt x="81745" y="48529"/>
                      <a:pt x="82406" y="45227"/>
                      <a:pt x="82406" y="41596"/>
                    </a:cubicBezTo>
                    <a:cubicBezTo>
                      <a:pt x="81745" y="37634"/>
                      <a:pt x="81085" y="34333"/>
                      <a:pt x="81085" y="30702"/>
                    </a:cubicBezTo>
                    <a:cubicBezTo>
                      <a:pt x="79765" y="25420"/>
                      <a:pt x="77124" y="20468"/>
                      <a:pt x="73492" y="16506"/>
                    </a:cubicBezTo>
                    <a:cubicBezTo>
                      <a:pt x="71512" y="13205"/>
                      <a:pt x="68871" y="10564"/>
                      <a:pt x="65899" y="8913"/>
                    </a:cubicBezTo>
                    <a:cubicBezTo>
                      <a:pt x="63258" y="6272"/>
                      <a:pt x="59957" y="4292"/>
                      <a:pt x="56986" y="3631"/>
                    </a:cubicBezTo>
                    <a:cubicBezTo>
                      <a:pt x="53685" y="1651"/>
                      <a:pt x="50383" y="990"/>
                      <a:pt x="46752" y="990"/>
                    </a:cubicBezTo>
                    <a:cubicBezTo>
                      <a:pt x="42791" y="-330"/>
                      <a:pt x="39489" y="-330"/>
                      <a:pt x="35858" y="990"/>
                    </a:cubicBezTo>
                    <a:cubicBezTo>
                      <a:pt x="31896" y="990"/>
                      <a:pt x="28595" y="1651"/>
                      <a:pt x="25624" y="3631"/>
                    </a:cubicBezTo>
                    <a:cubicBezTo>
                      <a:pt x="22323" y="4952"/>
                      <a:pt x="19021" y="6272"/>
                      <a:pt x="16711" y="8913"/>
                    </a:cubicBezTo>
                    <a:cubicBezTo>
                      <a:pt x="13409" y="10894"/>
                      <a:pt x="10768" y="13535"/>
                      <a:pt x="9118" y="16506"/>
                    </a:cubicBezTo>
                    <a:cubicBezTo>
                      <a:pt x="5156" y="20468"/>
                      <a:pt x="2515" y="24759"/>
                      <a:pt x="1525" y="30041"/>
                    </a:cubicBezTo>
                    <a:lnTo>
                      <a:pt x="1525" y="30041"/>
                    </a:lnTo>
                    <a:close/>
                  </a:path>
                </a:pathLst>
              </a:custGeom>
              <a:solidFill>
                <a:schemeClr val="bg1"/>
              </a:solidFill>
              <a:ln w="3296"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0C9E3286-E51B-4F73-87BF-2B992E398B97}"/>
                  </a:ext>
                </a:extLst>
              </p:cNvPr>
              <p:cNvSpPr/>
              <p:nvPr/>
            </p:nvSpPr>
            <p:spPr>
              <a:xfrm flipH="1">
                <a:off x="8085922" y="1216858"/>
                <a:ext cx="260808" cy="271145"/>
              </a:xfrm>
              <a:custGeom>
                <a:avLst/>
                <a:gdLst>
                  <a:gd name="connsiteX0" fmla="*/ 37447 w 260808"/>
                  <a:gd name="connsiteY0" fmla="*/ 106575 h 271145"/>
                  <a:gd name="connsiteX1" fmla="*/ 124600 w 260808"/>
                  <a:gd name="connsiteY1" fmla="*/ 70921 h 271145"/>
                  <a:gd name="connsiteX2" fmla="*/ 173789 w 260808"/>
                  <a:gd name="connsiteY2" fmla="*/ 92379 h 271145"/>
                  <a:gd name="connsiteX3" fmla="*/ 171148 w 260808"/>
                  <a:gd name="connsiteY3" fmla="*/ 101293 h 271145"/>
                  <a:gd name="connsiteX4" fmla="*/ 147379 w 260808"/>
                  <a:gd name="connsiteY4" fmla="*/ 115488 h 271145"/>
                  <a:gd name="connsiteX5" fmla="*/ 122950 w 260808"/>
                  <a:gd name="connsiteY5" fmla="*/ 266356 h 271145"/>
                  <a:gd name="connsiteX6" fmla="*/ 185013 w 260808"/>
                  <a:gd name="connsiteY6" fmla="*/ 230702 h 271145"/>
                  <a:gd name="connsiteX7" fmla="*/ 187654 w 260808"/>
                  <a:gd name="connsiteY7" fmla="*/ 193398 h 271145"/>
                  <a:gd name="connsiteX8" fmla="*/ 213404 w 260808"/>
                  <a:gd name="connsiteY8" fmla="*/ 173260 h 271145"/>
                  <a:gd name="connsiteX9" fmla="*/ 259952 w 260808"/>
                  <a:gd name="connsiteY9" fmla="*/ 113838 h 271145"/>
                  <a:gd name="connsiteX10" fmla="*/ 180722 w 260808"/>
                  <a:gd name="connsiteY10" fmla="*/ 9848 h 271145"/>
                  <a:gd name="connsiteX11" fmla="*/ 41409 w 260808"/>
                  <a:gd name="connsiteY11" fmla="*/ 26684 h 271145"/>
                  <a:gd name="connsiteX12" fmla="*/ 16319 w 260808"/>
                  <a:gd name="connsiteY12" fmla="*/ 111857 h 271145"/>
                  <a:gd name="connsiteX13" fmla="*/ 37447 w 260808"/>
                  <a:gd name="connsiteY13" fmla="*/ 106575 h 271145"/>
                  <a:gd name="connsiteX14" fmla="*/ 37447 w 260808"/>
                  <a:gd name="connsiteY14" fmla="*/ 106575 h 27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808" h="271145">
                    <a:moveTo>
                      <a:pt x="37447" y="106575"/>
                    </a:moveTo>
                    <a:cubicBezTo>
                      <a:pt x="53623" y="81485"/>
                      <a:pt x="95549" y="67950"/>
                      <a:pt x="124600" y="70921"/>
                    </a:cubicBezTo>
                    <a:cubicBezTo>
                      <a:pt x="138136" y="72242"/>
                      <a:pt x="165866" y="79174"/>
                      <a:pt x="173789" y="92379"/>
                    </a:cubicBezTo>
                    <a:cubicBezTo>
                      <a:pt x="179731" y="101293"/>
                      <a:pt x="181052" y="91059"/>
                      <a:pt x="171148" y="101293"/>
                    </a:cubicBezTo>
                    <a:cubicBezTo>
                      <a:pt x="165206" y="107235"/>
                      <a:pt x="154312" y="110866"/>
                      <a:pt x="147379" y="115488"/>
                    </a:cubicBezTo>
                    <a:cubicBezTo>
                      <a:pt x="101491" y="145860"/>
                      <a:pt x="53953" y="232353"/>
                      <a:pt x="122950" y="266356"/>
                    </a:cubicBezTo>
                    <a:cubicBezTo>
                      <a:pt x="150020" y="279891"/>
                      <a:pt x="185674" y="263715"/>
                      <a:pt x="185013" y="230702"/>
                    </a:cubicBezTo>
                    <a:cubicBezTo>
                      <a:pt x="185013" y="215847"/>
                      <a:pt x="179731" y="206273"/>
                      <a:pt x="187654" y="193398"/>
                    </a:cubicBezTo>
                    <a:cubicBezTo>
                      <a:pt x="192936" y="185145"/>
                      <a:pt x="205811" y="178542"/>
                      <a:pt x="213404" y="173260"/>
                    </a:cubicBezTo>
                    <a:cubicBezTo>
                      <a:pt x="234862" y="157744"/>
                      <a:pt x="255330" y="141568"/>
                      <a:pt x="259952" y="113838"/>
                    </a:cubicBezTo>
                    <a:cubicBezTo>
                      <a:pt x="267545" y="63989"/>
                      <a:pt x="223308" y="26024"/>
                      <a:pt x="180722" y="9848"/>
                    </a:cubicBezTo>
                    <a:cubicBezTo>
                      <a:pt x="134174" y="-7649"/>
                      <a:pt x="82014" y="-1707"/>
                      <a:pt x="41409" y="26684"/>
                    </a:cubicBezTo>
                    <a:cubicBezTo>
                      <a:pt x="19620" y="42200"/>
                      <a:pt x="-23626" y="91719"/>
                      <a:pt x="16319" y="111857"/>
                    </a:cubicBezTo>
                    <a:cubicBezTo>
                      <a:pt x="23912" y="116148"/>
                      <a:pt x="32825" y="114168"/>
                      <a:pt x="37447" y="106575"/>
                    </a:cubicBezTo>
                    <a:lnTo>
                      <a:pt x="37447" y="106575"/>
                    </a:lnTo>
                    <a:close/>
                  </a:path>
                </a:pathLst>
              </a:custGeom>
              <a:solidFill>
                <a:schemeClr val="bg1"/>
              </a:solidFill>
              <a:ln w="3296" cap="flat">
                <a:noFill/>
                <a:prstDash val="solid"/>
                <a:miter/>
              </a:ln>
            </p:spPr>
            <p:txBody>
              <a:bodyPr rtlCol="0" anchor="ctr"/>
              <a:lstStyle/>
              <a:p>
                <a:endParaRPr lang="zh-CN" altLang="en-US"/>
              </a:p>
            </p:txBody>
          </p:sp>
        </p:grpSp>
        <p:grpSp>
          <p:nvGrpSpPr>
            <p:cNvPr id="103" name="图形 2">
              <a:extLst>
                <a:ext uri="{FF2B5EF4-FFF2-40B4-BE49-F238E27FC236}">
                  <a16:creationId xmlns:a16="http://schemas.microsoft.com/office/drawing/2014/main" xmlns="" id="{0618FC83-AED5-475C-81CB-A314490F3852}"/>
                </a:ext>
              </a:extLst>
            </p:cNvPr>
            <p:cNvGrpSpPr/>
            <p:nvPr/>
          </p:nvGrpSpPr>
          <p:grpSpPr>
            <a:xfrm flipH="1">
              <a:off x="9524383" y="3466320"/>
              <a:ext cx="392674" cy="801007"/>
              <a:chOff x="7386165" y="2661764"/>
              <a:chExt cx="536487" cy="1094368"/>
            </a:xfrm>
          </p:grpSpPr>
          <p:sp>
            <p:nvSpPr>
              <p:cNvPr id="109" name="任意多边形: 形状 108">
                <a:extLst>
                  <a:ext uri="{FF2B5EF4-FFF2-40B4-BE49-F238E27FC236}">
                    <a16:creationId xmlns:a16="http://schemas.microsoft.com/office/drawing/2014/main" xmlns="" id="{CEACD955-7FCB-4F60-A08A-53AA22C7935D}"/>
                  </a:ext>
                </a:extLst>
              </p:cNvPr>
              <p:cNvSpPr/>
              <p:nvPr/>
            </p:nvSpPr>
            <p:spPr>
              <a:xfrm>
                <a:off x="7386165" y="3287023"/>
                <a:ext cx="417342" cy="469109"/>
              </a:xfrm>
              <a:custGeom>
                <a:avLst/>
                <a:gdLst>
                  <a:gd name="connsiteX0" fmla="*/ 262483 w 417342"/>
                  <a:gd name="connsiteY0" fmla="*/ 469109 h 469109"/>
                  <a:gd name="connsiteX1" fmla="*/ 154861 w 417342"/>
                  <a:gd name="connsiteY1" fmla="*/ 469109 h 469109"/>
                  <a:gd name="connsiteX2" fmla="*/ 17529 w 417342"/>
                  <a:gd name="connsiteY2" fmla="*/ 338710 h 469109"/>
                  <a:gd name="connsiteX3" fmla="*/ 32 w 417342"/>
                  <a:gd name="connsiteY3" fmla="*/ 21788 h 469109"/>
                  <a:gd name="connsiteX4" fmla="*/ 20830 w 417342"/>
                  <a:gd name="connsiteY4" fmla="*/ 0 h 469109"/>
                  <a:gd name="connsiteX5" fmla="*/ 396514 w 417342"/>
                  <a:gd name="connsiteY5" fmla="*/ 0 h 469109"/>
                  <a:gd name="connsiteX6" fmla="*/ 417312 w 417342"/>
                  <a:gd name="connsiteY6" fmla="*/ 21788 h 469109"/>
                  <a:gd name="connsiteX7" fmla="*/ 399815 w 417342"/>
                  <a:gd name="connsiteY7" fmla="*/ 338710 h 469109"/>
                  <a:gd name="connsiteX8" fmla="*/ 262483 w 417342"/>
                  <a:gd name="connsiteY8" fmla="*/ 469109 h 46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342" h="469109">
                    <a:moveTo>
                      <a:pt x="262483" y="469109"/>
                    </a:moveTo>
                    <a:lnTo>
                      <a:pt x="154861" y="469109"/>
                    </a:lnTo>
                    <a:cubicBezTo>
                      <a:pt x="81903" y="469109"/>
                      <a:pt x="21160" y="411667"/>
                      <a:pt x="17529" y="338710"/>
                    </a:cubicBezTo>
                    <a:lnTo>
                      <a:pt x="32" y="21788"/>
                    </a:lnTo>
                    <a:cubicBezTo>
                      <a:pt x="-628" y="10234"/>
                      <a:pt x="8945" y="0"/>
                      <a:pt x="20830" y="0"/>
                    </a:cubicBezTo>
                    <a:lnTo>
                      <a:pt x="396514" y="0"/>
                    </a:lnTo>
                    <a:cubicBezTo>
                      <a:pt x="408068" y="0"/>
                      <a:pt x="417972" y="10234"/>
                      <a:pt x="417312" y="21788"/>
                    </a:cubicBezTo>
                    <a:lnTo>
                      <a:pt x="399815" y="338710"/>
                    </a:lnTo>
                    <a:cubicBezTo>
                      <a:pt x="395853" y="411667"/>
                      <a:pt x="335110" y="469109"/>
                      <a:pt x="262483" y="469109"/>
                    </a:cubicBezTo>
                    <a:close/>
                  </a:path>
                </a:pathLst>
              </a:custGeom>
              <a:solidFill>
                <a:srgbClr val="F4901E"/>
              </a:solidFill>
              <a:ln w="3296" cap="flat">
                <a:noFill/>
                <a:prstDash val="solid"/>
                <a:miter/>
              </a:ln>
            </p:spPr>
            <p:txBody>
              <a:bodyPr rtlCol="0" anchor="ctr"/>
              <a:lstStyle/>
              <a:p>
                <a:endParaRPr lang="zh-CN" altLang="en-US" dirty="0"/>
              </a:p>
            </p:txBody>
          </p:sp>
          <p:sp>
            <p:nvSpPr>
              <p:cNvPr id="110" name="任意多边形: 形状 109">
                <a:extLst>
                  <a:ext uri="{FF2B5EF4-FFF2-40B4-BE49-F238E27FC236}">
                    <a16:creationId xmlns:a16="http://schemas.microsoft.com/office/drawing/2014/main" xmlns="" id="{479F9231-2647-48EE-9D57-E30D20561D7F}"/>
                  </a:ext>
                </a:extLst>
              </p:cNvPr>
              <p:cNvSpPr/>
              <p:nvPr/>
            </p:nvSpPr>
            <p:spPr>
              <a:xfrm>
                <a:off x="7782678" y="3358330"/>
                <a:ext cx="139973" cy="289190"/>
              </a:xfrm>
              <a:custGeom>
                <a:avLst/>
                <a:gdLst>
                  <a:gd name="connsiteX0" fmla="*/ 16836 w 139973"/>
                  <a:gd name="connsiteY0" fmla="*/ 0 h 289190"/>
                  <a:gd name="connsiteX1" fmla="*/ 14195 w 139973"/>
                  <a:gd name="connsiteY1" fmla="*/ 48528 h 289190"/>
                  <a:gd name="connsiteX2" fmla="*/ 91775 w 139973"/>
                  <a:gd name="connsiteY2" fmla="*/ 143935 h 289190"/>
                  <a:gd name="connsiteX3" fmla="*/ 2641 w 139973"/>
                  <a:gd name="connsiteY3" fmla="*/ 240662 h 289190"/>
                  <a:gd name="connsiteX4" fmla="*/ 0 w 139973"/>
                  <a:gd name="connsiteY4" fmla="*/ 289190 h 289190"/>
                  <a:gd name="connsiteX5" fmla="*/ 139974 w 139973"/>
                  <a:gd name="connsiteY5" fmla="*/ 143935 h 289190"/>
                  <a:gd name="connsiteX6" fmla="*/ 16836 w 139973"/>
                  <a:gd name="connsiteY6" fmla="*/ 0 h 28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973" h="289190">
                    <a:moveTo>
                      <a:pt x="16836" y="0"/>
                    </a:moveTo>
                    <a:lnTo>
                      <a:pt x="14195" y="48528"/>
                    </a:lnTo>
                    <a:cubicBezTo>
                      <a:pt x="58762" y="57442"/>
                      <a:pt x="91775" y="97057"/>
                      <a:pt x="91775" y="143935"/>
                    </a:cubicBezTo>
                    <a:cubicBezTo>
                      <a:pt x="91775" y="194774"/>
                      <a:pt x="52490" y="236370"/>
                      <a:pt x="2641" y="240662"/>
                    </a:cubicBezTo>
                    <a:lnTo>
                      <a:pt x="0" y="289190"/>
                    </a:lnTo>
                    <a:cubicBezTo>
                      <a:pt x="78240" y="285889"/>
                      <a:pt x="139974" y="222175"/>
                      <a:pt x="139974" y="143935"/>
                    </a:cubicBezTo>
                    <a:cubicBezTo>
                      <a:pt x="139313" y="71307"/>
                      <a:pt x="86493" y="11224"/>
                      <a:pt x="16836" y="0"/>
                    </a:cubicBezTo>
                    <a:close/>
                  </a:path>
                </a:pathLst>
              </a:custGeom>
              <a:solidFill>
                <a:srgbClr val="F4901E"/>
              </a:solidFill>
              <a:ln w="3296"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42487820-7692-4690-87BF-92143FD6B607}"/>
                  </a:ext>
                </a:extLst>
              </p:cNvPr>
              <p:cNvSpPr/>
              <p:nvPr/>
            </p:nvSpPr>
            <p:spPr>
              <a:xfrm>
                <a:off x="7510985" y="2661764"/>
                <a:ext cx="167455" cy="550980"/>
              </a:xfrm>
              <a:custGeom>
                <a:avLst/>
                <a:gdLst>
                  <a:gd name="connsiteX0" fmla="*/ 111583 w 167455"/>
                  <a:gd name="connsiteY0" fmla="*/ 550980 h 550980"/>
                  <a:gd name="connsiteX1" fmla="*/ 22449 w 167455"/>
                  <a:gd name="connsiteY1" fmla="*/ 403084 h 550980"/>
                  <a:gd name="connsiteX2" fmla="*/ 79891 w 167455"/>
                  <a:gd name="connsiteY2" fmla="*/ 181239 h 550980"/>
                  <a:gd name="connsiteX3" fmla="*/ 0 w 167455"/>
                  <a:gd name="connsiteY3" fmla="*/ 0 h 550980"/>
                  <a:gd name="connsiteX4" fmla="*/ 143935 w 167455"/>
                  <a:gd name="connsiteY4" fmla="*/ 170345 h 550980"/>
                  <a:gd name="connsiteX5" fmla="*/ 136672 w 167455"/>
                  <a:gd name="connsiteY5" fmla="*/ 367100 h 550980"/>
                  <a:gd name="connsiteX6" fmla="*/ 111583 w 167455"/>
                  <a:gd name="connsiteY6" fmla="*/ 550980 h 55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55" h="550980">
                    <a:moveTo>
                      <a:pt x="111583" y="550980"/>
                    </a:moveTo>
                    <a:cubicBezTo>
                      <a:pt x="111583" y="550980"/>
                      <a:pt x="19147" y="465808"/>
                      <a:pt x="22449" y="403084"/>
                    </a:cubicBezTo>
                    <a:cubicBezTo>
                      <a:pt x="27070" y="307677"/>
                      <a:pt x="112903" y="271364"/>
                      <a:pt x="79891" y="181239"/>
                    </a:cubicBezTo>
                    <a:cubicBezTo>
                      <a:pt x="64375" y="138653"/>
                      <a:pt x="0" y="0"/>
                      <a:pt x="0" y="0"/>
                    </a:cubicBezTo>
                    <a:cubicBezTo>
                      <a:pt x="0" y="0"/>
                      <a:pt x="106631" y="105310"/>
                      <a:pt x="143935" y="170345"/>
                    </a:cubicBezTo>
                    <a:cubicBezTo>
                      <a:pt x="178268" y="229107"/>
                      <a:pt x="174307" y="322533"/>
                      <a:pt x="136672" y="367100"/>
                    </a:cubicBezTo>
                    <a:cubicBezTo>
                      <a:pt x="56121" y="464487"/>
                      <a:pt x="111583" y="550980"/>
                      <a:pt x="111583" y="550980"/>
                    </a:cubicBezTo>
                    <a:close/>
                  </a:path>
                </a:pathLst>
              </a:custGeom>
              <a:solidFill>
                <a:srgbClr val="DCDCED"/>
              </a:solidFill>
              <a:ln w="3296" cap="flat">
                <a:noFill/>
                <a:prstDash val="solid"/>
                <a:miter/>
              </a:ln>
            </p:spPr>
            <p:txBody>
              <a:bodyPr rtlCol="0" anchor="ctr"/>
              <a:lstStyle/>
              <a:p>
                <a:endParaRPr lang="zh-CN" altLang="en-US"/>
              </a:p>
            </p:txBody>
          </p:sp>
        </p:grpSp>
        <p:grpSp>
          <p:nvGrpSpPr>
            <p:cNvPr id="104" name="图形 2">
              <a:extLst>
                <a:ext uri="{FF2B5EF4-FFF2-40B4-BE49-F238E27FC236}">
                  <a16:creationId xmlns:a16="http://schemas.microsoft.com/office/drawing/2014/main" xmlns="" id="{0219657A-4975-4855-85F1-4BF24911FA04}"/>
                </a:ext>
              </a:extLst>
            </p:cNvPr>
            <p:cNvGrpSpPr/>
            <p:nvPr/>
          </p:nvGrpSpPr>
          <p:grpSpPr>
            <a:xfrm flipH="1">
              <a:off x="9667918" y="1865920"/>
              <a:ext cx="544757" cy="277456"/>
              <a:chOff x="6982288" y="475231"/>
              <a:chExt cx="744272" cy="379073"/>
            </a:xfrm>
            <a:solidFill>
              <a:srgbClr val="D6D7F0"/>
            </a:solidFill>
          </p:grpSpPr>
          <p:sp>
            <p:nvSpPr>
              <p:cNvPr id="105" name="任意多边形: 形状 104">
                <a:extLst>
                  <a:ext uri="{FF2B5EF4-FFF2-40B4-BE49-F238E27FC236}">
                    <a16:creationId xmlns:a16="http://schemas.microsoft.com/office/drawing/2014/main" xmlns="" id="{9F099AA0-20B7-4BFC-B09D-EE5E695BB829}"/>
                  </a:ext>
                </a:extLst>
              </p:cNvPr>
              <p:cNvSpPr/>
              <p:nvPr/>
            </p:nvSpPr>
            <p:spPr>
              <a:xfrm flipV="1">
                <a:off x="7033157" y="475231"/>
                <a:ext cx="690023" cy="66024"/>
              </a:xfrm>
              <a:custGeom>
                <a:avLst/>
                <a:gdLst>
                  <a:gd name="connsiteX0" fmla="*/ 821354 w 854366"/>
                  <a:gd name="connsiteY0" fmla="*/ 66025 h 66025"/>
                  <a:gd name="connsiteX1" fmla="*/ 33013 w 854366"/>
                  <a:gd name="connsiteY1" fmla="*/ 66025 h 66025"/>
                  <a:gd name="connsiteX2" fmla="*/ 0 w 854366"/>
                  <a:gd name="connsiteY2" fmla="*/ 33013 h 66025"/>
                  <a:gd name="connsiteX3" fmla="*/ 0 w 854366"/>
                  <a:gd name="connsiteY3" fmla="*/ 33013 h 66025"/>
                  <a:gd name="connsiteX4" fmla="*/ 33013 w 854366"/>
                  <a:gd name="connsiteY4" fmla="*/ 0 h 66025"/>
                  <a:gd name="connsiteX5" fmla="*/ 821354 w 854366"/>
                  <a:gd name="connsiteY5" fmla="*/ 0 h 66025"/>
                  <a:gd name="connsiteX6" fmla="*/ 854367 w 854366"/>
                  <a:gd name="connsiteY6" fmla="*/ 33013 h 66025"/>
                  <a:gd name="connsiteX7" fmla="*/ 854367 w 854366"/>
                  <a:gd name="connsiteY7" fmla="*/ 33013 h 66025"/>
                  <a:gd name="connsiteX8" fmla="*/ 821354 w 854366"/>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366" h="66025">
                    <a:moveTo>
                      <a:pt x="821354" y="66025"/>
                    </a:moveTo>
                    <a:lnTo>
                      <a:pt x="33013" y="66025"/>
                    </a:lnTo>
                    <a:cubicBezTo>
                      <a:pt x="14856" y="66025"/>
                      <a:pt x="0" y="51170"/>
                      <a:pt x="0" y="33013"/>
                    </a:cubicBezTo>
                    <a:lnTo>
                      <a:pt x="0" y="33013"/>
                    </a:lnTo>
                    <a:cubicBezTo>
                      <a:pt x="0" y="14856"/>
                      <a:pt x="14856" y="0"/>
                      <a:pt x="33013" y="0"/>
                    </a:cubicBezTo>
                    <a:lnTo>
                      <a:pt x="821354" y="0"/>
                    </a:lnTo>
                    <a:cubicBezTo>
                      <a:pt x="839511" y="0"/>
                      <a:pt x="854367" y="14856"/>
                      <a:pt x="854367" y="33013"/>
                    </a:cubicBezTo>
                    <a:lnTo>
                      <a:pt x="854367" y="33013"/>
                    </a:lnTo>
                    <a:cubicBezTo>
                      <a:pt x="854367" y="51170"/>
                      <a:pt x="839511" y="66025"/>
                      <a:pt x="821354" y="66025"/>
                    </a:cubicBezTo>
                    <a:close/>
                  </a:path>
                </a:pathLst>
              </a:custGeom>
              <a:solidFill>
                <a:schemeClr val="bg1"/>
              </a:solidFill>
              <a:ln w="3296"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698A1FCB-DBE7-4F64-9AA1-30F4393C9D49}"/>
                  </a:ext>
                </a:extLst>
              </p:cNvPr>
              <p:cNvSpPr/>
              <p:nvPr/>
            </p:nvSpPr>
            <p:spPr>
              <a:xfrm>
                <a:off x="7094634" y="788279"/>
                <a:ext cx="596538" cy="66025"/>
              </a:xfrm>
              <a:custGeom>
                <a:avLst/>
                <a:gdLst>
                  <a:gd name="connsiteX0" fmla="*/ 563195 w 596538"/>
                  <a:gd name="connsiteY0" fmla="*/ 66025 h 66025"/>
                  <a:gd name="connsiteX1" fmla="*/ 33013 w 596538"/>
                  <a:gd name="connsiteY1" fmla="*/ 66025 h 66025"/>
                  <a:gd name="connsiteX2" fmla="*/ 0 w 596538"/>
                  <a:gd name="connsiteY2" fmla="*/ 33013 h 66025"/>
                  <a:gd name="connsiteX3" fmla="*/ 0 w 596538"/>
                  <a:gd name="connsiteY3" fmla="*/ 33013 h 66025"/>
                  <a:gd name="connsiteX4" fmla="*/ 33013 w 596538"/>
                  <a:gd name="connsiteY4" fmla="*/ 0 h 66025"/>
                  <a:gd name="connsiteX5" fmla="*/ 563525 w 596538"/>
                  <a:gd name="connsiteY5" fmla="*/ 0 h 66025"/>
                  <a:gd name="connsiteX6" fmla="*/ 596538 w 596538"/>
                  <a:gd name="connsiteY6" fmla="*/ 33013 h 66025"/>
                  <a:gd name="connsiteX7" fmla="*/ 596538 w 596538"/>
                  <a:gd name="connsiteY7" fmla="*/ 33013 h 66025"/>
                  <a:gd name="connsiteX8" fmla="*/ 563195 w 596538"/>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6538" h="66025">
                    <a:moveTo>
                      <a:pt x="563195" y="66025"/>
                    </a:moveTo>
                    <a:lnTo>
                      <a:pt x="33013" y="66025"/>
                    </a:lnTo>
                    <a:cubicBezTo>
                      <a:pt x="14856" y="66025"/>
                      <a:pt x="0" y="51170"/>
                      <a:pt x="0" y="33013"/>
                    </a:cubicBezTo>
                    <a:lnTo>
                      <a:pt x="0" y="33013"/>
                    </a:lnTo>
                    <a:cubicBezTo>
                      <a:pt x="0" y="14856"/>
                      <a:pt x="14856" y="0"/>
                      <a:pt x="33013" y="0"/>
                    </a:cubicBezTo>
                    <a:lnTo>
                      <a:pt x="563525" y="0"/>
                    </a:lnTo>
                    <a:cubicBezTo>
                      <a:pt x="581682" y="0"/>
                      <a:pt x="596538" y="14856"/>
                      <a:pt x="596538" y="33013"/>
                    </a:cubicBezTo>
                    <a:lnTo>
                      <a:pt x="596538" y="33013"/>
                    </a:lnTo>
                    <a:cubicBezTo>
                      <a:pt x="596208" y="51170"/>
                      <a:pt x="581352" y="66025"/>
                      <a:pt x="563195" y="66025"/>
                    </a:cubicBezTo>
                    <a:close/>
                  </a:path>
                </a:pathLst>
              </a:custGeom>
              <a:solidFill>
                <a:schemeClr val="bg1"/>
              </a:solidFill>
              <a:ln w="3296"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1B747429-56CC-4953-9422-8631811816E1}"/>
                  </a:ext>
                </a:extLst>
              </p:cNvPr>
              <p:cNvSpPr/>
              <p:nvPr/>
            </p:nvSpPr>
            <p:spPr>
              <a:xfrm>
                <a:off x="6982288" y="649536"/>
                <a:ext cx="412657" cy="66025"/>
              </a:xfrm>
              <a:custGeom>
                <a:avLst/>
                <a:gdLst>
                  <a:gd name="connsiteX0" fmla="*/ 379645 w 412657"/>
                  <a:gd name="connsiteY0" fmla="*/ 66025 h 66025"/>
                  <a:gd name="connsiteX1" fmla="*/ 33013 w 412657"/>
                  <a:gd name="connsiteY1" fmla="*/ 66025 h 66025"/>
                  <a:gd name="connsiteX2" fmla="*/ 0 w 412657"/>
                  <a:gd name="connsiteY2" fmla="*/ 33013 h 66025"/>
                  <a:gd name="connsiteX3" fmla="*/ 0 w 412657"/>
                  <a:gd name="connsiteY3" fmla="*/ 33013 h 66025"/>
                  <a:gd name="connsiteX4" fmla="*/ 33013 w 412657"/>
                  <a:gd name="connsiteY4" fmla="*/ 0 h 66025"/>
                  <a:gd name="connsiteX5" fmla="*/ 379645 w 412657"/>
                  <a:gd name="connsiteY5" fmla="*/ 0 h 66025"/>
                  <a:gd name="connsiteX6" fmla="*/ 412658 w 412657"/>
                  <a:gd name="connsiteY6" fmla="*/ 33013 h 66025"/>
                  <a:gd name="connsiteX7" fmla="*/ 412658 w 412657"/>
                  <a:gd name="connsiteY7" fmla="*/ 33013 h 66025"/>
                  <a:gd name="connsiteX8" fmla="*/ 379645 w 412657"/>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2657" h="66025">
                    <a:moveTo>
                      <a:pt x="379645" y="66025"/>
                    </a:moveTo>
                    <a:lnTo>
                      <a:pt x="33013" y="66025"/>
                    </a:lnTo>
                    <a:cubicBezTo>
                      <a:pt x="14856" y="66025"/>
                      <a:pt x="0" y="51170"/>
                      <a:pt x="0" y="33013"/>
                    </a:cubicBezTo>
                    <a:lnTo>
                      <a:pt x="0" y="33013"/>
                    </a:lnTo>
                    <a:cubicBezTo>
                      <a:pt x="0" y="14856"/>
                      <a:pt x="14856" y="0"/>
                      <a:pt x="33013" y="0"/>
                    </a:cubicBezTo>
                    <a:lnTo>
                      <a:pt x="379645" y="0"/>
                    </a:lnTo>
                    <a:cubicBezTo>
                      <a:pt x="397802" y="0"/>
                      <a:pt x="412658" y="14856"/>
                      <a:pt x="412658" y="33013"/>
                    </a:cubicBezTo>
                    <a:lnTo>
                      <a:pt x="412658" y="33013"/>
                    </a:lnTo>
                    <a:cubicBezTo>
                      <a:pt x="412658" y="51830"/>
                      <a:pt x="397802" y="66025"/>
                      <a:pt x="379645" y="66025"/>
                    </a:cubicBezTo>
                    <a:close/>
                  </a:path>
                </a:pathLst>
              </a:custGeom>
              <a:solidFill>
                <a:schemeClr val="bg1"/>
              </a:solidFill>
              <a:ln w="3296"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CB724BF8-0C03-4C2F-86DE-999772FE79FD}"/>
                  </a:ext>
                </a:extLst>
              </p:cNvPr>
              <p:cNvSpPr/>
              <p:nvPr/>
            </p:nvSpPr>
            <p:spPr>
              <a:xfrm>
                <a:off x="7442982" y="639784"/>
                <a:ext cx="283578" cy="66025"/>
              </a:xfrm>
              <a:custGeom>
                <a:avLst/>
                <a:gdLst>
                  <a:gd name="connsiteX0" fmla="*/ 250566 w 283578"/>
                  <a:gd name="connsiteY0" fmla="*/ 66025 h 66025"/>
                  <a:gd name="connsiteX1" fmla="*/ 33013 w 283578"/>
                  <a:gd name="connsiteY1" fmla="*/ 66025 h 66025"/>
                  <a:gd name="connsiteX2" fmla="*/ 0 w 283578"/>
                  <a:gd name="connsiteY2" fmla="*/ 33013 h 66025"/>
                  <a:gd name="connsiteX3" fmla="*/ 0 w 283578"/>
                  <a:gd name="connsiteY3" fmla="*/ 33013 h 66025"/>
                  <a:gd name="connsiteX4" fmla="*/ 33013 w 283578"/>
                  <a:gd name="connsiteY4" fmla="*/ 0 h 66025"/>
                  <a:gd name="connsiteX5" fmla="*/ 250566 w 283578"/>
                  <a:gd name="connsiteY5" fmla="*/ 0 h 66025"/>
                  <a:gd name="connsiteX6" fmla="*/ 283578 w 283578"/>
                  <a:gd name="connsiteY6" fmla="*/ 33013 h 66025"/>
                  <a:gd name="connsiteX7" fmla="*/ 283578 w 283578"/>
                  <a:gd name="connsiteY7" fmla="*/ 33013 h 66025"/>
                  <a:gd name="connsiteX8" fmla="*/ 250566 w 283578"/>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578" h="66025">
                    <a:moveTo>
                      <a:pt x="250566" y="66025"/>
                    </a:moveTo>
                    <a:lnTo>
                      <a:pt x="33013" y="66025"/>
                    </a:lnTo>
                    <a:cubicBezTo>
                      <a:pt x="14856" y="66025"/>
                      <a:pt x="0" y="51170"/>
                      <a:pt x="0" y="33013"/>
                    </a:cubicBezTo>
                    <a:lnTo>
                      <a:pt x="0" y="33013"/>
                    </a:lnTo>
                    <a:cubicBezTo>
                      <a:pt x="0" y="14856"/>
                      <a:pt x="14856" y="0"/>
                      <a:pt x="33013" y="0"/>
                    </a:cubicBezTo>
                    <a:lnTo>
                      <a:pt x="250566" y="0"/>
                    </a:lnTo>
                    <a:cubicBezTo>
                      <a:pt x="268723" y="0"/>
                      <a:pt x="283578" y="14856"/>
                      <a:pt x="283578" y="33013"/>
                    </a:cubicBezTo>
                    <a:lnTo>
                      <a:pt x="283578" y="33013"/>
                    </a:lnTo>
                    <a:cubicBezTo>
                      <a:pt x="283248" y="51830"/>
                      <a:pt x="268393" y="66025"/>
                      <a:pt x="250566" y="66025"/>
                    </a:cubicBezTo>
                    <a:close/>
                  </a:path>
                </a:pathLst>
              </a:custGeom>
              <a:solidFill>
                <a:schemeClr val="bg1"/>
              </a:solidFill>
              <a:ln w="3296" cap="flat">
                <a:noFill/>
                <a:prstDash val="solid"/>
                <a:miter/>
              </a:ln>
            </p:spPr>
            <p:txBody>
              <a:bodyPr rtlCol="0" anchor="ctr"/>
              <a:lstStyle/>
              <a:p>
                <a:endParaRPr lang="zh-CN" altLang="en-US"/>
              </a:p>
            </p:txBody>
          </p:sp>
        </p:grpSp>
      </p:grpSp>
      <p:sp>
        <p:nvSpPr>
          <p:cNvPr id="129" name="图片占位符 128">
            <a:extLst>
              <a:ext uri="{FF2B5EF4-FFF2-40B4-BE49-F238E27FC236}">
                <a16:creationId xmlns:a16="http://schemas.microsoft.com/office/drawing/2014/main" xmlns="" id="{A18AA93D-DE32-450F-A02B-F9D6100168BA}"/>
              </a:ext>
            </a:extLst>
          </p:cNvPr>
          <p:cNvSpPr>
            <a:spLocks noGrp="1"/>
          </p:cNvSpPr>
          <p:nvPr>
            <p:ph type="pic" sz="quarter" idx="10"/>
          </p:nvPr>
        </p:nvSpPr>
        <p:spPr>
          <a:xfrm>
            <a:off x="312947" y="267219"/>
            <a:ext cx="694377" cy="631323"/>
          </a:xfrm>
          <a:prstGeom prst="rect">
            <a:avLst/>
          </a:prstGeom>
        </p:spPr>
        <p:txBody>
          <a:bodyPr/>
          <a:lstStyle/>
          <a:p>
            <a:endParaRPr lang="zh-CN" altLang="en-US" dirty="0"/>
          </a:p>
        </p:txBody>
      </p:sp>
      <p:sp>
        <p:nvSpPr>
          <p:cNvPr id="131" name="文本占位符 130">
            <a:extLst>
              <a:ext uri="{FF2B5EF4-FFF2-40B4-BE49-F238E27FC236}">
                <a16:creationId xmlns:a16="http://schemas.microsoft.com/office/drawing/2014/main" xmlns="" id="{393CFE70-876D-41F6-A3AA-0E0EADA9C3B1}"/>
              </a:ext>
            </a:extLst>
          </p:cNvPr>
          <p:cNvSpPr>
            <a:spLocks noGrp="1"/>
          </p:cNvSpPr>
          <p:nvPr>
            <p:ph type="body" sz="quarter" idx="11" hasCustomPrompt="1"/>
          </p:nvPr>
        </p:nvSpPr>
        <p:spPr>
          <a:xfrm>
            <a:off x="984525" y="2008347"/>
            <a:ext cx="4235450" cy="1459828"/>
          </a:xfrm>
          <a:prstGeom prst="rect">
            <a:avLst/>
          </a:prstGeom>
        </p:spPr>
        <p:txBody>
          <a:bodyPr/>
          <a:lstStyle>
            <a:lvl1pPr marL="0" indent="0">
              <a:lnSpc>
                <a:spcPct val="100000"/>
              </a:lnSpc>
              <a:buNone/>
              <a:defRPr sz="4400">
                <a:gradFill>
                  <a:gsLst>
                    <a:gs pos="0">
                      <a:schemeClr val="accent2"/>
                    </a:gs>
                    <a:gs pos="100000">
                      <a:schemeClr val="accent1"/>
                    </a:gs>
                  </a:gsLst>
                  <a:lin ang="5400000" scaled="1"/>
                </a:gradFill>
                <a:effectLst>
                  <a:outerShdw blurRad="279400" dir="5400000" algn="ctr" rotWithShape="0">
                    <a:srgbClr val="2B7EE8">
                      <a:alpha val="29000"/>
                    </a:srgbClr>
                  </a:outerShdw>
                </a:effectLst>
                <a:latin typeface="+mj-ea"/>
                <a:ea typeface="+mj-ea"/>
              </a:defRPr>
            </a:lvl1pPr>
          </a:lstStyle>
          <a:p>
            <a:pPr lvl="0"/>
            <a:r>
              <a:rPr lang="zh-CN" altLang="en-US" dirty="0"/>
              <a:t>插画风</a:t>
            </a:r>
            <a:endParaRPr lang="en-US" altLang="zh-CN" dirty="0"/>
          </a:p>
          <a:p>
            <a:pPr lvl="0"/>
            <a:r>
              <a:rPr lang="zh-CN" altLang="en-US" dirty="0"/>
              <a:t>工作总结模板</a:t>
            </a:r>
          </a:p>
        </p:txBody>
      </p:sp>
      <p:sp>
        <p:nvSpPr>
          <p:cNvPr id="327" name="iconfont-11253-5330824">
            <a:extLst>
              <a:ext uri="{FF2B5EF4-FFF2-40B4-BE49-F238E27FC236}">
                <a16:creationId xmlns:a16="http://schemas.microsoft.com/office/drawing/2014/main" xmlns="" id="{DABC4C50-90AF-4E81-A9B0-B2FF3C112D4D}"/>
              </a:ext>
            </a:extLst>
          </p:cNvPr>
          <p:cNvSpPr>
            <a:spLocks noChangeAspect="1"/>
          </p:cNvSpPr>
          <p:nvPr userDrawn="1"/>
        </p:nvSpPr>
        <p:spPr bwMode="auto">
          <a:xfrm>
            <a:off x="9962832" y="475612"/>
            <a:ext cx="1036183" cy="759493"/>
          </a:xfrm>
          <a:custGeom>
            <a:avLst/>
            <a:gdLst>
              <a:gd name="T0" fmla="*/ 10000 w 10000"/>
              <a:gd name="T1" fmla="*/ 5332 h 7331"/>
              <a:gd name="T2" fmla="*/ 9414 w 10000"/>
              <a:gd name="T3" fmla="*/ 6746 h 7331"/>
              <a:gd name="T4" fmla="*/ 8000 w 10000"/>
              <a:gd name="T5" fmla="*/ 7331 h 7331"/>
              <a:gd name="T6" fmla="*/ 2334 w 10000"/>
              <a:gd name="T7" fmla="*/ 7331 h 7331"/>
              <a:gd name="T8" fmla="*/ 685 w 10000"/>
              <a:gd name="T9" fmla="*/ 6646 h 7331"/>
              <a:gd name="T10" fmla="*/ 0 w 10000"/>
              <a:gd name="T11" fmla="*/ 4999 h 7331"/>
              <a:gd name="T12" fmla="*/ 370 w 10000"/>
              <a:gd name="T13" fmla="*/ 3741 h 7331"/>
              <a:gd name="T14" fmla="*/ 1344 w 10000"/>
              <a:gd name="T15" fmla="*/ 2890 h 7331"/>
              <a:gd name="T16" fmla="*/ 1333 w 10000"/>
              <a:gd name="T17" fmla="*/ 2666 h 7331"/>
              <a:gd name="T18" fmla="*/ 2114 w 10000"/>
              <a:gd name="T19" fmla="*/ 781 h 7331"/>
              <a:gd name="T20" fmla="*/ 3999 w 10000"/>
              <a:gd name="T21" fmla="*/ 0 h 7331"/>
              <a:gd name="T22" fmla="*/ 5490 w 10000"/>
              <a:gd name="T23" fmla="*/ 457 h 7331"/>
              <a:gd name="T24" fmla="*/ 6468 w 10000"/>
              <a:gd name="T25" fmla="*/ 1656 h 7331"/>
              <a:gd name="T26" fmla="*/ 7331 w 10000"/>
              <a:gd name="T27" fmla="*/ 1333 h 7331"/>
              <a:gd name="T28" fmla="*/ 8274 w 10000"/>
              <a:gd name="T29" fmla="*/ 1725 h 7331"/>
              <a:gd name="T30" fmla="*/ 8665 w 10000"/>
              <a:gd name="T31" fmla="*/ 2667 h 7331"/>
              <a:gd name="T32" fmla="*/ 8451 w 10000"/>
              <a:gd name="T33" fmla="*/ 3386 h 7331"/>
              <a:gd name="T34" fmla="*/ 9561 w 10000"/>
              <a:gd name="T35" fmla="*/ 4087 h 7331"/>
              <a:gd name="T36" fmla="*/ 10000 w 10000"/>
              <a:gd name="T37" fmla="*/ 5332 h 7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00" h="7331">
                <a:moveTo>
                  <a:pt x="10000" y="5332"/>
                </a:moveTo>
                <a:cubicBezTo>
                  <a:pt x="10000" y="5885"/>
                  <a:pt x="9805" y="6355"/>
                  <a:pt x="9414" y="6746"/>
                </a:cubicBezTo>
                <a:cubicBezTo>
                  <a:pt x="9023" y="7137"/>
                  <a:pt x="8551" y="7331"/>
                  <a:pt x="8000" y="7331"/>
                </a:cubicBezTo>
                <a:lnTo>
                  <a:pt x="2334" y="7331"/>
                </a:lnTo>
                <a:cubicBezTo>
                  <a:pt x="1692" y="7331"/>
                  <a:pt x="1142" y="7103"/>
                  <a:pt x="685" y="6646"/>
                </a:cubicBezTo>
                <a:cubicBezTo>
                  <a:pt x="229" y="6190"/>
                  <a:pt x="0" y="5641"/>
                  <a:pt x="0" y="4999"/>
                </a:cubicBezTo>
                <a:cubicBezTo>
                  <a:pt x="0" y="4541"/>
                  <a:pt x="123" y="4121"/>
                  <a:pt x="370" y="3741"/>
                </a:cubicBezTo>
                <a:cubicBezTo>
                  <a:pt x="616" y="3361"/>
                  <a:pt x="941" y="3077"/>
                  <a:pt x="1344" y="2890"/>
                </a:cubicBezTo>
                <a:cubicBezTo>
                  <a:pt x="1338" y="2792"/>
                  <a:pt x="1333" y="2717"/>
                  <a:pt x="1333" y="2666"/>
                </a:cubicBezTo>
                <a:cubicBezTo>
                  <a:pt x="1333" y="1930"/>
                  <a:pt x="1594" y="1301"/>
                  <a:pt x="2114" y="781"/>
                </a:cubicBezTo>
                <a:cubicBezTo>
                  <a:pt x="2634" y="261"/>
                  <a:pt x="3263" y="0"/>
                  <a:pt x="3999" y="0"/>
                </a:cubicBezTo>
                <a:cubicBezTo>
                  <a:pt x="4548" y="0"/>
                  <a:pt x="5045" y="154"/>
                  <a:pt x="5490" y="457"/>
                </a:cubicBezTo>
                <a:cubicBezTo>
                  <a:pt x="5936" y="762"/>
                  <a:pt x="6261" y="1162"/>
                  <a:pt x="6468" y="1656"/>
                </a:cubicBezTo>
                <a:cubicBezTo>
                  <a:pt x="6711" y="1440"/>
                  <a:pt x="6999" y="1333"/>
                  <a:pt x="7331" y="1333"/>
                </a:cubicBezTo>
                <a:cubicBezTo>
                  <a:pt x="7699" y="1333"/>
                  <a:pt x="8014" y="1463"/>
                  <a:pt x="8274" y="1725"/>
                </a:cubicBezTo>
                <a:cubicBezTo>
                  <a:pt x="8534" y="1986"/>
                  <a:pt x="8665" y="2300"/>
                  <a:pt x="8665" y="2667"/>
                </a:cubicBezTo>
                <a:cubicBezTo>
                  <a:pt x="8665" y="2929"/>
                  <a:pt x="8594" y="3167"/>
                  <a:pt x="8451" y="3386"/>
                </a:cubicBezTo>
                <a:cubicBezTo>
                  <a:pt x="8899" y="3490"/>
                  <a:pt x="9269" y="3724"/>
                  <a:pt x="9561" y="4087"/>
                </a:cubicBezTo>
                <a:cubicBezTo>
                  <a:pt x="9854" y="4447"/>
                  <a:pt x="10000" y="4864"/>
                  <a:pt x="10000" y="5332"/>
                </a:cubicBezTo>
                <a:close/>
              </a:path>
            </a:pathLst>
          </a:custGeom>
          <a:solidFill>
            <a:schemeClr val="accent2">
              <a:alpha val="37000"/>
            </a:schemeClr>
          </a:solidFill>
          <a:ln>
            <a:noFill/>
          </a:ln>
        </p:spPr>
        <p:txBody>
          <a:bodyPr/>
          <a:lstStyle/>
          <a:p>
            <a:endParaRPr lang="zh-CN" altLang="en-US" dirty="0"/>
          </a:p>
        </p:txBody>
      </p:sp>
    </p:spTree>
    <p:extLst>
      <p:ext uri="{BB962C8B-B14F-4D97-AF65-F5344CB8AC3E}">
        <p14:creationId xmlns:p14="http://schemas.microsoft.com/office/powerpoint/2010/main" val="2118888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gradFill>
          <a:gsLst>
            <a:gs pos="100000">
              <a:srgbClr val="EEF6FF"/>
            </a:gs>
            <a:gs pos="11000">
              <a:srgbClr val="D3F0FF"/>
            </a:gs>
          </a:gsLst>
          <a:lin ang="5400000" scaled="1"/>
        </a:gradFill>
        <a:effectLst/>
      </p:bgPr>
    </p:bg>
    <p:spTree>
      <p:nvGrpSpPr>
        <p:cNvPr id="1" name=""/>
        <p:cNvGrpSpPr/>
        <p:nvPr/>
      </p:nvGrpSpPr>
      <p:grpSpPr>
        <a:xfrm>
          <a:off x="0" y="0"/>
          <a:ext cx="0" cy="0"/>
          <a:chOff x="0" y="0"/>
          <a:chExt cx="0" cy="0"/>
        </a:xfrm>
      </p:grpSpPr>
      <p:sp>
        <p:nvSpPr>
          <p:cNvPr id="372" name="任意多边形: 形状 371">
            <a:extLst>
              <a:ext uri="{FF2B5EF4-FFF2-40B4-BE49-F238E27FC236}">
                <a16:creationId xmlns:a16="http://schemas.microsoft.com/office/drawing/2014/main" xmlns="" id="{72BEA193-A352-4EDA-A95B-10D74F0F9DD6}"/>
              </a:ext>
            </a:extLst>
          </p:cNvPr>
          <p:cNvSpPr/>
          <p:nvPr userDrawn="1"/>
        </p:nvSpPr>
        <p:spPr>
          <a:xfrm flipH="1">
            <a:off x="4249542" y="0"/>
            <a:ext cx="7977184" cy="6875362"/>
          </a:xfrm>
          <a:custGeom>
            <a:avLst/>
            <a:gdLst>
              <a:gd name="connsiteX0" fmla="*/ 3703898 w 7998106"/>
              <a:gd name="connsiteY0" fmla="*/ 6875362 h 6898511"/>
              <a:gd name="connsiteX1" fmla="*/ 3796496 w 7998106"/>
              <a:gd name="connsiteY1" fmla="*/ 6875362 h 6898511"/>
              <a:gd name="connsiteX2" fmla="*/ 4097438 w 7998106"/>
              <a:gd name="connsiteY2" fmla="*/ 5486400 h 6898511"/>
              <a:gd name="connsiteX3" fmla="*/ 5069711 w 7998106"/>
              <a:gd name="connsiteY3" fmla="*/ 4421529 h 6898511"/>
              <a:gd name="connsiteX4" fmla="*/ 6632293 w 7998106"/>
              <a:gd name="connsiteY4" fmla="*/ 3669175 h 6898511"/>
              <a:gd name="connsiteX5" fmla="*/ 7176303 w 7998106"/>
              <a:gd name="connsiteY5" fmla="*/ 3113590 h 6898511"/>
              <a:gd name="connsiteX6" fmla="*/ 7604567 w 7998106"/>
              <a:gd name="connsiteY6" fmla="*/ 1851949 h 6898511"/>
              <a:gd name="connsiteX7" fmla="*/ 7998106 w 7998106"/>
              <a:gd name="connsiteY7" fmla="*/ 902825 h 6898511"/>
              <a:gd name="connsiteX8" fmla="*/ 7569843 w 7998106"/>
              <a:gd name="connsiteY8" fmla="*/ 23149 h 6898511"/>
              <a:gd name="connsiteX9" fmla="*/ 23149 w 7998106"/>
              <a:gd name="connsiteY9" fmla="*/ 0 h 6898511"/>
              <a:gd name="connsiteX10" fmla="*/ 0 w 7998106"/>
              <a:gd name="connsiteY10" fmla="*/ 6898511 h 6898511"/>
              <a:gd name="connsiteX11" fmla="*/ 3703898 w 7998106"/>
              <a:gd name="connsiteY11" fmla="*/ 6875362 h 6898511"/>
              <a:gd name="connsiteX0" fmla="*/ 3680810 w 7975018"/>
              <a:gd name="connsiteY0" fmla="*/ 6875362 h 6875362"/>
              <a:gd name="connsiteX1" fmla="*/ 3773408 w 7975018"/>
              <a:gd name="connsiteY1" fmla="*/ 6875362 h 6875362"/>
              <a:gd name="connsiteX2" fmla="*/ 4074350 w 7975018"/>
              <a:gd name="connsiteY2" fmla="*/ 5486400 h 6875362"/>
              <a:gd name="connsiteX3" fmla="*/ 5046623 w 7975018"/>
              <a:gd name="connsiteY3" fmla="*/ 4421529 h 6875362"/>
              <a:gd name="connsiteX4" fmla="*/ 6609205 w 7975018"/>
              <a:gd name="connsiteY4" fmla="*/ 3669175 h 6875362"/>
              <a:gd name="connsiteX5" fmla="*/ 7153215 w 7975018"/>
              <a:gd name="connsiteY5" fmla="*/ 3113590 h 6875362"/>
              <a:gd name="connsiteX6" fmla="*/ 7581479 w 7975018"/>
              <a:gd name="connsiteY6" fmla="*/ 1851949 h 6875362"/>
              <a:gd name="connsiteX7" fmla="*/ 7975018 w 7975018"/>
              <a:gd name="connsiteY7" fmla="*/ 902825 h 6875362"/>
              <a:gd name="connsiteX8" fmla="*/ 7546755 w 7975018"/>
              <a:gd name="connsiteY8" fmla="*/ 23149 h 6875362"/>
              <a:gd name="connsiteX9" fmla="*/ 61 w 7975018"/>
              <a:gd name="connsiteY9" fmla="*/ 0 h 6875362"/>
              <a:gd name="connsiteX10" fmla="*/ 717692 w 7975018"/>
              <a:gd name="connsiteY10" fmla="*/ 6863787 h 6875362"/>
              <a:gd name="connsiteX11" fmla="*/ 3680810 w 7975018"/>
              <a:gd name="connsiteY11" fmla="*/ 6875362 h 6875362"/>
              <a:gd name="connsiteX0" fmla="*/ 3682976 w 7977184"/>
              <a:gd name="connsiteY0" fmla="*/ 6875362 h 6910086"/>
              <a:gd name="connsiteX1" fmla="*/ 3775574 w 7977184"/>
              <a:gd name="connsiteY1" fmla="*/ 6875362 h 6910086"/>
              <a:gd name="connsiteX2" fmla="*/ 4076516 w 7977184"/>
              <a:gd name="connsiteY2" fmla="*/ 5486400 h 6910086"/>
              <a:gd name="connsiteX3" fmla="*/ 5048789 w 7977184"/>
              <a:gd name="connsiteY3" fmla="*/ 4421529 h 6910086"/>
              <a:gd name="connsiteX4" fmla="*/ 6611371 w 7977184"/>
              <a:gd name="connsiteY4" fmla="*/ 3669175 h 6910086"/>
              <a:gd name="connsiteX5" fmla="*/ 7155381 w 7977184"/>
              <a:gd name="connsiteY5" fmla="*/ 3113590 h 6910086"/>
              <a:gd name="connsiteX6" fmla="*/ 7583645 w 7977184"/>
              <a:gd name="connsiteY6" fmla="*/ 1851949 h 6910086"/>
              <a:gd name="connsiteX7" fmla="*/ 7977184 w 7977184"/>
              <a:gd name="connsiteY7" fmla="*/ 902825 h 6910086"/>
              <a:gd name="connsiteX8" fmla="*/ 7548921 w 7977184"/>
              <a:gd name="connsiteY8" fmla="*/ 23149 h 6910086"/>
              <a:gd name="connsiteX9" fmla="*/ 2227 w 7977184"/>
              <a:gd name="connsiteY9" fmla="*/ 0 h 6910086"/>
              <a:gd name="connsiteX10" fmla="*/ 2228 w 7977184"/>
              <a:gd name="connsiteY10" fmla="*/ 6910086 h 6910086"/>
              <a:gd name="connsiteX11" fmla="*/ 3682976 w 7977184"/>
              <a:gd name="connsiteY11" fmla="*/ 6875362 h 6910086"/>
              <a:gd name="connsiteX0" fmla="*/ 3680748 w 7974956"/>
              <a:gd name="connsiteY0" fmla="*/ 6852213 h 6886937"/>
              <a:gd name="connsiteX1" fmla="*/ 3773346 w 7974956"/>
              <a:gd name="connsiteY1" fmla="*/ 6852213 h 6886937"/>
              <a:gd name="connsiteX2" fmla="*/ 4074288 w 7974956"/>
              <a:gd name="connsiteY2" fmla="*/ 5463251 h 6886937"/>
              <a:gd name="connsiteX3" fmla="*/ 5046561 w 7974956"/>
              <a:gd name="connsiteY3" fmla="*/ 4398380 h 6886937"/>
              <a:gd name="connsiteX4" fmla="*/ 6609143 w 7974956"/>
              <a:gd name="connsiteY4" fmla="*/ 3646026 h 6886937"/>
              <a:gd name="connsiteX5" fmla="*/ 7153153 w 7974956"/>
              <a:gd name="connsiteY5" fmla="*/ 3090441 h 6886937"/>
              <a:gd name="connsiteX6" fmla="*/ 7581417 w 7974956"/>
              <a:gd name="connsiteY6" fmla="*/ 1828800 h 6886937"/>
              <a:gd name="connsiteX7" fmla="*/ 7974956 w 7974956"/>
              <a:gd name="connsiteY7" fmla="*/ 879676 h 6886937"/>
              <a:gd name="connsiteX8" fmla="*/ 7546693 w 7974956"/>
              <a:gd name="connsiteY8" fmla="*/ 0 h 6886937"/>
              <a:gd name="connsiteX9" fmla="*/ 243067 w 7974956"/>
              <a:gd name="connsiteY9" fmla="*/ 81023 h 6886937"/>
              <a:gd name="connsiteX10" fmla="*/ 0 w 7974956"/>
              <a:gd name="connsiteY10" fmla="*/ 6886937 h 6886937"/>
              <a:gd name="connsiteX11" fmla="*/ 3680748 w 7974956"/>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11575 h 6886937"/>
              <a:gd name="connsiteX10" fmla="*/ 2228 w 7977184"/>
              <a:gd name="connsiteY10" fmla="*/ 6886937 h 6886937"/>
              <a:gd name="connsiteX11" fmla="*/ 3682976 w 7977184"/>
              <a:gd name="connsiteY11" fmla="*/ 6852213 h 6886937"/>
              <a:gd name="connsiteX0" fmla="*/ 3680748 w 7974956"/>
              <a:gd name="connsiteY0" fmla="*/ 6852213 h 6886937"/>
              <a:gd name="connsiteX1" fmla="*/ 3773346 w 7974956"/>
              <a:gd name="connsiteY1" fmla="*/ 6852213 h 6886937"/>
              <a:gd name="connsiteX2" fmla="*/ 4074288 w 7974956"/>
              <a:gd name="connsiteY2" fmla="*/ 5463251 h 6886937"/>
              <a:gd name="connsiteX3" fmla="*/ 5046561 w 7974956"/>
              <a:gd name="connsiteY3" fmla="*/ 4398380 h 6886937"/>
              <a:gd name="connsiteX4" fmla="*/ 6609143 w 7974956"/>
              <a:gd name="connsiteY4" fmla="*/ 3646026 h 6886937"/>
              <a:gd name="connsiteX5" fmla="*/ 7153153 w 7974956"/>
              <a:gd name="connsiteY5" fmla="*/ 3090441 h 6886937"/>
              <a:gd name="connsiteX6" fmla="*/ 7581417 w 7974956"/>
              <a:gd name="connsiteY6" fmla="*/ 1828800 h 6886937"/>
              <a:gd name="connsiteX7" fmla="*/ 7974956 w 7974956"/>
              <a:gd name="connsiteY7" fmla="*/ 879676 h 6886937"/>
              <a:gd name="connsiteX8" fmla="*/ 7546693 w 7974956"/>
              <a:gd name="connsiteY8" fmla="*/ 0 h 6886937"/>
              <a:gd name="connsiteX9" fmla="*/ 23148 w 7974956"/>
              <a:gd name="connsiteY9" fmla="*/ 11575 h 6886937"/>
              <a:gd name="connsiteX10" fmla="*/ 0 w 7974956"/>
              <a:gd name="connsiteY10" fmla="*/ 6886937 h 6886937"/>
              <a:gd name="connsiteX11" fmla="*/ 3680748 w 7974956"/>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83250 w 7977184"/>
              <a:gd name="connsiteY9" fmla="*/ 92598 h 6886937"/>
              <a:gd name="connsiteX10" fmla="*/ 2227 w 7977184"/>
              <a:gd name="connsiteY10" fmla="*/ 0 h 6886937"/>
              <a:gd name="connsiteX11" fmla="*/ 2228 w 7977184"/>
              <a:gd name="connsiteY11" fmla="*/ 6886937 h 6886937"/>
              <a:gd name="connsiteX12" fmla="*/ 3682976 w 7977184"/>
              <a:gd name="connsiteY12"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 name="connsiteX0" fmla="*/ 3682976 w 7977184"/>
              <a:gd name="connsiteY0" fmla="*/ 6852213 h 6886937"/>
              <a:gd name="connsiteX1" fmla="*/ 3775574 w 7977184"/>
              <a:gd name="connsiteY1" fmla="*/ 6852213 h 6886937"/>
              <a:gd name="connsiteX2" fmla="*/ 4076516 w 7977184"/>
              <a:gd name="connsiteY2" fmla="*/ 5463251 h 6886937"/>
              <a:gd name="connsiteX3" fmla="*/ 5048789 w 7977184"/>
              <a:gd name="connsiteY3" fmla="*/ 4398380 h 6886937"/>
              <a:gd name="connsiteX4" fmla="*/ 6611371 w 7977184"/>
              <a:gd name="connsiteY4" fmla="*/ 3646026 h 6886937"/>
              <a:gd name="connsiteX5" fmla="*/ 7155381 w 7977184"/>
              <a:gd name="connsiteY5" fmla="*/ 3090441 h 6886937"/>
              <a:gd name="connsiteX6" fmla="*/ 7583645 w 7977184"/>
              <a:gd name="connsiteY6" fmla="*/ 1828800 h 6886937"/>
              <a:gd name="connsiteX7" fmla="*/ 7977184 w 7977184"/>
              <a:gd name="connsiteY7" fmla="*/ 879676 h 6886937"/>
              <a:gd name="connsiteX8" fmla="*/ 7548921 w 7977184"/>
              <a:gd name="connsiteY8" fmla="*/ 0 h 6886937"/>
              <a:gd name="connsiteX9" fmla="*/ 2227 w 7977184"/>
              <a:gd name="connsiteY9" fmla="*/ 0 h 6886937"/>
              <a:gd name="connsiteX10" fmla="*/ 2228 w 7977184"/>
              <a:gd name="connsiteY10" fmla="*/ 6886937 h 6886937"/>
              <a:gd name="connsiteX11" fmla="*/ 3682976 w 7977184"/>
              <a:gd name="connsiteY11" fmla="*/ 6852213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7184" h="6886937">
                <a:moveTo>
                  <a:pt x="3682976" y="6852213"/>
                </a:moveTo>
                <a:lnTo>
                  <a:pt x="3775574" y="6852213"/>
                </a:lnTo>
                <a:lnTo>
                  <a:pt x="4076516" y="5463251"/>
                </a:lnTo>
                <a:lnTo>
                  <a:pt x="5048789" y="4398380"/>
                </a:lnTo>
                <a:lnTo>
                  <a:pt x="6611371" y="3646026"/>
                </a:lnTo>
                <a:lnTo>
                  <a:pt x="7155381" y="3090441"/>
                </a:lnTo>
                <a:lnTo>
                  <a:pt x="7583645" y="1828800"/>
                </a:lnTo>
                <a:lnTo>
                  <a:pt x="7977184" y="879676"/>
                </a:lnTo>
                <a:lnTo>
                  <a:pt x="7548921" y="0"/>
                </a:lnTo>
                <a:lnTo>
                  <a:pt x="2227" y="0"/>
                </a:lnTo>
                <a:cubicBezTo>
                  <a:pt x="-5489" y="2299504"/>
                  <a:pt x="9944" y="4587433"/>
                  <a:pt x="2228" y="6886937"/>
                </a:cubicBezTo>
                <a:lnTo>
                  <a:pt x="3682976" y="6852213"/>
                </a:lnTo>
                <a:close/>
              </a:path>
            </a:pathLst>
          </a:custGeom>
          <a:blipFill dpi="0" rotWithShape="1">
            <a:blip r:embed="rId2">
              <a:alphaModFix/>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2A2957E7-CA26-483F-8431-F9A999779892}"/>
              </a:ext>
            </a:extLst>
          </p:cNvPr>
          <p:cNvSpPr/>
          <p:nvPr userDrawn="1"/>
        </p:nvSpPr>
        <p:spPr>
          <a:xfrm>
            <a:off x="338296" y="5042648"/>
            <a:ext cx="6704005" cy="1631591"/>
          </a:xfrm>
          <a:prstGeom prst="ellipse">
            <a:avLst/>
          </a:prstGeom>
          <a:solidFill>
            <a:srgbClr val="D9EE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756F400A-9E9B-45BD-98F2-C01B6A76C024}"/>
              </a:ext>
            </a:extLst>
          </p:cNvPr>
          <p:cNvSpPr/>
          <p:nvPr userDrawn="1"/>
        </p:nvSpPr>
        <p:spPr>
          <a:xfrm flipH="1">
            <a:off x="3513291" y="-10235"/>
            <a:ext cx="4820261" cy="6874362"/>
          </a:xfrm>
          <a:custGeom>
            <a:avLst/>
            <a:gdLst>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3622876 w 4259484"/>
              <a:gd name="connsiteY6" fmla="*/ 1666755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328932"/>
              <a:gd name="connsiteY0" fmla="*/ 0 h 7083707"/>
              <a:gd name="connsiteX1" fmla="*/ 2766349 w 4328932"/>
              <a:gd name="connsiteY1" fmla="*/ 3981692 h 7083707"/>
              <a:gd name="connsiteX2" fmla="*/ 544010 w 4328932"/>
              <a:gd name="connsiteY2" fmla="*/ 7083707 h 7083707"/>
              <a:gd name="connsiteX3" fmla="*/ 0 w 4328932"/>
              <a:gd name="connsiteY3" fmla="*/ 7072132 h 7083707"/>
              <a:gd name="connsiteX4" fmla="*/ 451413 w 4328932"/>
              <a:gd name="connsiteY4" fmla="*/ 5231757 h 7083707"/>
              <a:gd name="connsiteX5" fmla="*/ 3310360 w 4328932"/>
              <a:gd name="connsiteY5" fmla="*/ 3495555 h 7083707"/>
              <a:gd name="connsiteX6" fmla="*/ 4328932 w 4328932"/>
              <a:gd name="connsiteY6" fmla="*/ 1921398 h 7083707"/>
              <a:gd name="connsiteX7" fmla="*/ 4085863 w 4328932"/>
              <a:gd name="connsiteY7" fmla="*/ 694481 h 7083707"/>
              <a:gd name="connsiteX8" fmla="*/ 3611301 w 4328932"/>
              <a:gd name="connsiteY8" fmla="*/ 11575 h 7083707"/>
              <a:gd name="connsiteX9" fmla="*/ 4259484 w 4328932"/>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3217762 w 4259484"/>
              <a:gd name="connsiteY7" fmla="*/ 613458 h 7083707"/>
              <a:gd name="connsiteX8" fmla="*/ 3611301 w 4259484"/>
              <a:gd name="connsiteY8" fmla="*/ 11575 h 7083707"/>
              <a:gd name="connsiteX9" fmla="*/ 4259484 w 4259484"/>
              <a:gd name="connsiteY9" fmla="*/ 0 h 7083707"/>
              <a:gd name="connsiteX0" fmla="*/ 4259484 w 4642347"/>
              <a:gd name="connsiteY0" fmla="*/ 0 h 7083707"/>
              <a:gd name="connsiteX1" fmla="*/ 2766349 w 4642347"/>
              <a:gd name="connsiteY1" fmla="*/ 3981692 h 7083707"/>
              <a:gd name="connsiteX2" fmla="*/ 544010 w 4642347"/>
              <a:gd name="connsiteY2" fmla="*/ 7083707 h 7083707"/>
              <a:gd name="connsiteX3" fmla="*/ 0 w 4642347"/>
              <a:gd name="connsiteY3" fmla="*/ 7072132 h 7083707"/>
              <a:gd name="connsiteX4" fmla="*/ 451413 w 4642347"/>
              <a:gd name="connsiteY4" fmla="*/ 5231757 h 7083707"/>
              <a:gd name="connsiteX5" fmla="*/ 3310360 w 4642347"/>
              <a:gd name="connsiteY5" fmla="*/ 3495555 h 7083707"/>
              <a:gd name="connsiteX6" fmla="*/ 2858947 w 4642347"/>
              <a:gd name="connsiteY6" fmla="*/ 1713054 h 7083707"/>
              <a:gd name="connsiteX7" fmla="*/ 3217762 w 4642347"/>
              <a:gd name="connsiteY7" fmla="*/ 613458 h 7083707"/>
              <a:gd name="connsiteX8" fmla="*/ 3611301 w 4642347"/>
              <a:gd name="connsiteY8" fmla="*/ 11575 h 7083707"/>
              <a:gd name="connsiteX9" fmla="*/ 4259484 w 4642347"/>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518704 w 4820261"/>
              <a:gd name="connsiteY5" fmla="*/ 1400537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92324 w 4820261"/>
              <a:gd name="connsiteY5" fmla="*/ 135423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576578 w 4820261"/>
              <a:gd name="connsiteY6" fmla="*/ 54401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35393 w 4820261"/>
              <a:gd name="connsiteY6" fmla="*/ 52086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958542 w 4820261"/>
              <a:gd name="connsiteY6" fmla="*/ 473492 h 7094212"/>
              <a:gd name="connsiteX7" fmla="*/ 3611301 w 4820261"/>
              <a:gd name="connsiteY7" fmla="*/ 0 h 7094212"/>
              <a:gd name="connsiteX8" fmla="*/ 4259484 w 4820261"/>
              <a:gd name="connsiteY8"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82637"/>
              <a:gd name="connsiteX1" fmla="*/ 2766349 w 4820261"/>
              <a:gd name="connsiteY1" fmla="*/ 3992197 h 7082637"/>
              <a:gd name="connsiteX2" fmla="*/ 544010 w 4820261"/>
              <a:gd name="connsiteY2" fmla="*/ 7081651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 name="connsiteX0" fmla="*/ 4259484 w 4820261"/>
              <a:gd name="connsiteY0" fmla="*/ 10505 h 7082637"/>
              <a:gd name="connsiteX1" fmla="*/ 2766349 w 4820261"/>
              <a:gd name="connsiteY1" fmla="*/ 3992197 h 7082637"/>
              <a:gd name="connsiteX2" fmla="*/ 544010 w 4820261"/>
              <a:gd name="connsiteY2" fmla="*/ 7075370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0261" h="7082637">
                <a:moveTo>
                  <a:pt x="4259484" y="10505"/>
                </a:moveTo>
                <a:cubicBezTo>
                  <a:pt x="5532699" y="1256714"/>
                  <a:pt x="4467829" y="2827011"/>
                  <a:pt x="2766349" y="3992197"/>
                </a:cubicBezTo>
                <a:cubicBezTo>
                  <a:pt x="914399" y="4979904"/>
                  <a:pt x="462988" y="5659400"/>
                  <a:pt x="544010" y="7075370"/>
                </a:cubicBezTo>
                <a:lnTo>
                  <a:pt x="0" y="7082637"/>
                </a:lnTo>
                <a:cubicBezTo>
                  <a:pt x="27007" y="4281564"/>
                  <a:pt x="2264780" y="4443609"/>
                  <a:pt x="3310360" y="3506060"/>
                </a:cubicBezTo>
                <a:cubicBezTo>
                  <a:pt x="3821897" y="2981246"/>
                  <a:pt x="3449257" y="2248278"/>
                  <a:pt x="3611302" y="1758283"/>
                </a:cubicBezTo>
                <a:cubicBezTo>
                  <a:pt x="3740707" y="1363914"/>
                  <a:pt x="4350615" y="554051"/>
                  <a:pt x="3611301" y="0"/>
                </a:cubicBezTo>
                <a:lnTo>
                  <a:pt x="4259484" y="10505"/>
                </a:lnTo>
                <a:close/>
              </a:path>
            </a:pathLst>
          </a:custGeom>
          <a:gradFill>
            <a:gsLst>
              <a:gs pos="42000">
                <a:schemeClr val="accent1"/>
              </a:gs>
              <a:gs pos="99000">
                <a:schemeClr val="accent2"/>
              </a:gs>
            </a:gsLst>
            <a:lin ang="0" scaled="0"/>
          </a:gradFill>
          <a:ln>
            <a:noFill/>
          </a:ln>
          <a:effectLst>
            <a:outerShdw blurRad="749300" dist="381000" algn="ctr" rotWithShape="0">
              <a:srgbClr val="2B7EE8">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5E7BC65E-16E1-4B53-95FD-4EA2A8AF50BE}"/>
              </a:ext>
            </a:extLst>
          </p:cNvPr>
          <p:cNvGrpSpPr/>
          <p:nvPr userDrawn="1"/>
        </p:nvGrpSpPr>
        <p:grpSpPr>
          <a:xfrm flipH="1">
            <a:off x="929782" y="1591676"/>
            <a:ext cx="5478940" cy="4823591"/>
            <a:chOff x="5561684" y="1522228"/>
            <a:chExt cx="5478940" cy="4823591"/>
          </a:xfrm>
        </p:grpSpPr>
        <p:grpSp>
          <p:nvGrpSpPr>
            <p:cNvPr id="14" name="图形 2">
              <a:extLst>
                <a:ext uri="{FF2B5EF4-FFF2-40B4-BE49-F238E27FC236}">
                  <a16:creationId xmlns:a16="http://schemas.microsoft.com/office/drawing/2014/main" xmlns="" id="{0853F6C8-C3FB-44AD-8393-D1D99B7CEED3}"/>
                </a:ext>
              </a:extLst>
            </p:cNvPr>
            <p:cNvGrpSpPr/>
            <p:nvPr userDrawn="1"/>
          </p:nvGrpSpPr>
          <p:grpSpPr>
            <a:xfrm flipH="1">
              <a:off x="5561684" y="3437681"/>
              <a:ext cx="953675" cy="2469665"/>
              <a:chOff x="10612764" y="2892253"/>
              <a:chExt cx="1302952" cy="3374159"/>
            </a:xfrm>
          </p:grpSpPr>
          <p:sp>
            <p:nvSpPr>
              <p:cNvPr id="15" name="任意多边形: 形状 14">
                <a:extLst>
                  <a:ext uri="{FF2B5EF4-FFF2-40B4-BE49-F238E27FC236}">
                    <a16:creationId xmlns:a16="http://schemas.microsoft.com/office/drawing/2014/main" xmlns="" id="{76D2F667-A6A8-4A66-80C2-E667359F212F}"/>
                  </a:ext>
                </a:extLst>
              </p:cNvPr>
              <p:cNvSpPr/>
              <p:nvPr/>
            </p:nvSpPr>
            <p:spPr>
              <a:xfrm>
                <a:off x="10759426" y="5181947"/>
                <a:ext cx="971891" cy="42916"/>
              </a:xfrm>
              <a:custGeom>
                <a:avLst/>
                <a:gdLst>
                  <a:gd name="connsiteX0" fmla="*/ 485946 w 971891"/>
                  <a:gd name="connsiteY0" fmla="*/ 0 h 42916"/>
                  <a:gd name="connsiteX1" fmla="*/ 0 w 971891"/>
                  <a:gd name="connsiteY1" fmla="*/ 21458 h 42916"/>
                  <a:gd name="connsiteX2" fmla="*/ 0 w 971891"/>
                  <a:gd name="connsiteY2" fmla="*/ 21458 h 42916"/>
                  <a:gd name="connsiteX3" fmla="*/ 485946 w 971891"/>
                  <a:gd name="connsiteY3" fmla="*/ 42916 h 42916"/>
                  <a:gd name="connsiteX4" fmla="*/ 971892 w 971891"/>
                  <a:gd name="connsiteY4" fmla="*/ 21458 h 42916"/>
                  <a:gd name="connsiteX5" fmla="*/ 971892 w 971891"/>
                  <a:gd name="connsiteY5" fmla="*/ 21458 h 42916"/>
                  <a:gd name="connsiteX6" fmla="*/ 485946 w 971891"/>
                  <a:gd name="connsiteY6" fmla="*/ 0 h 42916"/>
                  <a:gd name="connsiteX7" fmla="*/ 496840 w 971891"/>
                  <a:gd name="connsiteY7" fmla="*/ 36974 h 42916"/>
                  <a:gd name="connsiteX8" fmla="*/ 133701 w 971891"/>
                  <a:gd name="connsiteY8" fmla="*/ 20798 h 42916"/>
                  <a:gd name="connsiteX9" fmla="*/ 496840 w 971891"/>
                  <a:gd name="connsiteY9" fmla="*/ 4621 h 42916"/>
                  <a:gd name="connsiteX10" fmla="*/ 859979 w 971891"/>
                  <a:gd name="connsiteY10" fmla="*/ 20798 h 42916"/>
                  <a:gd name="connsiteX11" fmla="*/ 496840 w 971891"/>
                  <a:gd name="connsiteY11" fmla="*/ 36974 h 4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1891" h="42916">
                    <a:moveTo>
                      <a:pt x="485946" y="0"/>
                    </a:moveTo>
                    <a:cubicBezTo>
                      <a:pt x="218214" y="0"/>
                      <a:pt x="1321" y="9573"/>
                      <a:pt x="0" y="21458"/>
                    </a:cubicBezTo>
                    <a:lnTo>
                      <a:pt x="0" y="21458"/>
                    </a:lnTo>
                    <a:cubicBezTo>
                      <a:pt x="1321" y="33013"/>
                      <a:pt x="218214" y="42916"/>
                      <a:pt x="485946" y="42916"/>
                    </a:cubicBezTo>
                    <a:cubicBezTo>
                      <a:pt x="753018" y="42916"/>
                      <a:pt x="970571" y="33343"/>
                      <a:pt x="971892" y="21458"/>
                    </a:cubicBezTo>
                    <a:lnTo>
                      <a:pt x="971892" y="21458"/>
                    </a:lnTo>
                    <a:cubicBezTo>
                      <a:pt x="970571" y="9243"/>
                      <a:pt x="753678" y="0"/>
                      <a:pt x="485946" y="0"/>
                    </a:cubicBezTo>
                    <a:close/>
                    <a:moveTo>
                      <a:pt x="496840" y="36974"/>
                    </a:moveTo>
                    <a:cubicBezTo>
                      <a:pt x="296123" y="36974"/>
                      <a:pt x="133701" y="29711"/>
                      <a:pt x="133701" y="20798"/>
                    </a:cubicBezTo>
                    <a:cubicBezTo>
                      <a:pt x="133701" y="11884"/>
                      <a:pt x="296453" y="4621"/>
                      <a:pt x="496840" y="4621"/>
                    </a:cubicBezTo>
                    <a:cubicBezTo>
                      <a:pt x="697227" y="4621"/>
                      <a:pt x="859979" y="11884"/>
                      <a:pt x="859979" y="20798"/>
                    </a:cubicBezTo>
                    <a:cubicBezTo>
                      <a:pt x="860639" y="29711"/>
                      <a:pt x="697557" y="36974"/>
                      <a:pt x="496840" y="36974"/>
                    </a:cubicBezTo>
                    <a:close/>
                  </a:path>
                </a:pathLst>
              </a:custGeom>
              <a:solidFill>
                <a:srgbClr val="E8D4C1"/>
              </a:solidFill>
              <a:ln w="3296"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D7C486CB-876F-441A-B2E5-1806D44262C5}"/>
                  </a:ext>
                </a:extLst>
              </p:cNvPr>
              <p:cNvSpPr/>
              <p:nvPr/>
            </p:nvSpPr>
            <p:spPr>
              <a:xfrm>
                <a:off x="10759426" y="5181947"/>
                <a:ext cx="971891" cy="42916"/>
              </a:xfrm>
              <a:custGeom>
                <a:avLst/>
                <a:gdLst>
                  <a:gd name="connsiteX0" fmla="*/ 485946 w 971891"/>
                  <a:gd name="connsiteY0" fmla="*/ 0 h 42916"/>
                  <a:gd name="connsiteX1" fmla="*/ 0 w 971891"/>
                  <a:gd name="connsiteY1" fmla="*/ 21458 h 42916"/>
                  <a:gd name="connsiteX2" fmla="*/ 485946 w 971891"/>
                  <a:gd name="connsiteY2" fmla="*/ 42916 h 42916"/>
                  <a:gd name="connsiteX3" fmla="*/ 971892 w 971891"/>
                  <a:gd name="connsiteY3" fmla="*/ 21458 h 42916"/>
                  <a:gd name="connsiteX4" fmla="*/ 485946 w 971891"/>
                  <a:gd name="connsiteY4" fmla="*/ 0 h 42916"/>
                  <a:gd name="connsiteX5" fmla="*/ 496840 w 971891"/>
                  <a:gd name="connsiteY5" fmla="*/ 36974 h 42916"/>
                  <a:gd name="connsiteX6" fmla="*/ 133701 w 971891"/>
                  <a:gd name="connsiteY6" fmla="*/ 20798 h 42916"/>
                  <a:gd name="connsiteX7" fmla="*/ 496840 w 971891"/>
                  <a:gd name="connsiteY7" fmla="*/ 4621 h 42916"/>
                  <a:gd name="connsiteX8" fmla="*/ 859979 w 971891"/>
                  <a:gd name="connsiteY8" fmla="*/ 20798 h 42916"/>
                  <a:gd name="connsiteX9" fmla="*/ 496840 w 971891"/>
                  <a:gd name="connsiteY9" fmla="*/ 36974 h 4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891" h="42916">
                    <a:moveTo>
                      <a:pt x="485946" y="0"/>
                    </a:moveTo>
                    <a:cubicBezTo>
                      <a:pt x="217553" y="0"/>
                      <a:pt x="0" y="9573"/>
                      <a:pt x="0" y="21458"/>
                    </a:cubicBezTo>
                    <a:cubicBezTo>
                      <a:pt x="0" y="33343"/>
                      <a:pt x="217553" y="42916"/>
                      <a:pt x="485946" y="42916"/>
                    </a:cubicBezTo>
                    <a:cubicBezTo>
                      <a:pt x="754338" y="42916"/>
                      <a:pt x="971892" y="33343"/>
                      <a:pt x="971892" y="21458"/>
                    </a:cubicBezTo>
                    <a:cubicBezTo>
                      <a:pt x="971892" y="9573"/>
                      <a:pt x="754338" y="0"/>
                      <a:pt x="485946" y="0"/>
                    </a:cubicBezTo>
                    <a:close/>
                    <a:moveTo>
                      <a:pt x="496840" y="36974"/>
                    </a:moveTo>
                    <a:cubicBezTo>
                      <a:pt x="296123" y="36974"/>
                      <a:pt x="133701" y="29711"/>
                      <a:pt x="133701" y="20798"/>
                    </a:cubicBezTo>
                    <a:cubicBezTo>
                      <a:pt x="133701" y="11884"/>
                      <a:pt x="296453" y="4621"/>
                      <a:pt x="496840" y="4621"/>
                    </a:cubicBezTo>
                    <a:cubicBezTo>
                      <a:pt x="697227" y="4621"/>
                      <a:pt x="859979" y="11884"/>
                      <a:pt x="859979" y="20798"/>
                    </a:cubicBezTo>
                    <a:cubicBezTo>
                      <a:pt x="860639" y="29711"/>
                      <a:pt x="697557" y="36974"/>
                      <a:pt x="496840" y="36974"/>
                    </a:cubicBezTo>
                    <a:close/>
                  </a:path>
                </a:pathLst>
              </a:custGeom>
              <a:solidFill>
                <a:srgbClr val="E8D4C1"/>
              </a:solidFill>
              <a:ln w="3296"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78652FB6-2D2C-4433-90BE-681D6C18D4FC}"/>
                  </a:ext>
                </a:extLst>
              </p:cNvPr>
              <p:cNvSpPr/>
              <p:nvPr/>
            </p:nvSpPr>
            <p:spPr>
              <a:xfrm>
                <a:off x="11626007" y="5273722"/>
                <a:ext cx="3301" cy="1320"/>
              </a:xfrm>
              <a:custGeom>
                <a:avLst/>
                <a:gdLst>
                  <a:gd name="connsiteX0" fmla="*/ 0 w 3301"/>
                  <a:gd name="connsiteY0" fmla="*/ 1321 h 1320"/>
                  <a:gd name="connsiteX1" fmla="*/ 0 w 3301"/>
                  <a:gd name="connsiteY1" fmla="*/ 1321 h 1320"/>
                  <a:gd name="connsiteX2" fmla="*/ 0 w 3301"/>
                  <a:gd name="connsiteY2" fmla="*/ 0 h 1320"/>
                  <a:gd name="connsiteX3" fmla="*/ 0 w 3301"/>
                  <a:gd name="connsiteY3" fmla="*/ 1321 h 1320"/>
                </a:gdLst>
                <a:ahLst/>
                <a:cxnLst>
                  <a:cxn ang="0">
                    <a:pos x="connsiteX0" y="connsiteY0"/>
                  </a:cxn>
                  <a:cxn ang="0">
                    <a:pos x="connsiteX1" y="connsiteY1"/>
                  </a:cxn>
                  <a:cxn ang="0">
                    <a:pos x="connsiteX2" y="connsiteY2"/>
                  </a:cxn>
                  <a:cxn ang="0">
                    <a:pos x="connsiteX3" y="connsiteY3"/>
                  </a:cxn>
                </a:cxnLst>
                <a:rect l="l" t="t" r="r" b="b"/>
                <a:pathLst>
                  <a:path w="3301" h="1320">
                    <a:moveTo>
                      <a:pt x="0" y="1321"/>
                    </a:moveTo>
                    <a:lnTo>
                      <a:pt x="0" y="1321"/>
                    </a:lnTo>
                    <a:cubicBezTo>
                      <a:pt x="0" y="1321"/>
                      <a:pt x="0" y="660"/>
                      <a:pt x="0" y="0"/>
                    </a:cubicBezTo>
                    <a:cubicBezTo>
                      <a:pt x="0" y="0"/>
                      <a:pt x="0" y="660"/>
                      <a:pt x="0" y="1321"/>
                    </a:cubicBezTo>
                    <a:close/>
                  </a:path>
                </a:pathLst>
              </a:custGeom>
              <a:solidFill>
                <a:srgbClr val="7A5734"/>
              </a:solidFill>
              <a:ln w="3296"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002686C8-39B2-49A5-B0D4-D5F5A5070E65}"/>
                  </a:ext>
                </a:extLst>
              </p:cNvPr>
              <p:cNvSpPr/>
              <p:nvPr/>
            </p:nvSpPr>
            <p:spPr>
              <a:xfrm>
                <a:off x="10759426" y="5203405"/>
                <a:ext cx="3301" cy="3301"/>
              </a:xfrm>
              <a:custGeom>
                <a:avLst/>
                <a:gdLst>
                  <a:gd name="connsiteX0" fmla="*/ 0 w 3301"/>
                  <a:gd name="connsiteY0" fmla="*/ 0 h 3301"/>
                  <a:gd name="connsiteX1" fmla="*/ 0 w 3301"/>
                  <a:gd name="connsiteY1" fmla="*/ 0 h 3301"/>
                  <a:gd name="connsiteX2" fmla="*/ 0 w 3301"/>
                  <a:gd name="connsiteY2" fmla="*/ 0 h 3301"/>
                  <a:gd name="connsiteX3" fmla="*/ 0 w 3301"/>
                  <a:gd name="connsiteY3" fmla="*/ 0 h 3301"/>
                </a:gdLst>
                <a:ahLst/>
                <a:cxnLst>
                  <a:cxn ang="0">
                    <a:pos x="connsiteX0" y="connsiteY0"/>
                  </a:cxn>
                  <a:cxn ang="0">
                    <a:pos x="connsiteX1" y="connsiteY1"/>
                  </a:cxn>
                  <a:cxn ang="0">
                    <a:pos x="connsiteX2" y="connsiteY2"/>
                  </a:cxn>
                  <a:cxn ang="0">
                    <a:pos x="connsiteX3" y="connsiteY3"/>
                  </a:cxn>
                </a:cxnLst>
                <a:rect l="l" t="t" r="r" b="b"/>
                <a:pathLst>
                  <a:path w="3301" h="3301">
                    <a:moveTo>
                      <a:pt x="0" y="0"/>
                    </a:moveTo>
                    <a:lnTo>
                      <a:pt x="0" y="0"/>
                    </a:lnTo>
                    <a:lnTo>
                      <a:pt x="0" y="0"/>
                    </a:lnTo>
                    <a:lnTo>
                      <a:pt x="0" y="0"/>
                    </a:lnTo>
                    <a:close/>
                  </a:path>
                </a:pathLst>
              </a:custGeom>
              <a:solidFill>
                <a:srgbClr val="DEC7B2"/>
              </a:solidFill>
              <a:ln w="3296"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C304B351-B95A-422A-8E1B-32183AAD1BC0}"/>
                  </a:ext>
                </a:extLst>
              </p:cNvPr>
              <p:cNvSpPr/>
              <p:nvPr/>
            </p:nvSpPr>
            <p:spPr>
              <a:xfrm>
                <a:off x="11730987" y="5203405"/>
                <a:ext cx="3301" cy="3301"/>
              </a:xfrm>
              <a:custGeom>
                <a:avLst/>
                <a:gdLst>
                  <a:gd name="connsiteX0" fmla="*/ 0 w 3301"/>
                  <a:gd name="connsiteY0" fmla="*/ 0 h 3301"/>
                  <a:gd name="connsiteX1" fmla="*/ 0 w 3301"/>
                  <a:gd name="connsiteY1" fmla="*/ 0 h 3301"/>
                  <a:gd name="connsiteX2" fmla="*/ 0 w 3301"/>
                  <a:gd name="connsiteY2" fmla="*/ 0 h 3301"/>
                  <a:gd name="connsiteX3" fmla="*/ 0 w 3301"/>
                  <a:gd name="connsiteY3" fmla="*/ 0 h 3301"/>
                </a:gdLst>
                <a:ahLst/>
                <a:cxnLst>
                  <a:cxn ang="0">
                    <a:pos x="connsiteX0" y="connsiteY0"/>
                  </a:cxn>
                  <a:cxn ang="0">
                    <a:pos x="connsiteX1" y="connsiteY1"/>
                  </a:cxn>
                  <a:cxn ang="0">
                    <a:pos x="connsiteX2" y="connsiteY2"/>
                  </a:cxn>
                  <a:cxn ang="0">
                    <a:pos x="connsiteX3" y="connsiteY3"/>
                  </a:cxn>
                </a:cxnLst>
                <a:rect l="l" t="t" r="r" b="b"/>
                <a:pathLst>
                  <a:path w="3301" h="3301">
                    <a:moveTo>
                      <a:pt x="0" y="0"/>
                    </a:moveTo>
                    <a:lnTo>
                      <a:pt x="0" y="0"/>
                    </a:lnTo>
                    <a:lnTo>
                      <a:pt x="0" y="0"/>
                    </a:lnTo>
                    <a:lnTo>
                      <a:pt x="0" y="0"/>
                    </a:lnTo>
                    <a:close/>
                  </a:path>
                </a:pathLst>
              </a:custGeom>
              <a:solidFill>
                <a:srgbClr val="DEC7B2"/>
              </a:solidFill>
              <a:ln w="3296"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EF199E6-D2F7-467E-90DF-34ED3D9C417A}"/>
                  </a:ext>
                </a:extLst>
              </p:cNvPr>
              <p:cNvSpPr/>
              <p:nvPr/>
            </p:nvSpPr>
            <p:spPr>
              <a:xfrm>
                <a:off x="10893127" y="5186569"/>
                <a:ext cx="726277" cy="32352"/>
              </a:xfrm>
              <a:custGeom>
                <a:avLst/>
                <a:gdLst>
                  <a:gd name="connsiteX0" fmla="*/ 726277 w 726277"/>
                  <a:gd name="connsiteY0" fmla="*/ 16176 h 32352"/>
                  <a:gd name="connsiteX1" fmla="*/ 363139 w 726277"/>
                  <a:gd name="connsiteY1" fmla="*/ 32352 h 32352"/>
                  <a:gd name="connsiteX2" fmla="*/ 0 w 726277"/>
                  <a:gd name="connsiteY2" fmla="*/ 16176 h 32352"/>
                  <a:gd name="connsiteX3" fmla="*/ 363139 w 726277"/>
                  <a:gd name="connsiteY3" fmla="*/ 0 h 32352"/>
                  <a:gd name="connsiteX4" fmla="*/ 726277 w 726277"/>
                  <a:gd name="connsiteY4" fmla="*/ 16176 h 32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277" h="32352">
                    <a:moveTo>
                      <a:pt x="726277" y="16176"/>
                    </a:moveTo>
                    <a:cubicBezTo>
                      <a:pt x="726277" y="25110"/>
                      <a:pt x="563695" y="32352"/>
                      <a:pt x="363139" y="32352"/>
                    </a:cubicBezTo>
                    <a:cubicBezTo>
                      <a:pt x="162583" y="32352"/>
                      <a:pt x="0" y="25110"/>
                      <a:pt x="0" y="16176"/>
                    </a:cubicBezTo>
                    <a:cubicBezTo>
                      <a:pt x="0" y="7242"/>
                      <a:pt x="162583" y="0"/>
                      <a:pt x="363139" y="0"/>
                    </a:cubicBezTo>
                    <a:cubicBezTo>
                      <a:pt x="563695" y="0"/>
                      <a:pt x="726277" y="7242"/>
                      <a:pt x="726277" y="16176"/>
                    </a:cubicBezTo>
                    <a:close/>
                  </a:path>
                </a:pathLst>
              </a:custGeom>
              <a:solidFill>
                <a:srgbClr val="BA9C7E"/>
              </a:solidFill>
              <a:ln w="3296" cap="flat">
                <a:noFill/>
                <a:prstDash val="solid"/>
                <a:miter/>
              </a:ln>
            </p:spPr>
            <p:txBody>
              <a:bodyPr rtlCol="0" anchor="ctr"/>
              <a:lstStyle/>
              <a:p>
                <a:endParaRPr lang="zh-CN" altLang="en-US"/>
              </a:p>
            </p:txBody>
          </p:sp>
          <p:grpSp>
            <p:nvGrpSpPr>
              <p:cNvPr id="21" name="图形 2">
                <a:extLst>
                  <a:ext uri="{FF2B5EF4-FFF2-40B4-BE49-F238E27FC236}">
                    <a16:creationId xmlns:a16="http://schemas.microsoft.com/office/drawing/2014/main" xmlns="" id="{7FB1AC6C-97FE-4DC0-B0E0-338522F81198}"/>
                  </a:ext>
                </a:extLst>
              </p:cNvPr>
              <p:cNvGrpSpPr/>
              <p:nvPr/>
            </p:nvGrpSpPr>
            <p:grpSpPr>
              <a:xfrm>
                <a:off x="10612764" y="2892253"/>
                <a:ext cx="1302952" cy="2519627"/>
                <a:chOff x="10612764" y="2892253"/>
                <a:chExt cx="1302952" cy="2519627"/>
              </a:xfrm>
            </p:grpSpPr>
            <p:sp>
              <p:nvSpPr>
                <p:cNvPr id="28" name="任意多边形: 形状 27">
                  <a:extLst>
                    <a:ext uri="{FF2B5EF4-FFF2-40B4-BE49-F238E27FC236}">
                      <a16:creationId xmlns:a16="http://schemas.microsoft.com/office/drawing/2014/main" xmlns="" id="{4400AB2B-86C0-4339-9CF8-2998FBDC3342}"/>
                    </a:ext>
                  </a:extLst>
                </p:cNvPr>
                <p:cNvSpPr/>
                <p:nvPr/>
              </p:nvSpPr>
              <p:spPr>
                <a:xfrm>
                  <a:off x="11260195" y="3337483"/>
                  <a:ext cx="304641" cy="2047156"/>
                </a:xfrm>
                <a:custGeom>
                  <a:avLst/>
                  <a:gdLst>
                    <a:gd name="connsiteX0" fmla="*/ 263143 w 304641"/>
                    <a:gd name="connsiteY0" fmla="*/ 15235 h 2047156"/>
                    <a:gd name="connsiteX1" fmla="*/ 42949 w 304641"/>
                    <a:gd name="connsiteY1" fmla="*/ 785750 h 2047156"/>
                    <a:gd name="connsiteX2" fmla="*/ 9937 w 304641"/>
                    <a:gd name="connsiteY2" fmla="*/ 1586636 h 2047156"/>
                    <a:gd name="connsiteX3" fmla="*/ 74971 w 304641"/>
                    <a:gd name="connsiteY3" fmla="*/ 2031976 h 2047156"/>
                    <a:gd name="connsiteX4" fmla="*/ 115577 w 304641"/>
                    <a:gd name="connsiteY4" fmla="*/ 2021082 h 2047156"/>
                    <a:gd name="connsiteX5" fmla="*/ 42619 w 304641"/>
                    <a:gd name="connsiteY5" fmla="*/ 1231420 h 2047156"/>
                    <a:gd name="connsiteX6" fmla="*/ 157503 w 304641"/>
                    <a:gd name="connsiteY6" fmla="*/ 449351 h 2047156"/>
                    <a:gd name="connsiteX7" fmla="*/ 303419 w 304641"/>
                    <a:gd name="connsiteY7" fmla="*/ 26790 h 2047156"/>
                    <a:gd name="connsiteX8" fmla="*/ 288563 w 304641"/>
                    <a:gd name="connsiteY8" fmla="*/ 1040 h 2047156"/>
                    <a:gd name="connsiteX9" fmla="*/ 263143 w 304641"/>
                    <a:gd name="connsiteY9" fmla="*/ 15235 h 2047156"/>
                    <a:gd name="connsiteX10" fmla="*/ 263143 w 304641"/>
                    <a:gd name="connsiteY10" fmla="*/ 15235 h 20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641" h="2047156">
                      <a:moveTo>
                        <a:pt x="263143" y="15235"/>
                      </a:moveTo>
                      <a:cubicBezTo>
                        <a:pt x="159153" y="261840"/>
                        <a:pt x="85205" y="520989"/>
                        <a:pt x="42949" y="785750"/>
                      </a:cubicBezTo>
                      <a:cubicBezTo>
                        <a:pt x="693" y="1050511"/>
                        <a:pt x="-10531" y="1319233"/>
                        <a:pt x="9937" y="1586636"/>
                      </a:cubicBezTo>
                      <a:cubicBezTo>
                        <a:pt x="21491" y="1736183"/>
                        <a:pt x="43609" y="1885400"/>
                        <a:pt x="74971" y="2031976"/>
                      </a:cubicBezTo>
                      <a:cubicBezTo>
                        <a:pt x="80914" y="2058386"/>
                        <a:pt x="121519" y="2047492"/>
                        <a:pt x="115577" y="2021082"/>
                      </a:cubicBezTo>
                      <a:cubicBezTo>
                        <a:pt x="59456" y="1761602"/>
                        <a:pt x="35686" y="1496511"/>
                        <a:pt x="42619" y="1231420"/>
                      </a:cubicBezTo>
                      <a:cubicBezTo>
                        <a:pt x="49882" y="967649"/>
                        <a:pt x="88506" y="704209"/>
                        <a:pt x="157503" y="449351"/>
                      </a:cubicBezTo>
                      <a:cubicBezTo>
                        <a:pt x="196128" y="305416"/>
                        <a:pt x="245316" y="164122"/>
                        <a:pt x="303419" y="26790"/>
                      </a:cubicBezTo>
                      <a:cubicBezTo>
                        <a:pt x="308040" y="16556"/>
                        <a:pt x="298797" y="3681"/>
                        <a:pt x="288563" y="1040"/>
                      </a:cubicBezTo>
                      <a:cubicBezTo>
                        <a:pt x="276678" y="-2922"/>
                        <a:pt x="267105" y="5001"/>
                        <a:pt x="263143" y="15235"/>
                      </a:cubicBezTo>
                      <a:lnTo>
                        <a:pt x="263143" y="15235"/>
                      </a:lnTo>
                      <a:close/>
                    </a:path>
                  </a:pathLst>
                </a:custGeom>
                <a:solidFill>
                  <a:srgbClr val="3FC9D7"/>
                </a:solidFill>
                <a:ln w="329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BC3AE5E0-33BD-4501-8712-6AEFE790D888}"/>
                    </a:ext>
                  </a:extLst>
                </p:cNvPr>
                <p:cNvSpPr/>
                <p:nvPr/>
              </p:nvSpPr>
              <p:spPr>
                <a:xfrm>
                  <a:off x="11349666" y="4458096"/>
                  <a:ext cx="225761" cy="953783"/>
                </a:xfrm>
                <a:custGeom>
                  <a:avLst/>
                  <a:gdLst>
                    <a:gd name="connsiteX0" fmla="*/ 187207 w 225761"/>
                    <a:gd name="connsiteY0" fmla="*/ 10779 h 953783"/>
                    <a:gd name="connsiteX1" fmla="*/ 4647 w 225761"/>
                    <a:gd name="connsiteY1" fmla="*/ 725832 h 953783"/>
                    <a:gd name="connsiteX2" fmla="*/ 1346 w 225761"/>
                    <a:gd name="connsiteY2" fmla="*/ 933481 h 953783"/>
                    <a:gd name="connsiteX3" fmla="*/ 43272 w 225761"/>
                    <a:gd name="connsiteY3" fmla="*/ 933481 h 953783"/>
                    <a:gd name="connsiteX4" fmla="*/ 147262 w 225761"/>
                    <a:gd name="connsiteY4" fmla="*/ 222390 h 953783"/>
                    <a:gd name="connsiteX5" fmla="*/ 223521 w 225761"/>
                    <a:gd name="connsiteY5" fmla="*/ 31906 h 953783"/>
                    <a:gd name="connsiteX6" fmla="*/ 187207 w 225761"/>
                    <a:gd name="connsiteY6" fmla="*/ 10779 h 953783"/>
                    <a:gd name="connsiteX7" fmla="*/ 187207 w 225761"/>
                    <a:gd name="connsiteY7" fmla="*/ 10779 h 95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761" h="953783">
                      <a:moveTo>
                        <a:pt x="187207" y="10779"/>
                      </a:moveTo>
                      <a:cubicBezTo>
                        <a:pt x="83217" y="235925"/>
                        <a:pt x="21484" y="478567"/>
                        <a:pt x="4647" y="725832"/>
                      </a:cubicBezTo>
                      <a:cubicBezTo>
                        <a:pt x="26" y="794828"/>
                        <a:pt x="-1295" y="864485"/>
                        <a:pt x="1346" y="933481"/>
                      </a:cubicBezTo>
                      <a:cubicBezTo>
                        <a:pt x="2667" y="960552"/>
                        <a:pt x="44593" y="960552"/>
                        <a:pt x="43272" y="933481"/>
                      </a:cubicBezTo>
                      <a:cubicBezTo>
                        <a:pt x="34359" y="692159"/>
                        <a:pt x="69682" y="450837"/>
                        <a:pt x="147262" y="222390"/>
                      </a:cubicBezTo>
                      <a:cubicBezTo>
                        <a:pt x="169050" y="158015"/>
                        <a:pt x="194470" y="93970"/>
                        <a:pt x="223521" y="31906"/>
                      </a:cubicBezTo>
                      <a:cubicBezTo>
                        <a:pt x="235075" y="7808"/>
                        <a:pt x="198761" y="-13651"/>
                        <a:pt x="187207" y="10779"/>
                      </a:cubicBezTo>
                      <a:lnTo>
                        <a:pt x="187207" y="10779"/>
                      </a:lnTo>
                      <a:close/>
                    </a:path>
                  </a:pathLst>
                </a:custGeom>
                <a:solidFill>
                  <a:srgbClr val="3FC9D7"/>
                </a:solidFill>
                <a:ln w="329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2D9A15D-F3D4-4748-B5E6-24E1C23712B8}"/>
                    </a:ext>
                  </a:extLst>
                </p:cNvPr>
                <p:cNvSpPr/>
                <p:nvPr/>
              </p:nvSpPr>
              <p:spPr>
                <a:xfrm>
                  <a:off x="11006877" y="3382033"/>
                  <a:ext cx="294684" cy="1859171"/>
                </a:xfrm>
                <a:custGeom>
                  <a:avLst/>
                  <a:gdLst>
                    <a:gd name="connsiteX0" fmla="*/ 804 w 294684"/>
                    <a:gd name="connsiteY0" fmla="*/ 26146 h 1859171"/>
                    <a:gd name="connsiteX1" fmla="*/ 149361 w 294684"/>
                    <a:gd name="connsiteY1" fmla="*/ 725023 h 1859171"/>
                    <a:gd name="connsiteX2" fmla="*/ 224960 w 294684"/>
                    <a:gd name="connsiteY2" fmla="*/ 1434794 h 1859171"/>
                    <a:gd name="connsiteX3" fmla="*/ 252690 w 294684"/>
                    <a:gd name="connsiteY3" fmla="*/ 1838869 h 1859171"/>
                    <a:gd name="connsiteX4" fmla="*/ 294617 w 294684"/>
                    <a:gd name="connsiteY4" fmla="*/ 1838869 h 1859171"/>
                    <a:gd name="connsiteX5" fmla="*/ 239816 w 294684"/>
                    <a:gd name="connsiteY5" fmla="*/ 1120844 h 1859171"/>
                    <a:gd name="connsiteX6" fmla="*/ 137807 w 294684"/>
                    <a:gd name="connsiteY6" fmla="*/ 409753 h 1859171"/>
                    <a:gd name="connsiteX7" fmla="*/ 41740 w 294684"/>
                    <a:gd name="connsiteY7" fmla="*/ 14922 h 1859171"/>
                    <a:gd name="connsiteX8" fmla="*/ 804 w 294684"/>
                    <a:gd name="connsiteY8" fmla="*/ 26146 h 1859171"/>
                    <a:gd name="connsiteX9" fmla="*/ 804 w 294684"/>
                    <a:gd name="connsiteY9" fmla="*/ 26146 h 185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684" h="1859171">
                      <a:moveTo>
                        <a:pt x="804" y="26146"/>
                      </a:moveTo>
                      <a:cubicBezTo>
                        <a:pt x="67160" y="255254"/>
                        <a:pt x="114368" y="489313"/>
                        <a:pt x="149361" y="725023"/>
                      </a:cubicBezTo>
                      <a:cubicBezTo>
                        <a:pt x="184354" y="960733"/>
                        <a:pt x="206803" y="1198094"/>
                        <a:pt x="224960" y="1434794"/>
                      </a:cubicBezTo>
                      <a:cubicBezTo>
                        <a:pt x="235194" y="1569156"/>
                        <a:pt x="244437" y="1703847"/>
                        <a:pt x="252690" y="1838869"/>
                      </a:cubicBezTo>
                      <a:cubicBezTo>
                        <a:pt x="254671" y="1865939"/>
                        <a:pt x="296597" y="1865939"/>
                        <a:pt x="294617" y="1838869"/>
                      </a:cubicBezTo>
                      <a:cubicBezTo>
                        <a:pt x="279100" y="1599527"/>
                        <a:pt x="262925" y="1359526"/>
                        <a:pt x="239816" y="1120844"/>
                      </a:cubicBezTo>
                      <a:cubicBezTo>
                        <a:pt x="216046" y="882823"/>
                        <a:pt x="185014" y="644472"/>
                        <a:pt x="137807" y="409753"/>
                      </a:cubicBezTo>
                      <a:cubicBezTo>
                        <a:pt x="111397" y="276712"/>
                        <a:pt x="79704" y="145322"/>
                        <a:pt x="41740" y="14922"/>
                      </a:cubicBezTo>
                      <a:cubicBezTo>
                        <a:pt x="33817" y="-11158"/>
                        <a:pt x="-6128" y="-264"/>
                        <a:pt x="804" y="26146"/>
                      </a:cubicBezTo>
                      <a:lnTo>
                        <a:pt x="804" y="26146"/>
                      </a:lnTo>
                      <a:close/>
                    </a:path>
                  </a:pathLst>
                </a:custGeom>
                <a:solidFill>
                  <a:srgbClr val="3FC9D7"/>
                </a:solidFill>
                <a:ln w="329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8343EB29-4781-4D04-8AF2-AAA88DC738EC}"/>
                    </a:ext>
                  </a:extLst>
                </p:cNvPr>
                <p:cNvSpPr/>
                <p:nvPr/>
              </p:nvSpPr>
              <p:spPr>
                <a:xfrm>
                  <a:off x="10755703" y="4060245"/>
                  <a:ext cx="387659" cy="1335459"/>
                </a:xfrm>
                <a:custGeom>
                  <a:avLst/>
                  <a:gdLst>
                    <a:gd name="connsiteX0" fmla="*/ 6364 w 387659"/>
                    <a:gd name="connsiteY0" fmla="*/ 35918 h 1335459"/>
                    <a:gd name="connsiteX1" fmla="*/ 130162 w 387659"/>
                    <a:gd name="connsiteY1" fmla="*/ 244227 h 1335459"/>
                    <a:gd name="connsiteX2" fmla="*/ 220616 w 387659"/>
                    <a:gd name="connsiteY2" fmla="*/ 497104 h 1335459"/>
                    <a:gd name="connsiteX3" fmla="*/ 328237 w 387659"/>
                    <a:gd name="connsiteY3" fmla="*/ 1017052 h 1335459"/>
                    <a:gd name="connsiteX4" fmla="*/ 345734 w 387659"/>
                    <a:gd name="connsiteY4" fmla="*/ 1315157 h 1335459"/>
                    <a:gd name="connsiteX5" fmla="*/ 387660 w 387659"/>
                    <a:gd name="connsiteY5" fmla="*/ 1315157 h 1335459"/>
                    <a:gd name="connsiteX6" fmla="*/ 332859 w 387659"/>
                    <a:gd name="connsiteY6" fmla="*/ 773089 h 1335459"/>
                    <a:gd name="connsiteX7" fmla="*/ 177370 w 387659"/>
                    <a:gd name="connsiteY7" fmla="*/ 251160 h 1335459"/>
                    <a:gd name="connsiteX8" fmla="*/ 35416 w 387659"/>
                    <a:gd name="connsiteY8" fmla="*/ 6536 h 1335459"/>
                    <a:gd name="connsiteX9" fmla="*/ 6364 w 387659"/>
                    <a:gd name="connsiteY9" fmla="*/ 35918 h 1335459"/>
                    <a:gd name="connsiteX10" fmla="*/ 6364 w 387659"/>
                    <a:gd name="connsiteY10" fmla="*/ 35918 h 13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659" h="1335459">
                      <a:moveTo>
                        <a:pt x="6364" y="35918"/>
                      </a:moveTo>
                      <a:cubicBezTo>
                        <a:pt x="63806" y="94680"/>
                        <a:pt x="99130" y="169619"/>
                        <a:pt x="130162" y="244227"/>
                      </a:cubicBezTo>
                      <a:cubicBezTo>
                        <a:pt x="164495" y="326759"/>
                        <a:pt x="194536" y="411271"/>
                        <a:pt x="220616" y="497104"/>
                      </a:cubicBezTo>
                      <a:cubicBezTo>
                        <a:pt x="272116" y="666789"/>
                        <a:pt x="309090" y="841095"/>
                        <a:pt x="328237" y="1017052"/>
                      </a:cubicBezTo>
                      <a:cubicBezTo>
                        <a:pt x="339132" y="1115760"/>
                        <a:pt x="345074" y="1215128"/>
                        <a:pt x="345734" y="1315157"/>
                      </a:cubicBezTo>
                      <a:cubicBezTo>
                        <a:pt x="345734" y="1342227"/>
                        <a:pt x="387660" y="1342227"/>
                        <a:pt x="387660" y="1315157"/>
                      </a:cubicBezTo>
                      <a:cubicBezTo>
                        <a:pt x="386339" y="1133257"/>
                        <a:pt x="367522" y="951357"/>
                        <a:pt x="332859" y="773089"/>
                      </a:cubicBezTo>
                      <a:cubicBezTo>
                        <a:pt x="297866" y="595151"/>
                        <a:pt x="245706" y="419524"/>
                        <a:pt x="177370" y="251160"/>
                      </a:cubicBezTo>
                      <a:cubicBezTo>
                        <a:pt x="141716" y="163346"/>
                        <a:pt x="103091" y="74872"/>
                        <a:pt x="35416" y="6536"/>
                      </a:cubicBezTo>
                      <a:cubicBezTo>
                        <a:pt x="16598" y="-13271"/>
                        <a:pt x="-13113" y="16440"/>
                        <a:pt x="6364" y="35918"/>
                      </a:cubicBezTo>
                      <a:lnTo>
                        <a:pt x="6364" y="35918"/>
                      </a:lnTo>
                      <a:close/>
                    </a:path>
                  </a:pathLst>
                </a:custGeom>
                <a:solidFill>
                  <a:srgbClr val="3FC9D7"/>
                </a:solidFill>
                <a:ln w="329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7B0108C-92EC-4604-82EF-15168123D237}"/>
                    </a:ext>
                  </a:extLst>
                </p:cNvPr>
                <p:cNvSpPr/>
                <p:nvPr/>
              </p:nvSpPr>
              <p:spPr>
                <a:xfrm>
                  <a:off x="10879229" y="4842482"/>
                  <a:ext cx="228033" cy="269068"/>
                </a:xfrm>
                <a:custGeom>
                  <a:avLst/>
                  <a:gdLst>
                    <a:gd name="connsiteX0" fmla="*/ 172359 w 228033"/>
                    <a:gd name="connsiteY0" fmla="*/ 87249 h 269068"/>
                    <a:gd name="connsiteX1" fmla="*/ 70350 w 228033"/>
                    <a:gd name="connsiteY1" fmla="*/ 10330 h 269068"/>
                    <a:gd name="connsiteX2" fmla="*/ 4655 w 228033"/>
                    <a:gd name="connsiteY2" fmla="*/ 5708 h 269068"/>
                    <a:gd name="connsiteX3" fmla="*/ 9937 w 228033"/>
                    <a:gd name="connsiteY3" fmla="*/ 70082 h 269068"/>
                    <a:gd name="connsiteX4" fmla="*/ 67379 w 228033"/>
                    <a:gd name="connsiteY4" fmla="*/ 172091 h 269068"/>
                    <a:gd name="connsiteX5" fmla="*/ 157173 w 228033"/>
                    <a:gd name="connsiteY5" fmla="*/ 248350 h 269068"/>
                    <a:gd name="connsiteX6" fmla="*/ 217257 w 228033"/>
                    <a:gd name="connsiteY6" fmla="*/ 267828 h 269068"/>
                    <a:gd name="connsiteX7" fmla="*/ 225510 w 228033"/>
                    <a:gd name="connsiteY7" fmla="*/ 202793 h 269068"/>
                    <a:gd name="connsiteX8" fmla="*/ 172359 w 228033"/>
                    <a:gd name="connsiteY8" fmla="*/ 87249 h 26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033" h="269068">
                      <a:moveTo>
                        <a:pt x="172359" y="87249"/>
                      </a:moveTo>
                      <a:cubicBezTo>
                        <a:pt x="141328" y="49285"/>
                        <a:pt x="102703" y="23205"/>
                        <a:pt x="70350" y="10330"/>
                      </a:cubicBezTo>
                      <a:cubicBezTo>
                        <a:pt x="37998" y="-2545"/>
                        <a:pt x="12248" y="-2545"/>
                        <a:pt x="4655" y="5708"/>
                      </a:cubicBezTo>
                      <a:cubicBezTo>
                        <a:pt x="-2938" y="13961"/>
                        <a:pt x="-1287" y="39381"/>
                        <a:pt x="9937" y="70082"/>
                      </a:cubicBezTo>
                      <a:cubicBezTo>
                        <a:pt x="21162" y="100784"/>
                        <a:pt x="39649" y="137758"/>
                        <a:pt x="67379" y="172091"/>
                      </a:cubicBezTo>
                      <a:cubicBezTo>
                        <a:pt x="95110" y="206425"/>
                        <a:pt x="128123" y="231514"/>
                        <a:pt x="157173" y="248350"/>
                      </a:cubicBezTo>
                      <a:cubicBezTo>
                        <a:pt x="185564" y="265187"/>
                        <a:pt x="209994" y="272120"/>
                        <a:pt x="217257" y="267828"/>
                      </a:cubicBezTo>
                      <a:cubicBezTo>
                        <a:pt x="226170" y="261886"/>
                        <a:pt x="231452" y="236796"/>
                        <a:pt x="225510" y="202793"/>
                      </a:cubicBezTo>
                      <a:cubicBezTo>
                        <a:pt x="220227" y="168460"/>
                        <a:pt x="203391" y="125214"/>
                        <a:pt x="172359" y="87249"/>
                      </a:cubicBezTo>
                      <a:close/>
                    </a:path>
                  </a:pathLst>
                </a:custGeom>
                <a:solidFill>
                  <a:srgbClr val="3FC9D7"/>
                </a:solidFill>
                <a:ln w="329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8B11323B-6894-4665-A973-815B03E4628B}"/>
                    </a:ext>
                  </a:extLst>
                </p:cNvPr>
                <p:cNvSpPr/>
                <p:nvPr/>
              </p:nvSpPr>
              <p:spPr>
                <a:xfrm>
                  <a:off x="11042111" y="4403719"/>
                  <a:ext cx="153664" cy="454591"/>
                </a:xfrm>
                <a:custGeom>
                  <a:avLst/>
                  <a:gdLst>
                    <a:gd name="connsiteX0" fmla="*/ 142518 w 153664"/>
                    <a:gd name="connsiteY0" fmla="*/ 241443 h 454591"/>
                    <a:gd name="connsiteX1" fmla="*/ 120730 w 153664"/>
                    <a:gd name="connsiteY1" fmla="*/ 121 h 454591"/>
                    <a:gd name="connsiteX2" fmla="*/ 10467 w 153664"/>
                    <a:gd name="connsiteY2" fmla="*/ 214373 h 454591"/>
                    <a:gd name="connsiteX3" fmla="*/ 27964 w 153664"/>
                    <a:gd name="connsiteY3" fmla="*/ 454375 h 454591"/>
                    <a:gd name="connsiteX4" fmla="*/ 142518 w 153664"/>
                    <a:gd name="connsiteY4" fmla="*/ 241443 h 454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4" h="454591">
                      <a:moveTo>
                        <a:pt x="142518" y="241443"/>
                      </a:moveTo>
                      <a:cubicBezTo>
                        <a:pt x="168268" y="115005"/>
                        <a:pt x="144498" y="4743"/>
                        <a:pt x="120730" y="121"/>
                      </a:cubicBezTo>
                      <a:cubicBezTo>
                        <a:pt x="97621" y="-3840"/>
                        <a:pt x="35557" y="89916"/>
                        <a:pt x="10467" y="214373"/>
                      </a:cubicBezTo>
                      <a:cubicBezTo>
                        <a:pt x="-14622" y="338830"/>
                        <a:pt x="11127" y="450413"/>
                        <a:pt x="27964" y="454375"/>
                      </a:cubicBezTo>
                      <a:cubicBezTo>
                        <a:pt x="49092" y="459657"/>
                        <a:pt x="116768" y="367882"/>
                        <a:pt x="142518" y="241443"/>
                      </a:cubicBezTo>
                      <a:close/>
                    </a:path>
                  </a:pathLst>
                </a:custGeom>
                <a:solidFill>
                  <a:srgbClr val="ADD9F0"/>
                </a:solidFill>
                <a:ln w="329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F862E14E-AF58-403D-9770-6EB2637D88F6}"/>
                    </a:ext>
                  </a:extLst>
                </p:cNvPr>
                <p:cNvSpPr/>
                <p:nvPr/>
              </p:nvSpPr>
              <p:spPr>
                <a:xfrm rot="-2730628">
                  <a:off x="10815461" y="4409040"/>
                  <a:ext cx="135355" cy="526897"/>
                </a:xfrm>
                <a:custGeom>
                  <a:avLst/>
                  <a:gdLst>
                    <a:gd name="connsiteX0" fmla="*/ 135356 w 135355"/>
                    <a:gd name="connsiteY0" fmla="*/ 263449 h 526897"/>
                    <a:gd name="connsiteX1" fmla="*/ 67678 w 135355"/>
                    <a:gd name="connsiteY1" fmla="*/ 526897 h 526897"/>
                    <a:gd name="connsiteX2" fmla="*/ 0 w 135355"/>
                    <a:gd name="connsiteY2" fmla="*/ 263449 h 526897"/>
                    <a:gd name="connsiteX3" fmla="*/ 67678 w 135355"/>
                    <a:gd name="connsiteY3" fmla="*/ 0 h 526897"/>
                    <a:gd name="connsiteX4" fmla="*/ 135356 w 135355"/>
                    <a:gd name="connsiteY4" fmla="*/ 263449 h 52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55" h="526897">
                      <a:moveTo>
                        <a:pt x="135356" y="263449"/>
                      </a:moveTo>
                      <a:cubicBezTo>
                        <a:pt x="135356" y="408947"/>
                        <a:pt x="105055" y="526897"/>
                        <a:pt x="67678" y="526897"/>
                      </a:cubicBezTo>
                      <a:cubicBezTo>
                        <a:pt x="30301" y="526897"/>
                        <a:pt x="0" y="408947"/>
                        <a:pt x="0" y="263449"/>
                      </a:cubicBezTo>
                      <a:cubicBezTo>
                        <a:pt x="0" y="117950"/>
                        <a:pt x="30301" y="0"/>
                        <a:pt x="67678" y="0"/>
                      </a:cubicBezTo>
                      <a:cubicBezTo>
                        <a:pt x="105055" y="0"/>
                        <a:pt x="135356" y="117950"/>
                        <a:pt x="135356" y="263449"/>
                      </a:cubicBezTo>
                      <a:close/>
                    </a:path>
                  </a:pathLst>
                </a:custGeom>
                <a:solidFill>
                  <a:srgbClr val="3FC9D7"/>
                </a:solidFill>
                <a:ln w="329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A1EC001A-BE8F-4370-BB33-AF9EE6C9B782}"/>
                    </a:ext>
                  </a:extLst>
                </p:cNvPr>
                <p:cNvSpPr/>
                <p:nvPr/>
              </p:nvSpPr>
              <p:spPr>
                <a:xfrm>
                  <a:off x="11070034" y="4620402"/>
                  <a:ext cx="215968" cy="727719"/>
                </a:xfrm>
                <a:custGeom>
                  <a:avLst/>
                  <a:gdLst>
                    <a:gd name="connsiteX0" fmla="*/ 193164 w 215968"/>
                    <a:gd name="connsiteY0" fmla="*/ 387568 h 727719"/>
                    <a:gd name="connsiteX1" fmla="*/ 214623 w 215968"/>
                    <a:gd name="connsiteY1" fmla="*/ 237361 h 727719"/>
                    <a:gd name="connsiteX2" fmla="*/ 211321 w 215968"/>
                    <a:gd name="connsiteY2" fmla="*/ 113563 h 727719"/>
                    <a:gd name="connsiteX3" fmla="*/ 174677 w 215968"/>
                    <a:gd name="connsiteY3" fmla="*/ 0 h 727719"/>
                    <a:gd name="connsiteX4" fmla="*/ 126149 w 215968"/>
                    <a:gd name="connsiteY4" fmla="*/ 106631 h 727719"/>
                    <a:gd name="connsiteX5" fmla="*/ 95117 w 215968"/>
                    <a:gd name="connsiteY5" fmla="*/ 219534 h 727719"/>
                    <a:gd name="connsiteX6" fmla="*/ 61444 w 215968"/>
                    <a:gd name="connsiteY6" fmla="*/ 356867 h 727719"/>
                    <a:gd name="connsiteX7" fmla="*/ 31733 w 215968"/>
                    <a:gd name="connsiteY7" fmla="*/ 494859 h 727719"/>
                    <a:gd name="connsiteX8" fmla="*/ 10274 w 215968"/>
                    <a:gd name="connsiteY8" fmla="*/ 611064 h 727719"/>
                    <a:gd name="connsiteX9" fmla="*/ 4332 w 215968"/>
                    <a:gd name="connsiteY9" fmla="*/ 727268 h 727719"/>
                    <a:gd name="connsiteX10" fmla="*/ 86864 w 215968"/>
                    <a:gd name="connsiteY10" fmla="*/ 641435 h 727719"/>
                    <a:gd name="connsiteX11" fmla="*/ 144966 w 215968"/>
                    <a:gd name="connsiteY11" fmla="*/ 531834 h 727719"/>
                    <a:gd name="connsiteX12" fmla="*/ 193164 w 215968"/>
                    <a:gd name="connsiteY12" fmla="*/ 387568 h 727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968" h="727719">
                      <a:moveTo>
                        <a:pt x="193164" y="387568"/>
                      </a:moveTo>
                      <a:cubicBezTo>
                        <a:pt x="205379" y="335409"/>
                        <a:pt x="211981" y="284239"/>
                        <a:pt x="214623" y="237361"/>
                      </a:cubicBezTo>
                      <a:cubicBezTo>
                        <a:pt x="217263" y="190813"/>
                        <a:pt x="215943" y="148227"/>
                        <a:pt x="211321" y="113563"/>
                      </a:cubicBezTo>
                      <a:cubicBezTo>
                        <a:pt x="203068" y="42586"/>
                        <a:pt x="186231" y="0"/>
                        <a:pt x="174677" y="0"/>
                      </a:cubicBezTo>
                      <a:cubicBezTo>
                        <a:pt x="163123" y="0"/>
                        <a:pt x="145626" y="41266"/>
                        <a:pt x="126149" y="106631"/>
                      </a:cubicBezTo>
                      <a:cubicBezTo>
                        <a:pt x="116575" y="138983"/>
                        <a:pt x="105350" y="177608"/>
                        <a:pt x="95117" y="219534"/>
                      </a:cubicBezTo>
                      <a:cubicBezTo>
                        <a:pt x="84223" y="262120"/>
                        <a:pt x="72668" y="308008"/>
                        <a:pt x="61444" y="356867"/>
                      </a:cubicBezTo>
                      <a:cubicBezTo>
                        <a:pt x="49890" y="405395"/>
                        <a:pt x="39986" y="452273"/>
                        <a:pt x="31733" y="494859"/>
                      </a:cubicBezTo>
                      <a:cubicBezTo>
                        <a:pt x="23479" y="537446"/>
                        <a:pt x="16216" y="577391"/>
                        <a:pt x="10274" y="611064"/>
                      </a:cubicBezTo>
                      <a:cubicBezTo>
                        <a:pt x="-620" y="678079"/>
                        <a:pt x="-3261" y="723307"/>
                        <a:pt x="4332" y="727268"/>
                      </a:cubicBezTo>
                      <a:cubicBezTo>
                        <a:pt x="13906" y="731890"/>
                        <a:pt x="48239" y="700858"/>
                        <a:pt x="86864" y="641435"/>
                      </a:cubicBezTo>
                      <a:cubicBezTo>
                        <a:pt x="106341" y="611724"/>
                        <a:pt x="126149" y="574420"/>
                        <a:pt x="144966" y="531834"/>
                      </a:cubicBezTo>
                      <a:cubicBezTo>
                        <a:pt x="164113" y="488587"/>
                        <a:pt x="180949" y="439728"/>
                        <a:pt x="193164" y="387568"/>
                      </a:cubicBezTo>
                      <a:close/>
                    </a:path>
                  </a:pathLst>
                </a:custGeom>
                <a:solidFill>
                  <a:srgbClr val="ADD9F0"/>
                </a:solidFill>
                <a:ln w="329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70B6A339-E507-4379-9F8B-01BE2431BEBC}"/>
                    </a:ext>
                  </a:extLst>
                </p:cNvPr>
                <p:cNvSpPr/>
                <p:nvPr/>
              </p:nvSpPr>
              <p:spPr>
                <a:xfrm>
                  <a:off x="11334341" y="4770630"/>
                  <a:ext cx="307367" cy="524106"/>
                </a:xfrm>
                <a:custGeom>
                  <a:avLst/>
                  <a:gdLst>
                    <a:gd name="connsiteX0" fmla="*/ 203853 w 307367"/>
                    <a:gd name="connsiteY0" fmla="*/ 290161 h 524106"/>
                    <a:gd name="connsiteX1" fmla="*/ 290346 w 307367"/>
                    <a:gd name="connsiteY1" fmla="*/ 98027 h 524106"/>
                    <a:gd name="connsiteX2" fmla="*/ 301901 w 307367"/>
                    <a:gd name="connsiteY2" fmla="*/ 1300 h 524106"/>
                    <a:gd name="connsiteX3" fmla="*/ 218048 w 307367"/>
                    <a:gd name="connsiteY3" fmla="*/ 51480 h 524106"/>
                    <a:gd name="connsiteX4" fmla="*/ 85668 w 307367"/>
                    <a:gd name="connsiteY4" fmla="*/ 222485 h 524106"/>
                    <a:gd name="connsiteX5" fmla="*/ 8748 w 307367"/>
                    <a:gd name="connsiteY5" fmla="*/ 425182 h 524106"/>
                    <a:gd name="connsiteX6" fmla="*/ 495 w 307367"/>
                    <a:gd name="connsiteY6" fmla="*/ 492858 h 524106"/>
                    <a:gd name="connsiteX7" fmla="*/ 2476 w 307367"/>
                    <a:gd name="connsiteY7" fmla="*/ 513656 h 524106"/>
                    <a:gd name="connsiteX8" fmla="*/ 5777 w 307367"/>
                    <a:gd name="connsiteY8" fmla="*/ 518938 h 524106"/>
                    <a:gd name="connsiteX9" fmla="*/ 12380 w 307367"/>
                    <a:gd name="connsiteY9" fmla="*/ 523560 h 524106"/>
                    <a:gd name="connsiteX10" fmla="*/ 21953 w 307367"/>
                    <a:gd name="connsiteY10" fmla="*/ 522240 h 524106"/>
                    <a:gd name="connsiteX11" fmla="*/ 27235 w 307367"/>
                    <a:gd name="connsiteY11" fmla="*/ 512006 h 524106"/>
                    <a:gd name="connsiteX12" fmla="*/ 23274 w 307367"/>
                    <a:gd name="connsiteY12" fmla="*/ 510025 h 524106"/>
                    <a:gd name="connsiteX13" fmla="*/ 21293 w 307367"/>
                    <a:gd name="connsiteY13" fmla="*/ 511345 h 524106"/>
                    <a:gd name="connsiteX14" fmla="*/ 21293 w 307367"/>
                    <a:gd name="connsiteY14" fmla="*/ 511345 h 524106"/>
                    <a:gd name="connsiteX15" fmla="*/ 19973 w 307367"/>
                    <a:gd name="connsiteY15" fmla="*/ 510685 h 524106"/>
                    <a:gd name="connsiteX16" fmla="*/ 18652 w 307367"/>
                    <a:gd name="connsiteY16" fmla="*/ 508704 h 524106"/>
                    <a:gd name="connsiteX17" fmla="*/ 18652 w 307367"/>
                    <a:gd name="connsiteY17" fmla="*/ 511345 h 524106"/>
                    <a:gd name="connsiteX18" fmla="*/ 18652 w 307367"/>
                    <a:gd name="connsiteY18" fmla="*/ 512006 h 524106"/>
                    <a:gd name="connsiteX19" fmla="*/ 18652 w 307367"/>
                    <a:gd name="connsiteY19" fmla="*/ 512006 h 524106"/>
                    <a:gd name="connsiteX20" fmla="*/ 21293 w 307367"/>
                    <a:gd name="connsiteY20" fmla="*/ 510025 h 524106"/>
                    <a:gd name="connsiteX21" fmla="*/ 21293 w 307367"/>
                    <a:gd name="connsiteY21" fmla="*/ 510025 h 524106"/>
                    <a:gd name="connsiteX22" fmla="*/ 21953 w 307367"/>
                    <a:gd name="connsiteY22" fmla="*/ 510025 h 524106"/>
                    <a:gd name="connsiteX23" fmla="*/ 30867 w 307367"/>
                    <a:gd name="connsiteY23" fmla="*/ 510685 h 524106"/>
                    <a:gd name="connsiteX24" fmla="*/ 32187 w 307367"/>
                    <a:gd name="connsiteY24" fmla="*/ 510685 h 524106"/>
                    <a:gd name="connsiteX25" fmla="*/ 32187 w 307367"/>
                    <a:gd name="connsiteY25" fmla="*/ 510685 h 524106"/>
                    <a:gd name="connsiteX26" fmla="*/ 32848 w 307367"/>
                    <a:gd name="connsiteY26" fmla="*/ 510685 h 524106"/>
                    <a:gd name="connsiteX27" fmla="*/ 33508 w 307367"/>
                    <a:gd name="connsiteY27" fmla="*/ 510685 h 524106"/>
                    <a:gd name="connsiteX28" fmla="*/ 35488 w 307367"/>
                    <a:gd name="connsiteY28" fmla="*/ 510025 h 524106"/>
                    <a:gd name="connsiteX29" fmla="*/ 83357 w 307367"/>
                    <a:gd name="connsiteY29" fmla="*/ 462156 h 524106"/>
                    <a:gd name="connsiteX30" fmla="*/ 203853 w 307367"/>
                    <a:gd name="connsiteY30" fmla="*/ 290161 h 52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07367" h="524106">
                      <a:moveTo>
                        <a:pt x="203853" y="290161"/>
                      </a:moveTo>
                      <a:cubicBezTo>
                        <a:pt x="243798" y="219184"/>
                        <a:pt x="273509" y="150848"/>
                        <a:pt x="290346" y="98027"/>
                      </a:cubicBezTo>
                      <a:cubicBezTo>
                        <a:pt x="307843" y="45207"/>
                        <a:pt x="312134" y="8233"/>
                        <a:pt x="301901" y="1300"/>
                      </a:cubicBezTo>
                      <a:cubicBezTo>
                        <a:pt x="292327" y="-5302"/>
                        <a:pt x="259314" y="13515"/>
                        <a:pt x="218048" y="51480"/>
                      </a:cubicBezTo>
                      <a:cubicBezTo>
                        <a:pt x="176783" y="90104"/>
                        <a:pt x="126934" y="149527"/>
                        <a:pt x="85668" y="222485"/>
                      </a:cubicBezTo>
                      <a:cubicBezTo>
                        <a:pt x="44402" y="296103"/>
                        <a:pt x="19973" y="369721"/>
                        <a:pt x="8748" y="425182"/>
                      </a:cubicBezTo>
                      <a:cubicBezTo>
                        <a:pt x="2806" y="452913"/>
                        <a:pt x="495" y="476022"/>
                        <a:pt x="495" y="492858"/>
                      </a:cubicBezTo>
                      <a:cubicBezTo>
                        <a:pt x="495" y="498140"/>
                        <a:pt x="-1486" y="505073"/>
                        <a:pt x="2476" y="513656"/>
                      </a:cubicBezTo>
                      <a:cubicBezTo>
                        <a:pt x="3136" y="515637"/>
                        <a:pt x="4457" y="517618"/>
                        <a:pt x="5777" y="518938"/>
                      </a:cubicBezTo>
                      <a:cubicBezTo>
                        <a:pt x="7098" y="520919"/>
                        <a:pt x="10399" y="522900"/>
                        <a:pt x="12380" y="523560"/>
                      </a:cubicBezTo>
                      <a:cubicBezTo>
                        <a:pt x="17001" y="524880"/>
                        <a:pt x="19973" y="523560"/>
                        <a:pt x="21953" y="522240"/>
                      </a:cubicBezTo>
                      <a:cubicBezTo>
                        <a:pt x="25915" y="519598"/>
                        <a:pt x="28556" y="514976"/>
                        <a:pt x="27235" y="512006"/>
                      </a:cubicBezTo>
                      <a:cubicBezTo>
                        <a:pt x="25915" y="508704"/>
                        <a:pt x="23934" y="510025"/>
                        <a:pt x="23274" y="510025"/>
                      </a:cubicBezTo>
                      <a:cubicBezTo>
                        <a:pt x="22613" y="510685"/>
                        <a:pt x="21953" y="510685"/>
                        <a:pt x="21293" y="511345"/>
                      </a:cubicBezTo>
                      <a:cubicBezTo>
                        <a:pt x="20633" y="512006"/>
                        <a:pt x="21953" y="511345"/>
                        <a:pt x="21293" y="511345"/>
                      </a:cubicBezTo>
                      <a:cubicBezTo>
                        <a:pt x="21293" y="511345"/>
                        <a:pt x="20633" y="511345"/>
                        <a:pt x="19973" y="510685"/>
                      </a:cubicBezTo>
                      <a:cubicBezTo>
                        <a:pt x="19312" y="510025"/>
                        <a:pt x="18652" y="508704"/>
                        <a:pt x="18652" y="508704"/>
                      </a:cubicBezTo>
                      <a:cubicBezTo>
                        <a:pt x="18652" y="508704"/>
                        <a:pt x="18652" y="510025"/>
                        <a:pt x="18652" y="511345"/>
                      </a:cubicBezTo>
                      <a:cubicBezTo>
                        <a:pt x="18652" y="511345"/>
                        <a:pt x="18652" y="511345"/>
                        <a:pt x="18652" y="512006"/>
                      </a:cubicBezTo>
                      <a:lnTo>
                        <a:pt x="18652" y="512006"/>
                      </a:lnTo>
                      <a:lnTo>
                        <a:pt x="21293" y="510025"/>
                      </a:lnTo>
                      <a:lnTo>
                        <a:pt x="21293" y="510025"/>
                      </a:lnTo>
                      <a:cubicBezTo>
                        <a:pt x="21293" y="510025"/>
                        <a:pt x="21293" y="510025"/>
                        <a:pt x="21953" y="510025"/>
                      </a:cubicBezTo>
                      <a:cubicBezTo>
                        <a:pt x="23274" y="510025"/>
                        <a:pt x="25915" y="509365"/>
                        <a:pt x="30867" y="510685"/>
                      </a:cubicBezTo>
                      <a:lnTo>
                        <a:pt x="32187" y="510685"/>
                      </a:lnTo>
                      <a:lnTo>
                        <a:pt x="32187" y="510685"/>
                      </a:lnTo>
                      <a:lnTo>
                        <a:pt x="32848" y="510685"/>
                      </a:lnTo>
                      <a:lnTo>
                        <a:pt x="33508" y="510685"/>
                      </a:lnTo>
                      <a:cubicBezTo>
                        <a:pt x="34168" y="510685"/>
                        <a:pt x="34828" y="510685"/>
                        <a:pt x="35488" y="510025"/>
                      </a:cubicBezTo>
                      <a:cubicBezTo>
                        <a:pt x="49024" y="499791"/>
                        <a:pt x="65200" y="483615"/>
                        <a:pt x="83357" y="462156"/>
                      </a:cubicBezTo>
                      <a:cubicBezTo>
                        <a:pt x="120001" y="421221"/>
                        <a:pt x="163908" y="360478"/>
                        <a:pt x="203853" y="290161"/>
                      </a:cubicBezTo>
                      <a:close/>
                    </a:path>
                  </a:pathLst>
                </a:custGeom>
                <a:solidFill>
                  <a:srgbClr val="ADD9F0"/>
                </a:solidFill>
                <a:ln w="329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BA6BA0FD-6792-4FA7-BC1D-6449BC497C4A}"/>
                    </a:ext>
                  </a:extLst>
                </p:cNvPr>
                <p:cNvSpPr/>
                <p:nvPr/>
              </p:nvSpPr>
              <p:spPr>
                <a:xfrm>
                  <a:off x="11287130" y="4428846"/>
                  <a:ext cx="149691" cy="638711"/>
                </a:xfrm>
                <a:custGeom>
                  <a:avLst/>
                  <a:gdLst>
                    <a:gd name="connsiteX0" fmla="*/ 144103 w 149691"/>
                    <a:gd name="connsiteY0" fmla="*/ 311722 h 638711"/>
                    <a:gd name="connsiteX1" fmla="*/ 88642 w 149691"/>
                    <a:gd name="connsiteY1" fmla="*/ 87236 h 638711"/>
                    <a:gd name="connsiteX2" fmla="*/ 31860 w 149691"/>
                    <a:gd name="connsiteY2" fmla="*/ 83 h 638711"/>
                    <a:gd name="connsiteX3" fmla="*/ 3469 w 149691"/>
                    <a:gd name="connsiteY3" fmla="*/ 99451 h 638711"/>
                    <a:gd name="connsiteX4" fmla="*/ 8751 w 149691"/>
                    <a:gd name="connsiteY4" fmla="*/ 326578 h 638711"/>
                    <a:gd name="connsiteX5" fmla="*/ 29550 w 149691"/>
                    <a:gd name="connsiteY5" fmla="*/ 448394 h 638711"/>
                    <a:gd name="connsiteX6" fmla="*/ 53318 w 149691"/>
                    <a:gd name="connsiteY6" fmla="*/ 545121 h 638711"/>
                    <a:gd name="connsiteX7" fmla="*/ 70155 w 149691"/>
                    <a:gd name="connsiteY7" fmla="*/ 610816 h 638711"/>
                    <a:gd name="connsiteX8" fmla="*/ 82370 w 149691"/>
                    <a:gd name="connsiteY8" fmla="*/ 638547 h 638711"/>
                    <a:gd name="connsiteX9" fmla="*/ 107459 w 149691"/>
                    <a:gd name="connsiteY9" fmla="*/ 617749 h 638711"/>
                    <a:gd name="connsiteX10" fmla="*/ 136510 w 149691"/>
                    <a:gd name="connsiteY10" fmla="*/ 546112 h 638711"/>
                    <a:gd name="connsiteX11" fmla="*/ 149385 w 149691"/>
                    <a:gd name="connsiteY11" fmla="*/ 438491 h 638711"/>
                    <a:gd name="connsiteX12" fmla="*/ 144103 w 149691"/>
                    <a:gd name="connsiteY12" fmla="*/ 311722 h 63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691" h="638711">
                      <a:moveTo>
                        <a:pt x="144103" y="311722"/>
                      </a:moveTo>
                      <a:cubicBezTo>
                        <a:pt x="133869" y="221928"/>
                        <a:pt x="111091" y="143358"/>
                        <a:pt x="88642" y="87236"/>
                      </a:cubicBezTo>
                      <a:cubicBezTo>
                        <a:pt x="66193" y="31775"/>
                        <a:pt x="44075" y="-1898"/>
                        <a:pt x="31860" y="83"/>
                      </a:cubicBezTo>
                      <a:cubicBezTo>
                        <a:pt x="20306" y="2064"/>
                        <a:pt x="9412" y="40028"/>
                        <a:pt x="3469" y="99451"/>
                      </a:cubicBezTo>
                      <a:cubicBezTo>
                        <a:pt x="-1812" y="158874"/>
                        <a:pt x="-1812" y="240085"/>
                        <a:pt x="8751" y="326578"/>
                      </a:cubicBezTo>
                      <a:cubicBezTo>
                        <a:pt x="14034" y="370485"/>
                        <a:pt x="20966" y="411090"/>
                        <a:pt x="29550" y="448394"/>
                      </a:cubicBezTo>
                      <a:cubicBezTo>
                        <a:pt x="37803" y="485699"/>
                        <a:pt x="47046" y="518051"/>
                        <a:pt x="53318" y="545121"/>
                      </a:cubicBezTo>
                      <a:cubicBezTo>
                        <a:pt x="60581" y="572192"/>
                        <a:pt x="65533" y="594310"/>
                        <a:pt x="70155" y="610816"/>
                      </a:cubicBezTo>
                      <a:cubicBezTo>
                        <a:pt x="74117" y="626992"/>
                        <a:pt x="77748" y="637887"/>
                        <a:pt x="82370" y="638547"/>
                      </a:cubicBezTo>
                      <a:cubicBezTo>
                        <a:pt x="87652" y="639867"/>
                        <a:pt x="97225" y="633265"/>
                        <a:pt x="107459" y="617749"/>
                      </a:cubicBezTo>
                      <a:cubicBezTo>
                        <a:pt x="117693" y="602233"/>
                        <a:pt x="128917" y="577144"/>
                        <a:pt x="136510" y="546112"/>
                      </a:cubicBezTo>
                      <a:cubicBezTo>
                        <a:pt x="144103" y="514420"/>
                        <a:pt x="148065" y="477776"/>
                        <a:pt x="149385" y="438491"/>
                      </a:cubicBezTo>
                      <a:cubicBezTo>
                        <a:pt x="150376" y="400196"/>
                        <a:pt x="149055" y="356950"/>
                        <a:pt x="144103" y="311722"/>
                      </a:cubicBezTo>
                      <a:close/>
                    </a:path>
                  </a:pathLst>
                </a:custGeom>
                <a:solidFill>
                  <a:srgbClr val="3FC9D7"/>
                </a:solidFill>
                <a:ln w="329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037196C3-189E-41E9-8B1A-29A55B415558}"/>
                    </a:ext>
                  </a:extLst>
                </p:cNvPr>
                <p:cNvSpPr/>
                <p:nvPr/>
              </p:nvSpPr>
              <p:spPr>
                <a:xfrm>
                  <a:off x="10630884" y="4182728"/>
                  <a:ext cx="376007" cy="359738"/>
                </a:xfrm>
                <a:custGeom>
                  <a:avLst/>
                  <a:gdLst>
                    <a:gd name="connsiteX0" fmla="*/ 242105 w 376007"/>
                    <a:gd name="connsiteY0" fmla="*/ 125045 h 359738"/>
                    <a:gd name="connsiteX1" fmla="*/ 87937 w 376007"/>
                    <a:gd name="connsiteY1" fmla="*/ 19735 h 359738"/>
                    <a:gd name="connsiteX2" fmla="*/ 2104 w 376007"/>
                    <a:gd name="connsiteY2" fmla="*/ 4879 h 359738"/>
                    <a:gd name="connsiteX3" fmla="*/ 32475 w 376007"/>
                    <a:gd name="connsiteY3" fmla="*/ 84770 h 359738"/>
                    <a:gd name="connsiteX4" fmla="*/ 148019 w 376007"/>
                    <a:gd name="connsiteY4" fmla="*/ 222102 h 359738"/>
                    <a:gd name="connsiteX5" fmla="*/ 292615 w 376007"/>
                    <a:gd name="connsiteY5" fmla="*/ 329723 h 359738"/>
                    <a:gd name="connsiteX6" fmla="*/ 372505 w 376007"/>
                    <a:gd name="connsiteY6" fmla="*/ 358114 h 359738"/>
                    <a:gd name="connsiteX7" fmla="*/ 353028 w 376007"/>
                    <a:gd name="connsiteY7" fmla="*/ 273602 h 359738"/>
                    <a:gd name="connsiteX8" fmla="*/ 242105 w 376007"/>
                    <a:gd name="connsiteY8" fmla="*/ 125045 h 35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007" h="359738">
                      <a:moveTo>
                        <a:pt x="242105" y="125045"/>
                      </a:moveTo>
                      <a:cubicBezTo>
                        <a:pt x="189946" y="74866"/>
                        <a:pt x="133164" y="39872"/>
                        <a:pt x="87937" y="19735"/>
                      </a:cubicBezTo>
                      <a:cubicBezTo>
                        <a:pt x="42709" y="-403"/>
                        <a:pt x="9696" y="-4695"/>
                        <a:pt x="2104" y="4879"/>
                      </a:cubicBezTo>
                      <a:cubicBezTo>
                        <a:pt x="-5159" y="13793"/>
                        <a:pt x="6726" y="44824"/>
                        <a:pt x="32475" y="84770"/>
                      </a:cubicBezTo>
                      <a:cubicBezTo>
                        <a:pt x="58225" y="124715"/>
                        <a:pt x="98170" y="174564"/>
                        <a:pt x="148019" y="222102"/>
                      </a:cubicBezTo>
                      <a:cubicBezTo>
                        <a:pt x="198199" y="269971"/>
                        <a:pt x="250689" y="305954"/>
                        <a:pt x="292615" y="329723"/>
                      </a:cubicBezTo>
                      <a:cubicBezTo>
                        <a:pt x="334541" y="353492"/>
                        <a:pt x="366233" y="364057"/>
                        <a:pt x="372505" y="358114"/>
                      </a:cubicBezTo>
                      <a:cubicBezTo>
                        <a:pt x="380758" y="350852"/>
                        <a:pt x="374486" y="318169"/>
                        <a:pt x="353028" y="273602"/>
                      </a:cubicBezTo>
                      <a:cubicBezTo>
                        <a:pt x="332230" y="230025"/>
                        <a:pt x="294926" y="175224"/>
                        <a:pt x="242105" y="125045"/>
                      </a:cubicBezTo>
                      <a:close/>
                    </a:path>
                  </a:pathLst>
                </a:custGeom>
                <a:solidFill>
                  <a:srgbClr val="ADD9F0"/>
                </a:solidFill>
                <a:ln w="329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DDD011CC-A112-405D-9070-36C6E4145D6C}"/>
                    </a:ext>
                  </a:extLst>
                </p:cNvPr>
                <p:cNvSpPr/>
                <p:nvPr/>
              </p:nvSpPr>
              <p:spPr>
                <a:xfrm>
                  <a:off x="10612764" y="3802036"/>
                  <a:ext cx="239799" cy="395781"/>
                </a:xfrm>
                <a:custGeom>
                  <a:avLst/>
                  <a:gdLst>
                    <a:gd name="connsiteX0" fmla="*/ 181986 w 239799"/>
                    <a:gd name="connsiteY0" fmla="*/ 163066 h 395781"/>
                    <a:gd name="connsiteX1" fmla="*/ 8340 w 239799"/>
                    <a:gd name="connsiteY1" fmla="*/ 1635 h 395781"/>
                    <a:gd name="connsiteX2" fmla="*/ 63801 w 239799"/>
                    <a:gd name="connsiteY2" fmla="*/ 229422 h 395781"/>
                    <a:gd name="connsiteX3" fmla="*/ 229524 w 239799"/>
                    <a:gd name="connsiteY3" fmla="*/ 395145 h 395781"/>
                    <a:gd name="connsiteX4" fmla="*/ 181986 w 239799"/>
                    <a:gd name="connsiteY4" fmla="*/ 163066 h 395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99" h="395781">
                      <a:moveTo>
                        <a:pt x="181986" y="163066"/>
                      </a:moveTo>
                      <a:cubicBezTo>
                        <a:pt x="119922" y="52804"/>
                        <a:pt x="29138" y="-11240"/>
                        <a:pt x="8340" y="1635"/>
                      </a:cubicBezTo>
                      <a:cubicBezTo>
                        <a:pt x="-11798" y="13849"/>
                        <a:pt x="3718" y="122461"/>
                        <a:pt x="63801" y="229422"/>
                      </a:cubicBezTo>
                      <a:cubicBezTo>
                        <a:pt x="123884" y="336383"/>
                        <a:pt x="213348" y="403068"/>
                        <a:pt x="229524" y="395145"/>
                      </a:cubicBezTo>
                      <a:cubicBezTo>
                        <a:pt x="249332" y="384911"/>
                        <a:pt x="244050" y="273329"/>
                        <a:pt x="181986" y="163066"/>
                      </a:cubicBezTo>
                      <a:close/>
                    </a:path>
                  </a:pathLst>
                </a:custGeom>
                <a:solidFill>
                  <a:srgbClr val="3FC9D7"/>
                </a:solidFill>
                <a:ln w="329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B80204-1FF6-4C12-93F0-9DA7F30D84C2}"/>
                    </a:ext>
                  </a:extLst>
                </p:cNvPr>
                <p:cNvSpPr/>
                <p:nvPr/>
              </p:nvSpPr>
              <p:spPr>
                <a:xfrm>
                  <a:off x="10878851" y="3932217"/>
                  <a:ext cx="151314" cy="513559"/>
                </a:xfrm>
                <a:custGeom>
                  <a:avLst/>
                  <a:gdLst>
                    <a:gd name="connsiteX0" fmla="*/ 146327 w 151314"/>
                    <a:gd name="connsiteY0" fmla="*/ 243835 h 513559"/>
                    <a:gd name="connsiteX1" fmla="*/ 81952 w 151314"/>
                    <a:gd name="connsiteY1" fmla="*/ 61275 h 513559"/>
                    <a:gd name="connsiteX2" fmla="*/ 17578 w 151314"/>
                    <a:gd name="connsiteY2" fmla="*/ 532 h 513559"/>
                    <a:gd name="connsiteX3" fmla="*/ 81 w 151314"/>
                    <a:gd name="connsiteY3" fmla="*/ 85045 h 513559"/>
                    <a:gd name="connsiteX4" fmla="*/ 12296 w 151314"/>
                    <a:gd name="connsiteY4" fmla="*/ 262983 h 513559"/>
                    <a:gd name="connsiteX5" fmla="*/ 51581 w 151314"/>
                    <a:gd name="connsiteY5" fmla="*/ 437289 h 513559"/>
                    <a:gd name="connsiteX6" fmla="*/ 89545 w 151314"/>
                    <a:gd name="connsiteY6" fmla="*/ 513548 h 513559"/>
                    <a:gd name="connsiteX7" fmla="*/ 134112 w 151314"/>
                    <a:gd name="connsiteY7" fmla="*/ 437289 h 513559"/>
                    <a:gd name="connsiteX8" fmla="*/ 146327 w 151314"/>
                    <a:gd name="connsiteY8" fmla="*/ 243835 h 51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14" h="513559">
                      <a:moveTo>
                        <a:pt x="146327" y="243835"/>
                      </a:moveTo>
                      <a:cubicBezTo>
                        <a:pt x="135433" y="168897"/>
                        <a:pt x="109023" y="103862"/>
                        <a:pt x="81952" y="61275"/>
                      </a:cubicBezTo>
                      <a:cubicBezTo>
                        <a:pt x="54882" y="18029"/>
                        <a:pt x="28472" y="-3759"/>
                        <a:pt x="17578" y="532"/>
                      </a:cubicBezTo>
                      <a:cubicBezTo>
                        <a:pt x="6684" y="4494"/>
                        <a:pt x="741" y="37176"/>
                        <a:pt x="81" y="85045"/>
                      </a:cubicBezTo>
                      <a:cubicBezTo>
                        <a:pt x="-579" y="132913"/>
                        <a:pt x="2722" y="195307"/>
                        <a:pt x="12296" y="262983"/>
                      </a:cubicBezTo>
                      <a:cubicBezTo>
                        <a:pt x="21870" y="330658"/>
                        <a:pt x="37385" y="391402"/>
                        <a:pt x="51581" y="437289"/>
                      </a:cubicBezTo>
                      <a:cubicBezTo>
                        <a:pt x="66437" y="483177"/>
                        <a:pt x="81292" y="513548"/>
                        <a:pt x="89545" y="513548"/>
                      </a:cubicBezTo>
                      <a:cubicBezTo>
                        <a:pt x="100440" y="514209"/>
                        <a:pt x="119257" y="485818"/>
                        <a:pt x="134112" y="437289"/>
                      </a:cubicBezTo>
                      <a:cubicBezTo>
                        <a:pt x="148968" y="388431"/>
                        <a:pt x="157221" y="318774"/>
                        <a:pt x="146327" y="243835"/>
                      </a:cubicBezTo>
                      <a:close/>
                    </a:path>
                  </a:pathLst>
                </a:custGeom>
                <a:solidFill>
                  <a:srgbClr val="3FC9D7"/>
                </a:solidFill>
                <a:ln w="329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5632B34F-47FF-4517-AE10-C465E5DEA6E3}"/>
                    </a:ext>
                  </a:extLst>
                </p:cNvPr>
                <p:cNvSpPr/>
                <p:nvPr/>
              </p:nvSpPr>
              <p:spPr>
                <a:xfrm>
                  <a:off x="11453850" y="4379385"/>
                  <a:ext cx="461866" cy="325977"/>
                </a:xfrm>
                <a:custGeom>
                  <a:avLst/>
                  <a:gdLst>
                    <a:gd name="connsiteX0" fmla="*/ 262612 w 461866"/>
                    <a:gd name="connsiteY0" fmla="*/ 210976 h 325977"/>
                    <a:gd name="connsiteX1" fmla="*/ 412160 w 461866"/>
                    <a:gd name="connsiteY1" fmla="*/ 85198 h 325977"/>
                    <a:gd name="connsiteX2" fmla="*/ 460688 w 461866"/>
                    <a:gd name="connsiteY2" fmla="*/ 6958 h 325977"/>
                    <a:gd name="connsiteX3" fmla="*/ 368253 w 461866"/>
                    <a:gd name="connsiteY3" fmla="*/ 11579 h 325977"/>
                    <a:gd name="connsiteX4" fmla="*/ 185693 w 461866"/>
                    <a:gd name="connsiteY4" fmla="*/ 98733 h 325977"/>
                    <a:gd name="connsiteX5" fmla="*/ 39777 w 461866"/>
                    <a:gd name="connsiteY5" fmla="*/ 239366 h 325977"/>
                    <a:gd name="connsiteX6" fmla="*/ 1152 w 461866"/>
                    <a:gd name="connsiteY6" fmla="*/ 322558 h 325977"/>
                    <a:gd name="connsiteX7" fmla="*/ 90947 w 461866"/>
                    <a:gd name="connsiteY7" fmla="*/ 304401 h 325977"/>
                    <a:gd name="connsiteX8" fmla="*/ 262612 w 461866"/>
                    <a:gd name="connsiteY8" fmla="*/ 210976 h 32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866" h="325977">
                      <a:moveTo>
                        <a:pt x="262612" y="210976"/>
                      </a:moveTo>
                      <a:cubicBezTo>
                        <a:pt x="324676" y="168389"/>
                        <a:pt x="376836" y="123162"/>
                        <a:pt x="412160" y="85198"/>
                      </a:cubicBezTo>
                      <a:cubicBezTo>
                        <a:pt x="447813" y="47893"/>
                        <a:pt x="466960" y="18182"/>
                        <a:pt x="460688" y="6958"/>
                      </a:cubicBezTo>
                      <a:cubicBezTo>
                        <a:pt x="454746" y="-3276"/>
                        <a:pt x="419422" y="-2616"/>
                        <a:pt x="368253" y="11579"/>
                      </a:cubicBezTo>
                      <a:cubicBezTo>
                        <a:pt x="317413" y="25775"/>
                        <a:pt x="250728" y="54166"/>
                        <a:pt x="185693" y="98733"/>
                      </a:cubicBezTo>
                      <a:cubicBezTo>
                        <a:pt x="120658" y="143300"/>
                        <a:pt x="71469" y="196780"/>
                        <a:pt x="39777" y="239366"/>
                      </a:cubicBezTo>
                      <a:cubicBezTo>
                        <a:pt x="8745" y="282613"/>
                        <a:pt x="-4130" y="315626"/>
                        <a:pt x="1152" y="322558"/>
                      </a:cubicBezTo>
                      <a:cubicBezTo>
                        <a:pt x="8415" y="330811"/>
                        <a:pt x="43078" y="323879"/>
                        <a:pt x="90947" y="304401"/>
                      </a:cubicBezTo>
                      <a:cubicBezTo>
                        <a:pt x="139145" y="285914"/>
                        <a:pt x="200549" y="253562"/>
                        <a:pt x="262612" y="210976"/>
                      </a:cubicBezTo>
                      <a:close/>
                    </a:path>
                  </a:pathLst>
                </a:custGeom>
                <a:solidFill>
                  <a:srgbClr val="ADD9F0"/>
                </a:solidFill>
                <a:ln w="3296" cap="flat">
                  <a:noFill/>
                  <a:prstDash val="solid"/>
                  <a:miter/>
                </a:ln>
              </p:spPr>
              <p:txBody>
                <a:bodyPr rtlCol="0" anchor="ctr"/>
                <a:lstStyle/>
                <a:p>
                  <a:endParaRPr lang="zh-CN" altLang="en-US" dirty="0"/>
                </a:p>
              </p:txBody>
            </p:sp>
            <p:sp>
              <p:nvSpPr>
                <p:cNvPr id="42" name="任意多边形: 形状 41">
                  <a:extLst>
                    <a:ext uri="{FF2B5EF4-FFF2-40B4-BE49-F238E27FC236}">
                      <a16:creationId xmlns:a16="http://schemas.microsoft.com/office/drawing/2014/main" xmlns="" id="{F9FDD164-B1FD-48E4-888D-886A107496B2}"/>
                    </a:ext>
                  </a:extLst>
                </p:cNvPr>
                <p:cNvSpPr/>
                <p:nvPr/>
              </p:nvSpPr>
              <p:spPr>
                <a:xfrm>
                  <a:off x="11517466" y="3900737"/>
                  <a:ext cx="319389" cy="642624"/>
                </a:xfrm>
                <a:custGeom>
                  <a:avLst/>
                  <a:gdLst>
                    <a:gd name="connsiteX0" fmla="*/ 236300 w 319389"/>
                    <a:gd name="connsiteY0" fmla="*/ 359828 h 642624"/>
                    <a:gd name="connsiteX1" fmla="*/ 313880 w 319389"/>
                    <a:gd name="connsiteY1" fmla="*/ 113884 h 642624"/>
                    <a:gd name="connsiteX2" fmla="*/ 308598 w 319389"/>
                    <a:gd name="connsiteY2" fmla="*/ 321 h 642624"/>
                    <a:gd name="connsiteX3" fmla="*/ 233659 w 319389"/>
                    <a:gd name="connsiteY3" fmla="*/ 83513 h 642624"/>
                    <a:gd name="connsiteX4" fmla="*/ 114154 w 319389"/>
                    <a:gd name="connsiteY4" fmla="*/ 301066 h 642624"/>
                    <a:gd name="connsiteX5" fmla="*/ 22379 w 319389"/>
                    <a:gd name="connsiteY5" fmla="*/ 532154 h 642624"/>
                    <a:gd name="connsiteX6" fmla="*/ 2901 w 319389"/>
                    <a:gd name="connsiteY6" fmla="*/ 641756 h 642624"/>
                    <a:gd name="connsiteX7" fmla="*/ 94016 w 319389"/>
                    <a:gd name="connsiteY7" fmla="*/ 574080 h 642624"/>
                    <a:gd name="connsiteX8" fmla="*/ 236300 w 319389"/>
                    <a:gd name="connsiteY8" fmla="*/ 359828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9" h="642624">
                      <a:moveTo>
                        <a:pt x="236300" y="359828"/>
                      </a:moveTo>
                      <a:cubicBezTo>
                        <a:pt x="279547" y="268713"/>
                        <a:pt x="303976" y="180570"/>
                        <a:pt x="313880" y="113884"/>
                      </a:cubicBezTo>
                      <a:cubicBezTo>
                        <a:pt x="323454" y="47529"/>
                        <a:pt x="319822" y="4282"/>
                        <a:pt x="308598" y="321"/>
                      </a:cubicBezTo>
                      <a:cubicBezTo>
                        <a:pt x="297374" y="-3641"/>
                        <a:pt x="269313" y="29372"/>
                        <a:pt x="233659" y="83513"/>
                      </a:cubicBezTo>
                      <a:cubicBezTo>
                        <a:pt x="198006" y="138314"/>
                        <a:pt x="155420" y="214573"/>
                        <a:pt x="114154" y="301066"/>
                      </a:cubicBezTo>
                      <a:cubicBezTo>
                        <a:pt x="72888" y="387559"/>
                        <a:pt x="41856" y="469430"/>
                        <a:pt x="22379" y="532154"/>
                      </a:cubicBezTo>
                      <a:cubicBezTo>
                        <a:pt x="2901" y="594218"/>
                        <a:pt x="-4692" y="636804"/>
                        <a:pt x="2901" y="641756"/>
                      </a:cubicBezTo>
                      <a:cubicBezTo>
                        <a:pt x="11815" y="647698"/>
                        <a:pt x="48129" y="622939"/>
                        <a:pt x="94016" y="574080"/>
                      </a:cubicBezTo>
                      <a:cubicBezTo>
                        <a:pt x="138913" y="524891"/>
                        <a:pt x="193054" y="450943"/>
                        <a:pt x="236300" y="359828"/>
                      </a:cubicBezTo>
                      <a:close/>
                    </a:path>
                  </a:pathLst>
                </a:custGeom>
                <a:solidFill>
                  <a:srgbClr val="3FC9D7"/>
                </a:solidFill>
                <a:ln w="3296" cap="flat">
                  <a:noFill/>
                  <a:prstDash val="solid"/>
                  <a:miter/>
                </a:ln>
              </p:spPr>
              <p:txBody>
                <a:bodyPr rtlCol="0" anchor="ctr"/>
                <a:lstStyle/>
                <a:p>
                  <a:endParaRPr lang="zh-CN" altLang="en-US" dirty="0"/>
                </a:p>
              </p:txBody>
            </p:sp>
            <p:sp>
              <p:nvSpPr>
                <p:cNvPr id="43" name="任意多边形: 形状 42">
                  <a:extLst>
                    <a:ext uri="{FF2B5EF4-FFF2-40B4-BE49-F238E27FC236}">
                      <a16:creationId xmlns:a16="http://schemas.microsoft.com/office/drawing/2014/main" xmlns="" id="{1A8FACCF-D95D-4095-AAA0-02C009736980}"/>
                    </a:ext>
                  </a:extLst>
                </p:cNvPr>
                <p:cNvSpPr/>
                <p:nvPr/>
              </p:nvSpPr>
              <p:spPr>
                <a:xfrm rot="-4780940">
                  <a:off x="11273727" y="4200998"/>
                  <a:ext cx="588266" cy="135347"/>
                </a:xfrm>
                <a:custGeom>
                  <a:avLst/>
                  <a:gdLst>
                    <a:gd name="connsiteX0" fmla="*/ 588267 w 588266"/>
                    <a:gd name="connsiteY0" fmla="*/ 67674 h 135347"/>
                    <a:gd name="connsiteX1" fmla="*/ 294133 w 588266"/>
                    <a:gd name="connsiteY1" fmla="*/ 135348 h 135347"/>
                    <a:gd name="connsiteX2" fmla="*/ 0 w 588266"/>
                    <a:gd name="connsiteY2" fmla="*/ 67674 h 135347"/>
                    <a:gd name="connsiteX3" fmla="*/ 294133 w 588266"/>
                    <a:gd name="connsiteY3" fmla="*/ 0 h 135347"/>
                    <a:gd name="connsiteX4" fmla="*/ 588267 w 588266"/>
                    <a:gd name="connsiteY4" fmla="*/ 67674 h 13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266" h="135347">
                      <a:moveTo>
                        <a:pt x="588267" y="67674"/>
                      </a:moveTo>
                      <a:cubicBezTo>
                        <a:pt x="588267" y="105049"/>
                        <a:pt x="456579" y="135348"/>
                        <a:pt x="294133" y="135348"/>
                      </a:cubicBezTo>
                      <a:cubicBezTo>
                        <a:pt x="131688" y="135348"/>
                        <a:pt x="0" y="105049"/>
                        <a:pt x="0" y="67674"/>
                      </a:cubicBezTo>
                      <a:cubicBezTo>
                        <a:pt x="0" y="30299"/>
                        <a:pt x="131688" y="0"/>
                        <a:pt x="294133" y="0"/>
                      </a:cubicBezTo>
                      <a:cubicBezTo>
                        <a:pt x="456579" y="0"/>
                        <a:pt x="588267" y="30299"/>
                        <a:pt x="588267" y="67674"/>
                      </a:cubicBezTo>
                      <a:close/>
                    </a:path>
                  </a:pathLst>
                </a:custGeom>
                <a:solidFill>
                  <a:srgbClr val="ADD9F0"/>
                </a:solidFill>
                <a:ln w="329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0862D205-F697-439D-813E-B6F0D3FC9BE9}"/>
                    </a:ext>
                  </a:extLst>
                </p:cNvPr>
                <p:cNvSpPr/>
                <p:nvPr/>
              </p:nvSpPr>
              <p:spPr>
                <a:xfrm>
                  <a:off x="11482807" y="2892253"/>
                  <a:ext cx="284365" cy="575401"/>
                </a:xfrm>
                <a:custGeom>
                  <a:avLst/>
                  <a:gdLst>
                    <a:gd name="connsiteX0" fmla="*/ 193380 w 284365"/>
                    <a:gd name="connsiteY0" fmla="*/ 311909 h 575401"/>
                    <a:gd name="connsiteX1" fmla="*/ 270960 w 284365"/>
                    <a:gd name="connsiteY1" fmla="*/ 102939 h 575401"/>
                    <a:gd name="connsiteX2" fmla="*/ 278222 w 284365"/>
                    <a:gd name="connsiteY2" fmla="*/ 930 h 575401"/>
                    <a:gd name="connsiteX3" fmla="*/ 195691 w 284365"/>
                    <a:gd name="connsiteY3" fmla="*/ 62333 h 575401"/>
                    <a:gd name="connsiteX4" fmla="*/ 71233 w 284365"/>
                    <a:gd name="connsiteY4" fmla="*/ 254137 h 575401"/>
                    <a:gd name="connsiteX5" fmla="*/ 4878 w 284365"/>
                    <a:gd name="connsiteY5" fmla="*/ 473010 h 575401"/>
                    <a:gd name="connsiteX6" fmla="*/ 8179 w 284365"/>
                    <a:gd name="connsiteY6" fmla="*/ 575019 h 575401"/>
                    <a:gd name="connsiteX7" fmla="*/ 81797 w 284365"/>
                    <a:gd name="connsiteY7" fmla="*/ 504702 h 575401"/>
                    <a:gd name="connsiteX8" fmla="*/ 193380 w 284365"/>
                    <a:gd name="connsiteY8" fmla="*/ 311909 h 57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365" h="575401">
                      <a:moveTo>
                        <a:pt x="193380" y="311909"/>
                      </a:moveTo>
                      <a:cubicBezTo>
                        <a:pt x="230024" y="233669"/>
                        <a:pt x="256104" y="159720"/>
                        <a:pt x="270960" y="102939"/>
                      </a:cubicBezTo>
                      <a:cubicBezTo>
                        <a:pt x="285815" y="46157"/>
                        <a:pt x="288456" y="7532"/>
                        <a:pt x="278222" y="930"/>
                      </a:cubicBezTo>
                      <a:cubicBezTo>
                        <a:pt x="267988" y="-5012"/>
                        <a:pt x="235636" y="17766"/>
                        <a:pt x="195691" y="62333"/>
                      </a:cubicBezTo>
                      <a:cubicBezTo>
                        <a:pt x="155745" y="106900"/>
                        <a:pt x="109198" y="173256"/>
                        <a:pt x="71233" y="254137"/>
                      </a:cubicBezTo>
                      <a:cubicBezTo>
                        <a:pt x="33269" y="334687"/>
                        <a:pt x="13131" y="413588"/>
                        <a:pt x="4878" y="473010"/>
                      </a:cubicBezTo>
                      <a:cubicBezTo>
                        <a:pt x="-3375" y="532433"/>
                        <a:pt x="-404" y="571718"/>
                        <a:pt x="8179" y="575019"/>
                      </a:cubicBezTo>
                      <a:cubicBezTo>
                        <a:pt x="18413" y="578981"/>
                        <a:pt x="46804" y="551911"/>
                        <a:pt x="81797" y="504702"/>
                      </a:cubicBezTo>
                      <a:cubicBezTo>
                        <a:pt x="115470" y="457164"/>
                        <a:pt x="156736" y="390149"/>
                        <a:pt x="193380" y="311909"/>
                      </a:cubicBezTo>
                      <a:close/>
                    </a:path>
                  </a:pathLst>
                </a:custGeom>
                <a:solidFill>
                  <a:srgbClr val="ADD9F0"/>
                </a:solidFill>
                <a:ln w="329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9D96C5EC-0350-4866-97D1-86685C119EEE}"/>
                    </a:ext>
                  </a:extLst>
                </p:cNvPr>
                <p:cNvSpPr/>
                <p:nvPr/>
              </p:nvSpPr>
              <p:spPr>
                <a:xfrm>
                  <a:off x="11435880" y="2900356"/>
                  <a:ext cx="139425" cy="599598"/>
                </a:xfrm>
                <a:custGeom>
                  <a:avLst/>
                  <a:gdLst>
                    <a:gd name="connsiteX0" fmla="*/ 136647 w 139425"/>
                    <a:gd name="connsiteY0" fmla="*/ 303806 h 599598"/>
                    <a:gd name="connsiteX1" fmla="*/ 132025 w 139425"/>
                    <a:gd name="connsiteY1" fmla="*/ 92855 h 599598"/>
                    <a:gd name="connsiteX2" fmla="*/ 101654 w 139425"/>
                    <a:gd name="connsiteY2" fmla="*/ 89 h 599598"/>
                    <a:gd name="connsiteX3" fmla="*/ 47513 w 139425"/>
                    <a:gd name="connsiteY3" fmla="*/ 81961 h 599598"/>
                    <a:gd name="connsiteX4" fmla="*/ 1625 w 139425"/>
                    <a:gd name="connsiteY4" fmla="*/ 294232 h 599598"/>
                    <a:gd name="connsiteX5" fmla="*/ 21103 w 139425"/>
                    <a:gd name="connsiteY5" fmla="*/ 511125 h 599598"/>
                    <a:gd name="connsiteX6" fmla="*/ 62369 w 139425"/>
                    <a:gd name="connsiteY6" fmla="*/ 599598 h 599598"/>
                    <a:gd name="connsiteX7" fmla="*/ 103635 w 139425"/>
                    <a:gd name="connsiteY7" fmla="*/ 511785 h 599598"/>
                    <a:gd name="connsiteX8" fmla="*/ 136647 w 139425"/>
                    <a:gd name="connsiteY8" fmla="*/ 303806 h 59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425" h="599598">
                      <a:moveTo>
                        <a:pt x="136647" y="303806"/>
                      </a:moveTo>
                      <a:cubicBezTo>
                        <a:pt x="141929" y="222594"/>
                        <a:pt x="139288" y="148316"/>
                        <a:pt x="132025" y="92855"/>
                      </a:cubicBezTo>
                      <a:cubicBezTo>
                        <a:pt x="124763" y="38054"/>
                        <a:pt x="113208" y="1740"/>
                        <a:pt x="101654" y="89"/>
                      </a:cubicBezTo>
                      <a:cubicBezTo>
                        <a:pt x="90099" y="-1891"/>
                        <a:pt x="67981" y="29141"/>
                        <a:pt x="47513" y="81961"/>
                      </a:cubicBezTo>
                      <a:cubicBezTo>
                        <a:pt x="26715" y="134781"/>
                        <a:pt x="7568" y="209720"/>
                        <a:pt x="1625" y="294232"/>
                      </a:cubicBezTo>
                      <a:cubicBezTo>
                        <a:pt x="-4317" y="378744"/>
                        <a:pt x="6907" y="456324"/>
                        <a:pt x="21103" y="511125"/>
                      </a:cubicBezTo>
                      <a:cubicBezTo>
                        <a:pt x="35299" y="565926"/>
                        <a:pt x="53456" y="599598"/>
                        <a:pt x="62369" y="599598"/>
                      </a:cubicBezTo>
                      <a:cubicBezTo>
                        <a:pt x="73263" y="599598"/>
                        <a:pt x="89439" y="565265"/>
                        <a:pt x="103635" y="511785"/>
                      </a:cubicBezTo>
                      <a:cubicBezTo>
                        <a:pt x="117830" y="457974"/>
                        <a:pt x="131365" y="385347"/>
                        <a:pt x="136647" y="303806"/>
                      </a:cubicBezTo>
                      <a:close/>
                    </a:path>
                  </a:pathLst>
                </a:custGeom>
                <a:solidFill>
                  <a:srgbClr val="3FC9D7"/>
                </a:solidFill>
                <a:ln w="329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BC639972-B8C7-4751-9FED-69518E3FD01F}"/>
                    </a:ext>
                  </a:extLst>
                </p:cNvPr>
                <p:cNvSpPr/>
                <p:nvPr/>
              </p:nvSpPr>
              <p:spPr>
                <a:xfrm>
                  <a:off x="11409622" y="3262103"/>
                  <a:ext cx="361724" cy="556227"/>
                </a:xfrm>
                <a:custGeom>
                  <a:avLst/>
                  <a:gdLst>
                    <a:gd name="connsiteX0" fmla="*/ 260292 w 361724"/>
                    <a:gd name="connsiteY0" fmla="*/ 329956 h 556227"/>
                    <a:gd name="connsiteX1" fmla="*/ 321036 w 361724"/>
                    <a:gd name="connsiteY1" fmla="*/ 211771 h 556227"/>
                    <a:gd name="connsiteX2" fmla="*/ 353388 w 361724"/>
                    <a:gd name="connsiteY2" fmla="*/ 107121 h 556227"/>
                    <a:gd name="connsiteX3" fmla="*/ 352068 w 361724"/>
                    <a:gd name="connsiteY3" fmla="*/ 490 h 556227"/>
                    <a:gd name="connsiteX4" fmla="*/ 275148 w 361724"/>
                    <a:gd name="connsiteY4" fmla="*/ 71467 h 556227"/>
                    <a:gd name="connsiteX5" fmla="*/ 213745 w 361724"/>
                    <a:gd name="connsiteY5" fmla="*/ 154659 h 556227"/>
                    <a:gd name="connsiteX6" fmla="*/ 145408 w 361724"/>
                    <a:gd name="connsiteY6" fmla="*/ 257989 h 556227"/>
                    <a:gd name="connsiteX7" fmla="*/ 82024 w 361724"/>
                    <a:gd name="connsiteY7" fmla="*/ 364619 h 556227"/>
                    <a:gd name="connsiteX8" fmla="*/ 34156 w 361724"/>
                    <a:gd name="connsiteY8" fmla="*/ 456394 h 556227"/>
                    <a:gd name="connsiteX9" fmla="*/ 1803 w 361724"/>
                    <a:gd name="connsiteY9" fmla="*/ 554442 h 556227"/>
                    <a:gd name="connsiteX10" fmla="*/ 97870 w 361724"/>
                    <a:gd name="connsiteY10" fmla="*/ 509215 h 556227"/>
                    <a:gd name="connsiteX11" fmla="*/ 178421 w 361724"/>
                    <a:gd name="connsiteY11" fmla="*/ 435597 h 556227"/>
                    <a:gd name="connsiteX12" fmla="*/ 260292 w 361724"/>
                    <a:gd name="connsiteY12" fmla="*/ 329956 h 55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724" h="556227">
                      <a:moveTo>
                        <a:pt x="260292" y="329956"/>
                      </a:moveTo>
                      <a:cubicBezTo>
                        <a:pt x="285382" y="290011"/>
                        <a:pt x="305519" y="249405"/>
                        <a:pt x="321036" y="211771"/>
                      </a:cubicBezTo>
                      <a:cubicBezTo>
                        <a:pt x="335891" y="173807"/>
                        <a:pt x="346785" y="138153"/>
                        <a:pt x="353388" y="107121"/>
                      </a:cubicBezTo>
                      <a:cubicBezTo>
                        <a:pt x="366263" y="45717"/>
                        <a:pt x="362962" y="5112"/>
                        <a:pt x="352068" y="490"/>
                      </a:cubicBezTo>
                      <a:cubicBezTo>
                        <a:pt x="341173" y="-4132"/>
                        <a:pt x="312782" y="24259"/>
                        <a:pt x="275148" y="71467"/>
                      </a:cubicBezTo>
                      <a:cubicBezTo>
                        <a:pt x="256991" y="94576"/>
                        <a:pt x="235863" y="122967"/>
                        <a:pt x="213745" y="154659"/>
                      </a:cubicBezTo>
                      <a:cubicBezTo>
                        <a:pt x="191956" y="186351"/>
                        <a:pt x="168517" y="220354"/>
                        <a:pt x="145408" y="257989"/>
                      </a:cubicBezTo>
                      <a:cubicBezTo>
                        <a:pt x="122299" y="294633"/>
                        <a:pt x="100841" y="330946"/>
                        <a:pt x="82024" y="364619"/>
                      </a:cubicBezTo>
                      <a:cubicBezTo>
                        <a:pt x="63207" y="398292"/>
                        <a:pt x="47031" y="428994"/>
                        <a:pt x="34156" y="456394"/>
                      </a:cubicBezTo>
                      <a:cubicBezTo>
                        <a:pt x="8406" y="510535"/>
                        <a:pt x="-5129" y="548830"/>
                        <a:pt x="1803" y="554442"/>
                      </a:cubicBezTo>
                      <a:cubicBezTo>
                        <a:pt x="9396" y="561705"/>
                        <a:pt x="47691" y="546849"/>
                        <a:pt x="97870" y="509215"/>
                      </a:cubicBezTo>
                      <a:cubicBezTo>
                        <a:pt x="122960" y="490397"/>
                        <a:pt x="150691" y="465968"/>
                        <a:pt x="178421" y="435597"/>
                      </a:cubicBezTo>
                      <a:cubicBezTo>
                        <a:pt x="207472" y="405555"/>
                        <a:pt x="235203" y="369901"/>
                        <a:pt x="260292" y="329956"/>
                      </a:cubicBezTo>
                      <a:close/>
                    </a:path>
                  </a:pathLst>
                </a:custGeom>
                <a:solidFill>
                  <a:srgbClr val="ADD9F0"/>
                </a:solidFill>
                <a:ln w="329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7E48D6FB-59B0-4CA8-8766-2AE982B3EC02}"/>
                    </a:ext>
                  </a:extLst>
                </p:cNvPr>
                <p:cNvSpPr/>
                <p:nvPr/>
              </p:nvSpPr>
              <p:spPr>
                <a:xfrm>
                  <a:off x="11221520" y="3242699"/>
                  <a:ext cx="165225" cy="612181"/>
                </a:xfrm>
                <a:custGeom>
                  <a:avLst/>
                  <a:gdLst>
                    <a:gd name="connsiteX0" fmla="*/ 144348 w 165225"/>
                    <a:gd name="connsiteY0" fmla="*/ 297201 h 612181"/>
                    <a:gd name="connsiteX1" fmla="*/ 121239 w 165225"/>
                    <a:gd name="connsiteY1" fmla="*/ 184298 h 612181"/>
                    <a:gd name="connsiteX2" fmla="*/ 110345 w 165225"/>
                    <a:gd name="connsiteY2" fmla="*/ 135109 h 612181"/>
                    <a:gd name="connsiteX3" fmla="*/ 105063 w 165225"/>
                    <a:gd name="connsiteY3" fmla="*/ 112660 h 612181"/>
                    <a:gd name="connsiteX4" fmla="*/ 100441 w 165225"/>
                    <a:gd name="connsiteY4" fmla="*/ 91863 h 612181"/>
                    <a:gd name="connsiteX5" fmla="*/ 65447 w 165225"/>
                    <a:gd name="connsiteY5" fmla="*/ 88 h 612181"/>
                    <a:gd name="connsiteX6" fmla="*/ 14608 w 165225"/>
                    <a:gd name="connsiteY6" fmla="*/ 89882 h 612181"/>
                    <a:gd name="connsiteX7" fmla="*/ 8666 w 165225"/>
                    <a:gd name="connsiteY7" fmla="*/ 112991 h 612181"/>
                    <a:gd name="connsiteX8" fmla="*/ 4704 w 165225"/>
                    <a:gd name="connsiteY8" fmla="*/ 138080 h 612181"/>
                    <a:gd name="connsiteX9" fmla="*/ 82 w 165225"/>
                    <a:gd name="connsiteY9" fmla="*/ 194202 h 612181"/>
                    <a:gd name="connsiteX10" fmla="*/ 10317 w 165225"/>
                    <a:gd name="connsiteY10" fmla="*/ 320640 h 612181"/>
                    <a:gd name="connsiteX11" fmla="*/ 83934 w 165225"/>
                    <a:gd name="connsiteY11" fmla="*/ 531591 h 612181"/>
                    <a:gd name="connsiteX12" fmla="*/ 141376 w 165225"/>
                    <a:gd name="connsiteY12" fmla="*/ 612141 h 612181"/>
                    <a:gd name="connsiteX13" fmla="*/ 164485 w 165225"/>
                    <a:gd name="connsiteY13" fmla="*/ 514094 h 612181"/>
                    <a:gd name="connsiteX14" fmla="*/ 144348 w 165225"/>
                    <a:gd name="connsiteY14" fmla="*/ 297201 h 61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225" h="612181">
                      <a:moveTo>
                        <a:pt x="144348" y="297201"/>
                      </a:moveTo>
                      <a:cubicBezTo>
                        <a:pt x="136755" y="256595"/>
                        <a:pt x="128832" y="218631"/>
                        <a:pt x="121239" y="184298"/>
                      </a:cubicBezTo>
                      <a:cubicBezTo>
                        <a:pt x="117938" y="166801"/>
                        <a:pt x="113646" y="150625"/>
                        <a:pt x="110345" y="135109"/>
                      </a:cubicBezTo>
                      <a:cubicBezTo>
                        <a:pt x="108364" y="127516"/>
                        <a:pt x="106383" y="120253"/>
                        <a:pt x="105063" y="112660"/>
                      </a:cubicBezTo>
                      <a:cubicBezTo>
                        <a:pt x="103742" y="105398"/>
                        <a:pt x="101761" y="98465"/>
                        <a:pt x="100441" y="91863"/>
                      </a:cubicBezTo>
                      <a:cubicBezTo>
                        <a:pt x="88226" y="39042"/>
                        <a:pt x="78652" y="2068"/>
                        <a:pt x="65447" y="88"/>
                      </a:cubicBezTo>
                      <a:cubicBezTo>
                        <a:pt x="54553" y="-1893"/>
                        <a:pt x="30454" y="29799"/>
                        <a:pt x="14608" y="89882"/>
                      </a:cubicBezTo>
                      <a:cubicBezTo>
                        <a:pt x="12627" y="97145"/>
                        <a:pt x="10647" y="105398"/>
                        <a:pt x="8666" y="112991"/>
                      </a:cubicBezTo>
                      <a:cubicBezTo>
                        <a:pt x="6685" y="121244"/>
                        <a:pt x="6025" y="129827"/>
                        <a:pt x="4704" y="138080"/>
                      </a:cubicBezTo>
                      <a:cubicBezTo>
                        <a:pt x="2063" y="156237"/>
                        <a:pt x="743" y="174724"/>
                        <a:pt x="82" y="194202"/>
                      </a:cubicBezTo>
                      <a:cubicBezTo>
                        <a:pt x="-578" y="233487"/>
                        <a:pt x="2723" y="276733"/>
                        <a:pt x="10317" y="320640"/>
                      </a:cubicBezTo>
                      <a:cubicBezTo>
                        <a:pt x="27153" y="408453"/>
                        <a:pt x="58185" y="480751"/>
                        <a:pt x="83934" y="531591"/>
                      </a:cubicBezTo>
                      <a:cubicBezTo>
                        <a:pt x="110345" y="582430"/>
                        <a:pt x="133123" y="613462"/>
                        <a:pt x="141376" y="612141"/>
                      </a:cubicBezTo>
                      <a:cubicBezTo>
                        <a:pt x="152271" y="610161"/>
                        <a:pt x="162835" y="572856"/>
                        <a:pt x="164485" y="514094"/>
                      </a:cubicBezTo>
                      <a:cubicBezTo>
                        <a:pt x="167787" y="456652"/>
                        <a:pt x="159863" y="378412"/>
                        <a:pt x="144348" y="297201"/>
                      </a:cubicBezTo>
                      <a:close/>
                    </a:path>
                  </a:pathLst>
                </a:custGeom>
                <a:solidFill>
                  <a:srgbClr val="3FC9D7"/>
                </a:solidFill>
                <a:ln w="329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B2926DB9-78C7-4B99-83D6-74B4349F91FD}"/>
                    </a:ext>
                  </a:extLst>
                </p:cNvPr>
                <p:cNvSpPr/>
                <p:nvPr/>
              </p:nvSpPr>
              <p:spPr>
                <a:xfrm>
                  <a:off x="11322758" y="3697634"/>
                  <a:ext cx="347039" cy="469143"/>
                </a:xfrm>
                <a:custGeom>
                  <a:avLst/>
                  <a:gdLst>
                    <a:gd name="connsiteX0" fmla="*/ 237554 w 347039"/>
                    <a:gd name="connsiteY0" fmla="*/ 281663 h 469143"/>
                    <a:gd name="connsiteX1" fmla="*/ 332960 w 347039"/>
                    <a:gd name="connsiteY1" fmla="*/ 95802 h 469143"/>
                    <a:gd name="connsiteX2" fmla="*/ 340223 w 347039"/>
                    <a:gd name="connsiteY2" fmla="*/ 1056 h 469143"/>
                    <a:gd name="connsiteX3" fmla="*/ 260332 w 347039"/>
                    <a:gd name="connsiteY3" fmla="*/ 50905 h 469143"/>
                    <a:gd name="connsiteX4" fmla="*/ 127292 w 347039"/>
                    <a:gd name="connsiteY4" fmla="*/ 202433 h 469143"/>
                    <a:gd name="connsiteX5" fmla="*/ 25943 w 347039"/>
                    <a:gd name="connsiteY5" fmla="*/ 377400 h 469143"/>
                    <a:gd name="connsiteX6" fmla="*/ 2174 w 347039"/>
                    <a:gd name="connsiteY6" fmla="*/ 467194 h 469143"/>
                    <a:gd name="connsiteX7" fmla="*/ 89327 w 347039"/>
                    <a:gd name="connsiteY7" fmla="*/ 430550 h 469143"/>
                    <a:gd name="connsiteX8" fmla="*/ 237554 w 347039"/>
                    <a:gd name="connsiteY8" fmla="*/ 281663 h 469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039" h="469143">
                      <a:moveTo>
                        <a:pt x="237554" y="281663"/>
                      </a:moveTo>
                      <a:cubicBezTo>
                        <a:pt x="285422" y="215968"/>
                        <a:pt x="316784" y="147962"/>
                        <a:pt x="332960" y="95802"/>
                      </a:cubicBezTo>
                      <a:cubicBezTo>
                        <a:pt x="349136" y="43642"/>
                        <a:pt x="351117" y="6668"/>
                        <a:pt x="340223" y="1056"/>
                      </a:cubicBezTo>
                      <a:cubicBezTo>
                        <a:pt x="329989" y="-4886"/>
                        <a:pt x="299617" y="14591"/>
                        <a:pt x="260332" y="50905"/>
                      </a:cubicBezTo>
                      <a:cubicBezTo>
                        <a:pt x="221048" y="86889"/>
                        <a:pt x="173179" y="140039"/>
                        <a:pt x="127292" y="202433"/>
                      </a:cubicBezTo>
                      <a:cubicBezTo>
                        <a:pt x="81404" y="264827"/>
                        <a:pt x="47401" y="328211"/>
                        <a:pt x="25943" y="377400"/>
                      </a:cubicBezTo>
                      <a:cubicBezTo>
                        <a:pt x="4154" y="426589"/>
                        <a:pt x="-4429" y="461252"/>
                        <a:pt x="2174" y="467194"/>
                      </a:cubicBezTo>
                      <a:cubicBezTo>
                        <a:pt x="10427" y="474457"/>
                        <a:pt x="44760" y="461252"/>
                        <a:pt x="89327" y="430550"/>
                      </a:cubicBezTo>
                      <a:cubicBezTo>
                        <a:pt x="134884" y="398528"/>
                        <a:pt x="189686" y="347358"/>
                        <a:pt x="237554" y="281663"/>
                      </a:cubicBezTo>
                      <a:close/>
                    </a:path>
                  </a:pathLst>
                </a:custGeom>
                <a:solidFill>
                  <a:srgbClr val="3FC9D7"/>
                </a:solidFill>
                <a:ln w="3296" cap="flat">
                  <a:no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xmlns="" id="{0E4EEA09-0CAB-482F-9DF7-BDBB0FAF83CA}"/>
                    </a:ext>
                  </a:extLst>
                </p:cNvPr>
                <p:cNvSpPr/>
                <p:nvPr/>
              </p:nvSpPr>
              <p:spPr>
                <a:xfrm>
                  <a:off x="10818728" y="3041377"/>
                  <a:ext cx="269834" cy="559949"/>
                </a:xfrm>
                <a:custGeom>
                  <a:avLst/>
                  <a:gdLst>
                    <a:gd name="connsiteX0" fmla="*/ 216684 w 269834"/>
                    <a:gd name="connsiteY0" fmla="*/ 240364 h 559949"/>
                    <a:gd name="connsiteX1" fmla="*/ 88925 w 269834"/>
                    <a:gd name="connsiteY1" fmla="*/ 56484 h 559949"/>
                    <a:gd name="connsiteX2" fmla="*/ 5733 w 269834"/>
                    <a:gd name="connsiteY2" fmla="*/ 1023 h 559949"/>
                    <a:gd name="connsiteX3" fmla="*/ 15307 w 269834"/>
                    <a:gd name="connsiteY3" fmla="*/ 99730 h 559949"/>
                    <a:gd name="connsiteX4" fmla="*/ 93877 w 269834"/>
                    <a:gd name="connsiteY4" fmla="*/ 297806 h 559949"/>
                    <a:gd name="connsiteX5" fmla="*/ 144716 w 269834"/>
                    <a:gd name="connsiteY5" fmla="*/ 399155 h 559949"/>
                    <a:gd name="connsiteX6" fmla="*/ 168485 w 269834"/>
                    <a:gd name="connsiteY6" fmla="*/ 443062 h 559949"/>
                    <a:gd name="connsiteX7" fmla="*/ 189944 w 269834"/>
                    <a:gd name="connsiteY7" fmla="*/ 481686 h 559949"/>
                    <a:gd name="connsiteX8" fmla="*/ 246065 w 269834"/>
                    <a:gd name="connsiteY8" fmla="*/ 559926 h 559949"/>
                    <a:gd name="connsiteX9" fmla="*/ 269834 w 269834"/>
                    <a:gd name="connsiteY9" fmla="*/ 461879 h 559949"/>
                    <a:gd name="connsiteX10" fmla="*/ 266533 w 269834"/>
                    <a:gd name="connsiteY10" fmla="*/ 413350 h 559949"/>
                    <a:gd name="connsiteX11" fmla="*/ 256959 w 269834"/>
                    <a:gd name="connsiteY11" fmla="*/ 358549 h 559949"/>
                    <a:gd name="connsiteX12" fmla="*/ 216684 w 269834"/>
                    <a:gd name="connsiteY12" fmla="*/ 240364 h 55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834" h="559949">
                      <a:moveTo>
                        <a:pt x="216684" y="240364"/>
                      </a:moveTo>
                      <a:cubicBezTo>
                        <a:pt x="178720" y="160474"/>
                        <a:pt x="129531" y="97750"/>
                        <a:pt x="88925" y="56484"/>
                      </a:cubicBezTo>
                      <a:cubicBezTo>
                        <a:pt x="48320" y="15218"/>
                        <a:pt x="15967" y="-4919"/>
                        <a:pt x="5733" y="1023"/>
                      </a:cubicBezTo>
                      <a:cubicBezTo>
                        <a:pt x="-4500" y="6965"/>
                        <a:pt x="-869" y="44930"/>
                        <a:pt x="15307" y="99730"/>
                      </a:cubicBezTo>
                      <a:cubicBezTo>
                        <a:pt x="31483" y="154532"/>
                        <a:pt x="59214" y="224848"/>
                        <a:pt x="93877" y="297806"/>
                      </a:cubicBezTo>
                      <a:cubicBezTo>
                        <a:pt x="111374" y="334450"/>
                        <a:pt x="128870" y="368123"/>
                        <a:pt x="144716" y="399155"/>
                      </a:cubicBezTo>
                      <a:cubicBezTo>
                        <a:pt x="152309" y="414671"/>
                        <a:pt x="160893" y="429527"/>
                        <a:pt x="168485" y="443062"/>
                      </a:cubicBezTo>
                      <a:cubicBezTo>
                        <a:pt x="176078" y="456597"/>
                        <a:pt x="183341" y="470132"/>
                        <a:pt x="189944" y="481686"/>
                      </a:cubicBezTo>
                      <a:cubicBezTo>
                        <a:pt x="217014" y="529555"/>
                        <a:pt x="237152" y="560917"/>
                        <a:pt x="246065" y="559926"/>
                      </a:cubicBezTo>
                      <a:cubicBezTo>
                        <a:pt x="256299" y="558606"/>
                        <a:pt x="269834" y="521962"/>
                        <a:pt x="269834" y="461879"/>
                      </a:cubicBezTo>
                      <a:cubicBezTo>
                        <a:pt x="269834" y="447023"/>
                        <a:pt x="269174" y="430187"/>
                        <a:pt x="266533" y="413350"/>
                      </a:cubicBezTo>
                      <a:cubicBezTo>
                        <a:pt x="264552" y="395854"/>
                        <a:pt x="261251" y="377697"/>
                        <a:pt x="256959" y="358549"/>
                      </a:cubicBezTo>
                      <a:cubicBezTo>
                        <a:pt x="249697" y="320915"/>
                        <a:pt x="235501" y="280310"/>
                        <a:pt x="216684" y="240364"/>
                      </a:cubicBezTo>
                      <a:close/>
                    </a:path>
                  </a:pathLst>
                </a:custGeom>
                <a:solidFill>
                  <a:srgbClr val="3FC9D7"/>
                </a:solidFill>
                <a:ln w="329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AF43DF5B-3804-44E4-8D46-BD6BF793A2DE}"/>
                    </a:ext>
                  </a:extLst>
                </p:cNvPr>
                <p:cNvSpPr/>
                <p:nvPr/>
              </p:nvSpPr>
              <p:spPr>
                <a:xfrm>
                  <a:off x="10801680" y="3405697"/>
                  <a:ext cx="346962" cy="429353"/>
                </a:xfrm>
                <a:custGeom>
                  <a:avLst/>
                  <a:gdLst>
                    <a:gd name="connsiteX0" fmla="*/ 230760 w 346962"/>
                    <a:gd name="connsiteY0" fmla="*/ 169526 h 429353"/>
                    <a:gd name="connsiteX1" fmla="*/ 3634 w 346962"/>
                    <a:gd name="connsiteY1" fmla="*/ 2482 h 429353"/>
                    <a:gd name="connsiteX2" fmla="*/ 124790 w 346962"/>
                    <a:gd name="connsiteY2" fmla="*/ 254038 h 429353"/>
                    <a:gd name="connsiteX3" fmla="*/ 342343 w 346962"/>
                    <a:gd name="connsiteY3" fmla="*/ 428345 h 429353"/>
                    <a:gd name="connsiteX4" fmla="*/ 230760 w 346962"/>
                    <a:gd name="connsiteY4" fmla="*/ 169526 h 42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62" h="429353">
                      <a:moveTo>
                        <a:pt x="230760" y="169526"/>
                      </a:moveTo>
                      <a:cubicBezTo>
                        <a:pt x="136014" y="50020"/>
                        <a:pt x="21790" y="-13694"/>
                        <a:pt x="3634" y="2482"/>
                      </a:cubicBezTo>
                      <a:cubicBezTo>
                        <a:pt x="-13863" y="17998"/>
                        <a:pt x="32685" y="137834"/>
                        <a:pt x="124790" y="254038"/>
                      </a:cubicBezTo>
                      <a:cubicBezTo>
                        <a:pt x="217225" y="370243"/>
                        <a:pt x="328148" y="438579"/>
                        <a:pt x="342343" y="428345"/>
                      </a:cubicBezTo>
                      <a:cubicBezTo>
                        <a:pt x="360500" y="416130"/>
                        <a:pt x="325507" y="289032"/>
                        <a:pt x="230760" y="169526"/>
                      </a:cubicBezTo>
                      <a:close/>
                    </a:path>
                  </a:pathLst>
                </a:custGeom>
                <a:solidFill>
                  <a:srgbClr val="3FC9D7"/>
                </a:solidFill>
                <a:ln w="329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495023AC-1C69-4C9D-ACDC-B2B9F03E7C97}"/>
                    </a:ext>
                  </a:extLst>
                </p:cNvPr>
                <p:cNvSpPr/>
                <p:nvPr/>
              </p:nvSpPr>
              <p:spPr>
                <a:xfrm>
                  <a:off x="10897764" y="3735014"/>
                  <a:ext cx="287145" cy="295351"/>
                </a:xfrm>
                <a:custGeom>
                  <a:avLst/>
                  <a:gdLst>
                    <a:gd name="connsiteX0" fmla="*/ 186176 w 287145"/>
                    <a:gd name="connsiteY0" fmla="*/ 107942 h 295351"/>
                    <a:gd name="connsiteX1" fmla="*/ 75914 w 287145"/>
                    <a:gd name="connsiteY1" fmla="*/ 21449 h 295351"/>
                    <a:gd name="connsiteX2" fmla="*/ 6258 w 287145"/>
                    <a:gd name="connsiteY2" fmla="*/ 2632 h 295351"/>
                    <a:gd name="connsiteX3" fmla="*/ 10219 w 287145"/>
                    <a:gd name="connsiteY3" fmla="*/ 75590 h 295351"/>
                    <a:gd name="connsiteX4" fmla="*/ 88789 w 287145"/>
                    <a:gd name="connsiteY4" fmla="*/ 201368 h 295351"/>
                    <a:gd name="connsiteX5" fmla="*/ 212587 w 287145"/>
                    <a:gd name="connsiteY5" fmla="*/ 283239 h 295351"/>
                    <a:gd name="connsiteX6" fmla="*/ 284224 w 287145"/>
                    <a:gd name="connsiteY6" fmla="*/ 291492 h 295351"/>
                    <a:gd name="connsiteX7" fmla="*/ 268048 w 287145"/>
                    <a:gd name="connsiteY7" fmla="*/ 221835 h 295351"/>
                    <a:gd name="connsiteX8" fmla="*/ 186176 w 287145"/>
                    <a:gd name="connsiteY8" fmla="*/ 107942 h 2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145" h="295351">
                      <a:moveTo>
                        <a:pt x="186176" y="107942"/>
                      </a:moveTo>
                      <a:cubicBezTo>
                        <a:pt x="149533" y="69317"/>
                        <a:pt x="109257" y="40266"/>
                        <a:pt x="75914" y="21449"/>
                      </a:cubicBezTo>
                      <a:cubicBezTo>
                        <a:pt x="42241" y="2632"/>
                        <a:pt x="15831" y="-4301"/>
                        <a:pt x="6258" y="2632"/>
                      </a:cubicBezTo>
                      <a:cubicBezTo>
                        <a:pt x="-2656" y="9894"/>
                        <a:pt x="-2656" y="38285"/>
                        <a:pt x="10219" y="75590"/>
                      </a:cubicBezTo>
                      <a:cubicBezTo>
                        <a:pt x="23094" y="112894"/>
                        <a:pt x="48844" y="160102"/>
                        <a:pt x="88789" y="201368"/>
                      </a:cubicBezTo>
                      <a:cubicBezTo>
                        <a:pt x="128734" y="242633"/>
                        <a:pt x="175282" y="269043"/>
                        <a:pt x="212587" y="283239"/>
                      </a:cubicBezTo>
                      <a:cubicBezTo>
                        <a:pt x="249891" y="296774"/>
                        <a:pt x="278282" y="298094"/>
                        <a:pt x="284224" y="291492"/>
                      </a:cubicBezTo>
                      <a:cubicBezTo>
                        <a:pt x="291487" y="283239"/>
                        <a:pt x="284884" y="255838"/>
                        <a:pt x="268048" y="221835"/>
                      </a:cubicBezTo>
                      <a:cubicBezTo>
                        <a:pt x="250551" y="187502"/>
                        <a:pt x="223481" y="146236"/>
                        <a:pt x="186176" y="107942"/>
                      </a:cubicBezTo>
                      <a:close/>
                    </a:path>
                  </a:pathLst>
                </a:custGeom>
                <a:solidFill>
                  <a:srgbClr val="ADD9F0"/>
                </a:solidFill>
                <a:ln w="329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16898F3-AD0E-41C2-8BF5-500CED31B6D9}"/>
                    </a:ext>
                  </a:extLst>
                </p:cNvPr>
                <p:cNvSpPr/>
                <p:nvPr/>
              </p:nvSpPr>
              <p:spPr>
                <a:xfrm>
                  <a:off x="10949946" y="3926597"/>
                  <a:ext cx="332247" cy="586473"/>
                </a:xfrm>
                <a:custGeom>
                  <a:avLst/>
                  <a:gdLst>
                    <a:gd name="connsiteX0" fmla="*/ 207612 w 332247"/>
                    <a:gd name="connsiteY0" fmla="*/ 275865 h 586473"/>
                    <a:gd name="connsiteX1" fmla="*/ 81174 w 332247"/>
                    <a:gd name="connsiteY1" fmla="*/ 75809 h 586473"/>
                    <a:gd name="connsiteX2" fmla="*/ 5575 w 332247"/>
                    <a:gd name="connsiteY2" fmla="*/ 210 h 586473"/>
                    <a:gd name="connsiteX3" fmla="*/ 12838 w 332247"/>
                    <a:gd name="connsiteY3" fmla="*/ 100898 h 586473"/>
                    <a:gd name="connsiteX4" fmla="*/ 101972 w 332247"/>
                    <a:gd name="connsiteY4" fmla="*/ 321093 h 586473"/>
                    <a:gd name="connsiteX5" fmla="*/ 244586 w 332247"/>
                    <a:gd name="connsiteY5" fmla="*/ 517848 h 586473"/>
                    <a:gd name="connsiteX6" fmla="*/ 329099 w 332247"/>
                    <a:gd name="connsiteY6" fmla="*/ 586184 h 586473"/>
                    <a:gd name="connsiteX7" fmla="*/ 307640 w 332247"/>
                    <a:gd name="connsiteY7" fmla="*/ 487476 h 586473"/>
                    <a:gd name="connsiteX8" fmla="*/ 207612 w 332247"/>
                    <a:gd name="connsiteY8" fmla="*/ 275865 h 58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247" h="586473">
                      <a:moveTo>
                        <a:pt x="207612" y="275865"/>
                      </a:moveTo>
                      <a:cubicBezTo>
                        <a:pt x="163705" y="195975"/>
                        <a:pt x="117818" y="125658"/>
                        <a:pt x="81174" y="75809"/>
                      </a:cubicBezTo>
                      <a:cubicBezTo>
                        <a:pt x="44530" y="25960"/>
                        <a:pt x="15479" y="-2761"/>
                        <a:pt x="5575" y="210"/>
                      </a:cubicBezTo>
                      <a:cubicBezTo>
                        <a:pt x="-3338" y="3511"/>
                        <a:pt x="-2018" y="42136"/>
                        <a:pt x="12838" y="100898"/>
                      </a:cubicBezTo>
                      <a:cubicBezTo>
                        <a:pt x="27694" y="159661"/>
                        <a:pt x="56744" y="238891"/>
                        <a:pt x="101972" y="321093"/>
                      </a:cubicBezTo>
                      <a:cubicBezTo>
                        <a:pt x="147199" y="402964"/>
                        <a:pt x="200679" y="471300"/>
                        <a:pt x="244586" y="517848"/>
                      </a:cubicBezTo>
                      <a:cubicBezTo>
                        <a:pt x="288493" y="564396"/>
                        <a:pt x="322826" y="589485"/>
                        <a:pt x="329099" y="586184"/>
                      </a:cubicBezTo>
                      <a:cubicBezTo>
                        <a:pt x="337352" y="581562"/>
                        <a:pt x="329099" y="544258"/>
                        <a:pt x="307640" y="487476"/>
                      </a:cubicBezTo>
                      <a:cubicBezTo>
                        <a:pt x="285522" y="430695"/>
                        <a:pt x="252179" y="356086"/>
                        <a:pt x="207612" y="275865"/>
                      </a:cubicBezTo>
                      <a:close/>
                    </a:path>
                  </a:pathLst>
                </a:custGeom>
                <a:solidFill>
                  <a:srgbClr val="ADD9F0"/>
                </a:solidFill>
                <a:ln w="329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D379C711-F6DB-44BB-8B67-962557794921}"/>
                    </a:ext>
                  </a:extLst>
                </p:cNvPr>
                <p:cNvSpPr/>
                <p:nvPr/>
              </p:nvSpPr>
              <p:spPr>
                <a:xfrm>
                  <a:off x="11225526" y="4106927"/>
                  <a:ext cx="135742" cy="407973"/>
                </a:xfrm>
                <a:custGeom>
                  <a:avLst/>
                  <a:gdLst>
                    <a:gd name="connsiteX0" fmla="*/ 135720 w 135742"/>
                    <a:gd name="connsiteY0" fmla="*/ 205798 h 407973"/>
                    <a:gd name="connsiteX1" fmla="*/ 104688 w 135742"/>
                    <a:gd name="connsiteY1" fmla="*/ 55591 h 407973"/>
                    <a:gd name="connsiteX2" fmla="*/ 54509 w 135742"/>
                    <a:gd name="connsiteY2" fmla="*/ 130 h 407973"/>
                    <a:gd name="connsiteX3" fmla="*/ 19516 w 135742"/>
                    <a:gd name="connsiteY3" fmla="*/ 64174 h 407973"/>
                    <a:gd name="connsiteX4" fmla="*/ 39 w 135742"/>
                    <a:gd name="connsiteY4" fmla="*/ 203488 h 407973"/>
                    <a:gd name="connsiteX5" fmla="*/ 16875 w 135742"/>
                    <a:gd name="connsiteY5" fmla="*/ 343461 h 407973"/>
                    <a:gd name="connsiteX6" fmla="*/ 47907 w 135742"/>
                    <a:gd name="connsiteY6" fmla="*/ 407835 h 407973"/>
                    <a:gd name="connsiteX7" fmla="*/ 98746 w 135742"/>
                    <a:gd name="connsiteY7" fmla="*/ 354355 h 407973"/>
                    <a:gd name="connsiteX8" fmla="*/ 135720 w 135742"/>
                    <a:gd name="connsiteY8" fmla="*/ 205798 h 40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742" h="407973">
                      <a:moveTo>
                        <a:pt x="135720" y="205798"/>
                      </a:moveTo>
                      <a:cubicBezTo>
                        <a:pt x="136380" y="145716"/>
                        <a:pt x="122185" y="92235"/>
                        <a:pt x="104688" y="55591"/>
                      </a:cubicBezTo>
                      <a:cubicBezTo>
                        <a:pt x="87192" y="18947"/>
                        <a:pt x="66724" y="-1851"/>
                        <a:pt x="54509" y="130"/>
                      </a:cubicBezTo>
                      <a:cubicBezTo>
                        <a:pt x="42955" y="2110"/>
                        <a:pt x="30080" y="27200"/>
                        <a:pt x="19516" y="64174"/>
                      </a:cubicBezTo>
                      <a:cubicBezTo>
                        <a:pt x="9282" y="101479"/>
                        <a:pt x="699" y="150007"/>
                        <a:pt x="39" y="203488"/>
                      </a:cubicBezTo>
                      <a:cubicBezTo>
                        <a:pt x="-622" y="256968"/>
                        <a:pt x="7301" y="306157"/>
                        <a:pt x="16875" y="343461"/>
                      </a:cubicBezTo>
                      <a:cubicBezTo>
                        <a:pt x="26449" y="380765"/>
                        <a:pt x="38663" y="406845"/>
                        <a:pt x="47907" y="407835"/>
                      </a:cubicBezTo>
                      <a:cubicBezTo>
                        <a:pt x="58801" y="409816"/>
                        <a:pt x="79599" y="390339"/>
                        <a:pt x="98746" y="354355"/>
                      </a:cubicBezTo>
                      <a:cubicBezTo>
                        <a:pt x="118554" y="318701"/>
                        <a:pt x="135390" y="265881"/>
                        <a:pt x="135720" y="205798"/>
                      </a:cubicBezTo>
                      <a:close/>
                    </a:path>
                  </a:pathLst>
                </a:custGeom>
                <a:solidFill>
                  <a:srgbClr val="3FC9D7"/>
                </a:solidFill>
                <a:ln w="329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AE342A62-B919-419A-8619-93AB497CF2C2}"/>
                    </a:ext>
                  </a:extLst>
                </p:cNvPr>
                <p:cNvSpPr/>
                <p:nvPr/>
              </p:nvSpPr>
              <p:spPr>
                <a:xfrm>
                  <a:off x="11232663" y="4283455"/>
                  <a:ext cx="217460" cy="412861"/>
                </a:xfrm>
                <a:custGeom>
                  <a:avLst/>
                  <a:gdLst>
                    <a:gd name="connsiteX0" fmla="*/ 181733 w 217460"/>
                    <a:gd name="connsiteY0" fmla="*/ 243522 h 412861"/>
                    <a:gd name="connsiteX1" fmla="*/ 217387 w 217460"/>
                    <a:gd name="connsiteY1" fmla="*/ 76478 h 412861"/>
                    <a:gd name="connsiteX2" fmla="*/ 192297 w 217460"/>
                    <a:gd name="connsiteY2" fmla="*/ 219 h 412861"/>
                    <a:gd name="connsiteX3" fmla="*/ 134855 w 217460"/>
                    <a:gd name="connsiteY3" fmla="*/ 53039 h 412861"/>
                    <a:gd name="connsiteX4" fmla="*/ 58596 w 217460"/>
                    <a:gd name="connsiteY4" fmla="*/ 187401 h 412861"/>
                    <a:gd name="connsiteX5" fmla="*/ 8747 w 217460"/>
                    <a:gd name="connsiteY5" fmla="*/ 333977 h 412861"/>
                    <a:gd name="connsiteX6" fmla="*/ 4125 w 217460"/>
                    <a:gd name="connsiteY6" fmla="*/ 410896 h 412861"/>
                    <a:gd name="connsiteX7" fmla="*/ 77743 w 217460"/>
                    <a:gd name="connsiteY7" fmla="*/ 379204 h 412861"/>
                    <a:gd name="connsiteX8" fmla="*/ 181733 w 217460"/>
                    <a:gd name="connsiteY8" fmla="*/ 243522 h 41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60" h="412861">
                      <a:moveTo>
                        <a:pt x="181733" y="243522"/>
                      </a:moveTo>
                      <a:cubicBezTo>
                        <a:pt x="209464" y="182779"/>
                        <a:pt x="218377" y="121706"/>
                        <a:pt x="217387" y="76478"/>
                      </a:cubicBezTo>
                      <a:cubicBezTo>
                        <a:pt x="215406" y="31251"/>
                        <a:pt x="203852" y="2860"/>
                        <a:pt x="192297" y="219"/>
                      </a:cubicBezTo>
                      <a:cubicBezTo>
                        <a:pt x="180743" y="-2422"/>
                        <a:pt x="159285" y="19036"/>
                        <a:pt x="134855" y="53039"/>
                      </a:cubicBezTo>
                      <a:cubicBezTo>
                        <a:pt x="110426" y="87372"/>
                        <a:pt x="83356" y="133590"/>
                        <a:pt x="58596" y="187401"/>
                      </a:cubicBezTo>
                      <a:cubicBezTo>
                        <a:pt x="34167" y="240881"/>
                        <a:pt x="17991" y="292711"/>
                        <a:pt x="8747" y="333977"/>
                      </a:cubicBezTo>
                      <a:cubicBezTo>
                        <a:pt x="-826" y="375243"/>
                        <a:pt x="-2808" y="405614"/>
                        <a:pt x="4125" y="410896"/>
                      </a:cubicBezTo>
                      <a:cubicBezTo>
                        <a:pt x="12379" y="417499"/>
                        <a:pt x="42090" y="407595"/>
                        <a:pt x="77743" y="379204"/>
                      </a:cubicBezTo>
                      <a:cubicBezTo>
                        <a:pt x="112737" y="351473"/>
                        <a:pt x="153342" y="304926"/>
                        <a:pt x="181733" y="243522"/>
                      </a:cubicBezTo>
                      <a:close/>
                    </a:path>
                  </a:pathLst>
                </a:custGeom>
                <a:solidFill>
                  <a:srgbClr val="ADD9F0"/>
                </a:solidFill>
                <a:ln w="329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BAD41FED-05D5-4316-AF93-8EE5FDF56FD4}"/>
                    </a:ext>
                  </a:extLst>
                </p:cNvPr>
                <p:cNvSpPr/>
                <p:nvPr/>
              </p:nvSpPr>
              <p:spPr>
                <a:xfrm>
                  <a:off x="11101547" y="3131855"/>
                  <a:ext cx="136938" cy="692647"/>
                </a:xfrm>
                <a:custGeom>
                  <a:avLst/>
                  <a:gdLst>
                    <a:gd name="connsiteX0" fmla="*/ 136561 w 136938"/>
                    <a:gd name="connsiteY0" fmla="*/ 347962 h 692647"/>
                    <a:gd name="connsiteX1" fmla="*/ 111472 w 136938"/>
                    <a:gd name="connsiteY1" fmla="*/ 100037 h 692647"/>
                    <a:gd name="connsiteX2" fmla="*/ 64264 w 136938"/>
                    <a:gd name="connsiteY2" fmla="*/ 9 h 692647"/>
                    <a:gd name="connsiteX3" fmla="*/ 25639 w 136938"/>
                    <a:gd name="connsiteY3" fmla="*/ 102678 h 692647"/>
                    <a:gd name="connsiteX4" fmla="*/ 550 w 136938"/>
                    <a:gd name="connsiteY4" fmla="*/ 344660 h 692647"/>
                    <a:gd name="connsiteX5" fmla="*/ 14085 w 136938"/>
                    <a:gd name="connsiteY5" fmla="*/ 587963 h 692647"/>
                    <a:gd name="connsiteX6" fmla="*/ 45117 w 136938"/>
                    <a:gd name="connsiteY6" fmla="*/ 692613 h 692647"/>
                    <a:gd name="connsiteX7" fmla="*/ 96616 w 136938"/>
                    <a:gd name="connsiteY7" fmla="*/ 595226 h 692647"/>
                    <a:gd name="connsiteX8" fmla="*/ 136561 w 136938"/>
                    <a:gd name="connsiteY8" fmla="*/ 347962 h 69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38" h="692647">
                      <a:moveTo>
                        <a:pt x="136561" y="347962"/>
                      </a:moveTo>
                      <a:cubicBezTo>
                        <a:pt x="139203" y="250574"/>
                        <a:pt x="127648" y="162761"/>
                        <a:pt x="111472" y="100037"/>
                      </a:cubicBezTo>
                      <a:cubicBezTo>
                        <a:pt x="95956" y="36653"/>
                        <a:pt x="76479" y="-652"/>
                        <a:pt x="64264" y="9"/>
                      </a:cubicBezTo>
                      <a:cubicBezTo>
                        <a:pt x="52710" y="669"/>
                        <a:pt x="37854" y="39954"/>
                        <a:pt x="25639" y="102678"/>
                      </a:cubicBezTo>
                      <a:cubicBezTo>
                        <a:pt x="13425" y="165402"/>
                        <a:pt x="3191" y="250574"/>
                        <a:pt x="550" y="344660"/>
                      </a:cubicBezTo>
                      <a:cubicBezTo>
                        <a:pt x="-2092" y="438746"/>
                        <a:pt x="5171" y="524579"/>
                        <a:pt x="14085" y="587963"/>
                      </a:cubicBezTo>
                      <a:cubicBezTo>
                        <a:pt x="23658" y="651348"/>
                        <a:pt x="35873" y="691293"/>
                        <a:pt x="45117" y="692613"/>
                      </a:cubicBezTo>
                      <a:cubicBezTo>
                        <a:pt x="56011" y="693934"/>
                        <a:pt x="77469" y="656960"/>
                        <a:pt x="96616" y="595226"/>
                      </a:cubicBezTo>
                      <a:cubicBezTo>
                        <a:pt x="116754" y="532502"/>
                        <a:pt x="133921" y="445349"/>
                        <a:pt x="136561" y="347962"/>
                      </a:cubicBezTo>
                      <a:close/>
                    </a:path>
                  </a:pathLst>
                </a:custGeom>
                <a:solidFill>
                  <a:srgbClr val="ADD9F0"/>
                </a:solidFill>
                <a:ln w="3296" cap="flat">
                  <a:noFill/>
                  <a:prstDash val="solid"/>
                  <a:miter/>
                </a:ln>
              </p:spPr>
              <p:txBody>
                <a:bodyPr rtlCol="0" anchor="ctr"/>
                <a:lstStyle/>
                <a:p>
                  <a:endParaRPr lang="zh-CN" altLang="en-US"/>
                </a:p>
              </p:txBody>
            </p:sp>
          </p:grpSp>
          <p:sp>
            <p:nvSpPr>
              <p:cNvPr id="22" name="任意多边形: 形状 21">
                <a:extLst>
                  <a:ext uri="{FF2B5EF4-FFF2-40B4-BE49-F238E27FC236}">
                    <a16:creationId xmlns:a16="http://schemas.microsoft.com/office/drawing/2014/main" xmlns="" id="{2F71BC61-6394-4B6C-A07B-7F43D1BCA7F9}"/>
                  </a:ext>
                </a:extLst>
              </p:cNvPr>
              <p:cNvSpPr/>
              <p:nvPr/>
            </p:nvSpPr>
            <p:spPr>
              <a:xfrm>
                <a:off x="10759096" y="5203405"/>
                <a:ext cx="971891" cy="1063006"/>
              </a:xfrm>
              <a:custGeom>
                <a:avLst/>
                <a:gdLst>
                  <a:gd name="connsiteX0" fmla="*/ 971892 w 971891"/>
                  <a:gd name="connsiteY0" fmla="*/ 0 h 1063006"/>
                  <a:gd name="connsiteX1" fmla="*/ 485946 w 971891"/>
                  <a:gd name="connsiteY1" fmla="*/ 21458 h 1063006"/>
                  <a:gd name="connsiteX2" fmla="*/ 0 w 971891"/>
                  <a:gd name="connsiteY2" fmla="*/ 0 h 1063006"/>
                  <a:gd name="connsiteX3" fmla="*/ 0 w 971891"/>
                  <a:gd name="connsiteY3" fmla="*/ 4621 h 1063006"/>
                  <a:gd name="connsiteX4" fmla="*/ 81871 w 971891"/>
                  <a:gd name="connsiteY4" fmla="*/ 871203 h 1063006"/>
                  <a:gd name="connsiteX5" fmla="*/ 81871 w 971891"/>
                  <a:gd name="connsiteY5" fmla="*/ 871203 h 1063006"/>
                  <a:gd name="connsiteX6" fmla="*/ 95407 w 971891"/>
                  <a:gd name="connsiteY6" fmla="*/ 1016458 h 1063006"/>
                  <a:gd name="connsiteX7" fmla="*/ 95407 w 971891"/>
                  <a:gd name="connsiteY7" fmla="*/ 1016458 h 1063006"/>
                  <a:gd name="connsiteX8" fmla="*/ 485285 w 971891"/>
                  <a:gd name="connsiteY8" fmla="*/ 1063006 h 1063006"/>
                  <a:gd name="connsiteX9" fmla="*/ 875164 w 971891"/>
                  <a:gd name="connsiteY9" fmla="*/ 1016458 h 1063006"/>
                  <a:gd name="connsiteX10" fmla="*/ 875164 w 971891"/>
                  <a:gd name="connsiteY10" fmla="*/ 1016458 h 1063006"/>
                  <a:gd name="connsiteX11" fmla="*/ 875164 w 971891"/>
                  <a:gd name="connsiteY11" fmla="*/ 1016458 h 1063006"/>
                  <a:gd name="connsiteX12" fmla="*/ 877806 w 971891"/>
                  <a:gd name="connsiteY12" fmla="*/ 986087 h 1063006"/>
                  <a:gd name="connsiteX13" fmla="*/ 877806 w 971891"/>
                  <a:gd name="connsiteY13" fmla="*/ 984106 h 1063006"/>
                  <a:gd name="connsiteX14" fmla="*/ 884408 w 971891"/>
                  <a:gd name="connsiteY14" fmla="*/ 917090 h 1063006"/>
                  <a:gd name="connsiteX15" fmla="*/ 884408 w 971891"/>
                  <a:gd name="connsiteY15" fmla="*/ 917090 h 1063006"/>
                  <a:gd name="connsiteX16" fmla="*/ 884408 w 971891"/>
                  <a:gd name="connsiteY16" fmla="*/ 917090 h 1063006"/>
                  <a:gd name="connsiteX17" fmla="*/ 970901 w 971891"/>
                  <a:gd name="connsiteY17" fmla="*/ 4621 h 1063006"/>
                  <a:gd name="connsiteX18" fmla="*/ 971892 w 971891"/>
                  <a:gd name="connsiteY18" fmla="*/ 0 h 10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1891" h="1063006">
                    <a:moveTo>
                      <a:pt x="971892" y="0"/>
                    </a:moveTo>
                    <a:cubicBezTo>
                      <a:pt x="970571" y="11554"/>
                      <a:pt x="753678" y="21458"/>
                      <a:pt x="485946" y="21458"/>
                    </a:cubicBezTo>
                    <a:cubicBezTo>
                      <a:pt x="218874" y="21458"/>
                      <a:pt x="1321" y="11884"/>
                      <a:pt x="0" y="0"/>
                    </a:cubicBezTo>
                    <a:cubicBezTo>
                      <a:pt x="0" y="1320"/>
                      <a:pt x="0" y="3301"/>
                      <a:pt x="0" y="4621"/>
                    </a:cubicBezTo>
                    <a:lnTo>
                      <a:pt x="81871" y="871203"/>
                    </a:lnTo>
                    <a:lnTo>
                      <a:pt x="81871" y="871203"/>
                    </a:lnTo>
                    <a:lnTo>
                      <a:pt x="95407" y="1016458"/>
                    </a:lnTo>
                    <a:lnTo>
                      <a:pt x="95407" y="1016458"/>
                    </a:lnTo>
                    <a:cubicBezTo>
                      <a:pt x="96067" y="1042208"/>
                      <a:pt x="270373" y="1063006"/>
                      <a:pt x="485285" y="1063006"/>
                    </a:cubicBezTo>
                    <a:cubicBezTo>
                      <a:pt x="700858" y="1063006"/>
                      <a:pt x="875164" y="1042208"/>
                      <a:pt x="875164" y="1016458"/>
                    </a:cubicBezTo>
                    <a:lnTo>
                      <a:pt x="875164" y="1016458"/>
                    </a:lnTo>
                    <a:lnTo>
                      <a:pt x="875164" y="1016458"/>
                    </a:lnTo>
                    <a:lnTo>
                      <a:pt x="877806" y="986087"/>
                    </a:lnTo>
                    <a:cubicBezTo>
                      <a:pt x="877806" y="985427"/>
                      <a:pt x="877806" y="984766"/>
                      <a:pt x="877806" y="984106"/>
                    </a:cubicBezTo>
                    <a:lnTo>
                      <a:pt x="884408" y="917090"/>
                    </a:lnTo>
                    <a:lnTo>
                      <a:pt x="884408" y="917090"/>
                    </a:lnTo>
                    <a:lnTo>
                      <a:pt x="884408" y="917090"/>
                    </a:lnTo>
                    <a:lnTo>
                      <a:pt x="970901" y="4621"/>
                    </a:lnTo>
                    <a:cubicBezTo>
                      <a:pt x="971892" y="3301"/>
                      <a:pt x="971892" y="1320"/>
                      <a:pt x="971892" y="0"/>
                    </a:cubicBezTo>
                    <a:close/>
                  </a:path>
                </a:pathLst>
              </a:custGeom>
              <a:solidFill>
                <a:srgbClr val="2781E9"/>
              </a:solidFill>
              <a:ln w="3296" cap="flat">
                <a:noFill/>
                <a:prstDash val="solid"/>
                <a:miter/>
              </a:ln>
            </p:spPr>
            <p:txBody>
              <a:bodyPr rtlCol="0" anchor="ctr"/>
              <a:lstStyle/>
              <a:p>
                <a:endParaRPr lang="zh-CN" altLang="en-US" dirty="0"/>
              </a:p>
            </p:txBody>
          </p:sp>
          <p:grpSp>
            <p:nvGrpSpPr>
              <p:cNvPr id="23" name="图形 2">
                <a:extLst>
                  <a:ext uri="{FF2B5EF4-FFF2-40B4-BE49-F238E27FC236}">
                    <a16:creationId xmlns:a16="http://schemas.microsoft.com/office/drawing/2014/main" xmlns="" id="{6C16D59F-D80B-478B-8EE8-6CE9DA0FEEDF}"/>
                  </a:ext>
                </a:extLst>
              </p:cNvPr>
              <p:cNvGrpSpPr/>
              <p:nvPr/>
            </p:nvGrpSpPr>
            <p:grpSpPr>
              <a:xfrm>
                <a:off x="10773292" y="5315648"/>
                <a:ext cx="946801" cy="924353"/>
                <a:chOff x="10773292" y="5315648"/>
                <a:chExt cx="946801" cy="924353"/>
              </a:xfrm>
              <a:solidFill>
                <a:srgbClr val="EBDBCD"/>
              </a:solidFill>
            </p:grpSpPr>
            <p:sp>
              <p:nvSpPr>
                <p:cNvPr id="25" name="任意多边形: 形状 24">
                  <a:extLst>
                    <a:ext uri="{FF2B5EF4-FFF2-40B4-BE49-F238E27FC236}">
                      <a16:creationId xmlns:a16="http://schemas.microsoft.com/office/drawing/2014/main" xmlns="" id="{DC7B675D-265F-432D-9B94-38AC1EE8C909}"/>
                    </a:ext>
                  </a:extLst>
                </p:cNvPr>
                <p:cNvSpPr/>
                <p:nvPr/>
              </p:nvSpPr>
              <p:spPr>
                <a:xfrm>
                  <a:off x="10969491" y="5808526"/>
                  <a:ext cx="705044" cy="431475"/>
                </a:xfrm>
                <a:custGeom>
                  <a:avLst/>
                  <a:gdLst>
                    <a:gd name="connsiteX0" fmla="*/ 701083 w 705044"/>
                    <a:gd name="connsiteY0" fmla="*/ 38625 h 431475"/>
                    <a:gd name="connsiteX1" fmla="*/ 705045 w 705044"/>
                    <a:gd name="connsiteY1" fmla="*/ 0 h 431475"/>
                    <a:gd name="connsiteX2" fmla="*/ 700423 w 705044"/>
                    <a:gd name="connsiteY2" fmla="*/ 1321 h 431475"/>
                    <a:gd name="connsiteX3" fmla="*/ 263666 w 705044"/>
                    <a:gd name="connsiteY3" fmla="*/ 164073 h 431475"/>
                    <a:gd name="connsiteX4" fmla="*/ 12770 w 705044"/>
                    <a:gd name="connsiteY4" fmla="*/ 257498 h 431475"/>
                    <a:gd name="connsiteX5" fmla="*/ 5177 w 705044"/>
                    <a:gd name="connsiteY5" fmla="*/ 286550 h 431475"/>
                    <a:gd name="connsiteX6" fmla="*/ 299319 w 705044"/>
                    <a:gd name="connsiteY6" fmla="*/ 394171 h 431475"/>
                    <a:gd name="connsiteX7" fmla="*/ 389774 w 705044"/>
                    <a:gd name="connsiteY7" fmla="*/ 431475 h 431475"/>
                    <a:gd name="connsiteX8" fmla="*/ 445235 w 705044"/>
                    <a:gd name="connsiteY8" fmla="*/ 431475 h 431475"/>
                    <a:gd name="connsiteX9" fmla="*/ 195000 w 705044"/>
                    <a:gd name="connsiteY9" fmla="*/ 335408 h 431475"/>
                    <a:gd name="connsiteX10" fmla="*/ 51725 w 705044"/>
                    <a:gd name="connsiteY10" fmla="*/ 279947 h 431475"/>
                    <a:gd name="connsiteX11" fmla="*/ 486501 w 705044"/>
                    <a:gd name="connsiteY11" fmla="*/ 117855 h 431475"/>
                    <a:gd name="connsiteX12" fmla="*/ 701083 w 705044"/>
                    <a:gd name="connsiteY12" fmla="*/ 38625 h 43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044" h="431475">
                      <a:moveTo>
                        <a:pt x="701083" y="38625"/>
                      </a:moveTo>
                      <a:lnTo>
                        <a:pt x="705045" y="0"/>
                      </a:lnTo>
                      <a:cubicBezTo>
                        <a:pt x="703724" y="660"/>
                        <a:pt x="702403" y="1321"/>
                        <a:pt x="700423" y="1321"/>
                      </a:cubicBezTo>
                      <a:cubicBezTo>
                        <a:pt x="554507" y="55461"/>
                        <a:pt x="409252" y="109602"/>
                        <a:pt x="263666" y="164073"/>
                      </a:cubicBezTo>
                      <a:cubicBezTo>
                        <a:pt x="179814" y="195104"/>
                        <a:pt x="95962" y="226797"/>
                        <a:pt x="12770" y="257498"/>
                      </a:cubicBezTo>
                      <a:cubicBezTo>
                        <a:pt x="555" y="262120"/>
                        <a:pt x="-4727" y="276976"/>
                        <a:pt x="5177" y="286550"/>
                      </a:cubicBezTo>
                      <a:cubicBezTo>
                        <a:pt x="82757" y="364789"/>
                        <a:pt x="198631" y="367101"/>
                        <a:pt x="299319" y="394171"/>
                      </a:cubicBezTo>
                      <a:cubicBezTo>
                        <a:pt x="331011" y="402424"/>
                        <a:pt x="362703" y="414308"/>
                        <a:pt x="389774" y="431475"/>
                      </a:cubicBezTo>
                      <a:lnTo>
                        <a:pt x="445235" y="431475"/>
                      </a:lnTo>
                      <a:cubicBezTo>
                        <a:pt x="380860" y="368751"/>
                        <a:pt x="282483" y="353895"/>
                        <a:pt x="195000" y="335408"/>
                      </a:cubicBezTo>
                      <a:cubicBezTo>
                        <a:pt x="144820" y="324514"/>
                        <a:pt x="92991" y="310979"/>
                        <a:pt x="51725" y="279947"/>
                      </a:cubicBezTo>
                      <a:cubicBezTo>
                        <a:pt x="196980" y="225806"/>
                        <a:pt x="341576" y="172326"/>
                        <a:pt x="486501" y="117855"/>
                      </a:cubicBezTo>
                      <a:cubicBezTo>
                        <a:pt x="557808" y="92435"/>
                        <a:pt x="629446" y="66025"/>
                        <a:pt x="701083" y="38625"/>
                      </a:cubicBezTo>
                      <a:close/>
                    </a:path>
                  </a:pathLst>
                </a:custGeom>
                <a:solidFill>
                  <a:srgbClr val="1B51E1"/>
                </a:solidFill>
                <a:ln w="329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CC06532D-8FDB-4AA3-A783-1C4B4723A820}"/>
                    </a:ext>
                  </a:extLst>
                </p:cNvPr>
                <p:cNvSpPr/>
                <p:nvPr/>
              </p:nvSpPr>
              <p:spPr>
                <a:xfrm>
                  <a:off x="10773292" y="5315648"/>
                  <a:ext cx="946801" cy="361818"/>
                </a:xfrm>
                <a:custGeom>
                  <a:avLst/>
                  <a:gdLst>
                    <a:gd name="connsiteX0" fmla="*/ 517638 w 946801"/>
                    <a:gd name="connsiteY0" fmla="*/ 186521 h 361818"/>
                    <a:gd name="connsiteX1" fmla="*/ 940199 w 946801"/>
                    <a:gd name="connsiteY1" fmla="*/ 69657 h 361818"/>
                    <a:gd name="connsiteX2" fmla="*/ 946802 w 946801"/>
                    <a:gd name="connsiteY2" fmla="*/ 0 h 361818"/>
                    <a:gd name="connsiteX3" fmla="*/ 46548 w 946801"/>
                    <a:gd name="connsiteY3" fmla="*/ 40605 h 361818"/>
                    <a:gd name="connsiteX4" fmla="*/ 0 w 946801"/>
                    <a:gd name="connsiteY4" fmla="*/ 43907 h 361818"/>
                    <a:gd name="connsiteX5" fmla="*/ 3301 w 946801"/>
                    <a:gd name="connsiteY5" fmla="*/ 78900 h 361818"/>
                    <a:gd name="connsiteX6" fmla="*/ 782069 w 946801"/>
                    <a:gd name="connsiteY6" fmla="*/ 39615 h 361818"/>
                    <a:gd name="connsiteX7" fmla="*/ 931616 w 946801"/>
                    <a:gd name="connsiteY7" fmla="*/ 35653 h 361818"/>
                    <a:gd name="connsiteX8" fmla="*/ 538766 w 946801"/>
                    <a:gd name="connsiteY8" fmla="*/ 143935 h 361818"/>
                    <a:gd name="connsiteX9" fmla="*/ 55461 w 946801"/>
                    <a:gd name="connsiteY9" fmla="*/ 310979 h 361818"/>
                    <a:gd name="connsiteX10" fmla="*/ 26410 w 946801"/>
                    <a:gd name="connsiteY10" fmla="*/ 324514 h 361818"/>
                    <a:gd name="connsiteX11" fmla="*/ 30371 w 946801"/>
                    <a:gd name="connsiteY11" fmla="*/ 361818 h 361818"/>
                    <a:gd name="connsiteX12" fmla="*/ 54141 w 946801"/>
                    <a:gd name="connsiteY12" fmla="*/ 350264 h 361818"/>
                    <a:gd name="connsiteX13" fmla="*/ 517638 w 946801"/>
                    <a:gd name="connsiteY13" fmla="*/ 186521 h 36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6801" h="361818">
                      <a:moveTo>
                        <a:pt x="517638" y="186521"/>
                      </a:moveTo>
                      <a:cubicBezTo>
                        <a:pt x="658272" y="147236"/>
                        <a:pt x="799565" y="108281"/>
                        <a:pt x="940199" y="69657"/>
                      </a:cubicBezTo>
                      <a:lnTo>
                        <a:pt x="946802" y="0"/>
                      </a:lnTo>
                      <a:cubicBezTo>
                        <a:pt x="646717" y="6603"/>
                        <a:pt x="346633" y="20138"/>
                        <a:pt x="46548" y="40605"/>
                      </a:cubicBezTo>
                      <a:cubicBezTo>
                        <a:pt x="31032" y="41926"/>
                        <a:pt x="15516" y="42586"/>
                        <a:pt x="0" y="43907"/>
                      </a:cubicBezTo>
                      <a:lnTo>
                        <a:pt x="3301" y="78900"/>
                      </a:lnTo>
                      <a:cubicBezTo>
                        <a:pt x="262780" y="60743"/>
                        <a:pt x="522590" y="47208"/>
                        <a:pt x="782069" y="39615"/>
                      </a:cubicBezTo>
                      <a:cubicBezTo>
                        <a:pt x="831918" y="38295"/>
                        <a:pt x="882097" y="36974"/>
                        <a:pt x="931616" y="35653"/>
                      </a:cubicBezTo>
                      <a:cubicBezTo>
                        <a:pt x="800556" y="71637"/>
                        <a:pt x="669496" y="107291"/>
                        <a:pt x="538766" y="143935"/>
                      </a:cubicBezTo>
                      <a:cubicBezTo>
                        <a:pt x="374363" y="189823"/>
                        <a:pt x="210290" y="238681"/>
                        <a:pt x="55461" y="310979"/>
                      </a:cubicBezTo>
                      <a:cubicBezTo>
                        <a:pt x="45888" y="315601"/>
                        <a:pt x="35984" y="319892"/>
                        <a:pt x="26410" y="324514"/>
                      </a:cubicBezTo>
                      <a:lnTo>
                        <a:pt x="30371" y="361818"/>
                      </a:lnTo>
                      <a:cubicBezTo>
                        <a:pt x="37965" y="357856"/>
                        <a:pt x="46548" y="354225"/>
                        <a:pt x="54141" y="350264"/>
                      </a:cubicBezTo>
                      <a:cubicBezTo>
                        <a:pt x="203028" y="279287"/>
                        <a:pt x="360498" y="230428"/>
                        <a:pt x="517638" y="186521"/>
                      </a:cubicBezTo>
                      <a:close/>
                    </a:path>
                  </a:pathLst>
                </a:custGeom>
                <a:solidFill>
                  <a:srgbClr val="1B51E1"/>
                </a:solidFill>
                <a:ln w="329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1F2221BF-7F4F-4CA4-85CA-D72746895EC4}"/>
                    </a:ext>
                  </a:extLst>
                </p:cNvPr>
                <p:cNvSpPr/>
                <p:nvPr/>
              </p:nvSpPr>
              <p:spPr>
                <a:xfrm>
                  <a:off x="10812577" y="5638181"/>
                  <a:ext cx="877475" cy="164240"/>
                </a:xfrm>
                <a:custGeom>
                  <a:avLst/>
                  <a:gdLst>
                    <a:gd name="connsiteX0" fmla="*/ 118515 w 877475"/>
                    <a:gd name="connsiteY0" fmla="*/ 164073 h 164240"/>
                    <a:gd name="connsiteX1" fmla="*/ 607102 w 877475"/>
                    <a:gd name="connsiteY1" fmla="*/ 91115 h 164240"/>
                    <a:gd name="connsiteX2" fmla="*/ 874174 w 877475"/>
                    <a:gd name="connsiteY2" fmla="*/ 35654 h 164240"/>
                    <a:gd name="connsiteX3" fmla="*/ 877475 w 877475"/>
                    <a:gd name="connsiteY3" fmla="*/ 0 h 164240"/>
                    <a:gd name="connsiteX4" fmla="*/ 221845 w 877475"/>
                    <a:gd name="connsiteY4" fmla="*/ 123797 h 164240"/>
                    <a:gd name="connsiteX5" fmla="*/ 0 w 877475"/>
                    <a:gd name="connsiteY5" fmla="*/ 125118 h 164240"/>
                    <a:gd name="connsiteX6" fmla="*/ 3301 w 877475"/>
                    <a:gd name="connsiteY6" fmla="*/ 160771 h 164240"/>
                    <a:gd name="connsiteX7" fmla="*/ 118515 w 877475"/>
                    <a:gd name="connsiteY7" fmla="*/ 164073 h 16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475" h="164240">
                      <a:moveTo>
                        <a:pt x="118515" y="164073"/>
                      </a:moveTo>
                      <a:cubicBezTo>
                        <a:pt x="283578" y="161432"/>
                        <a:pt x="446330" y="126769"/>
                        <a:pt x="607102" y="91115"/>
                      </a:cubicBezTo>
                      <a:cubicBezTo>
                        <a:pt x="695576" y="71637"/>
                        <a:pt x="784710" y="51170"/>
                        <a:pt x="874174" y="35654"/>
                      </a:cubicBezTo>
                      <a:lnTo>
                        <a:pt x="877475" y="0"/>
                      </a:lnTo>
                      <a:cubicBezTo>
                        <a:pt x="658602" y="38625"/>
                        <a:pt x="443359" y="103990"/>
                        <a:pt x="221845" y="123797"/>
                      </a:cubicBezTo>
                      <a:cubicBezTo>
                        <a:pt x="148226" y="130400"/>
                        <a:pt x="73288" y="131390"/>
                        <a:pt x="0" y="125118"/>
                      </a:cubicBezTo>
                      <a:lnTo>
                        <a:pt x="3301" y="160771"/>
                      </a:lnTo>
                      <a:cubicBezTo>
                        <a:pt x="41596" y="163412"/>
                        <a:pt x="79560" y="164733"/>
                        <a:pt x="118515" y="164073"/>
                      </a:cubicBezTo>
                      <a:close/>
                    </a:path>
                  </a:pathLst>
                </a:custGeom>
                <a:solidFill>
                  <a:srgbClr val="1B51E1"/>
                </a:solidFill>
                <a:ln w="3296" cap="flat">
                  <a:noFill/>
                  <a:prstDash val="solid"/>
                  <a:miter/>
                </a:ln>
              </p:spPr>
              <p:txBody>
                <a:bodyPr rtlCol="0" anchor="ctr"/>
                <a:lstStyle/>
                <a:p>
                  <a:endParaRPr lang="zh-CN" altLang="en-US"/>
                </a:p>
              </p:txBody>
            </p:sp>
          </p:grpSp>
          <p:sp>
            <p:nvSpPr>
              <p:cNvPr id="24" name="任意多边形: 形状 23">
                <a:extLst>
                  <a:ext uri="{FF2B5EF4-FFF2-40B4-BE49-F238E27FC236}">
                    <a16:creationId xmlns:a16="http://schemas.microsoft.com/office/drawing/2014/main" xmlns="" id="{E12D5B77-3E3E-4E96-B1C7-B49A108BFFD9}"/>
                  </a:ext>
                </a:extLst>
              </p:cNvPr>
              <p:cNvSpPr/>
              <p:nvPr/>
            </p:nvSpPr>
            <p:spPr>
              <a:xfrm>
                <a:off x="10760747" y="5202745"/>
                <a:ext cx="971891" cy="22118"/>
              </a:xfrm>
              <a:custGeom>
                <a:avLst/>
                <a:gdLst>
                  <a:gd name="connsiteX0" fmla="*/ 859319 w 971891"/>
                  <a:gd name="connsiteY0" fmla="*/ 0 h 22118"/>
                  <a:gd name="connsiteX1" fmla="*/ 859319 w 971891"/>
                  <a:gd name="connsiteY1" fmla="*/ 0 h 22118"/>
                  <a:gd name="connsiteX2" fmla="*/ 496180 w 971891"/>
                  <a:gd name="connsiteY2" fmla="*/ 16176 h 22118"/>
                  <a:gd name="connsiteX3" fmla="*/ 133041 w 971891"/>
                  <a:gd name="connsiteY3" fmla="*/ 0 h 22118"/>
                  <a:gd name="connsiteX4" fmla="*/ 133041 w 971891"/>
                  <a:gd name="connsiteY4" fmla="*/ 0 h 22118"/>
                  <a:gd name="connsiteX5" fmla="*/ 0 w 971891"/>
                  <a:gd name="connsiteY5" fmla="*/ 0 h 22118"/>
                  <a:gd name="connsiteX6" fmla="*/ 0 w 971891"/>
                  <a:gd name="connsiteY6" fmla="*/ 660 h 22118"/>
                  <a:gd name="connsiteX7" fmla="*/ 0 w 971891"/>
                  <a:gd name="connsiteY7" fmla="*/ 660 h 22118"/>
                  <a:gd name="connsiteX8" fmla="*/ 485946 w 971891"/>
                  <a:gd name="connsiteY8" fmla="*/ 22119 h 22118"/>
                  <a:gd name="connsiteX9" fmla="*/ 971892 w 971891"/>
                  <a:gd name="connsiteY9" fmla="*/ 660 h 22118"/>
                  <a:gd name="connsiteX10" fmla="*/ 971892 w 971891"/>
                  <a:gd name="connsiteY10" fmla="*/ 660 h 22118"/>
                  <a:gd name="connsiteX11" fmla="*/ 971892 w 971891"/>
                  <a:gd name="connsiteY11" fmla="*/ 0 h 22118"/>
                  <a:gd name="connsiteX12" fmla="*/ 859319 w 971891"/>
                  <a:gd name="connsiteY12" fmla="*/ 0 h 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1891" h="22118">
                    <a:moveTo>
                      <a:pt x="859319" y="0"/>
                    </a:moveTo>
                    <a:lnTo>
                      <a:pt x="859319" y="0"/>
                    </a:lnTo>
                    <a:cubicBezTo>
                      <a:pt x="859319" y="8914"/>
                      <a:pt x="696566" y="16176"/>
                      <a:pt x="496180" y="16176"/>
                    </a:cubicBezTo>
                    <a:cubicBezTo>
                      <a:pt x="295793" y="16176"/>
                      <a:pt x="133041" y="8914"/>
                      <a:pt x="133041" y="0"/>
                    </a:cubicBezTo>
                    <a:lnTo>
                      <a:pt x="133041" y="0"/>
                    </a:lnTo>
                    <a:lnTo>
                      <a:pt x="0" y="0"/>
                    </a:lnTo>
                    <a:cubicBezTo>
                      <a:pt x="0" y="0"/>
                      <a:pt x="0" y="0"/>
                      <a:pt x="0" y="660"/>
                    </a:cubicBezTo>
                    <a:lnTo>
                      <a:pt x="0" y="660"/>
                    </a:lnTo>
                    <a:cubicBezTo>
                      <a:pt x="1321" y="12215"/>
                      <a:pt x="218213" y="22119"/>
                      <a:pt x="485946" y="22119"/>
                    </a:cubicBezTo>
                    <a:cubicBezTo>
                      <a:pt x="753018" y="22119"/>
                      <a:pt x="970571" y="12545"/>
                      <a:pt x="971892" y="660"/>
                    </a:cubicBezTo>
                    <a:lnTo>
                      <a:pt x="971892" y="660"/>
                    </a:lnTo>
                    <a:cubicBezTo>
                      <a:pt x="971892" y="660"/>
                      <a:pt x="971892" y="660"/>
                      <a:pt x="971892" y="0"/>
                    </a:cubicBezTo>
                    <a:lnTo>
                      <a:pt x="859319" y="0"/>
                    </a:lnTo>
                    <a:close/>
                  </a:path>
                </a:pathLst>
              </a:custGeom>
              <a:solidFill>
                <a:srgbClr val="E8D4C1"/>
              </a:solidFill>
              <a:ln w="3296" cap="flat">
                <a:noFill/>
                <a:prstDash val="solid"/>
                <a:miter/>
              </a:ln>
            </p:spPr>
            <p:txBody>
              <a:bodyPr rtlCol="0" anchor="ctr"/>
              <a:lstStyle/>
              <a:p>
                <a:endParaRPr lang="zh-CN" altLang="en-US"/>
              </a:p>
            </p:txBody>
          </p:sp>
        </p:grpSp>
        <p:grpSp>
          <p:nvGrpSpPr>
            <p:cNvPr id="56" name="图形 2">
              <a:extLst>
                <a:ext uri="{FF2B5EF4-FFF2-40B4-BE49-F238E27FC236}">
                  <a16:creationId xmlns:a16="http://schemas.microsoft.com/office/drawing/2014/main" xmlns="" id="{FD413A94-660C-40B9-B33F-5795336266BB}"/>
                </a:ext>
              </a:extLst>
            </p:cNvPr>
            <p:cNvGrpSpPr/>
            <p:nvPr userDrawn="1"/>
          </p:nvGrpSpPr>
          <p:grpSpPr>
            <a:xfrm flipH="1">
              <a:off x="6332452" y="5533979"/>
              <a:ext cx="1492931" cy="811840"/>
              <a:chOff x="5608798" y="6222505"/>
              <a:chExt cx="2039706" cy="1109170"/>
            </a:xfrm>
          </p:grpSpPr>
          <p:sp>
            <p:nvSpPr>
              <p:cNvPr id="57" name="任意多边形: 形状 56">
                <a:extLst>
                  <a:ext uri="{FF2B5EF4-FFF2-40B4-BE49-F238E27FC236}">
                    <a16:creationId xmlns:a16="http://schemas.microsoft.com/office/drawing/2014/main" xmlns="" id="{AFA5ADFD-88A7-449E-9888-0C1BB7CBD59E}"/>
                  </a:ext>
                </a:extLst>
              </p:cNvPr>
              <p:cNvSpPr/>
              <p:nvPr/>
            </p:nvSpPr>
            <p:spPr>
              <a:xfrm>
                <a:off x="5608798" y="6222505"/>
                <a:ext cx="1788636" cy="595217"/>
              </a:xfrm>
              <a:custGeom>
                <a:avLst/>
                <a:gdLst>
                  <a:gd name="connsiteX0" fmla="*/ 1328098 w 1788636"/>
                  <a:gd name="connsiteY0" fmla="*/ 8253 h 595217"/>
                  <a:gd name="connsiteX1" fmla="*/ 756319 w 1788636"/>
                  <a:gd name="connsiteY1" fmla="*/ 213591 h 595217"/>
                  <a:gd name="connsiteX2" fmla="*/ 775136 w 1788636"/>
                  <a:gd name="connsiteY2" fmla="*/ 173646 h 595217"/>
                  <a:gd name="connsiteX3" fmla="*/ 766223 w 1788636"/>
                  <a:gd name="connsiteY3" fmla="*/ 93756 h 595217"/>
                  <a:gd name="connsiteX4" fmla="*/ 766223 w 1788636"/>
                  <a:gd name="connsiteY4" fmla="*/ 93756 h 595217"/>
                  <a:gd name="connsiteX5" fmla="*/ 719675 w 1788636"/>
                  <a:gd name="connsiteY5" fmla="*/ 109272 h 595217"/>
                  <a:gd name="connsiteX6" fmla="*/ 632522 w 1788636"/>
                  <a:gd name="connsiteY6" fmla="*/ 172656 h 595217"/>
                  <a:gd name="connsiteX7" fmla="*/ 525891 w 1788636"/>
                  <a:gd name="connsiteY7" fmla="*/ 122477 h 595217"/>
                  <a:gd name="connsiteX8" fmla="*/ 391530 w 1788636"/>
                  <a:gd name="connsiteY8" fmla="*/ 117195 h 595217"/>
                  <a:gd name="connsiteX9" fmla="*/ 378655 w 1788636"/>
                  <a:gd name="connsiteY9" fmla="*/ 66355 h 595217"/>
                  <a:gd name="connsiteX10" fmla="*/ 339370 w 1788636"/>
                  <a:gd name="connsiteY10" fmla="*/ 0 h 595217"/>
                  <a:gd name="connsiteX11" fmla="*/ 339370 w 1788636"/>
                  <a:gd name="connsiteY11" fmla="*/ 0 h 595217"/>
                  <a:gd name="connsiteX12" fmla="*/ 231088 w 1788636"/>
                  <a:gd name="connsiteY12" fmla="*/ 204678 h 595217"/>
                  <a:gd name="connsiteX13" fmla="*/ 176287 w 1788636"/>
                  <a:gd name="connsiteY13" fmla="*/ 405395 h 595217"/>
                  <a:gd name="connsiteX14" fmla="*/ 271694 w 1788636"/>
                  <a:gd name="connsiteY14" fmla="*/ 495849 h 595217"/>
                  <a:gd name="connsiteX15" fmla="*/ 200717 w 1788636"/>
                  <a:gd name="connsiteY15" fmla="*/ 430155 h 595217"/>
                  <a:gd name="connsiteX16" fmla="*/ 98708 w 1788636"/>
                  <a:gd name="connsiteY16" fmla="*/ 430155 h 595217"/>
                  <a:gd name="connsiteX17" fmla="*/ 68996 w 1788636"/>
                  <a:gd name="connsiteY17" fmla="*/ 430155 h 595217"/>
                  <a:gd name="connsiteX18" fmla="*/ 0 w 1788636"/>
                  <a:gd name="connsiteY18" fmla="*/ 512686 h 595217"/>
                  <a:gd name="connsiteX19" fmla="*/ 68996 w 1788636"/>
                  <a:gd name="connsiteY19" fmla="*/ 595218 h 595217"/>
                  <a:gd name="connsiteX20" fmla="*/ 98708 w 1788636"/>
                  <a:gd name="connsiteY20" fmla="*/ 595218 h 595217"/>
                  <a:gd name="connsiteX21" fmla="*/ 200717 w 1788636"/>
                  <a:gd name="connsiteY21" fmla="*/ 595218 h 595217"/>
                  <a:gd name="connsiteX22" fmla="*/ 1787303 w 1788636"/>
                  <a:gd name="connsiteY22" fmla="*/ 595218 h 595217"/>
                  <a:gd name="connsiteX23" fmla="*/ 1788624 w 1788636"/>
                  <a:gd name="connsiteY23" fmla="*/ 453263 h 595217"/>
                  <a:gd name="connsiteX24" fmla="*/ 1328098 w 1788636"/>
                  <a:gd name="connsiteY24" fmla="*/ 8253 h 5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88636" h="595217">
                    <a:moveTo>
                      <a:pt x="1328098" y="8253"/>
                    </a:moveTo>
                    <a:cubicBezTo>
                      <a:pt x="933927" y="-40936"/>
                      <a:pt x="756979" y="212931"/>
                      <a:pt x="756319" y="213591"/>
                    </a:cubicBezTo>
                    <a:cubicBezTo>
                      <a:pt x="756319" y="212931"/>
                      <a:pt x="775136" y="227127"/>
                      <a:pt x="775136" y="173646"/>
                    </a:cubicBezTo>
                    <a:lnTo>
                      <a:pt x="766223" y="93756"/>
                    </a:lnTo>
                    <a:lnTo>
                      <a:pt x="766223" y="93756"/>
                    </a:lnTo>
                    <a:cubicBezTo>
                      <a:pt x="766223" y="93756"/>
                      <a:pt x="732550" y="103990"/>
                      <a:pt x="719675" y="109272"/>
                    </a:cubicBezTo>
                    <a:cubicBezTo>
                      <a:pt x="679730" y="126108"/>
                      <a:pt x="643416" y="173316"/>
                      <a:pt x="632522" y="172656"/>
                    </a:cubicBezTo>
                    <a:cubicBezTo>
                      <a:pt x="622288" y="171996"/>
                      <a:pt x="584654" y="138323"/>
                      <a:pt x="525891" y="122477"/>
                    </a:cubicBezTo>
                    <a:cubicBezTo>
                      <a:pt x="467129" y="106300"/>
                      <a:pt x="398132" y="121817"/>
                      <a:pt x="391530" y="117195"/>
                    </a:cubicBezTo>
                    <a:cubicBezTo>
                      <a:pt x="385587" y="113233"/>
                      <a:pt x="387568" y="92765"/>
                      <a:pt x="378655" y="66355"/>
                    </a:cubicBezTo>
                    <a:cubicBezTo>
                      <a:pt x="367761" y="35323"/>
                      <a:pt x="339370" y="0"/>
                      <a:pt x="339370" y="0"/>
                    </a:cubicBezTo>
                    <a:lnTo>
                      <a:pt x="339370" y="0"/>
                    </a:lnTo>
                    <a:cubicBezTo>
                      <a:pt x="338049" y="1321"/>
                      <a:pt x="249575" y="170345"/>
                      <a:pt x="231088" y="204678"/>
                    </a:cubicBezTo>
                    <a:cubicBezTo>
                      <a:pt x="212601" y="239011"/>
                      <a:pt x="180909" y="291832"/>
                      <a:pt x="176287" y="405395"/>
                    </a:cubicBezTo>
                    <a:cubicBezTo>
                      <a:pt x="169685" y="556923"/>
                      <a:pt x="271694" y="495849"/>
                      <a:pt x="271694" y="495849"/>
                    </a:cubicBezTo>
                    <a:lnTo>
                      <a:pt x="200717" y="430155"/>
                    </a:lnTo>
                    <a:lnTo>
                      <a:pt x="98708" y="430155"/>
                    </a:lnTo>
                    <a:lnTo>
                      <a:pt x="68996" y="430155"/>
                    </a:lnTo>
                    <a:cubicBezTo>
                      <a:pt x="31032" y="430155"/>
                      <a:pt x="0" y="467459"/>
                      <a:pt x="0" y="512686"/>
                    </a:cubicBezTo>
                    <a:cubicBezTo>
                      <a:pt x="0" y="557913"/>
                      <a:pt x="31032" y="595218"/>
                      <a:pt x="68996" y="595218"/>
                    </a:cubicBezTo>
                    <a:lnTo>
                      <a:pt x="98708" y="595218"/>
                    </a:lnTo>
                    <a:lnTo>
                      <a:pt x="200717" y="595218"/>
                    </a:lnTo>
                    <a:lnTo>
                      <a:pt x="1787303" y="595218"/>
                    </a:lnTo>
                    <a:lnTo>
                      <a:pt x="1788624" y="453263"/>
                    </a:lnTo>
                    <a:cubicBezTo>
                      <a:pt x="1788624" y="451282"/>
                      <a:pt x="1797867" y="66685"/>
                      <a:pt x="1328098" y="8253"/>
                    </a:cubicBezTo>
                    <a:close/>
                  </a:path>
                </a:pathLst>
              </a:custGeom>
              <a:solidFill>
                <a:srgbClr val="2680E8"/>
              </a:solidFill>
              <a:ln w="3296" cap="flat">
                <a:noFill/>
                <a:prstDash val="solid"/>
                <a:miter/>
              </a:ln>
            </p:spPr>
            <p:txBody>
              <a:bodyPr rtlCol="0" anchor="ctr"/>
              <a:lstStyle/>
              <a:p>
                <a:endParaRPr lang="zh-CN" altLang="en-US" dirty="0"/>
              </a:p>
            </p:txBody>
          </p:sp>
          <p:sp>
            <p:nvSpPr>
              <p:cNvPr id="58" name="任意多边形: 形状 57">
                <a:extLst>
                  <a:ext uri="{FF2B5EF4-FFF2-40B4-BE49-F238E27FC236}">
                    <a16:creationId xmlns:a16="http://schemas.microsoft.com/office/drawing/2014/main" xmlns="" id="{5CDA5521-82B6-4A5B-AA72-6C97F53B70E3}"/>
                  </a:ext>
                </a:extLst>
              </p:cNvPr>
              <p:cNvSpPr/>
              <p:nvPr/>
            </p:nvSpPr>
            <p:spPr>
              <a:xfrm>
                <a:off x="5797960" y="6716703"/>
                <a:ext cx="1598140" cy="165063"/>
              </a:xfrm>
              <a:custGeom>
                <a:avLst/>
                <a:gdLst>
                  <a:gd name="connsiteX0" fmla="*/ 1515609 w 1598140"/>
                  <a:gd name="connsiteY0" fmla="*/ 165063 h 165063"/>
                  <a:gd name="connsiteX1" fmla="*/ 82532 w 1598140"/>
                  <a:gd name="connsiteY1" fmla="*/ 165063 h 165063"/>
                  <a:gd name="connsiteX2" fmla="*/ 0 w 1598140"/>
                  <a:gd name="connsiteY2" fmla="*/ 82532 h 165063"/>
                  <a:gd name="connsiteX3" fmla="*/ 0 w 1598140"/>
                  <a:gd name="connsiteY3" fmla="*/ 82532 h 165063"/>
                  <a:gd name="connsiteX4" fmla="*/ 82532 w 1598140"/>
                  <a:gd name="connsiteY4" fmla="*/ 0 h 165063"/>
                  <a:gd name="connsiteX5" fmla="*/ 1515609 w 1598140"/>
                  <a:gd name="connsiteY5" fmla="*/ 0 h 165063"/>
                  <a:gd name="connsiteX6" fmla="*/ 1598141 w 1598140"/>
                  <a:gd name="connsiteY6" fmla="*/ 82532 h 165063"/>
                  <a:gd name="connsiteX7" fmla="*/ 1598141 w 1598140"/>
                  <a:gd name="connsiteY7" fmla="*/ 82532 h 165063"/>
                  <a:gd name="connsiteX8" fmla="*/ 1515609 w 1598140"/>
                  <a:gd name="connsiteY8" fmla="*/ 165063 h 16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8140" h="165063">
                    <a:moveTo>
                      <a:pt x="1515609" y="165063"/>
                    </a:moveTo>
                    <a:lnTo>
                      <a:pt x="82532" y="165063"/>
                    </a:lnTo>
                    <a:cubicBezTo>
                      <a:pt x="36644" y="165063"/>
                      <a:pt x="0" y="127759"/>
                      <a:pt x="0" y="82532"/>
                    </a:cubicBezTo>
                    <a:lnTo>
                      <a:pt x="0" y="82532"/>
                    </a:lnTo>
                    <a:cubicBezTo>
                      <a:pt x="0" y="36644"/>
                      <a:pt x="37304" y="0"/>
                      <a:pt x="82532" y="0"/>
                    </a:cubicBezTo>
                    <a:lnTo>
                      <a:pt x="1515609" y="0"/>
                    </a:lnTo>
                    <a:cubicBezTo>
                      <a:pt x="1561497" y="0"/>
                      <a:pt x="1598141" y="37304"/>
                      <a:pt x="1598141" y="82532"/>
                    </a:cubicBezTo>
                    <a:lnTo>
                      <a:pt x="1598141" y="82532"/>
                    </a:lnTo>
                    <a:cubicBezTo>
                      <a:pt x="1598141" y="127429"/>
                      <a:pt x="1560837" y="165063"/>
                      <a:pt x="1515609" y="165063"/>
                    </a:cubicBezTo>
                    <a:close/>
                  </a:path>
                </a:pathLst>
              </a:custGeom>
              <a:solidFill>
                <a:srgbClr val="2680E8"/>
              </a:solidFill>
              <a:ln w="329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FD9EC89D-5D07-4377-B11F-4EA911E92473}"/>
                  </a:ext>
                </a:extLst>
              </p:cNvPr>
              <p:cNvSpPr/>
              <p:nvPr/>
            </p:nvSpPr>
            <p:spPr>
              <a:xfrm>
                <a:off x="6458122" y="6426966"/>
                <a:ext cx="628408" cy="452489"/>
              </a:xfrm>
              <a:custGeom>
                <a:avLst/>
                <a:gdLst>
                  <a:gd name="connsiteX0" fmla="*/ 621388 w 628408"/>
                  <a:gd name="connsiteY0" fmla="*/ 8140 h 452489"/>
                  <a:gd name="connsiteX1" fmla="*/ 362569 w 628408"/>
                  <a:gd name="connsiteY1" fmla="*/ 44124 h 452489"/>
                  <a:gd name="connsiteX2" fmla="*/ 238772 w 628408"/>
                  <a:gd name="connsiteY2" fmla="*/ 188059 h 452489"/>
                  <a:gd name="connsiteX3" fmla="*/ 223916 w 628408"/>
                  <a:gd name="connsiteY3" fmla="*/ 254414 h 452489"/>
                  <a:gd name="connsiteX4" fmla="*/ 65125 w 628408"/>
                  <a:gd name="connsiteY4" fmla="*/ 271911 h 452489"/>
                  <a:gd name="connsiteX5" fmla="*/ 7023 w 628408"/>
                  <a:gd name="connsiteY5" fmla="*/ 327372 h 452489"/>
                  <a:gd name="connsiteX6" fmla="*/ 8344 w 628408"/>
                  <a:gd name="connsiteY6" fmla="*/ 405942 h 452489"/>
                  <a:gd name="connsiteX7" fmla="*/ 77340 w 628408"/>
                  <a:gd name="connsiteY7" fmla="*/ 452490 h 452489"/>
                  <a:gd name="connsiteX8" fmla="*/ 77340 w 628408"/>
                  <a:gd name="connsiteY8" fmla="*/ 433012 h 452489"/>
                  <a:gd name="connsiteX9" fmla="*/ 25840 w 628408"/>
                  <a:gd name="connsiteY9" fmla="*/ 334305 h 452489"/>
                  <a:gd name="connsiteX10" fmla="*/ 156240 w 628408"/>
                  <a:gd name="connsiteY10" fmla="*/ 273562 h 452489"/>
                  <a:gd name="connsiteX11" fmla="*/ 234810 w 628408"/>
                  <a:gd name="connsiteY11" fmla="*/ 274882 h 452489"/>
                  <a:gd name="connsiteX12" fmla="*/ 244384 w 628408"/>
                  <a:gd name="connsiteY12" fmla="*/ 265308 h 452489"/>
                  <a:gd name="connsiteX13" fmla="*/ 293573 w 628408"/>
                  <a:gd name="connsiteY13" fmla="*/ 132267 h 452489"/>
                  <a:gd name="connsiteX14" fmla="*/ 462597 w 628408"/>
                  <a:gd name="connsiteY14" fmla="*/ 26297 h 452489"/>
                  <a:gd name="connsiteX15" fmla="*/ 617426 w 628408"/>
                  <a:gd name="connsiteY15" fmla="*/ 26957 h 452489"/>
                  <a:gd name="connsiteX16" fmla="*/ 621388 w 628408"/>
                  <a:gd name="connsiteY16" fmla="*/ 8140 h 4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8408" h="452489">
                    <a:moveTo>
                      <a:pt x="621388" y="8140"/>
                    </a:moveTo>
                    <a:cubicBezTo>
                      <a:pt x="533574" y="-8036"/>
                      <a:pt x="440809" y="-2094"/>
                      <a:pt x="362569" y="44124"/>
                    </a:cubicBezTo>
                    <a:cubicBezTo>
                      <a:pt x="307108" y="77137"/>
                      <a:pt x="262541" y="127976"/>
                      <a:pt x="238772" y="188059"/>
                    </a:cubicBezTo>
                    <a:cubicBezTo>
                      <a:pt x="230519" y="209517"/>
                      <a:pt x="224576" y="231965"/>
                      <a:pt x="223916" y="254414"/>
                    </a:cubicBezTo>
                    <a:cubicBezTo>
                      <a:pt x="171096" y="251113"/>
                      <a:pt x="114314" y="251113"/>
                      <a:pt x="65125" y="271911"/>
                    </a:cubicBezTo>
                    <a:cubicBezTo>
                      <a:pt x="39376" y="282805"/>
                      <a:pt x="17257" y="300302"/>
                      <a:pt x="7023" y="327372"/>
                    </a:cubicBezTo>
                    <a:cubicBezTo>
                      <a:pt x="-2550" y="351801"/>
                      <a:pt x="-2550" y="381513"/>
                      <a:pt x="8344" y="405942"/>
                    </a:cubicBezTo>
                    <a:cubicBezTo>
                      <a:pt x="20558" y="434333"/>
                      <a:pt x="46308" y="452490"/>
                      <a:pt x="77340" y="452490"/>
                    </a:cubicBezTo>
                    <a:cubicBezTo>
                      <a:pt x="89555" y="452490"/>
                      <a:pt x="89555" y="433012"/>
                      <a:pt x="77340" y="433012"/>
                    </a:cubicBezTo>
                    <a:cubicBezTo>
                      <a:pt x="27161" y="432352"/>
                      <a:pt x="9664" y="374250"/>
                      <a:pt x="25840" y="334305"/>
                    </a:cubicBezTo>
                    <a:cubicBezTo>
                      <a:pt x="45318" y="285116"/>
                      <a:pt x="110353" y="276202"/>
                      <a:pt x="156240" y="273562"/>
                    </a:cubicBezTo>
                    <a:cubicBezTo>
                      <a:pt x="182650" y="272241"/>
                      <a:pt x="208400" y="272901"/>
                      <a:pt x="234810" y="274882"/>
                    </a:cubicBezTo>
                    <a:cubicBezTo>
                      <a:pt x="240092" y="275542"/>
                      <a:pt x="244384" y="270260"/>
                      <a:pt x="244384" y="265308"/>
                    </a:cubicBezTo>
                    <a:cubicBezTo>
                      <a:pt x="241743" y="218760"/>
                      <a:pt x="265182" y="169902"/>
                      <a:pt x="293573" y="132267"/>
                    </a:cubicBezTo>
                    <a:cubicBezTo>
                      <a:pt x="334839" y="77467"/>
                      <a:pt x="396242" y="40492"/>
                      <a:pt x="462597" y="26297"/>
                    </a:cubicBezTo>
                    <a:cubicBezTo>
                      <a:pt x="513437" y="15403"/>
                      <a:pt x="566587" y="17383"/>
                      <a:pt x="617426" y="26957"/>
                    </a:cubicBezTo>
                    <a:cubicBezTo>
                      <a:pt x="628321" y="28938"/>
                      <a:pt x="633603" y="10121"/>
                      <a:pt x="621388" y="8140"/>
                    </a:cubicBezTo>
                    <a:close/>
                  </a:path>
                </a:pathLst>
              </a:custGeom>
              <a:solidFill>
                <a:srgbClr val="F0F5FF"/>
              </a:solidFill>
              <a:ln w="329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D593F1A9-0486-4BC9-88F3-F8FFADEA9E84}"/>
                  </a:ext>
                </a:extLst>
              </p:cNvPr>
              <p:cNvSpPr/>
              <p:nvPr/>
            </p:nvSpPr>
            <p:spPr>
              <a:xfrm>
                <a:off x="6842942" y="6748707"/>
                <a:ext cx="805562" cy="582968"/>
              </a:xfrm>
              <a:custGeom>
                <a:avLst/>
                <a:gdLst>
                  <a:gd name="connsiteX0" fmla="*/ 374561 w 805562"/>
                  <a:gd name="connsiteY0" fmla="*/ 112262 h 582968"/>
                  <a:gd name="connsiteX1" fmla="*/ 571976 w 805562"/>
                  <a:gd name="connsiteY1" fmla="*/ 141974 h 582968"/>
                  <a:gd name="connsiteX2" fmla="*/ 620505 w 805562"/>
                  <a:gd name="connsiteY2" fmla="*/ 198755 h 582968"/>
                  <a:gd name="connsiteX3" fmla="*/ 320420 w 805562"/>
                  <a:gd name="connsiteY3" fmla="*/ 216912 h 582968"/>
                  <a:gd name="connsiteX4" fmla="*/ 37172 w 805562"/>
                  <a:gd name="connsiteY4" fmla="*/ 332456 h 582968"/>
                  <a:gd name="connsiteX5" fmla="*/ 131918 w 805562"/>
                  <a:gd name="connsiteY5" fmla="*/ 582031 h 582968"/>
                  <a:gd name="connsiteX6" fmla="*/ 197613 w 805562"/>
                  <a:gd name="connsiteY6" fmla="*/ 423241 h 582968"/>
                  <a:gd name="connsiteX7" fmla="*/ 190020 w 805562"/>
                  <a:gd name="connsiteY7" fmla="*/ 413667 h 582968"/>
                  <a:gd name="connsiteX8" fmla="*/ 215770 w 805562"/>
                  <a:gd name="connsiteY8" fmla="*/ 457574 h 582968"/>
                  <a:gd name="connsiteX9" fmla="*/ 218411 w 805562"/>
                  <a:gd name="connsiteY9" fmla="*/ 453613 h 582968"/>
                  <a:gd name="connsiteX10" fmla="*/ 280475 w 805562"/>
                  <a:gd name="connsiteY10" fmla="*/ 421920 h 582968"/>
                  <a:gd name="connsiteX11" fmla="*/ 427711 w 805562"/>
                  <a:gd name="connsiteY11" fmla="*/ 396171 h 582968"/>
                  <a:gd name="connsiteX12" fmla="*/ 740671 w 805562"/>
                  <a:gd name="connsiteY12" fmla="*/ 315620 h 582968"/>
                  <a:gd name="connsiteX13" fmla="*/ 739350 w 805562"/>
                  <a:gd name="connsiteY13" fmla="*/ 48548 h 582968"/>
                  <a:gd name="connsiteX14" fmla="*/ 374230 w 805562"/>
                  <a:gd name="connsiteY14" fmla="*/ 24779 h 582968"/>
                  <a:gd name="connsiteX15" fmla="*/ 374561 w 805562"/>
                  <a:gd name="connsiteY15" fmla="*/ 112262 h 582968"/>
                  <a:gd name="connsiteX16" fmla="*/ 374561 w 805562"/>
                  <a:gd name="connsiteY16" fmla="*/ 112262 h 5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5562" h="582968">
                    <a:moveTo>
                      <a:pt x="374561" y="112262"/>
                    </a:moveTo>
                    <a:cubicBezTo>
                      <a:pt x="438935" y="127118"/>
                      <a:pt x="506941" y="129759"/>
                      <a:pt x="571976" y="141974"/>
                    </a:cubicBezTo>
                    <a:cubicBezTo>
                      <a:pt x="609940" y="149236"/>
                      <a:pt x="690161" y="167063"/>
                      <a:pt x="620505" y="198755"/>
                    </a:cubicBezTo>
                    <a:cubicBezTo>
                      <a:pt x="532691" y="238700"/>
                      <a:pt x="413515" y="211630"/>
                      <a:pt x="320420" y="216912"/>
                    </a:cubicBezTo>
                    <a:cubicBezTo>
                      <a:pt x="217751" y="223515"/>
                      <a:pt x="105508" y="249925"/>
                      <a:pt x="37172" y="332456"/>
                    </a:cubicBezTo>
                    <a:cubicBezTo>
                      <a:pt x="-32485" y="416308"/>
                      <a:pt x="-6075" y="597548"/>
                      <a:pt x="131918" y="582031"/>
                    </a:cubicBezTo>
                    <a:cubicBezTo>
                      <a:pt x="214449" y="572458"/>
                      <a:pt x="250763" y="488606"/>
                      <a:pt x="197613" y="423241"/>
                    </a:cubicBezTo>
                    <a:cubicBezTo>
                      <a:pt x="194972" y="419940"/>
                      <a:pt x="192331" y="416638"/>
                      <a:pt x="190020" y="413667"/>
                    </a:cubicBezTo>
                    <a:cubicBezTo>
                      <a:pt x="198273" y="428523"/>
                      <a:pt x="206856" y="442718"/>
                      <a:pt x="215770" y="457574"/>
                    </a:cubicBezTo>
                    <a:cubicBezTo>
                      <a:pt x="209828" y="441398"/>
                      <a:pt x="200254" y="462196"/>
                      <a:pt x="218411" y="453613"/>
                    </a:cubicBezTo>
                    <a:cubicBezTo>
                      <a:pt x="239869" y="443378"/>
                      <a:pt x="257696" y="429843"/>
                      <a:pt x="280475" y="421920"/>
                    </a:cubicBezTo>
                    <a:cubicBezTo>
                      <a:pt x="328343" y="405744"/>
                      <a:pt x="378522" y="401123"/>
                      <a:pt x="427711" y="396171"/>
                    </a:cubicBezTo>
                    <a:cubicBezTo>
                      <a:pt x="529720" y="386597"/>
                      <a:pt x="659459" y="387918"/>
                      <a:pt x="740671" y="315620"/>
                    </a:cubicBezTo>
                    <a:cubicBezTo>
                      <a:pt x="821221" y="243983"/>
                      <a:pt x="833436" y="115563"/>
                      <a:pt x="739350" y="48548"/>
                    </a:cubicBezTo>
                    <a:cubicBezTo>
                      <a:pt x="648896" y="-15497"/>
                      <a:pt x="474919" y="-8234"/>
                      <a:pt x="374230" y="24779"/>
                    </a:cubicBezTo>
                    <a:cubicBezTo>
                      <a:pt x="334615" y="38644"/>
                      <a:pt x="329333" y="101368"/>
                      <a:pt x="374561" y="112262"/>
                    </a:cubicBezTo>
                    <a:lnTo>
                      <a:pt x="374561" y="112262"/>
                    </a:lnTo>
                    <a:close/>
                  </a:path>
                </a:pathLst>
              </a:custGeom>
              <a:solidFill>
                <a:srgbClr val="2680E8"/>
              </a:solidFill>
              <a:ln w="329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294ECBC0-3376-49F2-A81C-89002AA74139}"/>
                  </a:ext>
                </a:extLst>
              </p:cNvPr>
              <p:cNvSpPr/>
              <p:nvPr/>
            </p:nvSpPr>
            <p:spPr>
              <a:xfrm>
                <a:off x="5899127" y="6504631"/>
                <a:ext cx="114436" cy="58266"/>
              </a:xfrm>
              <a:custGeom>
                <a:avLst/>
                <a:gdLst>
                  <a:gd name="connsiteX0" fmla="*/ 181 w 114436"/>
                  <a:gd name="connsiteY0" fmla="*/ 10035 h 58266"/>
                  <a:gd name="connsiteX1" fmla="*/ 46729 w 114436"/>
                  <a:gd name="connsiteY1" fmla="*/ 56583 h 58266"/>
                  <a:gd name="connsiteX2" fmla="*/ 112424 w 114436"/>
                  <a:gd name="connsiteY2" fmla="*/ 36445 h 58266"/>
                  <a:gd name="connsiteX3" fmla="*/ 101530 w 114436"/>
                  <a:gd name="connsiteY3" fmla="*/ 25551 h 58266"/>
                  <a:gd name="connsiteX4" fmla="*/ 51351 w 114436"/>
                  <a:gd name="connsiteY4" fmla="*/ 41727 h 58266"/>
                  <a:gd name="connsiteX5" fmla="*/ 15697 w 114436"/>
                  <a:gd name="connsiteY5" fmla="*/ 6073 h 58266"/>
                  <a:gd name="connsiteX6" fmla="*/ 181 w 114436"/>
                  <a:gd name="connsiteY6" fmla="*/ 10035 h 58266"/>
                  <a:gd name="connsiteX7" fmla="*/ 181 w 114436"/>
                  <a:gd name="connsiteY7" fmla="*/ 10035 h 5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436" h="58266">
                    <a:moveTo>
                      <a:pt x="181" y="10035"/>
                    </a:moveTo>
                    <a:cubicBezTo>
                      <a:pt x="4143" y="33144"/>
                      <a:pt x="24611" y="51301"/>
                      <a:pt x="46729" y="56583"/>
                    </a:cubicBezTo>
                    <a:cubicBezTo>
                      <a:pt x="69838" y="61864"/>
                      <a:pt x="96578" y="54602"/>
                      <a:pt x="112424" y="36445"/>
                    </a:cubicBezTo>
                    <a:cubicBezTo>
                      <a:pt x="119027" y="28852"/>
                      <a:pt x="107802" y="17628"/>
                      <a:pt x="101530" y="25551"/>
                    </a:cubicBezTo>
                    <a:cubicBezTo>
                      <a:pt x="89315" y="39746"/>
                      <a:pt x="69178" y="45689"/>
                      <a:pt x="51351" y="41727"/>
                    </a:cubicBezTo>
                    <a:cubicBezTo>
                      <a:pt x="33854" y="37765"/>
                      <a:pt x="18998" y="24230"/>
                      <a:pt x="15697" y="6073"/>
                    </a:cubicBezTo>
                    <a:cubicBezTo>
                      <a:pt x="13056" y="-4161"/>
                      <a:pt x="-1800" y="-529"/>
                      <a:pt x="181" y="10035"/>
                    </a:cubicBezTo>
                    <a:lnTo>
                      <a:pt x="181" y="10035"/>
                    </a:lnTo>
                    <a:close/>
                  </a:path>
                </a:pathLst>
              </a:custGeom>
              <a:solidFill>
                <a:srgbClr val="F0F5FF"/>
              </a:solidFill>
              <a:ln w="329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098C7001-EB52-4070-8BEF-97634EF8EE09}"/>
                  </a:ext>
                </a:extLst>
              </p:cNvPr>
              <p:cNvSpPr/>
              <p:nvPr/>
            </p:nvSpPr>
            <p:spPr>
              <a:xfrm>
                <a:off x="6119173" y="6559191"/>
                <a:ext cx="116136" cy="53209"/>
              </a:xfrm>
              <a:custGeom>
                <a:avLst/>
                <a:gdLst>
                  <a:gd name="connsiteX0" fmla="*/ 0 w 116136"/>
                  <a:gd name="connsiteY0" fmla="*/ 7635 h 53209"/>
                  <a:gd name="connsiteX1" fmla="*/ 43247 w 116136"/>
                  <a:gd name="connsiteY1" fmla="*/ 52202 h 53209"/>
                  <a:gd name="connsiteX2" fmla="*/ 113563 w 116136"/>
                  <a:gd name="connsiteY2" fmla="*/ 29093 h 53209"/>
                  <a:gd name="connsiteX3" fmla="*/ 102669 w 116136"/>
                  <a:gd name="connsiteY3" fmla="*/ 18199 h 53209"/>
                  <a:gd name="connsiteX4" fmla="*/ 48529 w 116136"/>
                  <a:gd name="connsiteY4" fmla="*/ 37676 h 53209"/>
                  <a:gd name="connsiteX5" fmla="*/ 15516 w 116136"/>
                  <a:gd name="connsiteY5" fmla="*/ 7965 h 53209"/>
                  <a:gd name="connsiteX6" fmla="*/ 0 w 116136"/>
                  <a:gd name="connsiteY6" fmla="*/ 7635 h 53209"/>
                  <a:gd name="connsiteX7" fmla="*/ 0 w 116136"/>
                  <a:gd name="connsiteY7" fmla="*/ 7635 h 5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36" h="53209">
                    <a:moveTo>
                      <a:pt x="0" y="7635"/>
                    </a:moveTo>
                    <a:cubicBezTo>
                      <a:pt x="0" y="30744"/>
                      <a:pt x="21788" y="48240"/>
                      <a:pt x="43247" y="52202"/>
                    </a:cubicBezTo>
                    <a:cubicBezTo>
                      <a:pt x="68996" y="56823"/>
                      <a:pt x="94086" y="44939"/>
                      <a:pt x="113563" y="29093"/>
                    </a:cubicBezTo>
                    <a:cubicBezTo>
                      <a:pt x="121156" y="22491"/>
                      <a:pt x="110262" y="11596"/>
                      <a:pt x="102669" y="18199"/>
                    </a:cubicBezTo>
                    <a:cubicBezTo>
                      <a:pt x="87814" y="31074"/>
                      <a:pt x="68336" y="39987"/>
                      <a:pt x="48529" y="37676"/>
                    </a:cubicBezTo>
                    <a:cubicBezTo>
                      <a:pt x="33673" y="35696"/>
                      <a:pt x="15516" y="24801"/>
                      <a:pt x="15516" y="7965"/>
                    </a:cubicBezTo>
                    <a:cubicBezTo>
                      <a:pt x="15516" y="-2599"/>
                      <a:pt x="0" y="-2599"/>
                      <a:pt x="0" y="7635"/>
                    </a:cubicBezTo>
                    <a:lnTo>
                      <a:pt x="0" y="7635"/>
                    </a:lnTo>
                    <a:close/>
                  </a:path>
                </a:pathLst>
              </a:custGeom>
              <a:solidFill>
                <a:srgbClr val="F0F5FF"/>
              </a:solidFill>
              <a:ln w="329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F50F1976-6302-4D55-9170-B6B01F0091C6}"/>
                  </a:ext>
                </a:extLst>
              </p:cNvPr>
              <p:cNvSpPr/>
              <p:nvPr/>
            </p:nvSpPr>
            <p:spPr>
              <a:xfrm>
                <a:off x="5987192" y="6645624"/>
                <a:ext cx="63004" cy="60286"/>
              </a:xfrm>
              <a:custGeom>
                <a:avLst/>
                <a:gdLst>
                  <a:gd name="connsiteX0" fmla="*/ 60343 w 63004"/>
                  <a:gd name="connsiteY0" fmla="*/ 21891 h 60286"/>
                  <a:gd name="connsiteX1" fmla="*/ 9503 w 63004"/>
                  <a:gd name="connsiteY1" fmla="*/ 103 h 60286"/>
                  <a:gd name="connsiteX2" fmla="*/ 1250 w 63004"/>
                  <a:gd name="connsiteY2" fmla="*/ 4724 h 60286"/>
                  <a:gd name="connsiteX3" fmla="*/ 1250 w 63004"/>
                  <a:gd name="connsiteY3" fmla="*/ 14298 h 60286"/>
                  <a:gd name="connsiteX4" fmla="*/ 2571 w 63004"/>
                  <a:gd name="connsiteY4" fmla="*/ 16939 h 60286"/>
                  <a:gd name="connsiteX5" fmla="*/ 3231 w 63004"/>
                  <a:gd name="connsiteY5" fmla="*/ 18260 h 60286"/>
                  <a:gd name="connsiteX6" fmla="*/ 4551 w 63004"/>
                  <a:gd name="connsiteY6" fmla="*/ 22881 h 60286"/>
                  <a:gd name="connsiteX7" fmla="*/ 5212 w 63004"/>
                  <a:gd name="connsiteY7" fmla="*/ 25523 h 60286"/>
                  <a:gd name="connsiteX8" fmla="*/ 5212 w 63004"/>
                  <a:gd name="connsiteY8" fmla="*/ 26183 h 60286"/>
                  <a:gd name="connsiteX9" fmla="*/ 5872 w 63004"/>
                  <a:gd name="connsiteY9" fmla="*/ 30804 h 60286"/>
                  <a:gd name="connsiteX10" fmla="*/ 7192 w 63004"/>
                  <a:gd name="connsiteY10" fmla="*/ 51603 h 60286"/>
                  <a:gd name="connsiteX11" fmla="*/ 7192 w 63004"/>
                  <a:gd name="connsiteY11" fmla="*/ 52923 h 60286"/>
                  <a:gd name="connsiteX12" fmla="*/ 7192 w 63004"/>
                  <a:gd name="connsiteY12" fmla="*/ 52923 h 60286"/>
                  <a:gd name="connsiteX13" fmla="*/ 7192 w 63004"/>
                  <a:gd name="connsiteY13" fmla="*/ 53583 h 60286"/>
                  <a:gd name="connsiteX14" fmla="*/ 7192 w 63004"/>
                  <a:gd name="connsiteY14" fmla="*/ 54243 h 60286"/>
                  <a:gd name="connsiteX15" fmla="*/ 17426 w 63004"/>
                  <a:gd name="connsiteY15" fmla="*/ 60186 h 60286"/>
                  <a:gd name="connsiteX16" fmla="*/ 18087 w 63004"/>
                  <a:gd name="connsiteY16" fmla="*/ 60186 h 60286"/>
                  <a:gd name="connsiteX17" fmla="*/ 18087 w 63004"/>
                  <a:gd name="connsiteY17" fmla="*/ 60186 h 60286"/>
                  <a:gd name="connsiteX18" fmla="*/ 18087 w 63004"/>
                  <a:gd name="connsiteY18" fmla="*/ 60186 h 60286"/>
                  <a:gd name="connsiteX19" fmla="*/ 22708 w 63004"/>
                  <a:gd name="connsiteY19" fmla="*/ 57545 h 60286"/>
                  <a:gd name="connsiteX20" fmla="*/ 24029 w 63004"/>
                  <a:gd name="connsiteY20" fmla="*/ 56224 h 60286"/>
                  <a:gd name="connsiteX21" fmla="*/ 24029 w 63004"/>
                  <a:gd name="connsiteY21" fmla="*/ 56224 h 60286"/>
                  <a:gd name="connsiteX22" fmla="*/ 24029 w 63004"/>
                  <a:gd name="connsiteY22" fmla="*/ 56224 h 60286"/>
                  <a:gd name="connsiteX23" fmla="*/ 28651 w 63004"/>
                  <a:gd name="connsiteY23" fmla="*/ 53583 h 60286"/>
                  <a:gd name="connsiteX24" fmla="*/ 31292 w 63004"/>
                  <a:gd name="connsiteY24" fmla="*/ 52263 h 60286"/>
                  <a:gd name="connsiteX25" fmla="*/ 32612 w 63004"/>
                  <a:gd name="connsiteY25" fmla="*/ 51603 h 60286"/>
                  <a:gd name="connsiteX26" fmla="*/ 37894 w 63004"/>
                  <a:gd name="connsiteY26" fmla="*/ 49621 h 60286"/>
                  <a:gd name="connsiteX27" fmla="*/ 59682 w 63004"/>
                  <a:gd name="connsiteY27" fmla="*/ 37407 h 60286"/>
                  <a:gd name="connsiteX28" fmla="*/ 60343 w 63004"/>
                  <a:gd name="connsiteY28" fmla="*/ 21891 h 60286"/>
                  <a:gd name="connsiteX29" fmla="*/ 32612 w 63004"/>
                  <a:gd name="connsiteY29" fmla="*/ 50282 h 60286"/>
                  <a:gd name="connsiteX30" fmla="*/ 32612 w 63004"/>
                  <a:gd name="connsiteY30" fmla="*/ 50282 h 60286"/>
                  <a:gd name="connsiteX31" fmla="*/ 32612 w 63004"/>
                  <a:gd name="connsiteY31" fmla="*/ 50282 h 6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004" h="60286">
                    <a:moveTo>
                      <a:pt x="60343" y="21891"/>
                    </a:moveTo>
                    <a:cubicBezTo>
                      <a:pt x="45487" y="9676"/>
                      <a:pt x="27990" y="2414"/>
                      <a:pt x="9503" y="103"/>
                    </a:cubicBezTo>
                    <a:cubicBezTo>
                      <a:pt x="6202" y="-558"/>
                      <a:pt x="2241" y="2084"/>
                      <a:pt x="1250" y="4724"/>
                    </a:cubicBezTo>
                    <a:cubicBezTo>
                      <a:pt x="-731" y="8026"/>
                      <a:pt x="-70" y="11327"/>
                      <a:pt x="1250" y="14298"/>
                    </a:cubicBezTo>
                    <a:cubicBezTo>
                      <a:pt x="1910" y="14958"/>
                      <a:pt x="2571" y="16279"/>
                      <a:pt x="2571" y="16939"/>
                    </a:cubicBezTo>
                    <a:cubicBezTo>
                      <a:pt x="1910" y="14298"/>
                      <a:pt x="2571" y="17599"/>
                      <a:pt x="3231" y="18260"/>
                    </a:cubicBezTo>
                    <a:cubicBezTo>
                      <a:pt x="3891" y="19580"/>
                      <a:pt x="3891" y="20901"/>
                      <a:pt x="4551" y="22881"/>
                    </a:cubicBezTo>
                    <a:cubicBezTo>
                      <a:pt x="4551" y="23542"/>
                      <a:pt x="5212" y="24202"/>
                      <a:pt x="5212" y="25523"/>
                    </a:cubicBezTo>
                    <a:lnTo>
                      <a:pt x="5212" y="26183"/>
                    </a:lnTo>
                    <a:cubicBezTo>
                      <a:pt x="5212" y="27503"/>
                      <a:pt x="5212" y="28824"/>
                      <a:pt x="5872" y="30804"/>
                    </a:cubicBezTo>
                    <a:cubicBezTo>
                      <a:pt x="6532" y="38067"/>
                      <a:pt x="6532" y="44340"/>
                      <a:pt x="7192" y="51603"/>
                    </a:cubicBezTo>
                    <a:cubicBezTo>
                      <a:pt x="7192" y="52263"/>
                      <a:pt x="7192" y="52263"/>
                      <a:pt x="7192" y="52923"/>
                    </a:cubicBezTo>
                    <a:lnTo>
                      <a:pt x="7192" y="52923"/>
                    </a:lnTo>
                    <a:lnTo>
                      <a:pt x="7192" y="53583"/>
                    </a:lnTo>
                    <a:lnTo>
                      <a:pt x="7192" y="54243"/>
                    </a:lnTo>
                    <a:cubicBezTo>
                      <a:pt x="8513" y="58205"/>
                      <a:pt x="13795" y="60846"/>
                      <a:pt x="17426" y="60186"/>
                    </a:cubicBezTo>
                    <a:cubicBezTo>
                      <a:pt x="18087" y="60186"/>
                      <a:pt x="18087" y="60186"/>
                      <a:pt x="18087" y="60186"/>
                    </a:cubicBezTo>
                    <a:lnTo>
                      <a:pt x="18087" y="60186"/>
                    </a:lnTo>
                    <a:lnTo>
                      <a:pt x="18087" y="60186"/>
                    </a:lnTo>
                    <a:cubicBezTo>
                      <a:pt x="19407" y="59525"/>
                      <a:pt x="21388" y="58865"/>
                      <a:pt x="22708" y="57545"/>
                    </a:cubicBezTo>
                    <a:cubicBezTo>
                      <a:pt x="23369" y="56885"/>
                      <a:pt x="24029" y="56224"/>
                      <a:pt x="24029" y="56224"/>
                    </a:cubicBezTo>
                    <a:lnTo>
                      <a:pt x="24029" y="56224"/>
                    </a:lnTo>
                    <a:lnTo>
                      <a:pt x="24029" y="56224"/>
                    </a:lnTo>
                    <a:cubicBezTo>
                      <a:pt x="25349" y="54904"/>
                      <a:pt x="27330" y="54243"/>
                      <a:pt x="28651" y="53583"/>
                    </a:cubicBezTo>
                    <a:cubicBezTo>
                      <a:pt x="29311" y="52923"/>
                      <a:pt x="30631" y="52923"/>
                      <a:pt x="31292" y="52263"/>
                    </a:cubicBezTo>
                    <a:cubicBezTo>
                      <a:pt x="31952" y="52263"/>
                      <a:pt x="31952" y="51603"/>
                      <a:pt x="32612" y="51603"/>
                    </a:cubicBezTo>
                    <a:cubicBezTo>
                      <a:pt x="34593" y="50942"/>
                      <a:pt x="36574" y="50282"/>
                      <a:pt x="37894" y="49621"/>
                    </a:cubicBezTo>
                    <a:cubicBezTo>
                      <a:pt x="45487" y="46320"/>
                      <a:pt x="54070" y="43019"/>
                      <a:pt x="59682" y="37407"/>
                    </a:cubicBezTo>
                    <a:cubicBezTo>
                      <a:pt x="63644" y="32125"/>
                      <a:pt x="64304" y="25192"/>
                      <a:pt x="60343" y="21891"/>
                    </a:cubicBezTo>
                    <a:close/>
                    <a:moveTo>
                      <a:pt x="32612" y="50282"/>
                    </a:moveTo>
                    <a:cubicBezTo>
                      <a:pt x="33272" y="50282"/>
                      <a:pt x="33272" y="50282"/>
                      <a:pt x="32612" y="50282"/>
                    </a:cubicBezTo>
                    <a:cubicBezTo>
                      <a:pt x="34593" y="49621"/>
                      <a:pt x="33272" y="50282"/>
                      <a:pt x="32612" y="50282"/>
                    </a:cubicBezTo>
                    <a:close/>
                  </a:path>
                </a:pathLst>
              </a:custGeom>
              <a:solidFill>
                <a:srgbClr val="F0F5FF"/>
              </a:solidFill>
              <a:ln w="3296" cap="flat">
                <a:noFill/>
                <a:prstDash val="solid"/>
                <a:miter/>
              </a:ln>
            </p:spPr>
            <p:txBody>
              <a:bodyPr rtlCol="0" anchor="ctr"/>
              <a:lstStyle/>
              <a:p>
                <a:endParaRPr lang="zh-CN" altLang="en-US"/>
              </a:p>
            </p:txBody>
          </p:sp>
        </p:grpSp>
        <p:grpSp>
          <p:nvGrpSpPr>
            <p:cNvPr id="64" name="组合 63">
              <a:extLst>
                <a:ext uri="{FF2B5EF4-FFF2-40B4-BE49-F238E27FC236}">
                  <a16:creationId xmlns:a16="http://schemas.microsoft.com/office/drawing/2014/main" xmlns="" id="{96029ECD-6EC9-4F0E-90F8-85FA5FC9728F}"/>
                </a:ext>
              </a:extLst>
            </p:cNvPr>
            <p:cNvGrpSpPr/>
            <p:nvPr userDrawn="1"/>
          </p:nvGrpSpPr>
          <p:grpSpPr>
            <a:xfrm>
              <a:off x="7829504" y="1522228"/>
              <a:ext cx="3211120" cy="4727166"/>
              <a:chOff x="7433794" y="1589396"/>
              <a:chExt cx="3232053" cy="4757982"/>
            </a:xfrm>
          </p:grpSpPr>
          <p:sp>
            <p:nvSpPr>
              <p:cNvPr id="65" name="任意多边形: 形状 64">
                <a:extLst>
                  <a:ext uri="{FF2B5EF4-FFF2-40B4-BE49-F238E27FC236}">
                    <a16:creationId xmlns:a16="http://schemas.microsoft.com/office/drawing/2014/main" xmlns="" id="{A9D87AA1-28A6-4534-B1FF-07C0C674DC04}"/>
                  </a:ext>
                </a:extLst>
              </p:cNvPr>
              <p:cNvSpPr/>
              <p:nvPr/>
            </p:nvSpPr>
            <p:spPr>
              <a:xfrm flipH="1">
                <a:off x="7863413" y="6137791"/>
                <a:ext cx="495585" cy="73455"/>
              </a:xfrm>
              <a:custGeom>
                <a:avLst/>
                <a:gdLst>
                  <a:gd name="connsiteX0" fmla="*/ 641105 w 677089"/>
                  <a:gd name="connsiteY0" fmla="*/ 100358 h 100358"/>
                  <a:gd name="connsiteX1" fmla="*/ 35984 w 677089"/>
                  <a:gd name="connsiteY1" fmla="*/ 100358 h 100358"/>
                  <a:gd name="connsiteX2" fmla="*/ 0 w 677089"/>
                  <a:gd name="connsiteY2" fmla="*/ 64375 h 100358"/>
                  <a:gd name="connsiteX3" fmla="*/ 0 w 677089"/>
                  <a:gd name="connsiteY3" fmla="*/ 35984 h 100358"/>
                  <a:gd name="connsiteX4" fmla="*/ 35984 w 677089"/>
                  <a:gd name="connsiteY4" fmla="*/ 0 h 100358"/>
                  <a:gd name="connsiteX5" fmla="*/ 641105 w 677089"/>
                  <a:gd name="connsiteY5" fmla="*/ 0 h 100358"/>
                  <a:gd name="connsiteX6" fmla="*/ 677089 w 677089"/>
                  <a:gd name="connsiteY6" fmla="*/ 35984 h 100358"/>
                  <a:gd name="connsiteX7" fmla="*/ 677089 w 677089"/>
                  <a:gd name="connsiteY7" fmla="*/ 64375 h 100358"/>
                  <a:gd name="connsiteX8" fmla="*/ 641105 w 677089"/>
                  <a:gd name="connsiteY8" fmla="*/ 100358 h 10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089" h="100358">
                    <a:moveTo>
                      <a:pt x="641105" y="100358"/>
                    </a:moveTo>
                    <a:lnTo>
                      <a:pt x="35984" y="100358"/>
                    </a:lnTo>
                    <a:cubicBezTo>
                      <a:pt x="15846" y="100358"/>
                      <a:pt x="0" y="84182"/>
                      <a:pt x="0" y="64375"/>
                    </a:cubicBezTo>
                    <a:lnTo>
                      <a:pt x="0" y="35984"/>
                    </a:lnTo>
                    <a:cubicBezTo>
                      <a:pt x="0" y="15846"/>
                      <a:pt x="16176" y="0"/>
                      <a:pt x="35984" y="0"/>
                    </a:cubicBezTo>
                    <a:lnTo>
                      <a:pt x="641105" y="0"/>
                    </a:lnTo>
                    <a:cubicBezTo>
                      <a:pt x="661243" y="0"/>
                      <a:pt x="677089" y="16176"/>
                      <a:pt x="677089" y="35984"/>
                    </a:cubicBezTo>
                    <a:lnTo>
                      <a:pt x="677089" y="64375"/>
                    </a:lnTo>
                    <a:cubicBezTo>
                      <a:pt x="676759" y="84182"/>
                      <a:pt x="660583" y="100358"/>
                      <a:pt x="641105" y="100358"/>
                    </a:cubicBezTo>
                    <a:close/>
                  </a:path>
                </a:pathLst>
              </a:custGeom>
              <a:solidFill>
                <a:srgbClr val="B7B7C4"/>
              </a:solidFill>
              <a:ln w="329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DDADDC0E-BDD6-441C-A6DF-714025257F37}"/>
                  </a:ext>
                </a:extLst>
              </p:cNvPr>
              <p:cNvSpPr/>
              <p:nvPr/>
            </p:nvSpPr>
            <p:spPr>
              <a:xfrm flipH="1">
                <a:off x="8043187" y="4962981"/>
                <a:ext cx="136522" cy="1174567"/>
              </a:xfrm>
              <a:custGeom>
                <a:avLst/>
                <a:gdLst>
                  <a:gd name="connsiteX0" fmla="*/ 0 w 186521"/>
                  <a:gd name="connsiteY0" fmla="*/ 0 h 1604743"/>
                  <a:gd name="connsiteX1" fmla="*/ 186521 w 186521"/>
                  <a:gd name="connsiteY1" fmla="*/ 0 h 1604743"/>
                  <a:gd name="connsiteX2" fmla="*/ 186521 w 186521"/>
                  <a:gd name="connsiteY2" fmla="*/ 1604743 h 1604743"/>
                  <a:gd name="connsiteX3" fmla="*/ 0 w 186521"/>
                  <a:gd name="connsiteY3" fmla="*/ 1604743 h 1604743"/>
                </a:gdLst>
                <a:ahLst/>
                <a:cxnLst>
                  <a:cxn ang="0">
                    <a:pos x="connsiteX0" y="connsiteY0"/>
                  </a:cxn>
                  <a:cxn ang="0">
                    <a:pos x="connsiteX1" y="connsiteY1"/>
                  </a:cxn>
                  <a:cxn ang="0">
                    <a:pos x="connsiteX2" y="connsiteY2"/>
                  </a:cxn>
                  <a:cxn ang="0">
                    <a:pos x="connsiteX3" y="connsiteY3"/>
                  </a:cxn>
                </a:cxnLst>
                <a:rect l="l" t="t" r="r" b="b"/>
                <a:pathLst>
                  <a:path w="186521" h="1604743">
                    <a:moveTo>
                      <a:pt x="0" y="0"/>
                    </a:moveTo>
                    <a:lnTo>
                      <a:pt x="186521" y="0"/>
                    </a:lnTo>
                    <a:lnTo>
                      <a:pt x="186521" y="1604743"/>
                    </a:lnTo>
                    <a:lnTo>
                      <a:pt x="0" y="1604743"/>
                    </a:lnTo>
                    <a:close/>
                  </a:path>
                </a:pathLst>
              </a:custGeom>
              <a:solidFill>
                <a:srgbClr val="40738B"/>
              </a:solidFill>
              <a:ln w="329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2D5D6D6-B932-4C4F-84BA-4DEC590AB0E4}"/>
                  </a:ext>
                </a:extLst>
              </p:cNvPr>
              <p:cNvSpPr/>
              <p:nvPr/>
            </p:nvSpPr>
            <p:spPr>
              <a:xfrm flipH="1">
                <a:off x="7848916" y="2953337"/>
                <a:ext cx="143286" cy="248289"/>
              </a:xfrm>
              <a:custGeom>
                <a:avLst/>
                <a:gdLst>
                  <a:gd name="connsiteX0" fmla="*/ 0 w 195764"/>
                  <a:gd name="connsiteY0" fmla="*/ 15516 h 339222"/>
                  <a:gd name="connsiteX1" fmla="*/ 162752 w 195764"/>
                  <a:gd name="connsiteY1" fmla="*/ 0 h 339222"/>
                  <a:gd name="connsiteX2" fmla="*/ 195765 w 195764"/>
                  <a:gd name="connsiteY2" fmla="*/ 319892 h 339222"/>
                  <a:gd name="connsiteX3" fmla="*/ 102339 w 195764"/>
                  <a:gd name="connsiteY3" fmla="*/ 338049 h 339222"/>
                  <a:gd name="connsiteX4" fmla="*/ 8913 w 195764"/>
                  <a:gd name="connsiteY4" fmla="*/ 338049 h 339222"/>
                  <a:gd name="connsiteX5" fmla="*/ 0 w 195764"/>
                  <a:gd name="connsiteY5" fmla="*/ 15516 h 33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4" h="339222">
                    <a:moveTo>
                      <a:pt x="0" y="15516"/>
                    </a:moveTo>
                    <a:lnTo>
                      <a:pt x="162752" y="0"/>
                    </a:lnTo>
                    <a:lnTo>
                      <a:pt x="195765" y="319892"/>
                    </a:lnTo>
                    <a:cubicBezTo>
                      <a:pt x="195765" y="319892"/>
                      <a:pt x="149877" y="335408"/>
                      <a:pt x="102339" y="338049"/>
                    </a:cubicBezTo>
                    <a:cubicBezTo>
                      <a:pt x="53811" y="340690"/>
                      <a:pt x="8913" y="338049"/>
                      <a:pt x="8913" y="338049"/>
                    </a:cubicBezTo>
                    <a:lnTo>
                      <a:pt x="0" y="15516"/>
                    </a:lnTo>
                    <a:close/>
                  </a:path>
                </a:pathLst>
              </a:custGeom>
              <a:solidFill>
                <a:srgbClr val="1B405E"/>
              </a:solidFill>
              <a:ln w="329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497F9BF4-A0B8-4F92-87E2-5282B740E254}"/>
                  </a:ext>
                </a:extLst>
              </p:cNvPr>
              <p:cNvSpPr/>
              <p:nvPr/>
            </p:nvSpPr>
            <p:spPr>
              <a:xfrm flipH="1">
                <a:off x="8075565" y="2384951"/>
                <a:ext cx="494525" cy="817794"/>
              </a:xfrm>
              <a:custGeom>
                <a:avLst/>
                <a:gdLst>
                  <a:gd name="connsiteX0" fmla="*/ 173190 w 675641"/>
                  <a:gd name="connsiteY0" fmla="*/ 317679 h 1117303"/>
                  <a:gd name="connsiteX1" fmla="*/ 1524 w 675641"/>
                  <a:gd name="connsiteY1" fmla="*/ 909265 h 1117303"/>
                  <a:gd name="connsiteX2" fmla="*/ 11097 w 675641"/>
                  <a:gd name="connsiteY2" fmla="*/ 937656 h 1117303"/>
                  <a:gd name="connsiteX3" fmla="*/ 257041 w 675641"/>
                  <a:gd name="connsiteY3" fmla="*/ 1072017 h 1117303"/>
                  <a:gd name="connsiteX4" fmla="*/ 572642 w 675641"/>
                  <a:gd name="connsiteY4" fmla="*/ 1116584 h 1117303"/>
                  <a:gd name="connsiteX5" fmla="*/ 597071 w 675641"/>
                  <a:gd name="connsiteY5" fmla="*/ 1103049 h 1117303"/>
                  <a:gd name="connsiteX6" fmla="*/ 675641 w 675641"/>
                  <a:gd name="connsiteY6" fmla="*/ 758 h 1117303"/>
                  <a:gd name="connsiteX7" fmla="*/ 173190 w 675641"/>
                  <a:gd name="connsiteY7" fmla="*/ 317679 h 111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5641" h="1117303">
                    <a:moveTo>
                      <a:pt x="173190" y="317679"/>
                    </a:moveTo>
                    <a:cubicBezTo>
                      <a:pt x="119709" y="428601"/>
                      <a:pt x="1524" y="909265"/>
                      <a:pt x="1524" y="909265"/>
                    </a:cubicBezTo>
                    <a:cubicBezTo>
                      <a:pt x="-2438" y="919499"/>
                      <a:pt x="1524" y="931053"/>
                      <a:pt x="11097" y="937656"/>
                    </a:cubicBezTo>
                    <a:cubicBezTo>
                      <a:pt x="42129" y="959114"/>
                      <a:pt x="115087" y="1026790"/>
                      <a:pt x="257041" y="1072017"/>
                    </a:cubicBezTo>
                    <a:cubicBezTo>
                      <a:pt x="326038" y="1093805"/>
                      <a:pt x="495063" y="1122196"/>
                      <a:pt x="572642" y="1116584"/>
                    </a:cubicBezTo>
                    <a:cubicBezTo>
                      <a:pt x="586837" y="1115264"/>
                      <a:pt x="597071" y="1103049"/>
                      <a:pt x="597071" y="1103049"/>
                    </a:cubicBezTo>
                    <a:lnTo>
                      <a:pt x="675641" y="758"/>
                    </a:lnTo>
                    <a:cubicBezTo>
                      <a:pt x="342874" y="-16079"/>
                      <a:pt x="204882" y="252644"/>
                      <a:pt x="173190" y="317679"/>
                    </a:cubicBezTo>
                    <a:close/>
                  </a:path>
                </a:pathLst>
              </a:custGeom>
              <a:solidFill>
                <a:srgbClr val="1B405E"/>
              </a:solidFill>
              <a:ln w="329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E28D1D7B-A148-461D-A921-A953E8B3C195}"/>
                  </a:ext>
                </a:extLst>
              </p:cNvPr>
              <p:cNvSpPr/>
              <p:nvPr/>
            </p:nvSpPr>
            <p:spPr>
              <a:xfrm flipH="1">
                <a:off x="8277085" y="2818024"/>
                <a:ext cx="142562" cy="253229"/>
              </a:xfrm>
              <a:custGeom>
                <a:avLst/>
                <a:gdLst>
                  <a:gd name="connsiteX0" fmla="*/ 97387 w 194774"/>
                  <a:gd name="connsiteY0" fmla="*/ 345972 h 345972"/>
                  <a:gd name="connsiteX1" fmla="*/ 0 w 194774"/>
                  <a:gd name="connsiteY1" fmla="*/ 172986 h 345972"/>
                  <a:gd name="connsiteX2" fmla="*/ 97387 w 194774"/>
                  <a:gd name="connsiteY2" fmla="*/ 0 h 345972"/>
                  <a:gd name="connsiteX3" fmla="*/ 194774 w 194774"/>
                  <a:gd name="connsiteY3" fmla="*/ 172986 h 345972"/>
                  <a:gd name="connsiteX4" fmla="*/ 97387 w 194774"/>
                  <a:gd name="connsiteY4" fmla="*/ 345972 h 345972"/>
                  <a:gd name="connsiteX5" fmla="*/ 97387 w 194774"/>
                  <a:gd name="connsiteY5" fmla="*/ 24099 h 345972"/>
                  <a:gd name="connsiteX6" fmla="*/ 23769 w 194774"/>
                  <a:gd name="connsiteY6" fmla="*/ 173646 h 345972"/>
                  <a:gd name="connsiteX7" fmla="*/ 97387 w 194774"/>
                  <a:gd name="connsiteY7" fmla="*/ 323193 h 345972"/>
                  <a:gd name="connsiteX8" fmla="*/ 171006 w 194774"/>
                  <a:gd name="connsiteY8" fmla="*/ 173646 h 345972"/>
                  <a:gd name="connsiteX9" fmla="*/ 97387 w 194774"/>
                  <a:gd name="connsiteY9" fmla="*/ 24099 h 3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74" h="345972">
                    <a:moveTo>
                      <a:pt x="97387" y="345972"/>
                    </a:moveTo>
                    <a:cubicBezTo>
                      <a:pt x="43246" y="345972"/>
                      <a:pt x="0" y="269713"/>
                      <a:pt x="0" y="172986"/>
                    </a:cubicBezTo>
                    <a:cubicBezTo>
                      <a:pt x="0" y="76259"/>
                      <a:pt x="42586" y="0"/>
                      <a:pt x="97387" y="0"/>
                    </a:cubicBezTo>
                    <a:cubicBezTo>
                      <a:pt x="151528" y="0"/>
                      <a:pt x="194774" y="76259"/>
                      <a:pt x="194774" y="172986"/>
                    </a:cubicBezTo>
                    <a:cubicBezTo>
                      <a:pt x="194774" y="270703"/>
                      <a:pt x="151528" y="345972"/>
                      <a:pt x="97387" y="345972"/>
                    </a:cubicBezTo>
                    <a:close/>
                    <a:moveTo>
                      <a:pt x="97387" y="24099"/>
                    </a:moveTo>
                    <a:cubicBezTo>
                      <a:pt x="57442" y="24099"/>
                      <a:pt x="23769" y="92435"/>
                      <a:pt x="23769" y="173646"/>
                    </a:cubicBezTo>
                    <a:cubicBezTo>
                      <a:pt x="23769" y="254857"/>
                      <a:pt x="57442" y="323193"/>
                      <a:pt x="97387" y="323193"/>
                    </a:cubicBezTo>
                    <a:cubicBezTo>
                      <a:pt x="137332" y="323193"/>
                      <a:pt x="171006" y="254857"/>
                      <a:pt x="171006" y="173646"/>
                    </a:cubicBezTo>
                    <a:cubicBezTo>
                      <a:pt x="171006" y="92435"/>
                      <a:pt x="137332" y="24099"/>
                      <a:pt x="97387" y="24099"/>
                    </a:cubicBezTo>
                    <a:close/>
                  </a:path>
                </a:pathLst>
              </a:custGeom>
              <a:solidFill>
                <a:srgbClr val="FFFFFF"/>
              </a:solidFill>
              <a:ln w="329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F675C0C7-282D-4C9A-89D0-0262B9E86BE3}"/>
                  </a:ext>
                </a:extLst>
              </p:cNvPr>
              <p:cNvSpPr/>
              <p:nvPr/>
            </p:nvSpPr>
            <p:spPr>
              <a:xfrm flipH="1">
                <a:off x="7706836" y="2403385"/>
                <a:ext cx="734075" cy="692513"/>
              </a:xfrm>
              <a:custGeom>
                <a:avLst/>
                <a:gdLst>
                  <a:gd name="connsiteX0" fmla="*/ 1002923 w 1002923"/>
                  <a:gd name="connsiteY0" fmla="*/ 473071 h 946141"/>
                  <a:gd name="connsiteX1" fmla="*/ 501462 w 1002923"/>
                  <a:gd name="connsiteY1" fmla="*/ 946141 h 946141"/>
                  <a:gd name="connsiteX2" fmla="*/ 0 w 1002923"/>
                  <a:gd name="connsiteY2" fmla="*/ 473071 h 946141"/>
                  <a:gd name="connsiteX3" fmla="*/ 501462 w 1002923"/>
                  <a:gd name="connsiteY3" fmla="*/ 0 h 946141"/>
                  <a:gd name="connsiteX4" fmla="*/ 1002923 w 1002923"/>
                  <a:gd name="connsiteY4" fmla="*/ 473071 h 94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923" h="946141">
                    <a:moveTo>
                      <a:pt x="1002923" y="473071"/>
                    </a:moveTo>
                    <a:cubicBezTo>
                      <a:pt x="1002923" y="734341"/>
                      <a:pt x="778411" y="946141"/>
                      <a:pt x="501462" y="946141"/>
                    </a:cubicBezTo>
                    <a:cubicBezTo>
                      <a:pt x="224512" y="946141"/>
                      <a:pt x="0" y="734341"/>
                      <a:pt x="0" y="473071"/>
                    </a:cubicBezTo>
                    <a:cubicBezTo>
                      <a:pt x="0" y="211801"/>
                      <a:pt x="224512" y="0"/>
                      <a:pt x="501462" y="0"/>
                    </a:cubicBezTo>
                    <a:cubicBezTo>
                      <a:pt x="778411" y="0"/>
                      <a:pt x="1002923" y="211801"/>
                      <a:pt x="1002923" y="473071"/>
                    </a:cubicBezTo>
                    <a:close/>
                  </a:path>
                </a:pathLst>
              </a:custGeom>
              <a:solidFill>
                <a:srgbClr val="FEC6AE"/>
              </a:solidFill>
              <a:ln w="329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3DD97E4E-1527-4BF0-8974-2D9D3C959916}"/>
                  </a:ext>
                </a:extLst>
              </p:cNvPr>
              <p:cNvSpPr/>
              <p:nvPr/>
            </p:nvSpPr>
            <p:spPr>
              <a:xfrm flipH="1">
                <a:off x="7911981" y="2642117"/>
                <a:ext cx="164791" cy="432036"/>
              </a:xfrm>
              <a:custGeom>
                <a:avLst/>
                <a:gdLst>
                  <a:gd name="connsiteX0" fmla="*/ 225146 w 225145"/>
                  <a:gd name="connsiteY0" fmla="*/ 571118 h 590265"/>
                  <a:gd name="connsiteX1" fmla="*/ 207649 w 225145"/>
                  <a:gd name="connsiteY1" fmla="*/ 138653 h 590265"/>
                  <a:gd name="connsiteX2" fmla="*/ 41266 w 225145"/>
                  <a:gd name="connsiteY2" fmla="*/ 53480 h 590265"/>
                  <a:gd name="connsiteX3" fmla="*/ 0 w 225145"/>
                  <a:gd name="connsiteY3" fmla="*/ 0 h 590265"/>
                  <a:gd name="connsiteX4" fmla="*/ 44567 w 225145"/>
                  <a:gd name="connsiteY4" fmla="*/ 84512 h 590265"/>
                  <a:gd name="connsiteX5" fmla="*/ 181239 w 225145"/>
                  <a:gd name="connsiteY5" fmla="*/ 191473 h 590265"/>
                  <a:gd name="connsiteX6" fmla="*/ 177278 w 225145"/>
                  <a:gd name="connsiteY6" fmla="*/ 590266 h 590265"/>
                  <a:gd name="connsiteX7" fmla="*/ 225146 w 225145"/>
                  <a:gd name="connsiteY7" fmla="*/ 571118 h 590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145" h="590265">
                    <a:moveTo>
                      <a:pt x="225146" y="571118"/>
                    </a:moveTo>
                    <a:cubicBezTo>
                      <a:pt x="217553" y="383937"/>
                      <a:pt x="207649" y="145916"/>
                      <a:pt x="207649" y="138653"/>
                    </a:cubicBezTo>
                    <a:cubicBezTo>
                      <a:pt x="207649" y="138653"/>
                      <a:pt x="101679" y="110262"/>
                      <a:pt x="41266" y="53480"/>
                    </a:cubicBezTo>
                    <a:cubicBezTo>
                      <a:pt x="22449" y="35323"/>
                      <a:pt x="8913" y="17497"/>
                      <a:pt x="0" y="0"/>
                    </a:cubicBezTo>
                    <a:cubicBezTo>
                      <a:pt x="7263" y="27070"/>
                      <a:pt x="19478" y="55461"/>
                      <a:pt x="44567" y="84512"/>
                    </a:cubicBezTo>
                    <a:cubicBezTo>
                      <a:pt x="98708" y="147236"/>
                      <a:pt x="181239" y="191473"/>
                      <a:pt x="181239" y="191473"/>
                    </a:cubicBezTo>
                    <a:cubicBezTo>
                      <a:pt x="180579" y="198076"/>
                      <a:pt x="187842" y="408366"/>
                      <a:pt x="177278" y="590266"/>
                    </a:cubicBezTo>
                    <a:cubicBezTo>
                      <a:pt x="194444" y="584653"/>
                      <a:pt x="209630" y="578051"/>
                      <a:pt x="225146" y="571118"/>
                    </a:cubicBezTo>
                    <a:close/>
                  </a:path>
                </a:pathLst>
              </a:custGeom>
              <a:solidFill>
                <a:srgbClr val="FEB594"/>
              </a:solidFill>
              <a:ln w="329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C3E3023E-1AC2-4ED9-8800-A14375FA9AC0}"/>
                  </a:ext>
                </a:extLst>
              </p:cNvPr>
              <p:cNvSpPr/>
              <p:nvPr/>
            </p:nvSpPr>
            <p:spPr>
              <a:xfrm flipH="1">
                <a:off x="8354848" y="3510070"/>
                <a:ext cx="680934" cy="769718"/>
              </a:xfrm>
              <a:custGeom>
                <a:avLst/>
                <a:gdLst>
                  <a:gd name="connsiteX0" fmla="*/ 697853 w 930320"/>
                  <a:gd name="connsiteY0" fmla="*/ 83832 h 1051620"/>
                  <a:gd name="connsiteX1" fmla="*/ 505060 w 930320"/>
                  <a:gd name="connsiteY1" fmla="*/ 652970 h 1051620"/>
                  <a:gd name="connsiteX2" fmla="*/ 370038 w 930320"/>
                  <a:gd name="connsiteY2" fmla="*/ 817372 h 1051620"/>
                  <a:gd name="connsiteX3" fmla="*/ 218510 w 930320"/>
                  <a:gd name="connsiteY3" fmla="*/ 712062 h 1051620"/>
                  <a:gd name="connsiteX4" fmla="*/ 57079 w 930320"/>
                  <a:gd name="connsiteY4" fmla="*/ 669476 h 1051620"/>
                  <a:gd name="connsiteX5" fmla="*/ 14492 w 930320"/>
                  <a:gd name="connsiteY5" fmla="*/ 830908 h 1051620"/>
                  <a:gd name="connsiteX6" fmla="*/ 284205 w 930320"/>
                  <a:gd name="connsiteY6" fmla="*/ 1039877 h 1051620"/>
                  <a:gd name="connsiteX7" fmla="*/ 640411 w 930320"/>
                  <a:gd name="connsiteY7" fmla="*/ 891321 h 1051620"/>
                  <a:gd name="connsiteX8" fmla="*/ 925641 w 930320"/>
                  <a:gd name="connsiteY8" fmla="*/ 145896 h 1051620"/>
                  <a:gd name="connsiteX9" fmla="*/ 697853 w 930320"/>
                  <a:gd name="connsiteY9" fmla="*/ 83832 h 1051620"/>
                  <a:gd name="connsiteX10" fmla="*/ 697853 w 930320"/>
                  <a:gd name="connsiteY10" fmla="*/ 83832 h 105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0320" h="1051620">
                    <a:moveTo>
                      <a:pt x="697853" y="83832"/>
                    </a:moveTo>
                    <a:cubicBezTo>
                      <a:pt x="645693" y="276626"/>
                      <a:pt x="594524" y="473711"/>
                      <a:pt x="505060" y="652970"/>
                    </a:cubicBezTo>
                    <a:cubicBezTo>
                      <a:pt x="481291" y="700838"/>
                      <a:pt x="438044" y="821994"/>
                      <a:pt x="370038" y="817372"/>
                    </a:cubicBezTo>
                    <a:cubicBezTo>
                      <a:pt x="303683" y="812751"/>
                      <a:pt x="247561" y="769504"/>
                      <a:pt x="218510" y="712062"/>
                    </a:cubicBezTo>
                    <a:cubicBezTo>
                      <a:pt x="190119" y="655281"/>
                      <a:pt x="109569" y="639104"/>
                      <a:pt x="57079" y="669476"/>
                    </a:cubicBezTo>
                    <a:cubicBezTo>
                      <a:pt x="-1024" y="703809"/>
                      <a:pt x="-13899" y="774126"/>
                      <a:pt x="14492" y="830908"/>
                    </a:cubicBezTo>
                    <a:cubicBezTo>
                      <a:pt x="67312" y="937538"/>
                      <a:pt x="170642" y="1010166"/>
                      <a:pt x="284205" y="1039877"/>
                    </a:cubicBezTo>
                    <a:cubicBezTo>
                      <a:pt x="435733" y="1079163"/>
                      <a:pt x="555899" y="1017429"/>
                      <a:pt x="640411" y="891321"/>
                    </a:cubicBezTo>
                    <a:cubicBezTo>
                      <a:pt x="788308" y="670796"/>
                      <a:pt x="856644" y="399103"/>
                      <a:pt x="925641" y="145896"/>
                    </a:cubicBezTo>
                    <a:cubicBezTo>
                      <a:pt x="965586" y="-680"/>
                      <a:pt x="737799" y="-63074"/>
                      <a:pt x="697853" y="83832"/>
                    </a:cubicBezTo>
                    <a:lnTo>
                      <a:pt x="697853" y="83832"/>
                    </a:lnTo>
                    <a:close/>
                  </a:path>
                </a:pathLst>
              </a:custGeom>
              <a:solidFill>
                <a:srgbClr val="FEC6AE"/>
              </a:solidFill>
              <a:ln w="329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FEB3A794-8080-44F1-A662-FDFA0E733F6F}"/>
                  </a:ext>
                </a:extLst>
              </p:cNvPr>
              <p:cNvSpPr/>
              <p:nvPr/>
            </p:nvSpPr>
            <p:spPr>
              <a:xfrm flipH="1">
                <a:off x="8255824" y="5376176"/>
                <a:ext cx="237377" cy="384091"/>
              </a:xfrm>
              <a:custGeom>
                <a:avLst/>
                <a:gdLst>
                  <a:gd name="connsiteX0" fmla="*/ 2445 w 324314"/>
                  <a:gd name="connsiteY0" fmla="*/ 160763 h 524761"/>
                  <a:gd name="connsiteX1" fmla="*/ 59887 w 324314"/>
                  <a:gd name="connsiteY1" fmla="*/ 433777 h 524761"/>
                  <a:gd name="connsiteX2" fmla="*/ 320027 w 324314"/>
                  <a:gd name="connsiteY2" fmla="*/ 366101 h 524761"/>
                  <a:gd name="connsiteX3" fmla="*/ 262585 w 324314"/>
                  <a:gd name="connsiteY3" fmla="*/ 93087 h 524761"/>
                  <a:gd name="connsiteX4" fmla="*/ 96861 w 324314"/>
                  <a:gd name="connsiteY4" fmla="*/ 3953 h 524761"/>
                  <a:gd name="connsiteX5" fmla="*/ 2445 w 324314"/>
                  <a:gd name="connsiteY5" fmla="*/ 160763 h 524761"/>
                  <a:gd name="connsiteX6" fmla="*/ 2445 w 324314"/>
                  <a:gd name="connsiteY6" fmla="*/ 160763 h 52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314" h="524761">
                    <a:moveTo>
                      <a:pt x="2445" y="160763"/>
                    </a:moveTo>
                    <a:cubicBezTo>
                      <a:pt x="17961" y="252538"/>
                      <a:pt x="37439" y="343323"/>
                      <a:pt x="59887" y="433777"/>
                    </a:cubicBezTo>
                    <a:cubicBezTo>
                      <a:pt x="100493" y="593228"/>
                      <a:pt x="360632" y="525553"/>
                      <a:pt x="320027" y="366101"/>
                    </a:cubicBezTo>
                    <a:cubicBezTo>
                      <a:pt x="296918" y="275647"/>
                      <a:pt x="278101" y="184862"/>
                      <a:pt x="262585" y="93087"/>
                    </a:cubicBezTo>
                    <a:cubicBezTo>
                      <a:pt x="251030" y="25411"/>
                      <a:pt x="161236" y="-12883"/>
                      <a:pt x="96861" y="3953"/>
                    </a:cubicBezTo>
                    <a:cubicBezTo>
                      <a:pt x="19942" y="23761"/>
                      <a:pt x="-9109" y="92427"/>
                      <a:pt x="2445" y="160763"/>
                    </a:cubicBezTo>
                    <a:lnTo>
                      <a:pt x="2445" y="160763"/>
                    </a:lnTo>
                    <a:close/>
                  </a:path>
                </a:pathLst>
              </a:custGeom>
              <a:solidFill>
                <a:srgbClr val="FEC6AE"/>
              </a:solidFill>
              <a:ln w="329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430A0265-97E7-4E3E-A4B5-61AA35689F08}"/>
                  </a:ext>
                </a:extLst>
              </p:cNvPr>
              <p:cNvSpPr/>
              <p:nvPr/>
            </p:nvSpPr>
            <p:spPr>
              <a:xfrm flipH="1">
                <a:off x="7760720" y="4108816"/>
                <a:ext cx="629659" cy="211367"/>
              </a:xfrm>
              <a:custGeom>
                <a:avLst/>
                <a:gdLst>
                  <a:gd name="connsiteX0" fmla="*/ 782687 w 860266"/>
                  <a:gd name="connsiteY0" fmla="*/ 18817 h 288779"/>
                  <a:gd name="connsiteX1" fmla="*/ 860267 w 860266"/>
                  <a:gd name="connsiteY1" fmla="*/ 228447 h 288779"/>
                  <a:gd name="connsiteX2" fmla="*/ 355504 w 860266"/>
                  <a:gd name="connsiteY2" fmla="*/ 287870 h 288779"/>
                  <a:gd name="connsiteX3" fmla="*/ 618 w 860266"/>
                  <a:gd name="connsiteY3" fmla="*/ 216233 h 288779"/>
                  <a:gd name="connsiteX4" fmla="*/ 92393 w 860266"/>
                  <a:gd name="connsiteY4" fmla="*/ 0 h 288779"/>
                  <a:gd name="connsiteX5" fmla="*/ 430442 w 860266"/>
                  <a:gd name="connsiteY5" fmla="*/ 42586 h 288779"/>
                  <a:gd name="connsiteX6" fmla="*/ 782687 w 860266"/>
                  <a:gd name="connsiteY6" fmla="*/ 18817 h 28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266" h="288779">
                    <a:moveTo>
                      <a:pt x="782687" y="18817"/>
                    </a:moveTo>
                    <a:cubicBezTo>
                      <a:pt x="782687" y="18817"/>
                      <a:pt x="860267" y="210951"/>
                      <a:pt x="860267" y="228447"/>
                    </a:cubicBezTo>
                    <a:cubicBezTo>
                      <a:pt x="860267" y="245944"/>
                      <a:pt x="502080" y="296123"/>
                      <a:pt x="355504" y="287870"/>
                    </a:cubicBezTo>
                    <a:cubicBezTo>
                      <a:pt x="242600" y="281268"/>
                      <a:pt x="-14238" y="240662"/>
                      <a:pt x="618" y="216233"/>
                    </a:cubicBezTo>
                    <a:cubicBezTo>
                      <a:pt x="15474" y="191803"/>
                      <a:pt x="92393" y="0"/>
                      <a:pt x="92393" y="0"/>
                    </a:cubicBezTo>
                    <a:cubicBezTo>
                      <a:pt x="92393" y="0"/>
                      <a:pt x="279575" y="47208"/>
                      <a:pt x="430442" y="42586"/>
                    </a:cubicBezTo>
                    <a:cubicBezTo>
                      <a:pt x="581310" y="37965"/>
                      <a:pt x="782687" y="18817"/>
                      <a:pt x="782687" y="18817"/>
                    </a:cubicBezTo>
                    <a:close/>
                  </a:path>
                </a:pathLst>
              </a:custGeom>
              <a:solidFill>
                <a:srgbClr val="FED7C6"/>
              </a:solidFill>
              <a:ln w="329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4C652892-9DFD-4C20-9CC8-DAF27D1A4682}"/>
                  </a:ext>
                </a:extLst>
              </p:cNvPr>
              <p:cNvSpPr/>
              <p:nvPr/>
            </p:nvSpPr>
            <p:spPr>
              <a:xfrm flipH="1">
                <a:off x="7961757" y="4267326"/>
                <a:ext cx="1064198" cy="1346000"/>
              </a:xfrm>
              <a:custGeom>
                <a:avLst/>
                <a:gdLst>
                  <a:gd name="connsiteX0" fmla="*/ 868309 w 1453952"/>
                  <a:gd name="connsiteY0" fmla="*/ 0 h 1838961"/>
                  <a:gd name="connsiteX1" fmla="*/ 1032052 w 1453952"/>
                  <a:gd name="connsiteY1" fmla="*/ 42586 h 1838961"/>
                  <a:gd name="connsiteX2" fmla="*/ 1453953 w 1453952"/>
                  <a:gd name="connsiteY2" fmla="*/ 58102 h 1838961"/>
                  <a:gd name="connsiteX3" fmla="*/ 668583 w 1453952"/>
                  <a:gd name="connsiteY3" fmla="*/ 528532 h 1838961"/>
                  <a:gd name="connsiteX4" fmla="*/ 953812 w 1453952"/>
                  <a:gd name="connsiteY4" fmla="*/ 981465 h 1838961"/>
                  <a:gd name="connsiteX5" fmla="*/ 1066715 w 1453952"/>
                  <a:gd name="connsiteY5" fmla="*/ 1737124 h 1838961"/>
                  <a:gd name="connsiteX6" fmla="*/ 1049878 w 1453952"/>
                  <a:gd name="connsiteY6" fmla="*/ 1765514 h 1838961"/>
                  <a:gd name="connsiteX7" fmla="*/ 897030 w 1453952"/>
                  <a:gd name="connsiteY7" fmla="*/ 1811402 h 1838961"/>
                  <a:gd name="connsiteX8" fmla="*/ 707868 w 1453952"/>
                  <a:gd name="connsiteY8" fmla="*/ 1826918 h 1838961"/>
                  <a:gd name="connsiteX9" fmla="*/ 268470 w 1453952"/>
                  <a:gd name="connsiteY9" fmla="*/ 992689 h 1838961"/>
                  <a:gd name="connsiteX10" fmla="*/ 738 w 1453952"/>
                  <a:gd name="connsiteY10" fmla="*/ 493209 h 1838961"/>
                  <a:gd name="connsiteX11" fmla="*/ 868309 w 1453952"/>
                  <a:gd name="connsiteY11" fmla="*/ 0 h 18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3952" h="1838961">
                    <a:moveTo>
                      <a:pt x="868309" y="0"/>
                    </a:moveTo>
                    <a:cubicBezTo>
                      <a:pt x="868309" y="0"/>
                      <a:pt x="972299" y="34333"/>
                      <a:pt x="1032052" y="42586"/>
                    </a:cubicBezTo>
                    <a:cubicBezTo>
                      <a:pt x="1288230" y="79230"/>
                      <a:pt x="1453953" y="58102"/>
                      <a:pt x="1453953" y="58102"/>
                    </a:cubicBezTo>
                    <a:cubicBezTo>
                      <a:pt x="1453953" y="58102"/>
                      <a:pt x="693673" y="474391"/>
                      <a:pt x="668583" y="528532"/>
                    </a:cubicBezTo>
                    <a:cubicBezTo>
                      <a:pt x="643493" y="582673"/>
                      <a:pt x="883495" y="770515"/>
                      <a:pt x="953812" y="981465"/>
                    </a:cubicBezTo>
                    <a:cubicBezTo>
                      <a:pt x="1016536" y="1169307"/>
                      <a:pt x="1058462" y="1636435"/>
                      <a:pt x="1066715" y="1737124"/>
                    </a:cubicBezTo>
                    <a:cubicBezTo>
                      <a:pt x="1068035" y="1749339"/>
                      <a:pt x="1060773" y="1760233"/>
                      <a:pt x="1049878" y="1765514"/>
                    </a:cubicBezTo>
                    <a:cubicBezTo>
                      <a:pt x="1024789" y="1777069"/>
                      <a:pt x="973619" y="1797207"/>
                      <a:pt x="897030" y="1811402"/>
                    </a:cubicBezTo>
                    <a:cubicBezTo>
                      <a:pt x="783467" y="1832200"/>
                      <a:pt x="709848" y="1852668"/>
                      <a:pt x="707868" y="1826918"/>
                    </a:cubicBezTo>
                    <a:cubicBezTo>
                      <a:pt x="705887" y="1801168"/>
                      <a:pt x="283986" y="1018439"/>
                      <a:pt x="268470" y="992689"/>
                    </a:cubicBezTo>
                    <a:cubicBezTo>
                      <a:pt x="252954" y="966940"/>
                      <a:pt x="10971" y="589275"/>
                      <a:pt x="738" y="493209"/>
                    </a:cubicBezTo>
                    <a:cubicBezTo>
                      <a:pt x="-29304" y="203688"/>
                      <a:pt x="868309" y="0"/>
                      <a:pt x="868309" y="0"/>
                    </a:cubicBezTo>
                    <a:close/>
                  </a:path>
                </a:pathLst>
              </a:custGeom>
              <a:solidFill>
                <a:srgbClr val="38729E"/>
              </a:solidFill>
              <a:ln w="329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1F5855CB-14E0-4ECA-A934-3CB30FA5824C}"/>
                  </a:ext>
                </a:extLst>
              </p:cNvPr>
              <p:cNvSpPr/>
              <p:nvPr/>
            </p:nvSpPr>
            <p:spPr>
              <a:xfrm flipH="1">
                <a:off x="7535749" y="3248851"/>
                <a:ext cx="1070034" cy="892560"/>
              </a:xfrm>
              <a:custGeom>
                <a:avLst/>
                <a:gdLst>
                  <a:gd name="connsiteX0" fmla="*/ 559014 w 1461926"/>
                  <a:gd name="connsiteY0" fmla="*/ 0 h 1219452"/>
                  <a:gd name="connsiteX1" fmla="*/ 262891 w 1461926"/>
                  <a:gd name="connsiteY1" fmla="*/ 117525 h 1219452"/>
                  <a:gd name="connsiteX2" fmla="*/ 2091 w 1461926"/>
                  <a:gd name="connsiteY2" fmla="*/ 537115 h 1219452"/>
                  <a:gd name="connsiteX3" fmla="*/ 5393 w 1461926"/>
                  <a:gd name="connsiteY3" fmla="*/ 558573 h 1219452"/>
                  <a:gd name="connsiteX4" fmla="*/ 119617 w 1461926"/>
                  <a:gd name="connsiteY4" fmla="*/ 647707 h 1219452"/>
                  <a:gd name="connsiteX5" fmla="*/ 293923 w 1461926"/>
                  <a:gd name="connsiteY5" fmla="*/ 701188 h 1219452"/>
                  <a:gd name="connsiteX6" fmla="*/ 320333 w 1461926"/>
                  <a:gd name="connsiteY6" fmla="*/ 525561 h 1219452"/>
                  <a:gd name="connsiteX7" fmla="*/ 298875 w 1461926"/>
                  <a:gd name="connsiteY7" fmla="*/ 766883 h 1219452"/>
                  <a:gd name="connsiteX8" fmla="*/ 346083 w 1461926"/>
                  <a:gd name="connsiteY8" fmla="*/ 985096 h 1219452"/>
                  <a:gd name="connsiteX9" fmla="*/ 342121 w 1461926"/>
                  <a:gd name="connsiteY9" fmla="*/ 1165676 h 1219452"/>
                  <a:gd name="connsiteX10" fmla="*/ 666635 w 1461926"/>
                  <a:gd name="connsiteY10" fmla="*/ 1217835 h 1219452"/>
                  <a:gd name="connsiteX11" fmla="*/ 1120229 w 1461926"/>
                  <a:gd name="connsiteY11" fmla="*/ 1175249 h 1219452"/>
                  <a:gd name="connsiteX12" fmla="*/ 1114947 w 1461926"/>
                  <a:gd name="connsiteY12" fmla="*/ 754668 h 1219452"/>
                  <a:gd name="connsiteX13" fmla="*/ 1095470 w 1461926"/>
                  <a:gd name="connsiteY13" fmla="*/ 531503 h 1219452"/>
                  <a:gd name="connsiteX14" fmla="*/ 1144658 w 1461926"/>
                  <a:gd name="connsiteY14" fmla="*/ 727598 h 1219452"/>
                  <a:gd name="connsiteX15" fmla="*/ 1346035 w 1461926"/>
                  <a:gd name="connsiteY15" fmla="*/ 732220 h 1219452"/>
                  <a:gd name="connsiteX16" fmla="*/ 1453656 w 1461926"/>
                  <a:gd name="connsiteY16" fmla="*/ 650349 h 1219452"/>
                  <a:gd name="connsiteX17" fmla="*/ 1461249 w 1461926"/>
                  <a:gd name="connsiteY17" fmla="*/ 625919 h 1219452"/>
                  <a:gd name="connsiteX18" fmla="*/ 1249638 w 1461926"/>
                  <a:gd name="connsiteY18" fmla="*/ 154169 h 1219452"/>
                  <a:gd name="connsiteX19" fmla="*/ 903666 w 1461926"/>
                  <a:gd name="connsiteY19" fmla="*/ 13535 h 1219452"/>
                  <a:gd name="connsiteX20" fmla="*/ 559014 w 1461926"/>
                  <a:gd name="connsiteY20" fmla="*/ 0 h 121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61926" h="1219452">
                    <a:moveTo>
                      <a:pt x="559014" y="0"/>
                    </a:moveTo>
                    <a:cubicBezTo>
                      <a:pt x="559014" y="0"/>
                      <a:pt x="353676" y="41266"/>
                      <a:pt x="262891" y="117525"/>
                    </a:cubicBezTo>
                    <a:cubicBezTo>
                      <a:pt x="181680" y="185861"/>
                      <a:pt x="33123" y="475052"/>
                      <a:pt x="2091" y="537115"/>
                    </a:cubicBezTo>
                    <a:cubicBezTo>
                      <a:pt x="-1870" y="544378"/>
                      <a:pt x="111" y="552631"/>
                      <a:pt x="5393" y="558573"/>
                    </a:cubicBezTo>
                    <a:cubicBezTo>
                      <a:pt x="25531" y="578711"/>
                      <a:pt x="74389" y="624269"/>
                      <a:pt x="119617" y="647707"/>
                    </a:cubicBezTo>
                    <a:cubicBezTo>
                      <a:pt x="177719" y="678079"/>
                      <a:pt x="293923" y="701188"/>
                      <a:pt x="293923" y="701188"/>
                    </a:cubicBezTo>
                    <a:lnTo>
                      <a:pt x="320333" y="525561"/>
                    </a:lnTo>
                    <a:cubicBezTo>
                      <a:pt x="320333" y="525561"/>
                      <a:pt x="256288" y="641765"/>
                      <a:pt x="298875" y="766883"/>
                    </a:cubicBezTo>
                    <a:cubicBezTo>
                      <a:pt x="323964" y="839841"/>
                      <a:pt x="342121" y="937228"/>
                      <a:pt x="346083" y="985096"/>
                    </a:cubicBezTo>
                    <a:cubicBezTo>
                      <a:pt x="348064" y="1012167"/>
                      <a:pt x="342121" y="1165676"/>
                      <a:pt x="342121" y="1165676"/>
                    </a:cubicBezTo>
                    <a:cubicBezTo>
                      <a:pt x="342121" y="1165676"/>
                      <a:pt x="498271" y="1206281"/>
                      <a:pt x="666635" y="1217835"/>
                    </a:cubicBezTo>
                    <a:cubicBezTo>
                      <a:pt x="834340" y="1229390"/>
                      <a:pt x="1120229" y="1175249"/>
                      <a:pt x="1120229" y="1175249"/>
                    </a:cubicBezTo>
                    <a:cubicBezTo>
                      <a:pt x="1120229" y="1175249"/>
                      <a:pt x="1106033" y="819043"/>
                      <a:pt x="1114947" y="754668"/>
                    </a:cubicBezTo>
                    <a:cubicBezTo>
                      <a:pt x="1132443" y="625589"/>
                      <a:pt x="1095470" y="531503"/>
                      <a:pt x="1095470" y="531503"/>
                    </a:cubicBezTo>
                    <a:lnTo>
                      <a:pt x="1144658" y="727598"/>
                    </a:lnTo>
                    <a:cubicBezTo>
                      <a:pt x="1144658" y="727598"/>
                      <a:pt x="1313683" y="749056"/>
                      <a:pt x="1346035" y="732220"/>
                    </a:cubicBezTo>
                    <a:cubicBezTo>
                      <a:pt x="1377067" y="716044"/>
                      <a:pt x="1430548" y="670156"/>
                      <a:pt x="1453656" y="650349"/>
                    </a:cubicBezTo>
                    <a:cubicBezTo>
                      <a:pt x="1460919" y="644406"/>
                      <a:pt x="1463230" y="634833"/>
                      <a:pt x="1461249" y="625919"/>
                    </a:cubicBezTo>
                    <a:cubicBezTo>
                      <a:pt x="1445073" y="560224"/>
                      <a:pt x="1371455" y="289191"/>
                      <a:pt x="1249638" y="154169"/>
                    </a:cubicBezTo>
                    <a:cubicBezTo>
                      <a:pt x="1186914" y="85173"/>
                      <a:pt x="957477" y="13535"/>
                      <a:pt x="903666" y="13535"/>
                    </a:cubicBezTo>
                    <a:cubicBezTo>
                      <a:pt x="849195" y="12545"/>
                      <a:pt x="559014" y="0"/>
                      <a:pt x="559014" y="0"/>
                    </a:cubicBezTo>
                    <a:close/>
                  </a:path>
                </a:pathLst>
              </a:custGeom>
              <a:solidFill>
                <a:srgbClr val="2A80E9"/>
              </a:solidFill>
              <a:ln w="329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E190C3B-B047-4357-91A2-E1478D34279A}"/>
                  </a:ext>
                </a:extLst>
              </p:cNvPr>
              <p:cNvSpPr/>
              <p:nvPr/>
            </p:nvSpPr>
            <p:spPr>
              <a:xfrm flipH="1">
                <a:off x="8271286" y="2540873"/>
                <a:ext cx="2416" cy="2416"/>
              </a:xfrm>
              <a:custGeom>
                <a:avLst/>
                <a:gdLst>
                  <a:gd name="connsiteX0" fmla="*/ 0 w 3301"/>
                  <a:gd name="connsiteY0" fmla="*/ 0 h 3301"/>
                  <a:gd name="connsiteX1" fmla="*/ 0 w 3301"/>
                  <a:gd name="connsiteY1" fmla="*/ 0 h 3301"/>
                  <a:gd name="connsiteX2" fmla="*/ 0 w 3301"/>
                  <a:gd name="connsiteY2" fmla="*/ 0 h 3301"/>
                </a:gdLst>
                <a:ahLst/>
                <a:cxnLst>
                  <a:cxn ang="0">
                    <a:pos x="connsiteX0" y="connsiteY0"/>
                  </a:cxn>
                  <a:cxn ang="0">
                    <a:pos x="connsiteX1" y="connsiteY1"/>
                  </a:cxn>
                  <a:cxn ang="0">
                    <a:pos x="connsiteX2" y="connsiteY2"/>
                  </a:cxn>
                </a:cxnLst>
                <a:rect l="l" t="t" r="r" b="b"/>
                <a:pathLst>
                  <a:path w="3301" h="3301">
                    <a:moveTo>
                      <a:pt x="0" y="0"/>
                    </a:moveTo>
                    <a:lnTo>
                      <a:pt x="0" y="0"/>
                    </a:lnTo>
                    <a:lnTo>
                      <a:pt x="0" y="0"/>
                    </a:lnTo>
                    <a:close/>
                  </a:path>
                </a:pathLst>
              </a:custGeom>
              <a:solidFill>
                <a:srgbClr val="001D80"/>
              </a:solidFill>
              <a:ln w="329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DDB5393-1EA5-4070-BA7D-EAAA178C59D3}"/>
                  </a:ext>
                </a:extLst>
              </p:cNvPr>
              <p:cNvSpPr/>
              <p:nvPr/>
            </p:nvSpPr>
            <p:spPr>
              <a:xfrm flipH="1">
                <a:off x="7676874" y="2143390"/>
                <a:ext cx="285123" cy="268211"/>
              </a:xfrm>
              <a:custGeom>
                <a:avLst/>
                <a:gdLst>
                  <a:gd name="connsiteX0" fmla="*/ 389549 w 389548"/>
                  <a:gd name="connsiteY0" fmla="*/ 183220 h 366440"/>
                  <a:gd name="connsiteX1" fmla="*/ 194774 w 389548"/>
                  <a:gd name="connsiteY1" fmla="*/ 366440 h 366440"/>
                  <a:gd name="connsiteX2" fmla="*/ 0 w 389548"/>
                  <a:gd name="connsiteY2" fmla="*/ 183220 h 366440"/>
                  <a:gd name="connsiteX3" fmla="*/ 194774 w 389548"/>
                  <a:gd name="connsiteY3" fmla="*/ 0 h 366440"/>
                  <a:gd name="connsiteX4" fmla="*/ 389549 w 389548"/>
                  <a:gd name="connsiteY4" fmla="*/ 183220 h 36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48" h="366440">
                    <a:moveTo>
                      <a:pt x="389549" y="183220"/>
                    </a:moveTo>
                    <a:cubicBezTo>
                      <a:pt x="389549" y="284410"/>
                      <a:pt x="302346" y="366440"/>
                      <a:pt x="194774" y="366440"/>
                    </a:cubicBezTo>
                    <a:cubicBezTo>
                      <a:pt x="87203" y="366440"/>
                      <a:pt x="0" y="284410"/>
                      <a:pt x="0" y="183220"/>
                    </a:cubicBezTo>
                    <a:cubicBezTo>
                      <a:pt x="0" y="82030"/>
                      <a:pt x="87203" y="0"/>
                      <a:pt x="194774" y="0"/>
                    </a:cubicBezTo>
                    <a:cubicBezTo>
                      <a:pt x="302346" y="0"/>
                      <a:pt x="389549" y="82030"/>
                      <a:pt x="389549" y="183220"/>
                    </a:cubicBezTo>
                    <a:close/>
                  </a:path>
                </a:pathLst>
              </a:custGeom>
              <a:solidFill>
                <a:srgbClr val="1B405E"/>
              </a:solidFill>
              <a:ln w="329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C38ED709-C143-492A-8D9C-E263B8F99470}"/>
                  </a:ext>
                </a:extLst>
              </p:cNvPr>
              <p:cNvSpPr/>
              <p:nvPr/>
            </p:nvSpPr>
            <p:spPr>
              <a:xfrm flipH="1">
                <a:off x="8110854" y="5655254"/>
                <a:ext cx="495919" cy="587462"/>
              </a:xfrm>
              <a:custGeom>
                <a:avLst/>
                <a:gdLst>
                  <a:gd name="connsiteX0" fmla="*/ 214393 w 677545"/>
                  <a:gd name="connsiteY0" fmla="*/ 68996 h 802616"/>
                  <a:gd name="connsiteX1" fmla="*/ 355026 w 677545"/>
                  <a:gd name="connsiteY1" fmla="*/ 72958 h 802616"/>
                  <a:gd name="connsiteX2" fmla="*/ 486747 w 677545"/>
                  <a:gd name="connsiteY2" fmla="*/ 0 h 802616"/>
                  <a:gd name="connsiteX3" fmla="*/ 592057 w 677545"/>
                  <a:gd name="connsiteY3" fmla="*/ 109602 h 802616"/>
                  <a:gd name="connsiteX4" fmla="*/ 666335 w 677545"/>
                  <a:gd name="connsiteY4" fmla="*/ 185201 h 802616"/>
                  <a:gd name="connsiteX5" fmla="*/ 536596 w 677545"/>
                  <a:gd name="connsiteY5" fmla="*/ 441379 h 802616"/>
                  <a:gd name="connsiteX6" fmla="*/ 274476 w 677545"/>
                  <a:gd name="connsiteY6" fmla="*/ 771835 h 802616"/>
                  <a:gd name="connsiteX7" fmla="*/ 48009 w 677545"/>
                  <a:gd name="connsiteY7" fmla="*/ 786030 h 802616"/>
                  <a:gd name="connsiteX8" fmla="*/ 95877 w 677545"/>
                  <a:gd name="connsiteY8" fmla="*/ 593897 h 802616"/>
                  <a:gd name="connsiteX9" fmla="*/ 207460 w 677545"/>
                  <a:gd name="connsiteY9" fmla="*/ 320882 h 802616"/>
                  <a:gd name="connsiteX10" fmla="*/ 214393 w 677545"/>
                  <a:gd name="connsiteY10" fmla="*/ 68996 h 80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545" h="802616">
                    <a:moveTo>
                      <a:pt x="214393" y="68996"/>
                    </a:moveTo>
                    <a:cubicBezTo>
                      <a:pt x="214393" y="68996"/>
                      <a:pt x="311780" y="87153"/>
                      <a:pt x="355026" y="72958"/>
                    </a:cubicBezTo>
                    <a:cubicBezTo>
                      <a:pt x="421382" y="51170"/>
                      <a:pt x="486747" y="0"/>
                      <a:pt x="486747" y="0"/>
                    </a:cubicBezTo>
                    <a:cubicBezTo>
                      <a:pt x="486747" y="0"/>
                      <a:pt x="569278" y="88474"/>
                      <a:pt x="592057" y="109602"/>
                    </a:cubicBezTo>
                    <a:cubicBezTo>
                      <a:pt x="614836" y="130730"/>
                      <a:pt x="643557" y="145256"/>
                      <a:pt x="666335" y="185201"/>
                    </a:cubicBezTo>
                    <a:cubicBezTo>
                      <a:pt x="689114" y="225146"/>
                      <a:pt x="690765" y="336729"/>
                      <a:pt x="536596" y="441379"/>
                    </a:cubicBezTo>
                    <a:cubicBezTo>
                      <a:pt x="481135" y="479343"/>
                      <a:pt x="411478" y="723306"/>
                      <a:pt x="274476" y="771835"/>
                    </a:cubicBezTo>
                    <a:cubicBezTo>
                      <a:pt x="182700" y="804187"/>
                      <a:pt x="110073" y="814421"/>
                      <a:pt x="48009" y="786030"/>
                    </a:cubicBezTo>
                    <a:cubicBezTo>
                      <a:pt x="-15375" y="756979"/>
                      <a:pt x="-31221" y="687983"/>
                      <a:pt x="95877" y="593897"/>
                    </a:cubicBezTo>
                    <a:cubicBezTo>
                      <a:pt x="222976" y="499811"/>
                      <a:pt x="193925" y="389879"/>
                      <a:pt x="207460" y="320882"/>
                    </a:cubicBezTo>
                    <a:cubicBezTo>
                      <a:pt x="220995" y="251556"/>
                      <a:pt x="214393" y="68996"/>
                      <a:pt x="214393" y="68996"/>
                    </a:cubicBezTo>
                    <a:close/>
                  </a:path>
                </a:pathLst>
              </a:custGeom>
              <a:solidFill>
                <a:srgbClr val="171310"/>
              </a:solidFill>
              <a:ln w="329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775F538A-DB73-4629-B9D7-76E832D09950}"/>
                  </a:ext>
                </a:extLst>
              </p:cNvPr>
              <p:cNvSpPr/>
              <p:nvPr/>
            </p:nvSpPr>
            <p:spPr>
              <a:xfrm flipH="1">
                <a:off x="9009193" y="5554735"/>
                <a:ext cx="227441" cy="409806"/>
              </a:xfrm>
              <a:custGeom>
                <a:avLst/>
                <a:gdLst>
                  <a:gd name="connsiteX0" fmla="*/ 39990 w 310739"/>
                  <a:gd name="connsiteY0" fmla="*/ 127099 h 559894"/>
                  <a:gd name="connsiteX1" fmla="*/ 706 w 310739"/>
                  <a:gd name="connsiteY1" fmla="*/ 432796 h 559894"/>
                  <a:gd name="connsiteX2" fmla="*/ 135727 w 310739"/>
                  <a:gd name="connsiteY2" fmla="*/ 559894 h 559894"/>
                  <a:gd name="connsiteX3" fmla="*/ 270749 w 310739"/>
                  <a:gd name="connsiteY3" fmla="*/ 432796 h 559894"/>
                  <a:gd name="connsiteX4" fmla="*/ 310034 w 310739"/>
                  <a:gd name="connsiteY4" fmla="*/ 127099 h 559894"/>
                  <a:gd name="connsiteX5" fmla="*/ 175012 w 310739"/>
                  <a:gd name="connsiteY5" fmla="*/ 0 h 559894"/>
                  <a:gd name="connsiteX6" fmla="*/ 39990 w 310739"/>
                  <a:gd name="connsiteY6" fmla="*/ 127099 h 559894"/>
                  <a:gd name="connsiteX7" fmla="*/ 39990 w 310739"/>
                  <a:gd name="connsiteY7" fmla="*/ 127099 h 55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739" h="559894">
                    <a:moveTo>
                      <a:pt x="39990" y="127099"/>
                    </a:moveTo>
                    <a:cubicBezTo>
                      <a:pt x="27116" y="229108"/>
                      <a:pt x="13580" y="331117"/>
                      <a:pt x="706" y="432796"/>
                    </a:cubicBezTo>
                    <a:cubicBezTo>
                      <a:pt x="-8208" y="501132"/>
                      <a:pt x="69042" y="559894"/>
                      <a:pt x="135727" y="559894"/>
                    </a:cubicBezTo>
                    <a:cubicBezTo>
                      <a:pt x="215618" y="559894"/>
                      <a:pt x="261505" y="501132"/>
                      <a:pt x="270749" y="432796"/>
                    </a:cubicBezTo>
                    <a:cubicBezTo>
                      <a:pt x="283624" y="330787"/>
                      <a:pt x="297159" y="228778"/>
                      <a:pt x="310034" y="127099"/>
                    </a:cubicBezTo>
                    <a:cubicBezTo>
                      <a:pt x="318947" y="58763"/>
                      <a:pt x="241698" y="0"/>
                      <a:pt x="175012" y="0"/>
                    </a:cubicBezTo>
                    <a:cubicBezTo>
                      <a:pt x="94792" y="0"/>
                      <a:pt x="48904" y="58763"/>
                      <a:pt x="39990" y="127099"/>
                    </a:cubicBezTo>
                    <a:lnTo>
                      <a:pt x="39990" y="127099"/>
                    </a:lnTo>
                    <a:close/>
                  </a:path>
                </a:pathLst>
              </a:custGeom>
              <a:solidFill>
                <a:srgbClr val="FEC6AE"/>
              </a:solidFill>
              <a:ln w="329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19511169-EEFF-4F4E-BD13-58662C98F52F}"/>
                  </a:ext>
                </a:extLst>
              </p:cNvPr>
              <p:cNvSpPr/>
              <p:nvPr/>
            </p:nvSpPr>
            <p:spPr>
              <a:xfrm flipH="1">
                <a:off x="8576747" y="3894743"/>
                <a:ext cx="216212" cy="158138"/>
              </a:xfrm>
              <a:custGeom>
                <a:avLst/>
                <a:gdLst>
                  <a:gd name="connsiteX0" fmla="*/ 33333 w 295398"/>
                  <a:gd name="connsiteY0" fmla="*/ 84826 h 216054"/>
                  <a:gd name="connsiteX1" fmla="*/ 226126 w 295398"/>
                  <a:gd name="connsiteY1" fmla="*/ 204332 h 216054"/>
                  <a:gd name="connsiteX2" fmla="*/ 281588 w 295398"/>
                  <a:gd name="connsiteY2" fmla="*/ 140287 h 216054"/>
                  <a:gd name="connsiteX3" fmla="*/ 49179 w 295398"/>
                  <a:gd name="connsiteY3" fmla="*/ 974 h 216054"/>
                  <a:gd name="connsiteX4" fmla="*/ 33333 w 295398"/>
                  <a:gd name="connsiteY4" fmla="*/ 84826 h 216054"/>
                  <a:gd name="connsiteX5" fmla="*/ 33333 w 295398"/>
                  <a:gd name="connsiteY5" fmla="*/ 84826 h 21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398" h="216054">
                    <a:moveTo>
                      <a:pt x="33333" y="84826"/>
                    </a:moveTo>
                    <a:cubicBezTo>
                      <a:pt x="110912" y="100342"/>
                      <a:pt x="170005" y="150521"/>
                      <a:pt x="226126" y="204332"/>
                    </a:cubicBezTo>
                    <a:cubicBezTo>
                      <a:pt x="266072" y="242296"/>
                      <a:pt x="321533" y="179242"/>
                      <a:pt x="281588" y="140287"/>
                    </a:cubicBezTo>
                    <a:cubicBezTo>
                      <a:pt x="214572" y="76243"/>
                      <a:pt x="140954" y="19131"/>
                      <a:pt x="49179" y="974"/>
                    </a:cubicBezTo>
                    <a:cubicBezTo>
                      <a:pt x="-4302" y="-9920"/>
                      <a:pt x="-20808" y="73932"/>
                      <a:pt x="33333" y="84826"/>
                    </a:cubicBezTo>
                    <a:lnTo>
                      <a:pt x="33333" y="84826"/>
                    </a:lnTo>
                    <a:close/>
                  </a:path>
                </a:pathLst>
              </a:custGeom>
              <a:solidFill>
                <a:srgbClr val="FEC6AE"/>
              </a:solidFill>
              <a:ln w="329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18C98303-48C3-4AE8-85AF-1E7D9142A1C1}"/>
                  </a:ext>
                </a:extLst>
              </p:cNvPr>
              <p:cNvSpPr/>
              <p:nvPr/>
            </p:nvSpPr>
            <p:spPr>
              <a:xfrm flipH="1">
                <a:off x="7949192" y="3055306"/>
                <a:ext cx="247429" cy="290440"/>
              </a:xfrm>
              <a:custGeom>
                <a:avLst/>
                <a:gdLst>
                  <a:gd name="connsiteX0" fmla="*/ 314280 w 338049"/>
                  <a:gd name="connsiteY0" fmla="*/ 1981 h 396811"/>
                  <a:gd name="connsiteX1" fmla="*/ 0 w 338049"/>
                  <a:gd name="connsiteY1" fmla="*/ 0 h 396811"/>
                  <a:gd name="connsiteX2" fmla="*/ 23109 w 338049"/>
                  <a:gd name="connsiteY2" fmla="*/ 301405 h 396811"/>
                  <a:gd name="connsiteX3" fmla="*/ 180579 w 338049"/>
                  <a:gd name="connsiteY3" fmla="*/ 396812 h 396811"/>
                  <a:gd name="connsiteX4" fmla="*/ 338049 w 338049"/>
                  <a:gd name="connsiteY4" fmla="*/ 301405 h 396811"/>
                  <a:gd name="connsiteX5" fmla="*/ 314280 w 338049"/>
                  <a:gd name="connsiteY5" fmla="*/ 1981 h 39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049" h="396811">
                    <a:moveTo>
                      <a:pt x="314280" y="1981"/>
                    </a:moveTo>
                    <a:lnTo>
                      <a:pt x="0" y="0"/>
                    </a:lnTo>
                    <a:cubicBezTo>
                      <a:pt x="0" y="0"/>
                      <a:pt x="23109" y="299424"/>
                      <a:pt x="23109" y="301405"/>
                    </a:cubicBezTo>
                    <a:cubicBezTo>
                      <a:pt x="23109" y="354225"/>
                      <a:pt x="93425" y="396812"/>
                      <a:pt x="180579" y="396812"/>
                    </a:cubicBezTo>
                    <a:cubicBezTo>
                      <a:pt x="267732" y="396812"/>
                      <a:pt x="338049" y="354225"/>
                      <a:pt x="338049" y="301405"/>
                    </a:cubicBezTo>
                    <a:cubicBezTo>
                      <a:pt x="337389" y="300085"/>
                      <a:pt x="314280" y="1981"/>
                      <a:pt x="314280" y="1981"/>
                    </a:cubicBezTo>
                    <a:close/>
                  </a:path>
                </a:pathLst>
              </a:custGeom>
              <a:solidFill>
                <a:srgbClr val="FEC6AE"/>
              </a:solidFill>
              <a:ln w="329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EE671360-010C-45D2-BB8C-22FBD5DCDF87}"/>
                  </a:ext>
                </a:extLst>
              </p:cNvPr>
              <p:cNvSpPr/>
              <p:nvPr/>
            </p:nvSpPr>
            <p:spPr>
              <a:xfrm flipH="1">
                <a:off x="7960790" y="3076086"/>
                <a:ext cx="234382" cy="69881"/>
              </a:xfrm>
              <a:custGeom>
                <a:avLst/>
                <a:gdLst>
                  <a:gd name="connsiteX0" fmla="*/ 165723 w 320222"/>
                  <a:gd name="connsiteY0" fmla="*/ 26410 h 95474"/>
                  <a:gd name="connsiteX1" fmla="*/ 0 w 320222"/>
                  <a:gd name="connsiteY1" fmla="*/ 0 h 95474"/>
                  <a:gd name="connsiteX2" fmla="*/ 3961 w 320222"/>
                  <a:gd name="connsiteY2" fmla="*/ 60083 h 95474"/>
                  <a:gd name="connsiteX3" fmla="*/ 152518 w 320222"/>
                  <a:gd name="connsiteY3" fmla="*/ 93096 h 95474"/>
                  <a:gd name="connsiteX4" fmla="*/ 320222 w 320222"/>
                  <a:gd name="connsiteY4" fmla="*/ 84182 h 95474"/>
                  <a:gd name="connsiteX5" fmla="*/ 314940 w 320222"/>
                  <a:gd name="connsiteY5" fmla="*/ 5942 h 95474"/>
                  <a:gd name="connsiteX6" fmla="*/ 165723 w 320222"/>
                  <a:gd name="connsiteY6" fmla="*/ 26410 h 9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222" h="95474">
                    <a:moveTo>
                      <a:pt x="165723" y="26410"/>
                    </a:moveTo>
                    <a:cubicBezTo>
                      <a:pt x="107621" y="26410"/>
                      <a:pt x="51500" y="16836"/>
                      <a:pt x="0" y="0"/>
                    </a:cubicBezTo>
                    <a:lnTo>
                      <a:pt x="3961" y="60083"/>
                    </a:lnTo>
                    <a:cubicBezTo>
                      <a:pt x="39615" y="76919"/>
                      <a:pt x="95737" y="89134"/>
                      <a:pt x="152518" y="93096"/>
                    </a:cubicBezTo>
                    <a:cubicBezTo>
                      <a:pt x="202368" y="96397"/>
                      <a:pt x="272684" y="98378"/>
                      <a:pt x="320222" y="84182"/>
                    </a:cubicBezTo>
                    <a:lnTo>
                      <a:pt x="314940" y="5942"/>
                    </a:lnTo>
                    <a:cubicBezTo>
                      <a:pt x="267072" y="19477"/>
                      <a:pt x="217223" y="26410"/>
                      <a:pt x="165723" y="26410"/>
                    </a:cubicBezTo>
                    <a:close/>
                  </a:path>
                </a:pathLst>
              </a:custGeom>
              <a:solidFill>
                <a:srgbClr val="FEB594"/>
              </a:solidFill>
              <a:ln w="329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C6925B3B-E3E7-4F3C-8599-ECAA846171C0}"/>
                  </a:ext>
                </a:extLst>
              </p:cNvPr>
              <p:cNvSpPr/>
              <p:nvPr/>
            </p:nvSpPr>
            <p:spPr>
              <a:xfrm flipH="1">
                <a:off x="7619854" y="4275300"/>
                <a:ext cx="1642008" cy="1486560"/>
              </a:xfrm>
              <a:custGeom>
                <a:avLst/>
                <a:gdLst>
                  <a:gd name="connsiteX0" fmla="*/ 2055547 w 2243381"/>
                  <a:gd name="connsiteY0" fmla="*/ 0 h 2031001"/>
                  <a:gd name="connsiteX1" fmla="*/ 2217639 w 2243381"/>
                  <a:gd name="connsiteY1" fmla="*/ 256838 h 2031001"/>
                  <a:gd name="connsiteX2" fmla="*/ 2222921 w 2243381"/>
                  <a:gd name="connsiteY2" fmla="*/ 617006 h 2031001"/>
                  <a:gd name="connsiteX3" fmla="*/ 1872657 w 2243381"/>
                  <a:gd name="connsiteY3" fmla="*/ 858328 h 2031001"/>
                  <a:gd name="connsiteX4" fmla="*/ 806680 w 2243381"/>
                  <a:gd name="connsiteY4" fmla="*/ 756319 h 2031001"/>
                  <a:gd name="connsiteX5" fmla="*/ 682882 w 2243381"/>
                  <a:gd name="connsiteY5" fmla="*/ 1246887 h 2031001"/>
                  <a:gd name="connsiteX6" fmla="*/ 385439 w 2243381"/>
                  <a:gd name="connsiteY6" fmla="*/ 2012119 h 2031001"/>
                  <a:gd name="connsiteX7" fmla="*/ 361009 w 2243381"/>
                  <a:gd name="connsiteY7" fmla="*/ 2029616 h 2031001"/>
                  <a:gd name="connsiteX8" fmla="*/ 148738 w 2243381"/>
                  <a:gd name="connsiteY8" fmla="*/ 2019382 h 2031001"/>
                  <a:gd name="connsiteX9" fmla="*/ 16358 w 2243381"/>
                  <a:gd name="connsiteY9" fmla="*/ 1967882 h 2031001"/>
                  <a:gd name="connsiteX10" fmla="*/ 181 w 2243381"/>
                  <a:gd name="connsiteY10" fmla="*/ 1932888 h 2031001"/>
                  <a:gd name="connsiteX11" fmla="*/ 87335 w 2243381"/>
                  <a:gd name="connsiteY11" fmla="*/ 1259762 h 2031001"/>
                  <a:gd name="connsiteX12" fmla="*/ 253058 w 2243381"/>
                  <a:gd name="connsiteY12" fmla="*/ 267402 h 2031001"/>
                  <a:gd name="connsiteX13" fmla="*/ 497021 w 2243381"/>
                  <a:gd name="connsiteY13" fmla="*/ 99698 h 2031001"/>
                  <a:gd name="connsiteX14" fmla="*/ 1657745 w 2243381"/>
                  <a:gd name="connsiteY14" fmla="*/ 59092 h 2031001"/>
                  <a:gd name="connsiteX15" fmla="*/ 2055547 w 2243381"/>
                  <a:gd name="connsiteY15" fmla="*/ 0 h 203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3381" h="2031001">
                    <a:moveTo>
                      <a:pt x="2055547" y="0"/>
                    </a:moveTo>
                    <a:cubicBezTo>
                      <a:pt x="2055547" y="0"/>
                      <a:pt x="2192880" y="150868"/>
                      <a:pt x="2217639" y="256838"/>
                    </a:cubicBezTo>
                    <a:cubicBezTo>
                      <a:pt x="2242068" y="362809"/>
                      <a:pt x="2258244" y="523250"/>
                      <a:pt x="2222921" y="617006"/>
                    </a:cubicBezTo>
                    <a:cubicBezTo>
                      <a:pt x="2187267" y="710432"/>
                      <a:pt x="2075685" y="846113"/>
                      <a:pt x="1872657" y="858328"/>
                    </a:cubicBezTo>
                    <a:cubicBezTo>
                      <a:pt x="1537249" y="878466"/>
                      <a:pt x="837712" y="756319"/>
                      <a:pt x="806680" y="756319"/>
                    </a:cubicBezTo>
                    <a:cubicBezTo>
                      <a:pt x="775648" y="756319"/>
                      <a:pt x="787862" y="960997"/>
                      <a:pt x="682882" y="1246887"/>
                    </a:cubicBezTo>
                    <a:cubicBezTo>
                      <a:pt x="588796" y="1501084"/>
                      <a:pt x="420762" y="1923645"/>
                      <a:pt x="385439" y="2012119"/>
                    </a:cubicBezTo>
                    <a:cubicBezTo>
                      <a:pt x="381477" y="2022353"/>
                      <a:pt x="371904" y="2028956"/>
                      <a:pt x="361009" y="2029616"/>
                    </a:cubicBezTo>
                    <a:cubicBezTo>
                      <a:pt x="324365" y="2031596"/>
                      <a:pt x="237212" y="2033577"/>
                      <a:pt x="148738" y="2019382"/>
                    </a:cubicBezTo>
                    <a:cubicBezTo>
                      <a:pt x="86674" y="2009808"/>
                      <a:pt x="41117" y="1983728"/>
                      <a:pt x="16358" y="1967882"/>
                    </a:cubicBezTo>
                    <a:cubicBezTo>
                      <a:pt x="4803" y="1960289"/>
                      <a:pt x="-1139" y="1946424"/>
                      <a:pt x="181" y="1932888"/>
                    </a:cubicBezTo>
                    <a:cubicBezTo>
                      <a:pt x="11076" y="1834841"/>
                      <a:pt x="58284" y="1427135"/>
                      <a:pt x="87335" y="1259762"/>
                    </a:cubicBezTo>
                    <a:cubicBezTo>
                      <a:pt x="118367" y="1083474"/>
                      <a:pt x="140815" y="404735"/>
                      <a:pt x="253058" y="267402"/>
                    </a:cubicBezTo>
                    <a:cubicBezTo>
                      <a:pt x="351106" y="147236"/>
                      <a:pt x="386759" y="134361"/>
                      <a:pt x="497021" y="99698"/>
                    </a:cubicBezTo>
                    <a:cubicBezTo>
                      <a:pt x="596389" y="68666"/>
                      <a:pt x="1657745" y="59092"/>
                      <a:pt x="1657745" y="59092"/>
                    </a:cubicBezTo>
                    <a:lnTo>
                      <a:pt x="2055547" y="0"/>
                    </a:lnTo>
                    <a:close/>
                  </a:path>
                </a:pathLst>
              </a:custGeom>
              <a:solidFill>
                <a:srgbClr val="3B78A6"/>
              </a:solidFill>
              <a:ln w="329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C4F4EF1A-A27D-46A8-81C2-3BCEF576FBE3}"/>
                  </a:ext>
                </a:extLst>
              </p:cNvPr>
              <p:cNvSpPr/>
              <p:nvPr/>
            </p:nvSpPr>
            <p:spPr>
              <a:xfrm flipH="1">
                <a:off x="8991939" y="5839860"/>
                <a:ext cx="621829" cy="507518"/>
              </a:xfrm>
              <a:custGeom>
                <a:avLst/>
                <a:gdLst>
                  <a:gd name="connsiteX0" fmla="*/ 490544 w 849570"/>
                  <a:gd name="connsiteY0" fmla="*/ 92435 h 693393"/>
                  <a:gd name="connsiteX1" fmla="*/ 341987 w 849570"/>
                  <a:gd name="connsiteY1" fmla="*/ 270373 h 693393"/>
                  <a:gd name="connsiteX2" fmla="*/ 38601 w 849570"/>
                  <a:gd name="connsiteY2" fmla="*/ 487927 h 693393"/>
                  <a:gd name="connsiteX3" fmla="*/ 43223 w 849570"/>
                  <a:gd name="connsiteY3" fmla="*/ 664874 h 693393"/>
                  <a:gd name="connsiteX4" fmla="*/ 480640 w 849570"/>
                  <a:gd name="connsiteY4" fmla="*/ 613375 h 693393"/>
                  <a:gd name="connsiteX5" fmla="*/ 777424 w 849570"/>
                  <a:gd name="connsiteY5" fmla="*/ 495850 h 693393"/>
                  <a:gd name="connsiteX6" fmla="*/ 832224 w 849570"/>
                  <a:gd name="connsiteY6" fmla="*/ 303056 h 693393"/>
                  <a:gd name="connsiteX7" fmla="*/ 801193 w 849570"/>
                  <a:gd name="connsiteY7" fmla="*/ 149547 h 693393"/>
                  <a:gd name="connsiteX8" fmla="*/ 789638 w 849570"/>
                  <a:gd name="connsiteY8" fmla="*/ 35324 h 693393"/>
                  <a:gd name="connsiteX9" fmla="*/ 617973 w 849570"/>
                  <a:gd name="connsiteY9" fmla="*/ 52160 h 693393"/>
                  <a:gd name="connsiteX10" fmla="*/ 515303 w 849570"/>
                  <a:gd name="connsiteY10" fmla="*/ 0 h 693393"/>
                  <a:gd name="connsiteX11" fmla="*/ 490544 w 849570"/>
                  <a:gd name="connsiteY11" fmla="*/ 92435 h 6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9570" h="693393">
                    <a:moveTo>
                      <a:pt x="490544" y="92435"/>
                    </a:moveTo>
                    <a:cubicBezTo>
                      <a:pt x="458192" y="152519"/>
                      <a:pt x="394477" y="235710"/>
                      <a:pt x="341987" y="270373"/>
                    </a:cubicBezTo>
                    <a:cubicBezTo>
                      <a:pt x="218850" y="352905"/>
                      <a:pt x="62040" y="464488"/>
                      <a:pt x="38601" y="487927"/>
                    </a:cubicBezTo>
                    <a:cubicBezTo>
                      <a:pt x="15492" y="511035"/>
                      <a:pt x="-37658" y="611064"/>
                      <a:pt x="43223" y="664874"/>
                    </a:cubicBezTo>
                    <a:cubicBezTo>
                      <a:pt x="101325" y="702839"/>
                      <a:pt x="269029" y="717694"/>
                      <a:pt x="480640" y="613375"/>
                    </a:cubicBezTo>
                    <a:cubicBezTo>
                      <a:pt x="640091" y="534804"/>
                      <a:pt x="719321" y="517968"/>
                      <a:pt x="777424" y="495850"/>
                    </a:cubicBezTo>
                    <a:cubicBezTo>
                      <a:pt x="874151" y="460196"/>
                      <a:pt x="852362" y="354556"/>
                      <a:pt x="832224" y="303056"/>
                    </a:cubicBezTo>
                    <a:cubicBezTo>
                      <a:pt x="816709" y="262450"/>
                      <a:pt x="812087" y="254528"/>
                      <a:pt x="801193" y="149547"/>
                    </a:cubicBezTo>
                    <a:cubicBezTo>
                      <a:pt x="798552" y="127099"/>
                      <a:pt x="789638" y="35324"/>
                      <a:pt x="789638" y="35324"/>
                    </a:cubicBezTo>
                    <a:cubicBezTo>
                      <a:pt x="789638" y="35324"/>
                      <a:pt x="707767" y="63054"/>
                      <a:pt x="617973" y="52160"/>
                    </a:cubicBezTo>
                    <a:cubicBezTo>
                      <a:pt x="552278" y="43907"/>
                      <a:pt x="515303" y="0"/>
                      <a:pt x="515303" y="0"/>
                    </a:cubicBezTo>
                    <a:cubicBezTo>
                      <a:pt x="515303" y="0"/>
                      <a:pt x="502428" y="70977"/>
                      <a:pt x="490544" y="92435"/>
                    </a:cubicBezTo>
                    <a:close/>
                  </a:path>
                </a:pathLst>
              </a:custGeom>
              <a:solidFill>
                <a:srgbClr val="171310"/>
              </a:solidFill>
              <a:ln w="329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C0D64A40-7079-47FD-96A1-FDFC5D944A7F}"/>
                  </a:ext>
                </a:extLst>
              </p:cNvPr>
              <p:cNvSpPr/>
              <p:nvPr/>
            </p:nvSpPr>
            <p:spPr>
              <a:xfrm flipH="1">
                <a:off x="7649328" y="4854006"/>
                <a:ext cx="923996" cy="139178"/>
              </a:xfrm>
              <a:custGeom>
                <a:avLst/>
                <a:gdLst>
                  <a:gd name="connsiteX0" fmla="*/ 1226419 w 1262402"/>
                  <a:gd name="connsiteY0" fmla="*/ 190153 h 190152"/>
                  <a:gd name="connsiteX1" fmla="*/ 35984 w 1262402"/>
                  <a:gd name="connsiteY1" fmla="*/ 190153 h 190152"/>
                  <a:gd name="connsiteX2" fmla="*/ 0 w 1262402"/>
                  <a:gd name="connsiteY2" fmla="*/ 154169 h 190152"/>
                  <a:gd name="connsiteX3" fmla="*/ 0 w 1262402"/>
                  <a:gd name="connsiteY3" fmla="*/ 35984 h 190152"/>
                  <a:gd name="connsiteX4" fmla="*/ 35984 w 1262402"/>
                  <a:gd name="connsiteY4" fmla="*/ 0 h 190152"/>
                  <a:gd name="connsiteX5" fmla="*/ 1226419 w 1262402"/>
                  <a:gd name="connsiteY5" fmla="*/ 0 h 190152"/>
                  <a:gd name="connsiteX6" fmla="*/ 1262403 w 1262402"/>
                  <a:gd name="connsiteY6" fmla="*/ 35984 h 190152"/>
                  <a:gd name="connsiteX7" fmla="*/ 1262403 w 1262402"/>
                  <a:gd name="connsiteY7" fmla="*/ 154169 h 190152"/>
                  <a:gd name="connsiteX8" fmla="*/ 1226419 w 1262402"/>
                  <a:gd name="connsiteY8" fmla="*/ 190153 h 19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2402" h="190152">
                    <a:moveTo>
                      <a:pt x="1226419" y="190153"/>
                    </a:moveTo>
                    <a:lnTo>
                      <a:pt x="35984" y="190153"/>
                    </a:lnTo>
                    <a:cubicBezTo>
                      <a:pt x="15846" y="190153"/>
                      <a:pt x="0" y="173977"/>
                      <a:pt x="0" y="154169"/>
                    </a:cubicBezTo>
                    <a:lnTo>
                      <a:pt x="0" y="35984"/>
                    </a:lnTo>
                    <a:cubicBezTo>
                      <a:pt x="0" y="15846"/>
                      <a:pt x="16176" y="0"/>
                      <a:pt x="35984" y="0"/>
                    </a:cubicBezTo>
                    <a:lnTo>
                      <a:pt x="1226419" y="0"/>
                    </a:lnTo>
                    <a:cubicBezTo>
                      <a:pt x="1246556" y="0"/>
                      <a:pt x="1262403" y="16176"/>
                      <a:pt x="1262403" y="35984"/>
                    </a:cubicBezTo>
                    <a:lnTo>
                      <a:pt x="1262403" y="154169"/>
                    </a:lnTo>
                    <a:cubicBezTo>
                      <a:pt x="1262403" y="173977"/>
                      <a:pt x="1246226" y="190153"/>
                      <a:pt x="1226419" y="190153"/>
                    </a:cubicBezTo>
                    <a:close/>
                  </a:path>
                </a:pathLst>
              </a:custGeom>
              <a:solidFill>
                <a:srgbClr val="40C4C5"/>
              </a:solidFill>
              <a:ln w="3296" cap="flat">
                <a:noFill/>
                <a:prstDash val="solid"/>
                <a:miter/>
              </a:ln>
            </p:spPr>
            <p:txBody>
              <a:bodyPr rtlCol="0" anchor="ctr"/>
              <a:lstStyle/>
              <a:p>
                <a:endParaRPr lang="zh-CN" altLang="en-US" dirty="0"/>
              </a:p>
            </p:txBody>
          </p:sp>
          <p:sp>
            <p:nvSpPr>
              <p:cNvPr id="87" name="任意多边形: 形状 86">
                <a:extLst>
                  <a:ext uri="{FF2B5EF4-FFF2-40B4-BE49-F238E27FC236}">
                    <a16:creationId xmlns:a16="http://schemas.microsoft.com/office/drawing/2014/main" xmlns="" id="{EEAC8794-6C12-4A9F-8885-9AEE23AF8109}"/>
                  </a:ext>
                </a:extLst>
              </p:cNvPr>
              <p:cNvSpPr/>
              <p:nvPr/>
            </p:nvSpPr>
            <p:spPr>
              <a:xfrm flipH="1">
                <a:off x="8443285" y="3623310"/>
                <a:ext cx="999361" cy="696265"/>
              </a:xfrm>
              <a:custGeom>
                <a:avLst/>
                <a:gdLst>
                  <a:gd name="connsiteX0" fmla="*/ 9154 w 1365370"/>
                  <a:gd name="connsiteY0" fmla="*/ 97 h 951266"/>
                  <a:gd name="connsiteX1" fmla="*/ 645307 w 1365370"/>
                  <a:gd name="connsiteY1" fmla="*/ 63481 h 951266"/>
                  <a:gd name="connsiteX2" fmla="*/ 684592 w 1365370"/>
                  <a:gd name="connsiteY2" fmla="*/ 85929 h 951266"/>
                  <a:gd name="connsiteX3" fmla="*/ 1362011 w 1365370"/>
                  <a:gd name="connsiteY3" fmla="*/ 926761 h 951266"/>
                  <a:gd name="connsiteX4" fmla="*/ 1353098 w 1365370"/>
                  <a:gd name="connsiteY4" fmla="*/ 951190 h 951266"/>
                  <a:gd name="connsiteX5" fmla="*/ 687233 w 1365370"/>
                  <a:gd name="connsiteY5" fmla="*/ 877572 h 951266"/>
                  <a:gd name="connsiteX6" fmla="*/ 655541 w 1365370"/>
                  <a:gd name="connsiteY6" fmla="*/ 858755 h 951266"/>
                  <a:gd name="connsiteX7" fmla="*/ 2551 w 1365370"/>
                  <a:gd name="connsiteY7" fmla="*/ 18253 h 951266"/>
                  <a:gd name="connsiteX8" fmla="*/ 9154 w 1365370"/>
                  <a:gd name="connsiteY8" fmla="*/ 97 h 95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70" h="951266">
                    <a:moveTo>
                      <a:pt x="9154" y="97"/>
                    </a:moveTo>
                    <a:lnTo>
                      <a:pt x="645307" y="63481"/>
                    </a:lnTo>
                    <a:cubicBezTo>
                      <a:pt x="660163" y="64801"/>
                      <a:pt x="674358" y="73054"/>
                      <a:pt x="684592" y="85929"/>
                    </a:cubicBezTo>
                    <a:lnTo>
                      <a:pt x="1362011" y="926761"/>
                    </a:lnTo>
                    <a:cubicBezTo>
                      <a:pt x="1369604" y="936334"/>
                      <a:pt x="1363331" y="952511"/>
                      <a:pt x="1353098" y="951190"/>
                    </a:cubicBezTo>
                    <a:lnTo>
                      <a:pt x="687233" y="877572"/>
                    </a:lnTo>
                    <a:cubicBezTo>
                      <a:pt x="675019" y="876251"/>
                      <a:pt x="664124" y="869979"/>
                      <a:pt x="655541" y="858755"/>
                    </a:cubicBezTo>
                    <a:lnTo>
                      <a:pt x="2551" y="18253"/>
                    </a:lnTo>
                    <a:cubicBezTo>
                      <a:pt x="-3061" y="11321"/>
                      <a:pt x="1231" y="-1224"/>
                      <a:pt x="9154" y="97"/>
                    </a:cubicBezTo>
                    <a:close/>
                  </a:path>
                </a:pathLst>
              </a:custGeom>
              <a:solidFill>
                <a:srgbClr val="D5E0DE"/>
              </a:solidFill>
              <a:ln w="329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1A62CDA-40A4-43C4-82EC-5C2C7F6762C5}"/>
                  </a:ext>
                </a:extLst>
              </p:cNvPr>
              <p:cNvSpPr/>
              <p:nvPr/>
            </p:nvSpPr>
            <p:spPr>
              <a:xfrm flipH="1">
                <a:off x="7549241" y="3637691"/>
                <a:ext cx="1162209" cy="640918"/>
              </a:xfrm>
              <a:custGeom>
                <a:avLst/>
                <a:gdLst>
                  <a:gd name="connsiteX0" fmla="*/ 1332930 w 1587858"/>
                  <a:gd name="connsiteY0" fmla="*/ 147821 h 875649"/>
                  <a:gd name="connsiteX1" fmla="*/ 1340523 w 1587858"/>
                  <a:gd name="connsiteY1" fmla="*/ 184465 h 875649"/>
                  <a:gd name="connsiteX2" fmla="*/ 1344484 w 1587858"/>
                  <a:gd name="connsiteY2" fmla="*/ 206254 h 875649"/>
                  <a:gd name="connsiteX3" fmla="*/ 1347785 w 1587858"/>
                  <a:gd name="connsiteY3" fmla="*/ 233984 h 875649"/>
                  <a:gd name="connsiteX4" fmla="*/ 1350426 w 1587858"/>
                  <a:gd name="connsiteY4" fmla="*/ 272609 h 875649"/>
                  <a:gd name="connsiteX5" fmla="*/ 1349106 w 1587858"/>
                  <a:gd name="connsiteY5" fmla="*/ 344907 h 875649"/>
                  <a:gd name="connsiteX6" fmla="*/ 1347125 w 1587858"/>
                  <a:gd name="connsiteY6" fmla="*/ 366695 h 875649"/>
                  <a:gd name="connsiteX7" fmla="*/ 1347785 w 1587858"/>
                  <a:gd name="connsiteY7" fmla="*/ 362734 h 875649"/>
                  <a:gd name="connsiteX8" fmla="*/ 1338872 w 1587858"/>
                  <a:gd name="connsiteY8" fmla="*/ 405980 h 875649"/>
                  <a:gd name="connsiteX9" fmla="*/ 1329298 w 1587858"/>
                  <a:gd name="connsiteY9" fmla="*/ 437672 h 875649"/>
                  <a:gd name="connsiteX10" fmla="*/ 1322696 w 1587858"/>
                  <a:gd name="connsiteY10" fmla="*/ 455169 h 875649"/>
                  <a:gd name="connsiteX11" fmla="*/ 1307180 w 1587858"/>
                  <a:gd name="connsiteY11" fmla="*/ 484220 h 875649"/>
                  <a:gd name="connsiteX12" fmla="*/ 1293645 w 1587858"/>
                  <a:gd name="connsiteY12" fmla="*/ 506008 h 875649"/>
                  <a:gd name="connsiteX13" fmla="*/ 1174799 w 1587858"/>
                  <a:gd name="connsiteY13" fmla="*/ 596463 h 875649"/>
                  <a:gd name="connsiteX14" fmla="*/ 442910 w 1587858"/>
                  <a:gd name="connsiteY14" fmla="*/ 563450 h 875649"/>
                  <a:gd name="connsiteX15" fmla="*/ 144805 w 1587858"/>
                  <a:gd name="connsiteY15" fmla="*/ 482899 h 875649"/>
                  <a:gd name="connsiteX16" fmla="*/ 82081 w 1587858"/>
                  <a:gd name="connsiteY16" fmla="*/ 710686 h 875649"/>
                  <a:gd name="connsiteX17" fmla="*/ 837740 w 1587858"/>
                  <a:gd name="connsiteY17" fmla="*/ 871458 h 875649"/>
                  <a:gd name="connsiteX18" fmla="*/ 1557085 w 1587858"/>
                  <a:gd name="connsiteY18" fmla="*/ 499736 h 875649"/>
                  <a:gd name="connsiteX19" fmla="*/ 1562367 w 1587858"/>
                  <a:gd name="connsiteY19" fmla="*/ 84767 h 875649"/>
                  <a:gd name="connsiteX20" fmla="*/ 1332930 w 1587858"/>
                  <a:gd name="connsiteY20" fmla="*/ 147821 h 875649"/>
                  <a:gd name="connsiteX21" fmla="*/ 1332930 w 1587858"/>
                  <a:gd name="connsiteY21" fmla="*/ 147821 h 87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7858" h="875649">
                    <a:moveTo>
                      <a:pt x="1332930" y="147821"/>
                    </a:moveTo>
                    <a:cubicBezTo>
                      <a:pt x="1335571" y="160036"/>
                      <a:pt x="1338212" y="172251"/>
                      <a:pt x="1340523" y="184465"/>
                    </a:cubicBezTo>
                    <a:cubicBezTo>
                      <a:pt x="1341183" y="189747"/>
                      <a:pt x="1346465" y="217478"/>
                      <a:pt x="1344484" y="206254"/>
                    </a:cubicBezTo>
                    <a:cubicBezTo>
                      <a:pt x="1343163" y="196680"/>
                      <a:pt x="1347125" y="227052"/>
                      <a:pt x="1347785" y="233984"/>
                    </a:cubicBezTo>
                    <a:cubicBezTo>
                      <a:pt x="1349106" y="246859"/>
                      <a:pt x="1349766" y="259734"/>
                      <a:pt x="1350426" y="272609"/>
                    </a:cubicBezTo>
                    <a:cubicBezTo>
                      <a:pt x="1351087" y="296378"/>
                      <a:pt x="1350426" y="320477"/>
                      <a:pt x="1349106" y="344907"/>
                    </a:cubicBezTo>
                    <a:cubicBezTo>
                      <a:pt x="1348446" y="352169"/>
                      <a:pt x="1347785" y="359762"/>
                      <a:pt x="1347125" y="366695"/>
                    </a:cubicBezTo>
                    <a:cubicBezTo>
                      <a:pt x="1347125" y="364714"/>
                      <a:pt x="1349766" y="348538"/>
                      <a:pt x="1347785" y="362734"/>
                    </a:cubicBezTo>
                    <a:cubicBezTo>
                      <a:pt x="1345145" y="376929"/>
                      <a:pt x="1342503" y="391785"/>
                      <a:pt x="1338872" y="405980"/>
                    </a:cubicBezTo>
                    <a:cubicBezTo>
                      <a:pt x="1336231" y="416874"/>
                      <a:pt x="1332270" y="427438"/>
                      <a:pt x="1329298" y="437672"/>
                    </a:cubicBezTo>
                    <a:cubicBezTo>
                      <a:pt x="1322036" y="461441"/>
                      <a:pt x="1331279" y="438332"/>
                      <a:pt x="1322696" y="455169"/>
                    </a:cubicBezTo>
                    <a:cubicBezTo>
                      <a:pt x="1317414" y="464742"/>
                      <a:pt x="1312462" y="475307"/>
                      <a:pt x="1307180" y="484220"/>
                    </a:cubicBezTo>
                    <a:cubicBezTo>
                      <a:pt x="1303879" y="489502"/>
                      <a:pt x="1282090" y="520864"/>
                      <a:pt x="1293645" y="506008"/>
                    </a:cubicBezTo>
                    <a:cubicBezTo>
                      <a:pt x="1257661" y="551236"/>
                      <a:pt x="1230260" y="571043"/>
                      <a:pt x="1174799" y="596463"/>
                    </a:cubicBezTo>
                    <a:cubicBezTo>
                      <a:pt x="956586" y="696491"/>
                      <a:pt x="669046" y="617261"/>
                      <a:pt x="442910" y="563450"/>
                    </a:cubicBezTo>
                    <a:cubicBezTo>
                      <a:pt x="342881" y="539681"/>
                      <a:pt x="242853" y="513601"/>
                      <a:pt x="144805" y="482899"/>
                    </a:cubicBezTo>
                    <a:cubicBezTo>
                      <a:pt x="-450" y="437012"/>
                      <a:pt x="-62184" y="664799"/>
                      <a:pt x="82081" y="710686"/>
                    </a:cubicBezTo>
                    <a:cubicBezTo>
                      <a:pt x="326045" y="788266"/>
                      <a:pt x="582883" y="848019"/>
                      <a:pt x="837740" y="871458"/>
                    </a:cubicBezTo>
                    <a:cubicBezTo>
                      <a:pt x="1129902" y="897868"/>
                      <a:pt x="1454086" y="802462"/>
                      <a:pt x="1557085" y="499736"/>
                    </a:cubicBezTo>
                    <a:cubicBezTo>
                      <a:pt x="1602313" y="366695"/>
                      <a:pt x="1592079" y="219789"/>
                      <a:pt x="1562367" y="84767"/>
                    </a:cubicBezTo>
                    <a:cubicBezTo>
                      <a:pt x="1528695" y="-63789"/>
                      <a:pt x="1300908" y="-735"/>
                      <a:pt x="1332930" y="147821"/>
                    </a:cubicBezTo>
                    <a:lnTo>
                      <a:pt x="1332930" y="147821"/>
                    </a:lnTo>
                    <a:close/>
                  </a:path>
                </a:pathLst>
              </a:custGeom>
              <a:solidFill>
                <a:srgbClr val="FEC6AE"/>
              </a:solidFill>
              <a:ln w="3296" cap="flat">
                <a:noFill/>
                <a:prstDash val="solid"/>
                <a:miter/>
              </a:ln>
            </p:spPr>
            <p:txBody>
              <a:bodyPr rtlCol="0" anchor="ctr"/>
              <a:lstStyle/>
              <a:p>
                <a:endParaRPr lang="zh-CN" altLang="en-US" dirty="0"/>
              </a:p>
            </p:txBody>
          </p:sp>
          <p:sp>
            <p:nvSpPr>
              <p:cNvPr id="89" name="任意多边形: 形状 88">
                <a:extLst>
                  <a:ext uri="{FF2B5EF4-FFF2-40B4-BE49-F238E27FC236}">
                    <a16:creationId xmlns:a16="http://schemas.microsoft.com/office/drawing/2014/main" xmlns="" id="{0AFB9AFB-CF43-4D63-B8DE-10B31ACE3C6C}"/>
                  </a:ext>
                </a:extLst>
              </p:cNvPr>
              <p:cNvSpPr/>
              <p:nvPr/>
            </p:nvSpPr>
            <p:spPr>
              <a:xfrm flipH="1">
                <a:off x="7538661" y="3559348"/>
                <a:ext cx="249846" cy="254791"/>
              </a:xfrm>
              <a:custGeom>
                <a:avLst/>
                <a:gdLst>
                  <a:gd name="connsiteX0" fmla="*/ 0 w 341350"/>
                  <a:gd name="connsiteY0" fmla="*/ 182560 h 348106"/>
                  <a:gd name="connsiteX1" fmla="*/ 257498 w 341350"/>
                  <a:gd name="connsiteY1" fmla="*/ 0 h 348106"/>
                  <a:gd name="connsiteX2" fmla="*/ 341350 w 341350"/>
                  <a:gd name="connsiteY2" fmla="*/ 220524 h 348106"/>
                  <a:gd name="connsiteX3" fmla="*/ 223165 w 341350"/>
                  <a:gd name="connsiteY3" fmla="*/ 310319 h 348106"/>
                  <a:gd name="connsiteX4" fmla="*/ 37965 w 341350"/>
                  <a:gd name="connsiteY4" fmla="*/ 346963 h 348106"/>
                  <a:gd name="connsiteX5" fmla="*/ 0 w 341350"/>
                  <a:gd name="connsiteY5" fmla="*/ 182560 h 34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350" h="348106">
                    <a:moveTo>
                      <a:pt x="0" y="182560"/>
                    </a:moveTo>
                    <a:cubicBezTo>
                      <a:pt x="21458" y="168364"/>
                      <a:pt x="257498" y="0"/>
                      <a:pt x="257498" y="0"/>
                    </a:cubicBezTo>
                    <a:lnTo>
                      <a:pt x="341350" y="220524"/>
                    </a:lnTo>
                    <a:cubicBezTo>
                      <a:pt x="341350" y="220524"/>
                      <a:pt x="317581" y="262450"/>
                      <a:pt x="223165" y="310319"/>
                    </a:cubicBezTo>
                    <a:cubicBezTo>
                      <a:pt x="127759" y="358187"/>
                      <a:pt x="37965" y="346963"/>
                      <a:pt x="37965" y="346963"/>
                    </a:cubicBezTo>
                    <a:lnTo>
                      <a:pt x="0" y="182560"/>
                    </a:lnTo>
                    <a:close/>
                  </a:path>
                </a:pathLst>
              </a:custGeom>
              <a:solidFill>
                <a:srgbClr val="2A80E9"/>
              </a:solidFill>
              <a:ln w="329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612C9BF7-7E3B-4E28-B73B-BDD456B2B30C}"/>
                  </a:ext>
                </a:extLst>
              </p:cNvPr>
              <p:cNvSpPr/>
              <p:nvPr/>
            </p:nvSpPr>
            <p:spPr>
              <a:xfrm flipH="1">
                <a:off x="7842560" y="4304477"/>
                <a:ext cx="1273125" cy="1417817"/>
              </a:xfrm>
              <a:custGeom>
                <a:avLst/>
                <a:gdLst>
                  <a:gd name="connsiteX0" fmla="*/ 1668651 w 1739397"/>
                  <a:gd name="connsiteY0" fmla="*/ 16919 h 1937080"/>
                  <a:gd name="connsiteX1" fmla="*/ 1687468 w 1739397"/>
                  <a:gd name="connsiteY1" fmla="*/ 195517 h 1937080"/>
                  <a:gd name="connsiteX2" fmla="*/ 1702984 w 1739397"/>
                  <a:gd name="connsiteY2" fmla="*/ 357609 h 1937080"/>
                  <a:gd name="connsiteX3" fmla="*/ 1665020 w 1739397"/>
                  <a:gd name="connsiteY3" fmla="*/ 484708 h 1937080"/>
                  <a:gd name="connsiteX4" fmla="*/ 1552116 w 1739397"/>
                  <a:gd name="connsiteY4" fmla="*/ 527954 h 1937080"/>
                  <a:gd name="connsiteX5" fmla="*/ 1406861 w 1739397"/>
                  <a:gd name="connsiteY5" fmla="*/ 525973 h 1937080"/>
                  <a:gd name="connsiteX6" fmla="*/ 1230574 w 1739397"/>
                  <a:gd name="connsiteY6" fmla="*/ 518381 h 1937080"/>
                  <a:gd name="connsiteX7" fmla="*/ 875027 w 1739397"/>
                  <a:gd name="connsiteY7" fmla="*/ 503525 h 1937080"/>
                  <a:gd name="connsiteX8" fmla="*/ 702702 w 1739397"/>
                  <a:gd name="connsiteY8" fmla="*/ 496262 h 1937080"/>
                  <a:gd name="connsiteX9" fmla="*/ 562728 w 1739397"/>
                  <a:gd name="connsiteY9" fmla="*/ 498243 h 1937080"/>
                  <a:gd name="connsiteX10" fmla="*/ 326688 w 1739397"/>
                  <a:gd name="connsiteY10" fmla="*/ 611146 h 1937080"/>
                  <a:gd name="connsiteX11" fmla="*/ 229961 w 1739397"/>
                  <a:gd name="connsiteY11" fmla="*/ 878878 h 1937080"/>
                  <a:gd name="connsiteX12" fmla="*/ 154362 w 1739397"/>
                  <a:gd name="connsiteY12" fmla="*/ 1228482 h 1937080"/>
                  <a:gd name="connsiteX13" fmla="*/ 78763 w 1739397"/>
                  <a:gd name="connsiteY13" fmla="*/ 1578086 h 1937080"/>
                  <a:gd name="connsiteX14" fmla="*/ 13068 w 1739397"/>
                  <a:gd name="connsiteY14" fmla="*/ 1870247 h 1937080"/>
                  <a:gd name="connsiteX15" fmla="*/ 853 w 1739397"/>
                  <a:gd name="connsiteY15" fmla="*/ 1915474 h 1937080"/>
                  <a:gd name="connsiteX16" fmla="*/ 34526 w 1739397"/>
                  <a:gd name="connsiteY16" fmla="*/ 1924388 h 1937080"/>
                  <a:gd name="connsiteX17" fmla="*/ 94609 w 1739397"/>
                  <a:gd name="connsiteY17" fmla="*/ 1672172 h 1937080"/>
                  <a:gd name="connsiteX18" fmla="*/ 170208 w 1739397"/>
                  <a:gd name="connsiteY18" fmla="*/ 1322568 h 1937080"/>
                  <a:gd name="connsiteX19" fmla="*/ 246467 w 1739397"/>
                  <a:gd name="connsiteY19" fmla="*/ 970323 h 1937080"/>
                  <a:gd name="connsiteX20" fmla="*/ 282121 w 1739397"/>
                  <a:gd name="connsiteY20" fmla="*/ 808231 h 1937080"/>
                  <a:gd name="connsiteX21" fmla="*/ 328669 w 1739397"/>
                  <a:gd name="connsiteY21" fmla="*/ 673210 h 1937080"/>
                  <a:gd name="connsiteX22" fmla="*/ 419784 w 1739397"/>
                  <a:gd name="connsiteY22" fmla="*/ 575162 h 1937080"/>
                  <a:gd name="connsiteX23" fmla="*/ 546882 w 1739397"/>
                  <a:gd name="connsiteY23" fmla="*/ 534557 h 1937080"/>
                  <a:gd name="connsiteX24" fmla="*/ 853899 w 1739397"/>
                  <a:gd name="connsiteY24" fmla="*/ 537198 h 1937080"/>
                  <a:gd name="connsiteX25" fmla="*/ 1209445 w 1739397"/>
                  <a:gd name="connsiteY25" fmla="*/ 552053 h 1937080"/>
                  <a:gd name="connsiteX26" fmla="*/ 1388704 w 1739397"/>
                  <a:gd name="connsiteY26" fmla="*/ 559647 h 1937080"/>
                  <a:gd name="connsiteX27" fmla="*/ 1538911 w 1739397"/>
                  <a:gd name="connsiteY27" fmla="*/ 563608 h 1937080"/>
                  <a:gd name="connsiteX28" fmla="*/ 1661388 w 1739397"/>
                  <a:gd name="connsiteY28" fmla="*/ 531916 h 1937080"/>
                  <a:gd name="connsiteX29" fmla="*/ 1733686 w 1739397"/>
                  <a:gd name="connsiteY29" fmla="*/ 427926 h 1937080"/>
                  <a:gd name="connsiteX30" fmla="*/ 1733025 w 1739397"/>
                  <a:gd name="connsiteY30" fmla="*/ 281350 h 1937080"/>
                  <a:gd name="connsiteX31" fmla="*/ 1714208 w 1739397"/>
                  <a:gd name="connsiteY31" fmla="*/ 102752 h 1937080"/>
                  <a:gd name="connsiteX32" fmla="*/ 1705295 w 1739397"/>
                  <a:gd name="connsiteY32" fmla="*/ 16259 h 1937080"/>
                  <a:gd name="connsiteX33" fmla="*/ 1668651 w 1739397"/>
                  <a:gd name="connsiteY33" fmla="*/ 16919 h 1937080"/>
                  <a:gd name="connsiteX34" fmla="*/ 1668651 w 1739397"/>
                  <a:gd name="connsiteY34" fmla="*/ 16919 h 193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39397" h="1937080">
                    <a:moveTo>
                      <a:pt x="1668651" y="16919"/>
                    </a:moveTo>
                    <a:cubicBezTo>
                      <a:pt x="1675253" y="76342"/>
                      <a:pt x="1680865" y="136425"/>
                      <a:pt x="1687468" y="195517"/>
                    </a:cubicBezTo>
                    <a:cubicBezTo>
                      <a:pt x="1693410" y="248998"/>
                      <a:pt x="1701003" y="303138"/>
                      <a:pt x="1702984" y="357609"/>
                    </a:cubicBezTo>
                    <a:cubicBezTo>
                      <a:pt x="1704305" y="402837"/>
                      <a:pt x="1698362" y="451035"/>
                      <a:pt x="1665020" y="484708"/>
                    </a:cubicBezTo>
                    <a:cubicBezTo>
                      <a:pt x="1635308" y="514419"/>
                      <a:pt x="1592722" y="524653"/>
                      <a:pt x="1552116" y="527954"/>
                    </a:cubicBezTo>
                    <a:cubicBezTo>
                      <a:pt x="1503588" y="531916"/>
                      <a:pt x="1455389" y="527954"/>
                      <a:pt x="1406861" y="525973"/>
                    </a:cubicBezTo>
                    <a:cubicBezTo>
                      <a:pt x="1348098" y="523333"/>
                      <a:pt x="1289336" y="520691"/>
                      <a:pt x="1230574" y="518381"/>
                    </a:cubicBezTo>
                    <a:cubicBezTo>
                      <a:pt x="1111728" y="513098"/>
                      <a:pt x="993213" y="508147"/>
                      <a:pt x="875027" y="503525"/>
                    </a:cubicBezTo>
                    <a:cubicBezTo>
                      <a:pt x="817585" y="500884"/>
                      <a:pt x="760144" y="498243"/>
                      <a:pt x="702702" y="496262"/>
                    </a:cubicBezTo>
                    <a:cubicBezTo>
                      <a:pt x="656154" y="494281"/>
                      <a:pt x="609276" y="493621"/>
                      <a:pt x="562728" y="498243"/>
                    </a:cubicBezTo>
                    <a:cubicBezTo>
                      <a:pt x="472273" y="507156"/>
                      <a:pt x="384130" y="536868"/>
                      <a:pt x="326688" y="611146"/>
                    </a:cubicBezTo>
                    <a:cubicBezTo>
                      <a:pt x="267265" y="688065"/>
                      <a:pt x="249769" y="786773"/>
                      <a:pt x="229961" y="878878"/>
                    </a:cubicBezTo>
                    <a:cubicBezTo>
                      <a:pt x="204871" y="995743"/>
                      <a:pt x="179782" y="1111947"/>
                      <a:pt x="154362" y="1228482"/>
                    </a:cubicBezTo>
                    <a:cubicBezTo>
                      <a:pt x="128942" y="1345016"/>
                      <a:pt x="104183" y="1461551"/>
                      <a:pt x="78763" y="1578086"/>
                    </a:cubicBezTo>
                    <a:cubicBezTo>
                      <a:pt x="57305" y="1675473"/>
                      <a:pt x="38158" y="1774180"/>
                      <a:pt x="13068" y="1870247"/>
                    </a:cubicBezTo>
                    <a:cubicBezTo>
                      <a:pt x="9106" y="1885103"/>
                      <a:pt x="5475" y="1900619"/>
                      <a:pt x="853" y="1915474"/>
                    </a:cubicBezTo>
                    <a:cubicBezTo>
                      <a:pt x="-5749" y="1937263"/>
                      <a:pt x="27924" y="1946506"/>
                      <a:pt x="34526" y="1924388"/>
                    </a:cubicBezTo>
                    <a:cubicBezTo>
                      <a:pt x="58956" y="1841196"/>
                      <a:pt x="76452" y="1756684"/>
                      <a:pt x="94609" y="1672172"/>
                    </a:cubicBezTo>
                    <a:cubicBezTo>
                      <a:pt x="119699" y="1555307"/>
                      <a:pt x="144788" y="1439102"/>
                      <a:pt x="170208" y="1322568"/>
                    </a:cubicBezTo>
                    <a:cubicBezTo>
                      <a:pt x="195298" y="1205043"/>
                      <a:pt x="221048" y="1087848"/>
                      <a:pt x="246467" y="970323"/>
                    </a:cubicBezTo>
                    <a:cubicBezTo>
                      <a:pt x="258022" y="916183"/>
                      <a:pt x="268916" y="862042"/>
                      <a:pt x="282121" y="808231"/>
                    </a:cubicBezTo>
                    <a:cubicBezTo>
                      <a:pt x="293015" y="761684"/>
                      <a:pt x="305890" y="715796"/>
                      <a:pt x="328669" y="673210"/>
                    </a:cubicBezTo>
                    <a:cubicBezTo>
                      <a:pt x="350127" y="632604"/>
                      <a:pt x="379508" y="598271"/>
                      <a:pt x="419784" y="575162"/>
                    </a:cubicBezTo>
                    <a:cubicBezTo>
                      <a:pt x="458408" y="552053"/>
                      <a:pt x="502315" y="540169"/>
                      <a:pt x="546882" y="534557"/>
                    </a:cubicBezTo>
                    <a:cubicBezTo>
                      <a:pt x="647570" y="521022"/>
                      <a:pt x="752881" y="532576"/>
                      <a:pt x="853899" y="537198"/>
                    </a:cubicBezTo>
                    <a:cubicBezTo>
                      <a:pt x="972745" y="542480"/>
                      <a:pt x="1091260" y="547432"/>
                      <a:pt x="1209445" y="552053"/>
                    </a:cubicBezTo>
                    <a:cubicBezTo>
                      <a:pt x="1269528" y="554695"/>
                      <a:pt x="1328951" y="557335"/>
                      <a:pt x="1388704" y="559647"/>
                    </a:cubicBezTo>
                    <a:cubicBezTo>
                      <a:pt x="1438553" y="561627"/>
                      <a:pt x="1489392" y="566249"/>
                      <a:pt x="1538911" y="563608"/>
                    </a:cubicBezTo>
                    <a:cubicBezTo>
                      <a:pt x="1580837" y="561627"/>
                      <a:pt x="1624744" y="554695"/>
                      <a:pt x="1661388" y="531916"/>
                    </a:cubicBezTo>
                    <a:cubicBezTo>
                      <a:pt x="1699353" y="509467"/>
                      <a:pt x="1724772" y="471173"/>
                      <a:pt x="1733686" y="427926"/>
                    </a:cubicBezTo>
                    <a:cubicBezTo>
                      <a:pt x="1743920" y="379397"/>
                      <a:pt x="1738307" y="329878"/>
                      <a:pt x="1733025" y="281350"/>
                    </a:cubicBezTo>
                    <a:cubicBezTo>
                      <a:pt x="1726423" y="221927"/>
                      <a:pt x="1720811" y="161844"/>
                      <a:pt x="1714208" y="102752"/>
                    </a:cubicBezTo>
                    <a:cubicBezTo>
                      <a:pt x="1710907" y="73701"/>
                      <a:pt x="1708266" y="45310"/>
                      <a:pt x="1705295" y="16259"/>
                    </a:cubicBezTo>
                    <a:cubicBezTo>
                      <a:pt x="1700673" y="-5199"/>
                      <a:pt x="1666010" y="-5860"/>
                      <a:pt x="1668651" y="16919"/>
                    </a:cubicBezTo>
                    <a:lnTo>
                      <a:pt x="1668651" y="16919"/>
                    </a:lnTo>
                    <a:close/>
                  </a:path>
                </a:pathLst>
              </a:custGeom>
              <a:solidFill>
                <a:srgbClr val="FFFFFF"/>
              </a:solidFill>
              <a:ln w="3296" cap="flat">
                <a:noFill/>
                <a:prstDash val="solid"/>
                <a:miter/>
              </a:ln>
            </p:spPr>
            <p:txBody>
              <a:bodyPr rtlCol="0" anchor="ctr"/>
              <a:lstStyle/>
              <a:p>
                <a:endParaRPr lang="zh-CN" altLang="en-US"/>
              </a:p>
            </p:txBody>
          </p:sp>
          <p:grpSp>
            <p:nvGrpSpPr>
              <p:cNvPr id="91" name="图形 2">
                <a:extLst>
                  <a:ext uri="{FF2B5EF4-FFF2-40B4-BE49-F238E27FC236}">
                    <a16:creationId xmlns:a16="http://schemas.microsoft.com/office/drawing/2014/main" xmlns="" id="{28278B68-1BE0-439F-AE0E-5D69BC3905BE}"/>
                  </a:ext>
                </a:extLst>
              </p:cNvPr>
              <p:cNvGrpSpPr/>
              <p:nvPr/>
            </p:nvGrpSpPr>
            <p:grpSpPr>
              <a:xfrm flipH="1">
                <a:off x="7433794" y="4267085"/>
                <a:ext cx="3232053" cy="2057288"/>
                <a:chOff x="6363136" y="3755802"/>
                <a:chExt cx="4415767" cy="2810752"/>
              </a:xfrm>
            </p:grpSpPr>
            <p:sp>
              <p:nvSpPr>
                <p:cNvPr id="117" name="任意多边形: 形状 116">
                  <a:extLst>
                    <a:ext uri="{FF2B5EF4-FFF2-40B4-BE49-F238E27FC236}">
                      <a16:creationId xmlns:a16="http://schemas.microsoft.com/office/drawing/2014/main" xmlns="" id="{56E671DF-7FA9-4F10-A7E4-47E2AE1C8303}"/>
                    </a:ext>
                  </a:extLst>
                </p:cNvPr>
                <p:cNvSpPr/>
                <p:nvPr/>
              </p:nvSpPr>
              <p:spPr>
                <a:xfrm>
                  <a:off x="6511848" y="3890601"/>
                  <a:ext cx="983814" cy="2675953"/>
                </a:xfrm>
                <a:custGeom>
                  <a:avLst/>
                  <a:gdLst>
                    <a:gd name="connsiteX0" fmla="*/ 41770 w 983814"/>
                    <a:gd name="connsiteY0" fmla="*/ 2672264 h 2675953"/>
                    <a:gd name="connsiteX1" fmla="*/ 41770 w 983814"/>
                    <a:gd name="connsiteY1" fmla="*/ 2672264 h 2675953"/>
                    <a:gd name="connsiteX2" fmla="*/ 3146 w 983814"/>
                    <a:gd name="connsiteY2" fmla="*/ 2593694 h 2675953"/>
                    <a:gd name="connsiteX3" fmla="*/ 781253 w 983814"/>
                    <a:gd name="connsiteY3" fmla="*/ 42809 h 2675953"/>
                    <a:gd name="connsiteX4" fmla="*/ 861144 w 983814"/>
                    <a:gd name="connsiteY4" fmla="*/ 3524 h 2675953"/>
                    <a:gd name="connsiteX5" fmla="*/ 942355 w 983814"/>
                    <a:gd name="connsiteY5" fmla="*/ 32575 h 2675953"/>
                    <a:gd name="connsiteX6" fmla="*/ 979659 w 983814"/>
                    <a:gd name="connsiteY6" fmla="*/ 113126 h 2675953"/>
                    <a:gd name="connsiteX7" fmla="*/ 121331 w 983814"/>
                    <a:gd name="connsiteY7" fmla="*/ 2635620 h 2675953"/>
                    <a:gd name="connsiteX8" fmla="*/ 41770 w 983814"/>
                    <a:gd name="connsiteY8" fmla="*/ 2672264 h 2675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3814" h="2675953">
                      <a:moveTo>
                        <a:pt x="41770" y="2672264"/>
                      </a:moveTo>
                      <a:lnTo>
                        <a:pt x="41770" y="2672264"/>
                      </a:lnTo>
                      <a:cubicBezTo>
                        <a:pt x="9418" y="2660710"/>
                        <a:pt x="-7418" y="2625716"/>
                        <a:pt x="3146" y="2593694"/>
                      </a:cubicBezTo>
                      <a:lnTo>
                        <a:pt x="781253" y="42809"/>
                      </a:lnTo>
                      <a:cubicBezTo>
                        <a:pt x="792147" y="9797"/>
                        <a:pt x="828461" y="-8030"/>
                        <a:pt x="861144" y="3524"/>
                      </a:cubicBezTo>
                      <a:lnTo>
                        <a:pt x="942355" y="32575"/>
                      </a:lnTo>
                      <a:cubicBezTo>
                        <a:pt x="975367" y="44130"/>
                        <a:pt x="992204" y="81104"/>
                        <a:pt x="979659" y="113126"/>
                      </a:cubicBezTo>
                      <a:lnTo>
                        <a:pt x="121331" y="2635620"/>
                      </a:lnTo>
                      <a:cubicBezTo>
                        <a:pt x="109446" y="2667312"/>
                        <a:pt x="73793" y="2683819"/>
                        <a:pt x="41770" y="2672264"/>
                      </a:cubicBezTo>
                      <a:close/>
                    </a:path>
                  </a:pathLst>
                </a:custGeom>
                <a:solidFill>
                  <a:srgbClr val="A6CFEC"/>
                </a:solidFill>
                <a:ln w="3296"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54407A11-4676-4524-81D2-F420D86E28C2}"/>
                    </a:ext>
                  </a:extLst>
                </p:cNvPr>
                <p:cNvSpPr/>
                <p:nvPr/>
              </p:nvSpPr>
              <p:spPr>
                <a:xfrm>
                  <a:off x="9646376" y="3890601"/>
                  <a:ext cx="983154" cy="2675946"/>
                </a:xfrm>
                <a:custGeom>
                  <a:avLst/>
                  <a:gdLst>
                    <a:gd name="connsiteX0" fmla="*/ 941384 w 983154"/>
                    <a:gd name="connsiteY0" fmla="*/ 2672264 h 2675946"/>
                    <a:gd name="connsiteX1" fmla="*/ 941384 w 983154"/>
                    <a:gd name="connsiteY1" fmla="*/ 2672264 h 2675946"/>
                    <a:gd name="connsiteX2" fmla="*/ 980009 w 983154"/>
                    <a:gd name="connsiteY2" fmla="*/ 2593694 h 2675946"/>
                    <a:gd name="connsiteX3" fmla="*/ 202562 w 983154"/>
                    <a:gd name="connsiteY3" fmla="*/ 42809 h 2675946"/>
                    <a:gd name="connsiteX4" fmla="*/ 122671 w 983154"/>
                    <a:gd name="connsiteY4" fmla="*/ 3524 h 2675946"/>
                    <a:gd name="connsiteX5" fmla="*/ 41460 w 983154"/>
                    <a:gd name="connsiteY5" fmla="*/ 32575 h 2675946"/>
                    <a:gd name="connsiteX6" fmla="*/ 4156 w 983154"/>
                    <a:gd name="connsiteY6" fmla="*/ 113126 h 2675946"/>
                    <a:gd name="connsiteX7" fmla="*/ 863144 w 983154"/>
                    <a:gd name="connsiteY7" fmla="*/ 2634960 h 2675946"/>
                    <a:gd name="connsiteX8" fmla="*/ 941384 w 983154"/>
                    <a:gd name="connsiteY8" fmla="*/ 2672264 h 26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3154" h="2675946">
                      <a:moveTo>
                        <a:pt x="941384" y="2672264"/>
                      </a:moveTo>
                      <a:lnTo>
                        <a:pt x="941384" y="2672264"/>
                      </a:lnTo>
                      <a:cubicBezTo>
                        <a:pt x="973736" y="2660710"/>
                        <a:pt x="990573" y="2625716"/>
                        <a:pt x="980009" y="2593694"/>
                      </a:cubicBezTo>
                      <a:lnTo>
                        <a:pt x="202562" y="42809"/>
                      </a:lnTo>
                      <a:cubicBezTo>
                        <a:pt x="191667" y="9797"/>
                        <a:pt x="155354" y="-8030"/>
                        <a:pt x="122671" y="3524"/>
                      </a:cubicBezTo>
                      <a:lnTo>
                        <a:pt x="41460" y="32575"/>
                      </a:lnTo>
                      <a:cubicBezTo>
                        <a:pt x="8447" y="44130"/>
                        <a:pt x="-8389" y="81104"/>
                        <a:pt x="4156" y="113126"/>
                      </a:cubicBezTo>
                      <a:lnTo>
                        <a:pt x="863144" y="2634960"/>
                      </a:lnTo>
                      <a:cubicBezTo>
                        <a:pt x="873708" y="2667312"/>
                        <a:pt x="909032" y="2683819"/>
                        <a:pt x="941384" y="2672264"/>
                      </a:cubicBezTo>
                      <a:close/>
                    </a:path>
                  </a:pathLst>
                </a:custGeom>
                <a:solidFill>
                  <a:srgbClr val="A6CFEC"/>
                </a:solidFill>
                <a:ln w="3296"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E6287689-A131-4A70-A814-51FC8FA6BE06}"/>
                    </a:ext>
                  </a:extLst>
                </p:cNvPr>
                <p:cNvSpPr/>
                <p:nvPr/>
              </p:nvSpPr>
              <p:spPr>
                <a:xfrm>
                  <a:off x="6363136" y="3755802"/>
                  <a:ext cx="4415767" cy="265421"/>
                </a:xfrm>
                <a:custGeom>
                  <a:avLst/>
                  <a:gdLst>
                    <a:gd name="connsiteX0" fmla="*/ 4352384 w 4415767"/>
                    <a:gd name="connsiteY0" fmla="*/ 265422 h 265421"/>
                    <a:gd name="connsiteX1" fmla="*/ 63384 w 4415767"/>
                    <a:gd name="connsiteY1" fmla="*/ 265422 h 265421"/>
                    <a:gd name="connsiteX2" fmla="*/ 0 w 4415767"/>
                    <a:gd name="connsiteY2" fmla="*/ 202037 h 265421"/>
                    <a:gd name="connsiteX3" fmla="*/ 0 w 4415767"/>
                    <a:gd name="connsiteY3" fmla="*/ 63384 h 265421"/>
                    <a:gd name="connsiteX4" fmla="*/ 63384 w 4415767"/>
                    <a:gd name="connsiteY4" fmla="*/ 0 h 265421"/>
                    <a:gd name="connsiteX5" fmla="*/ 4352384 w 4415767"/>
                    <a:gd name="connsiteY5" fmla="*/ 0 h 265421"/>
                    <a:gd name="connsiteX6" fmla="*/ 4415768 w 4415767"/>
                    <a:gd name="connsiteY6" fmla="*/ 63384 h 265421"/>
                    <a:gd name="connsiteX7" fmla="*/ 4415768 w 4415767"/>
                    <a:gd name="connsiteY7" fmla="*/ 202037 h 265421"/>
                    <a:gd name="connsiteX8" fmla="*/ 4352384 w 4415767"/>
                    <a:gd name="connsiteY8" fmla="*/ 265422 h 26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5767" h="265421">
                      <a:moveTo>
                        <a:pt x="4352384" y="265422"/>
                      </a:moveTo>
                      <a:lnTo>
                        <a:pt x="63384" y="265422"/>
                      </a:lnTo>
                      <a:cubicBezTo>
                        <a:pt x="28391" y="265422"/>
                        <a:pt x="0" y="237031"/>
                        <a:pt x="0" y="202037"/>
                      </a:cubicBezTo>
                      <a:lnTo>
                        <a:pt x="0" y="63384"/>
                      </a:lnTo>
                      <a:cubicBezTo>
                        <a:pt x="0" y="28391"/>
                        <a:pt x="28391" y="0"/>
                        <a:pt x="63384" y="0"/>
                      </a:cubicBezTo>
                      <a:lnTo>
                        <a:pt x="4352384" y="0"/>
                      </a:lnTo>
                      <a:cubicBezTo>
                        <a:pt x="4387377" y="0"/>
                        <a:pt x="4415768" y="28391"/>
                        <a:pt x="4415768" y="63384"/>
                      </a:cubicBezTo>
                      <a:lnTo>
                        <a:pt x="4415768" y="202037"/>
                      </a:lnTo>
                      <a:cubicBezTo>
                        <a:pt x="4415108" y="237031"/>
                        <a:pt x="4387047" y="265422"/>
                        <a:pt x="4352384" y="265422"/>
                      </a:cubicBezTo>
                      <a:close/>
                    </a:path>
                  </a:pathLst>
                </a:custGeom>
                <a:solidFill>
                  <a:srgbClr val="72D9DB"/>
                </a:solidFill>
                <a:ln w="3296"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15BCC69F-AD3F-462C-A415-895570227A97}"/>
                  </a:ext>
                </a:extLst>
              </p:cNvPr>
              <p:cNvSpPr/>
              <p:nvPr/>
            </p:nvSpPr>
            <p:spPr>
              <a:xfrm flipH="1">
                <a:off x="8933899" y="2300391"/>
                <a:ext cx="751683" cy="634099"/>
              </a:xfrm>
              <a:custGeom>
                <a:avLst/>
                <a:gdLst>
                  <a:gd name="connsiteX0" fmla="*/ 1012209 w 1026981"/>
                  <a:gd name="connsiteY0" fmla="*/ 342092 h 866332"/>
                  <a:gd name="connsiteX1" fmla="*/ 678121 w 1026981"/>
                  <a:gd name="connsiteY1" fmla="*/ 25832 h 866332"/>
                  <a:gd name="connsiteX2" fmla="*/ 208352 w 1026981"/>
                  <a:gd name="connsiteY2" fmla="*/ 76671 h 866332"/>
                  <a:gd name="connsiteX3" fmla="*/ 38007 w 1026981"/>
                  <a:gd name="connsiteY3" fmla="*/ 234801 h 866332"/>
                  <a:gd name="connsiteX4" fmla="*/ 15558 w 1026981"/>
                  <a:gd name="connsiteY4" fmla="*/ 457306 h 866332"/>
                  <a:gd name="connsiteX5" fmla="*/ 222547 w 1026981"/>
                  <a:gd name="connsiteY5" fmla="*/ 642507 h 866332"/>
                  <a:gd name="connsiteX6" fmla="*/ 562577 w 1026981"/>
                  <a:gd name="connsiteY6" fmla="*/ 685754 h 866332"/>
                  <a:gd name="connsiteX7" fmla="*/ 562577 w 1026981"/>
                  <a:gd name="connsiteY7" fmla="*/ 685754 h 866332"/>
                  <a:gd name="connsiteX8" fmla="*/ 856720 w 1026981"/>
                  <a:gd name="connsiteY8" fmla="*/ 866333 h 866332"/>
                  <a:gd name="connsiteX9" fmla="*/ 782441 w 1026981"/>
                  <a:gd name="connsiteY9" fmla="*/ 665616 h 866332"/>
                  <a:gd name="connsiteX10" fmla="*/ 795316 w 1026981"/>
                  <a:gd name="connsiteY10" fmla="*/ 664296 h 866332"/>
                  <a:gd name="connsiteX11" fmla="*/ 977216 w 1026981"/>
                  <a:gd name="connsiteY11" fmla="*/ 537857 h 866332"/>
                  <a:gd name="connsiteX12" fmla="*/ 1025084 w 1026981"/>
                  <a:gd name="connsiteY12" fmla="*/ 442451 h 866332"/>
                  <a:gd name="connsiteX13" fmla="*/ 1012209 w 1026981"/>
                  <a:gd name="connsiteY13" fmla="*/ 342092 h 86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6981" h="866332">
                    <a:moveTo>
                      <a:pt x="1012209" y="342092"/>
                    </a:moveTo>
                    <a:cubicBezTo>
                      <a:pt x="962030" y="193536"/>
                      <a:pt x="832290" y="74360"/>
                      <a:pt x="678121" y="25832"/>
                    </a:cubicBezTo>
                    <a:cubicBezTo>
                      <a:pt x="523952" y="-22697"/>
                      <a:pt x="348985" y="-1239"/>
                      <a:pt x="208352" y="76671"/>
                    </a:cubicBezTo>
                    <a:cubicBezTo>
                      <a:pt x="139355" y="114636"/>
                      <a:pt x="76631" y="167786"/>
                      <a:pt x="38007" y="234801"/>
                    </a:cubicBezTo>
                    <a:cubicBezTo>
                      <a:pt x="-618" y="301817"/>
                      <a:pt x="-12833" y="385009"/>
                      <a:pt x="15558" y="457306"/>
                    </a:cubicBezTo>
                    <a:cubicBezTo>
                      <a:pt x="49891" y="544460"/>
                      <a:pt x="135724" y="601902"/>
                      <a:pt x="222547" y="642507"/>
                    </a:cubicBezTo>
                    <a:cubicBezTo>
                      <a:pt x="315973" y="686414"/>
                      <a:pt x="443732" y="715465"/>
                      <a:pt x="562577" y="685754"/>
                    </a:cubicBezTo>
                    <a:lnTo>
                      <a:pt x="562577" y="685754"/>
                    </a:lnTo>
                    <a:cubicBezTo>
                      <a:pt x="660624" y="745837"/>
                      <a:pt x="758672" y="806580"/>
                      <a:pt x="856720" y="866333"/>
                    </a:cubicBezTo>
                    <a:cubicBezTo>
                      <a:pt x="838563" y="799317"/>
                      <a:pt x="784422" y="666276"/>
                      <a:pt x="782441" y="665616"/>
                    </a:cubicBezTo>
                    <a:lnTo>
                      <a:pt x="795316" y="664296"/>
                    </a:lnTo>
                    <a:cubicBezTo>
                      <a:pt x="866293" y="639206"/>
                      <a:pt x="930668" y="595299"/>
                      <a:pt x="977216" y="537857"/>
                    </a:cubicBezTo>
                    <a:cubicBezTo>
                      <a:pt x="999664" y="510127"/>
                      <a:pt x="1019142" y="477774"/>
                      <a:pt x="1025084" y="442451"/>
                    </a:cubicBezTo>
                    <a:cubicBezTo>
                      <a:pt x="1030696" y="408778"/>
                      <a:pt x="1023103" y="374445"/>
                      <a:pt x="1012209" y="342092"/>
                    </a:cubicBezTo>
                    <a:close/>
                  </a:path>
                </a:pathLst>
              </a:custGeom>
              <a:solidFill>
                <a:srgbClr val="F4901E"/>
              </a:solidFill>
              <a:ln w="3296" cap="flat">
                <a:noFill/>
                <a:prstDash val="solid"/>
                <a:miter/>
              </a:ln>
            </p:spPr>
            <p:txBody>
              <a:bodyPr rtlCol="0" anchor="ctr"/>
              <a:lstStyle/>
              <a:p>
                <a:endParaRPr lang="zh-CN" altLang="en-US" dirty="0"/>
              </a:p>
            </p:txBody>
          </p:sp>
          <p:sp>
            <p:nvSpPr>
              <p:cNvPr id="93" name="任意多边形: 形状 92">
                <a:extLst>
                  <a:ext uri="{FF2B5EF4-FFF2-40B4-BE49-F238E27FC236}">
                    <a16:creationId xmlns:a16="http://schemas.microsoft.com/office/drawing/2014/main" xmlns="" id="{F6C0D426-983B-413E-8CEA-CD5E61BA1C2F}"/>
                  </a:ext>
                </a:extLst>
              </p:cNvPr>
              <p:cNvSpPr/>
              <p:nvPr/>
            </p:nvSpPr>
            <p:spPr>
              <a:xfrm rot="13876413" flipH="1">
                <a:off x="9601595" y="1535600"/>
                <a:ext cx="717073" cy="824665"/>
              </a:xfrm>
              <a:custGeom>
                <a:avLst/>
                <a:gdLst>
                  <a:gd name="connsiteX0" fmla="*/ 1411790 w 1424906"/>
                  <a:gd name="connsiteY0" fmla="*/ 271396 h 1206313"/>
                  <a:gd name="connsiteX1" fmla="*/ 1135474 w 1424906"/>
                  <a:gd name="connsiteY1" fmla="*/ 52523 h 1206313"/>
                  <a:gd name="connsiteX2" fmla="*/ 316761 w 1424906"/>
                  <a:gd name="connsiteY2" fmla="*/ 99071 h 1206313"/>
                  <a:gd name="connsiteX3" fmla="*/ 28891 w 1424906"/>
                  <a:gd name="connsiteY3" fmla="*/ 351947 h 1206313"/>
                  <a:gd name="connsiteX4" fmla="*/ 45728 w 1424906"/>
                  <a:gd name="connsiteY4" fmla="*/ 681743 h 1206313"/>
                  <a:gd name="connsiteX5" fmla="*/ 292332 w 1424906"/>
                  <a:gd name="connsiteY5" fmla="*/ 908870 h 1206313"/>
                  <a:gd name="connsiteX6" fmla="*/ 165894 w 1424906"/>
                  <a:gd name="connsiteY6" fmla="*/ 1206314 h 1206313"/>
                  <a:gd name="connsiteX7" fmla="*/ 385428 w 1424906"/>
                  <a:gd name="connsiteY7" fmla="*/ 1076574 h 1206313"/>
                  <a:gd name="connsiteX8" fmla="*/ 502953 w 1424906"/>
                  <a:gd name="connsiteY8" fmla="*/ 1019132 h 1206313"/>
                  <a:gd name="connsiteX9" fmla="*/ 679900 w 1424906"/>
                  <a:gd name="connsiteY9" fmla="*/ 998995 h 1206313"/>
                  <a:gd name="connsiteX10" fmla="*/ 1148349 w 1424906"/>
                  <a:gd name="connsiteY10" fmla="*/ 843505 h 1206313"/>
                  <a:gd name="connsiteX11" fmla="*/ 1418062 w 1424906"/>
                  <a:gd name="connsiteY11" fmla="*/ 437120 h 1206313"/>
                  <a:gd name="connsiteX12" fmla="*/ 1411790 w 1424906"/>
                  <a:gd name="connsiteY12" fmla="*/ 271396 h 1206313"/>
                  <a:gd name="connsiteX0" fmla="*/ 1418062 w 1418062"/>
                  <a:gd name="connsiteY0" fmla="*/ 425760 h 1194954"/>
                  <a:gd name="connsiteX1" fmla="*/ 1135474 w 1418062"/>
                  <a:gd name="connsiteY1" fmla="*/ 41163 h 1194954"/>
                  <a:gd name="connsiteX2" fmla="*/ 316761 w 1418062"/>
                  <a:gd name="connsiteY2" fmla="*/ 87711 h 1194954"/>
                  <a:gd name="connsiteX3" fmla="*/ 28891 w 1418062"/>
                  <a:gd name="connsiteY3" fmla="*/ 340587 h 1194954"/>
                  <a:gd name="connsiteX4" fmla="*/ 45728 w 1418062"/>
                  <a:gd name="connsiteY4" fmla="*/ 670383 h 1194954"/>
                  <a:gd name="connsiteX5" fmla="*/ 292332 w 1418062"/>
                  <a:gd name="connsiteY5" fmla="*/ 897510 h 1194954"/>
                  <a:gd name="connsiteX6" fmla="*/ 165894 w 1418062"/>
                  <a:gd name="connsiteY6" fmla="*/ 1194954 h 1194954"/>
                  <a:gd name="connsiteX7" fmla="*/ 385428 w 1418062"/>
                  <a:gd name="connsiteY7" fmla="*/ 1065214 h 1194954"/>
                  <a:gd name="connsiteX8" fmla="*/ 502953 w 1418062"/>
                  <a:gd name="connsiteY8" fmla="*/ 1007772 h 1194954"/>
                  <a:gd name="connsiteX9" fmla="*/ 679900 w 1418062"/>
                  <a:gd name="connsiteY9" fmla="*/ 987635 h 1194954"/>
                  <a:gd name="connsiteX10" fmla="*/ 1148349 w 1418062"/>
                  <a:gd name="connsiteY10" fmla="*/ 832145 h 1194954"/>
                  <a:gd name="connsiteX11" fmla="*/ 1418062 w 1418062"/>
                  <a:gd name="connsiteY11" fmla="*/ 425760 h 1194954"/>
                  <a:gd name="connsiteX0" fmla="*/ 1418062 w 1418062"/>
                  <a:gd name="connsiteY0" fmla="*/ 339003 h 1108197"/>
                  <a:gd name="connsiteX1" fmla="*/ 316761 w 1418062"/>
                  <a:gd name="connsiteY1" fmla="*/ 954 h 1108197"/>
                  <a:gd name="connsiteX2" fmla="*/ 28891 w 1418062"/>
                  <a:gd name="connsiteY2" fmla="*/ 253830 h 1108197"/>
                  <a:gd name="connsiteX3" fmla="*/ 45728 w 1418062"/>
                  <a:gd name="connsiteY3" fmla="*/ 583626 h 1108197"/>
                  <a:gd name="connsiteX4" fmla="*/ 292332 w 1418062"/>
                  <a:gd name="connsiteY4" fmla="*/ 810753 h 1108197"/>
                  <a:gd name="connsiteX5" fmla="*/ 165894 w 1418062"/>
                  <a:gd name="connsiteY5" fmla="*/ 1108197 h 1108197"/>
                  <a:gd name="connsiteX6" fmla="*/ 385428 w 1418062"/>
                  <a:gd name="connsiteY6" fmla="*/ 978457 h 1108197"/>
                  <a:gd name="connsiteX7" fmla="*/ 502953 w 1418062"/>
                  <a:gd name="connsiteY7" fmla="*/ 921015 h 1108197"/>
                  <a:gd name="connsiteX8" fmla="*/ 679900 w 1418062"/>
                  <a:gd name="connsiteY8" fmla="*/ 900878 h 1108197"/>
                  <a:gd name="connsiteX9" fmla="*/ 1148349 w 1418062"/>
                  <a:gd name="connsiteY9" fmla="*/ 745388 h 1108197"/>
                  <a:gd name="connsiteX10" fmla="*/ 1418062 w 1418062"/>
                  <a:gd name="connsiteY10" fmla="*/ 339003 h 1108197"/>
                  <a:gd name="connsiteX0" fmla="*/ 1148349 w 1148349"/>
                  <a:gd name="connsiteY0" fmla="*/ 762592 h 1125401"/>
                  <a:gd name="connsiteX1" fmla="*/ 316761 w 1148349"/>
                  <a:gd name="connsiteY1" fmla="*/ 18158 h 1125401"/>
                  <a:gd name="connsiteX2" fmla="*/ 28891 w 1148349"/>
                  <a:gd name="connsiteY2" fmla="*/ 271034 h 1125401"/>
                  <a:gd name="connsiteX3" fmla="*/ 45728 w 1148349"/>
                  <a:gd name="connsiteY3" fmla="*/ 600830 h 1125401"/>
                  <a:gd name="connsiteX4" fmla="*/ 292332 w 1148349"/>
                  <a:gd name="connsiteY4" fmla="*/ 827957 h 1125401"/>
                  <a:gd name="connsiteX5" fmla="*/ 165894 w 1148349"/>
                  <a:gd name="connsiteY5" fmla="*/ 1125401 h 1125401"/>
                  <a:gd name="connsiteX6" fmla="*/ 385428 w 1148349"/>
                  <a:gd name="connsiteY6" fmla="*/ 995661 h 1125401"/>
                  <a:gd name="connsiteX7" fmla="*/ 502953 w 1148349"/>
                  <a:gd name="connsiteY7" fmla="*/ 938219 h 1125401"/>
                  <a:gd name="connsiteX8" fmla="*/ 679900 w 1148349"/>
                  <a:gd name="connsiteY8" fmla="*/ 918082 h 1125401"/>
                  <a:gd name="connsiteX9" fmla="*/ 1148349 w 1148349"/>
                  <a:gd name="connsiteY9" fmla="*/ 762592 h 1125401"/>
                  <a:gd name="connsiteX0" fmla="*/ 1148349 w 1148349"/>
                  <a:gd name="connsiteY0" fmla="*/ 881710 h 1244519"/>
                  <a:gd name="connsiteX1" fmla="*/ 454470 w 1148349"/>
                  <a:gd name="connsiteY1" fmla="*/ 12606 h 1244519"/>
                  <a:gd name="connsiteX2" fmla="*/ 28891 w 1148349"/>
                  <a:gd name="connsiteY2" fmla="*/ 390152 h 1244519"/>
                  <a:gd name="connsiteX3" fmla="*/ 45728 w 1148349"/>
                  <a:gd name="connsiteY3" fmla="*/ 719948 h 1244519"/>
                  <a:gd name="connsiteX4" fmla="*/ 292332 w 1148349"/>
                  <a:gd name="connsiteY4" fmla="*/ 947075 h 1244519"/>
                  <a:gd name="connsiteX5" fmla="*/ 165894 w 1148349"/>
                  <a:gd name="connsiteY5" fmla="*/ 1244519 h 1244519"/>
                  <a:gd name="connsiteX6" fmla="*/ 385428 w 1148349"/>
                  <a:gd name="connsiteY6" fmla="*/ 1114779 h 1244519"/>
                  <a:gd name="connsiteX7" fmla="*/ 502953 w 1148349"/>
                  <a:gd name="connsiteY7" fmla="*/ 1057337 h 1244519"/>
                  <a:gd name="connsiteX8" fmla="*/ 679900 w 1148349"/>
                  <a:gd name="connsiteY8" fmla="*/ 1037200 h 1244519"/>
                  <a:gd name="connsiteX9" fmla="*/ 1148349 w 1148349"/>
                  <a:gd name="connsiteY9" fmla="*/ 881710 h 1244519"/>
                  <a:gd name="connsiteX0" fmla="*/ 1148349 w 1148349"/>
                  <a:gd name="connsiteY0" fmla="*/ 875673 h 1238482"/>
                  <a:gd name="connsiteX1" fmla="*/ 454470 w 1148349"/>
                  <a:gd name="connsiteY1" fmla="*/ 6569 h 1238482"/>
                  <a:gd name="connsiteX2" fmla="*/ 28891 w 1148349"/>
                  <a:gd name="connsiteY2" fmla="*/ 384115 h 1238482"/>
                  <a:gd name="connsiteX3" fmla="*/ 45728 w 1148349"/>
                  <a:gd name="connsiteY3" fmla="*/ 713911 h 1238482"/>
                  <a:gd name="connsiteX4" fmla="*/ 292332 w 1148349"/>
                  <a:gd name="connsiteY4" fmla="*/ 941038 h 1238482"/>
                  <a:gd name="connsiteX5" fmla="*/ 165894 w 1148349"/>
                  <a:gd name="connsiteY5" fmla="*/ 1238482 h 1238482"/>
                  <a:gd name="connsiteX6" fmla="*/ 385428 w 1148349"/>
                  <a:gd name="connsiteY6" fmla="*/ 1108742 h 1238482"/>
                  <a:gd name="connsiteX7" fmla="*/ 502953 w 1148349"/>
                  <a:gd name="connsiteY7" fmla="*/ 1051300 h 1238482"/>
                  <a:gd name="connsiteX8" fmla="*/ 679900 w 1148349"/>
                  <a:gd name="connsiteY8" fmla="*/ 1031163 h 1238482"/>
                  <a:gd name="connsiteX9" fmla="*/ 1148349 w 1148349"/>
                  <a:gd name="connsiteY9" fmla="*/ 875673 h 1238482"/>
                  <a:gd name="connsiteX0" fmla="*/ 1148349 w 1148349"/>
                  <a:gd name="connsiteY0" fmla="*/ 875673 h 1238482"/>
                  <a:gd name="connsiteX1" fmla="*/ 454470 w 1148349"/>
                  <a:gd name="connsiteY1" fmla="*/ 6569 h 1238482"/>
                  <a:gd name="connsiteX2" fmla="*/ 28891 w 1148349"/>
                  <a:gd name="connsiteY2" fmla="*/ 384115 h 1238482"/>
                  <a:gd name="connsiteX3" fmla="*/ 45728 w 1148349"/>
                  <a:gd name="connsiteY3" fmla="*/ 713911 h 1238482"/>
                  <a:gd name="connsiteX4" fmla="*/ 292332 w 1148349"/>
                  <a:gd name="connsiteY4" fmla="*/ 941038 h 1238482"/>
                  <a:gd name="connsiteX5" fmla="*/ 165894 w 1148349"/>
                  <a:gd name="connsiteY5" fmla="*/ 1238482 h 1238482"/>
                  <a:gd name="connsiteX6" fmla="*/ 385428 w 1148349"/>
                  <a:gd name="connsiteY6" fmla="*/ 1108742 h 1238482"/>
                  <a:gd name="connsiteX7" fmla="*/ 502953 w 1148349"/>
                  <a:gd name="connsiteY7" fmla="*/ 1051300 h 1238482"/>
                  <a:gd name="connsiteX8" fmla="*/ 679900 w 1148349"/>
                  <a:gd name="connsiteY8" fmla="*/ 1031163 h 1238482"/>
                  <a:gd name="connsiteX9" fmla="*/ 1148349 w 1148349"/>
                  <a:gd name="connsiteY9" fmla="*/ 875673 h 1238482"/>
                  <a:gd name="connsiteX0" fmla="*/ 1083896 w 1083896"/>
                  <a:gd name="connsiteY0" fmla="*/ 827309 h 1242373"/>
                  <a:gd name="connsiteX1" fmla="*/ 454470 w 1083896"/>
                  <a:gd name="connsiteY1" fmla="*/ 10460 h 1242373"/>
                  <a:gd name="connsiteX2" fmla="*/ 28891 w 1083896"/>
                  <a:gd name="connsiteY2" fmla="*/ 388006 h 1242373"/>
                  <a:gd name="connsiteX3" fmla="*/ 45728 w 1083896"/>
                  <a:gd name="connsiteY3" fmla="*/ 717802 h 1242373"/>
                  <a:gd name="connsiteX4" fmla="*/ 292332 w 1083896"/>
                  <a:gd name="connsiteY4" fmla="*/ 944929 h 1242373"/>
                  <a:gd name="connsiteX5" fmla="*/ 165894 w 1083896"/>
                  <a:gd name="connsiteY5" fmla="*/ 1242373 h 1242373"/>
                  <a:gd name="connsiteX6" fmla="*/ 385428 w 1083896"/>
                  <a:gd name="connsiteY6" fmla="*/ 1112633 h 1242373"/>
                  <a:gd name="connsiteX7" fmla="*/ 502953 w 1083896"/>
                  <a:gd name="connsiteY7" fmla="*/ 1055191 h 1242373"/>
                  <a:gd name="connsiteX8" fmla="*/ 679900 w 1083896"/>
                  <a:gd name="connsiteY8" fmla="*/ 1035054 h 1242373"/>
                  <a:gd name="connsiteX9" fmla="*/ 1083896 w 1083896"/>
                  <a:gd name="connsiteY9" fmla="*/ 827309 h 1242373"/>
                  <a:gd name="connsiteX0" fmla="*/ 1083896 w 1083931"/>
                  <a:gd name="connsiteY0" fmla="*/ 827309 h 1242373"/>
                  <a:gd name="connsiteX1" fmla="*/ 454470 w 1083931"/>
                  <a:gd name="connsiteY1" fmla="*/ 10460 h 1242373"/>
                  <a:gd name="connsiteX2" fmla="*/ 28891 w 1083931"/>
                  <a:gd name="connsiteY2" fmla="*/ 388006 h 1242373"/>
                  <a:gd name="connsiteX3" fmla="*/ 45728 w 1083931"/>
                  <a:gd name="connsiteY3" fmla="*/ 717802 h 1242373"/>
                  <a:gd name="connsiteX4" fmla="*/ 292332 w 1083931"/>
                  <a:gd name="connsiteY4" fmla="*/ 944929 h 1242373"/>
                  <a:gd name="connsiteX5" fmla="*/ 165894 w 1083931"/>
                  <a:gd name="connsiteY5" fmla="*/ 1242373 h 1242373"/>
                  <a:gd name="connsiteX6" fmla="*/ 385428 w 1083931"/>
                  <a:gd name="connsiteY6" fmla="*/ 1112633 h 1242373"/>
                  <a:gd name="connsiteX7" fmla="*/ 502953 w 1083931"/>
                  <a:gd name="connsiteY7" fmla="*/ 1055191 h 1242373"/>
                  <a:gd name="connsiteX8" fmla="*/ 679900 w 1083931"/>
                  <a:gd name="connsiteY8" fmla="*/ 1035054 h 1242373"/>
                  <a:gd name="connsiteX9" fmla="*/ 1083896 w 1083931"/>
                  <a:gd name="connsiteY9" fmla="*/ 827309 h 1242373"/>
                  <a:gd name="connsiteX0" fmla="*/ 1083896 w 1083896"/>
                  <a:gd name="connsiteY0" fmla="*/ 827309 h 1242373"/>
                  <a:gd name="connsiteX1" fmla="*/ 454470 w 1083896"/>
                  <a:gd name="connsiteY1" fmla="*/ 10460 h 1242373"/>
                  <a:gd name="connsiteX2" fmla="*/ 28891 w 1083896"/>
                  <a:gd name="connsiteY2" fmla="*/ 388006 h 1242373"/>
                  <a:gd name="connsiteX3" fmla="*/ 45728 w 1083896"/>
                  <a:gd name="connsiteY3" fmla="*/ 717802 h 1242373"/>
                  <a:gd name="connsiteX4" fmla="*/ 292332 w 1083896"/>
                  <a:gd name="connsiteY4" fmla="*/ 944929 h 1242373"/>
                  <a:gd name="connsiteX5" fmla="*/ 165894 w 1083896"/>
                  <a:gd name="connsiteY5" fmla="*/ 1242373 h 1242373"/>
                  <a:gd name="connsiteX6" fmla="*/ 385428 w 1083896"/>
                  <a:gd name="connsiteY6" fmla="*/ 1112633 h 1242373"/>
                  <a:gd name="connsiteX7" fmla="*/ 502953 w 1083896"/>
                  <a:gd name="connsiteY7" fmla="*/ 1055191 h 1242373"/>
                  <a:gd name="connsiteX8" fmla="*/ 679900 w 1083896"/>
                  <a:gd name="connsiteY8" fmla="*/ 1035054 h 1242373"/>
                  <a:gd name="connsiteX9" fmla="*/ 1083896 w 1083896"/>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 name="connsiteX0" fmla="*/ 1083896 w 1085888"/>
                  <a:gd name="connsiteY0" fmla="*/ 827309 h 1242373"/>
                  <a:gd name="connsiteX1" fmla="*/ 454470 w 1085888"/>
                  <a:gd name="connsiteY1" fmla="*/ 10460 h 1242373"/>
                  <a:gd name="connsiteX2" fmla="*/ 28891 w 1085888"/>
                  <a:gd name="connsiteY2" fmla="*/ 388006 h 1242373"/>
                  <a:gd name="connsiteX3" fmla="*/ 45728 w 1085888"/>
                  <a:gd name="connsiteY3" fmla="*/ 717802 h 1242373"/>
                  <a:gd name="connsiteX4" fmla="*/ 292332 w 1085888"/>
                  <a:gd name="connsiteY4" fmla="*/ 944929 h 1242373"/>
                  <a:gd name="connsiteX5" fmla="*/ 165894 w 1085888"/>
                  <a:gd name="connsiteY5" fmla="*/ 1242373 h 1242373"/>
                  <a:gd name="connsiteX6" fmla="*/ 385428 w 1085888"/>
                  <a:gd name="connsiteY6" fmla="*/ 1112633 h 1242373"/>
                  <a:gd name="connsiteX7" fmla="*/ 502953 w 1085888"/>
                  <a:gd name="connsiteY7" fmla="*/ 1055191 h 1242373"/>
                  <a:gd name="connsiteX8" fmla="*/ 679900 w 1085888"/>
                  <a:gd name="connsiteY8" fmla="*/ 1035054 h 1242373"/>
                  <a:gd name="connsiteX9" fmla="*/ 1083896 w 1085888"/>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 name="connsiteX0" fmla="*/ 1083896 w 1085888"/>
                  <a:gd name="connsiteY0" fmla="*/ 827309 h 1242373"/>
                  <a:gd name="connsiteX1" fmla="*/ 454470 w 1085888"/>
                  <a:gd name="connsiteY1" fmla="*/ 10460 h 1242373"/>
                  <a:gd name="connsiteX2" fmla="*/ 28891 w 1085888"/>
                  <a:gd name="connsiteY2" fmla="*/ 388006 h 1242373"/>
                  <a:gd name="connsiteX3" fmla="*/ 45728 w 1085888"/>
                  <a:gd name="connsiteY3" fmla="*/ 717802 h 1242373"/>
                  <a:gd name="connsiteX4" fmla="*/ 292332 w 1085888"/>
                  <a:gd name="connsiteY4" fmla="*/ 944929 h 1242373"/>
                  <a:gd name="connsiteX5" fmla="*/ 165894 w 1085888"/>
                  <a:gd name="connsiteY5" fmla="*/ 1242373 h 1242373"/>
                  <a:gd name="connsiteX6" fmla="*/ 385428 w 1085888"/>
                  <a:gd name="connsiteY6" fmla="*/ 1112633 h 1242373"/>
                  <a:gd name="connsiteX7" fmla="*/ 502953 w 1085888"/>
                  <a:gd name="connsiteY7" fmla="*/ 1055191 h 1242373"/>
                  <a:gd name="connsiteX8" fmla="*/ 679900 w 1085888"/>
                  <a:gd name="connsiteY8" fmla="*/ 1035054 h 1242373"/>
                  <a:gd name="connsiteX9" fmla="*/ 1083896 w 1085888"/>
                  <a:gd name="connsiteY9" fmla="*/ 827309 h 1242373"/>
                  <a:gd name="connsiteX0" fmla="*/ 1083896 w 1085890"/>
                  <a:gd name="connsiteY0" fmla="*/ 827309 h 1242373"/>
                  <a:gd name="connsiteX1" fmla="*/ 454470 w 1085890"/>
                  <a:gd name="connsiteY1" fmla="*/ 10460 h 1242373"/>
                  <a:gd name="connsiteX2" fmla="*/ 28891 w 1085890"/>
                  <a:gd name="connsiteY2" fmla="*/ 388006 h 1242373"/>
                  <a:gd name="connsiteX3" fmla="*/ 45728 w 1085890"/>
                  <a:gd name="connsiteY3" fmla="*/ 717802 h 1242373"/>
                  <a:gd name="connsiteX4" fmla="*/ 292332 w 1085890"/>
                  <a:gd name="connsiteY4" fmla="*/ 944929 h 1242373"/>
                  <a:gd name="connsiteX5" fmla="*/ 165894 w 1085890"/>
                  <a:gd name="connsiteY5" fmla="*/ 1242373 h 1242373"/>
                  <a:gd name="connsiteX6" fmla="*/ 385428 w 1085890"/>
                  <a:gd name="connsiteY6" fmla="*/ 1112633 h 1242373"/>
                  <a:gd name="connsiteX7" fmla="*/ 502953 w 1085890"/>
                  <a:gd name="connsiteY7" fmla="*/ 1055191 h 1242373"/>
                  <a:gd name="connsiteX8" fmla="*/ 679900 w 1085890"/>
                  <a:gd name="connsiteY8" fmla="*/ 1035054 h 1242373"/>
                  <a:gd name="connsiteX9" fmla="*/ 1083896 w 1085890"/>
                  <a:gd name="connsiteY9" fmla="*/ 827309 h 124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90" h="1242373">
                    <a:moveTo>
                      <a:pt x="1083896" y="827309"/>
                    </a:moveTo>
                    <a:cubicBezTo>
                      <a:pt x="1120989" y="392096"/>
                      <a:pt x="630304" y="83677"/>
                      <a:pt x="454470" y="10460"/>
                    </a:cubicBezTo>
                    <a:cubicBezTo>
                      <a:pt x="278636" y="-62757"/>
                      <a:pt x="81381" y="268170"/>
                      <a:pt x="28891" y="388006"/>
                    </a:cubicBezTo>
                    <a:cubicBezTo>
                      <a:pt x="-16336" y="492656"/>
                      <a:pt x="-6762" y="616454"/>
                      <a:pt x="45728" y="717802"/>
                    </a:cubicBezTo>
                    <a:cubicBezTo>
                      <a:pt x="98218" y="819151"/>
                      <a:pt x="189003" y="897721"/>
                      <a:pt x="292332" y="944929"/>
                    </a:cubicBezTo>
                    <a:cubicBezTo>
                      <a:pt x="256348" y="1037364"/>
                      <a:pt x="201217" y="1150268"/>
                      <a:pt x="165894" y="1242373"/>
                    </a:cubicBezTo>
                    <a:lnTo>
                      <a:pt x="385428" y="1112633"/>
                    </a:lnTo>
                    <a:cubicBezTo>
                      <a:pt x="422732" y="1090845"/>
                      <a:pt x="461027" y="1068066"/>
                      <a:pt x="502953" y="1055191"/>
                    </a:cubicBezTo>
                    <a:cubicBezTo>
                      <a:pt x="559734" y="1037694"/>
                      <a:pt x="575896" y="1034322"/>
                      <a:pt x="679900" y="1035054"/>
                    </a:cubicBezTo>
                    <a:cubicBezTo>
                      <a:pt x="793093" y="1035851"/>
                      <a:pt x="961605" y="1023510"/>
                      <a:pt x="1083896" y="827309"/>
                    </a:cubicBezTo>
                    <a:close/>
                  </a:path>
                </a:pathLst>
              </a:custGeom>
              <a:solidFill>
                <a:srgbClr val="3FC4CC"/>
              </a:solidFill>
              <a:ln w="329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17C9ACBD-A4BD-4C0F-871C-F658CD4C7FEE}"/>
                  </a:ext>
                </a:extLst>
              </p:cNvPr>
              <p:cNvSpPr/>
              <p:nvPr/>
            </p:nvSpPr>
            <p:spPr>
              <a:xfrm flipH="1">
                <a:off x="9612975" y="2957769"/>
                <a:ext cx="499055" cy="375171"/>
              </a:xfrm>
              <a:custGeom>
                <a:avLst/>
                <a:gdLst>
                  <a:gd name="connsiteX0" fmla="*/ 681050 w 681829"/>
                  <a:gd name="connsiteY0" fmla="*/ 187399 h 512573"/>
                  <a:gd name="connsiteX1" fmla="*/ 612714 w 681829"/>
                  <a:gd name="connsiteY1" fmla="*/ 84730 h 512573"/>
                  <a:gd name="connsiteX2" fmla="*/ 273344 w 681829"/>
                  <a:gd name="connsiteY2" fmla="*/ 6160 h 512573"/>
                  <a:gd name="connsiteX3" fmla="*/ 148887 w 681829"/>
                  <a:gd name="connsiteY3" fmla="*/ 51387 h 512573"/>
                  <a:gd name="connsiteX4" fmla="*/ 70317 w 681829"/>
                  <a:gd name="connsiteY4" fmla="*/ 294690 h 512573"/>
                  <a:gd name="connsiteX5" fmla="*/ 89134 w 681829"/>
                  <a:gd name="connsiteY5" fmla="*/ 319780 h 512573"/>
                  <a:gd name="connsiteX6" fmla="*/ 0 w 681829"/>
                  <a:gd name="connsiteY6" fmla="*/ 512573 h 512573"/>
                  <a:gd name="connsiteX7" fmla="*/ 234390 w 681829"/>
                  <a:gd name="connsiteY7" fmla="*/ 369959 h 512573"/>
                  <a:gd name="connsiteX8" fmla="*/ 244623 w 681829"/>
                  <a:gd name="connsiteY8" fmla="*/ 375241 h 512573"/>
                  <a:gd name="connsiteX9" fmla="*/ 573099 w 681829"/>
                  <a:gd name="connsiteY9" fmla="*/ 347510 h 512573"/>
                  <a:gd name="connsiteX10" fmla="*/ 681050 w 681829"/>
                  <a:gd name="connsiteY10" fmla="*/ 187399 h 5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1829" h="512573">
                    <a:moveTo>
                      <a:pt x="681050" y="187399"/>
                    </a:moveTo>
                    <a:cubicBezTo>
                      <a:pt x="675768" y="145473"/>
                      <a:pt x="645397" y="111140"/>
                      <a:pt x="612714" y="84730"/>
                    </a:cubicBezTo>
                    <a:cubicBezTo>
                      <a:pt x="518628" y="11112"/>
                      <a:pt x="391530" y="-12657"/>
                      <a:pt x="273344" y="6160"/>
                    </a:cubicBezTo>
                    <a:cubicBezTo>
                      <a:pt x="229438" y="13423"/>
                      <a:pt x="185531" y="26297"/>
                      <a:pt x="148887" y="51387"/>
                    </a:cubicBezTo>
                    <a:cubicBezTo>
                      <a:pt x="73288" y="103547"/>
                      <a:pt x="40605" y="208197"/>
                      <a:pt x="70317" y="294690"/>
                    </a:cubicBezTo>
                    <a:cubicBezTo>
                      <a:pt x="74278" y="306905"/>
                      <a:pt x="89134" y="319780"/>
                      <a:pt x="89134" y="319780"/>
                    </a:cubicBezTo>
                    <a:cubicBezTo>
                      <a:pt x="52490" y="389436"/>
                      <a:pt x="31032" y="440936"/>
                      <a:pt x="0" y="512573"/>
                    </a:cubicBezTo>
                    <a:cubicBezTo>
                      <a:pt x="72298" y="457772"/>
                      <a:pt x="150868" y="409904"/>
                      <a:pt x="234390" y="369959"/>
                    </a:cubicBezTo>
                    <a:lnTo>
                      <a:pt x="244623" y="375241"/>
                    </a:lnTo>
                    <a:cubicBezTo>
                      <a:pt x="343331" y="435324"/>
                      <a:pt x="473731" y="406273"/>
                      <a:pt x="573099" y="347510"/>
                    </a:cubicBezTo>
                    <a:cubicBezTo>
                      <a:pt x="630541" y="313177"/>
                      <a:pt x="689303" y="255735"/>
                      <a:pt x="681050" y="187399"/>
                    </a:cubicBezTo>
                    <a:close/>
                  </a:path>
                </a:pathLst>
              </a:custGeom>
              <a:solidFill>
                <a:srgbClr val="287CEF"/>
              </a:solidFill>
              <a:ln w="3296"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9A85C53A-775A-4E1C-9049-6A73499E6BE0}"/>
                  </a:ext>
                </a:extLst>
              </p:cNvPr>
              <p:cNvSpPr/>
              <p:nvPr/>
            </p:nvSpPr>
            <p:spPr>
              <a:xfrm flipH="1">
                <a:off x="8354407" y="3571913"/>
                <a:ext cx="70314" cy="188955"/>
              </a:xfrm>
              <a:custGeom>
                <a:avLst/>
                <a:gdLst>
                  <a:gd name="connsiteX0" fmla="*/ 96067 w 96066"/>
                  <a:gd name="connsiteY0" fmla="*/ 0 h 258158"/>
                  <a:gd name="connsiteX1" fmla="*/ 48198 w 96066"/>
                  <a:gd name="connsiteY1" fmla="*/ 152188 h 258158"/>
                  <a:gd name="connsiteX2" fmla="*/ 37965 w 96066"/>
                  <a:gd name="connsiteY2" fmla="*/ 258159 h 258158"/>
                  <a:gd name="connsiteX3" fmla="*/ 0 w 96066"/>
                  <a:gd name="connsiteY3" fmla="*/ 249906 h 258158"/>
                  <a:gd name="connsiteX4" fmla="*/ 34333 w 96066"/>
                  <a:gd name="connsiteY4" fmla="*/ 126108 h 258158"/>
                  <a:gd name="connsiteX5" fmla="*/ 96067 w 96066"/>
                  <a:gd name="connsiteY5" fmla="*/ 0 h 25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066" h="258158">
                    <a:moveTo>
                      <a:pt x="96067" y="0"/>
                    </a:moveTo>
                    <a:cubicBezTo>
                      <a:pt x="96067" y="0"/>
                      <a:pt x="57442" y="112243"/>
                      <a:pt x="48198" y="152188"/>
                    </a:cubicBezTo>
                    <a:cubicBezTo>
                      <a:pt x="37965" y="198736"/>
                      <a:pt x="37965" y="258159"/>
                      <a:pt x="37965" y="258159"/>
                    </a:cubicBezTo>
                    <a:lnTo>
                      <a:pt x="0" y="249906"/>
                    </a:lnTo>
                    <a:cubicBezTo>
                      <a:pt x="0" y="249906"/>
                      <a:pt x="9574" y="189823"/>
                      <a:pt x="34333" y="126108"/>
                    </a:cubicBezTo>
                    <a:cubicBezTo>
                      <a:pt x="46878" y="93096"/>
                      <a:pt x="96067" y="0"/>
                      <a:pt x="96067" y="0"/>
                    </a:cubicBezTo>
                    <a:close/>
                  </a:path>
                </a:pathLst>
              </a:custGeom>
              <a:solidFill>
                <a:srgbClr val="1B51E1"/>
              </a:solidFill>
              <a:ln w="3296" cap="flat">
                <a:noFill/>
                <a:prstDash val="solid"/>
                <a:miter/>
              </a:ln>
            </p:spPr>
            <p:txBody>
              <a:bodyPr rtlCol="0" anchor="ctr"/>
              <a:lstStyle/>
              <a:p>
                <a:endParaRPr lang="zh-CN" altLang="en-US" dirty="0"/>
              </a:p>
            </p:txBody>
          </p:sp>
          <p:sp>
            <p:nvSpPr>
              <p:cNvPr id="96" name="任意多边形: 形状 95">
                <a:extLst>
                  <a:ext uri="{FF2B5EF4-FFF2-40B4-BE49-F238E27FC236}">
                    <a16:creationId xmlns:a16="http://schemas.microsoft.com/office/drawing/2014/main" xmlns="" id="{F6039F2D-40A1-4C58-8B3F-9C61B8C7701D}"/>
                  </a:ext>
                </a:extLst>
              </p:cNvPr>
              <p:cNvSpPr/>
              <p:nvPr/>
            </p:nvSpPr>
            <p:spPr>
              <a:xfrm flipH="1">
                <a:off x="7760720" y="3624347"/>
                <a:ext cx="43493" cy="188472"/>
              </a:xfrm>
              <a:custGeom>
                <a:avLst/>
                <a:gdLst>
                  <a:gd name="connsiteX0" fmla="*/ 0 w 59422"/>
                  <a:gd name="connsiteY0" fmla="*/ 0 h 257498"/>
                  <a:gd name="connsiteX1" fmla="*/ 17496 w 59422"/>
                  <a:gd name="connsiteY1" fmla="*/ 132381 h 257498"/>
                  <a:gd name="connsiteX2" fmla="*/ 21458 w 59422"/>
                  <a:gd name="connsiteY2" fmla="*/ 254857 h 257498"/>
                  <a:gd name="connsiteX3" fmla="*/ 59423 w 59422"/>
                  <a:gd name="connsiteY3" fmla="*/ 257498 h 257498"/>
                  <a:gd name="connsiteX4" fmla="*/ 33673 w 59422"/>
                  <a:gd name="connsiteY4" fmla="*/ 105310 h 257498"/>
                  <a:gd name="connsiteX5" fmla="*/ 0 w 59422"/>
                  <a:gd name="connsiteY5" fmla="*/ 0 h 2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22" h="257498">
                    <a:moveTo>
                      <a:pt x="0" y="0"/>
                    </a:moveTo>
                    <a:cubicBezTo>
                      <a:pt x="0" y="0"/>
                      <a:pt x="14856" y="108942"/>
                      <a:pt x="17496" y="132381"/>
                    </a:cubicBezTo>
                    <a:cubicBezTo>
                      <a:pt x="23439" y="180909"/>
                      <a:pt x="21458" y="254857"/>
                      <a:pt x="21458" y="254857"/>
                    </a:cubicBezTo>
                    <a:lnTo>
                      <a:pt x="59423" y="257498"/>
                    </a:lnTo>
                    <a:cubicBezTo>
                      <a:pt x="59423" y="257498"/>
                      <a:pt x="51170" y="165723"/>
                      <a:pt x="33673" y="105310"/>
                    </a:cubicBezTo>
                    <a:cubicBezTo>
                      <a:pt x="25750" y="76259"/>
                      <a:pt x="0" y="0"/>
                      <a:pt x="0" y="0"/>
                    </a:cubicBezTo>
                    <a:close/>
                  </a:path>
                </a:pathLst>
              </a:custGeom>
              <a:solidFill>
                <a:srgbClr val="1B51E1"/>
              </a:solidFill>
              <a:ln w="3296"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E30A8364-E92F-4A9A-8425-ED4BCBD4185F}"/>
                  </a:ext>
                </a:extLst>
              </p:cNvPr>
              <p:cNvSpPr/>
              <p:nvPr/>
            </p:nvSpPr>
            <p:spPr>
              <a:xfrm flipH="1">
                <a:off x="7816053" y="2861035"/>
                <a:ext cx="142562" cy="253229"/>
              </a:xfrm>
              <a:custGeom>
                <a:avLst/>
                <a:gdLst>
                  <a:gd name="connsiteX0" fmla="*/ 97387 w 194774"/>
                  <a:gd name="connsiteY0" fmla="*/ 345972 h 345972"/>
                  <a:gd name="connsiteX1" fmla="*/ 0 w 194774"/>
                  <a:gd name="connsiteY1" fmla="*/ 172986 h 345972"/>
                  <a:gd name="connsiteX2" fmla="*/ 97387 w 194774"/>
                  <a:gd name="connsiteY2" fmla="*/ 0 h 345972"/>
                  <a:gd name="connsiteX3" fmla="*/ 194774 w 194774"/>
                  <a:gd name="connsiteY3" fmla="*/ 172986 h 345972"/>
                  <a:gd name="connsiteX4" fmla="*/ 97387 w 194774"/>
                  <a:gd name="connsiteY4" fmla="*/ 345972 h 345972"/>
                  <a:gd name="connsiteX5" fmla="*/ 97387 w 194774"/>
                  <a:gd name="connsiteY5" fmla="*/ 24099 h 345972"/>
                  <a:gd name="connsiteX6" fmla="*/ 23769 w 194774"/>
                  <a:gd name="connsiteY6" fmla="*/ 173646 h 345972"/>
                  <a:gd name="connsiteX7" fmla="*/ 97387 w 194774"/>
                  <a:gd name="connsiteY7" fmla="*/ 323193 h 345972"/>
                  <a:gd name="connsiteX8" fmla="*/ 171005 w 194774"/>
                  <a:gd name="connsiteY8" fmla="*/ 173646 h 345972"/>
                  <a:gd name="connsiteX9" fmla="*/ 97387 w 194774"/>
                  <a:gd name="connsiteY9" fmla="*/ 24099 h 3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74" h="345972">
                    <a:moveTo>
                      <a:pt x="97387" y="345972"/>
                    </a:moveTo>
                    <a:cubicBezTo>
                      <a:pt x="43246" y="345972"/>
                      <a:pt x="0" y="269713"/>
                      <a:pt x="0" y="172986"/>
                    </a:cubicBezTo>
                    <a:cubicBezTo>
                      <a:pt x="0" y="76259"/>
                      <a:pt x="42586" y="0"/>
                      <a:pt x="97387" y="0"/>
                    </a:cubicBezTo>
                    <a:cubicBezTo>
                      <a:pt x="151528" y="0"/>
                      <a:pt x="194774" y="76259"/>
                      <a:pt x="194774" y="172986"/>
                    </a:cubicBezTo>
                    <a:cubicBezTo>
                      <a:pt x="194774" y="270703"/>
                      <a:pt x="152188" y="345972"/>
                      <a:pt x="97387" y="345972"/>
                    </a:cubicBezTo>
                    <a:close/>
                    <a:moveTo>
                      <a:pt x="97387" y="24099"/>
                    </a:moveTo>
                    <a:cubicBezTo>
                      <a:pt x="57442" y="24099"/>
                      <a:pt x="23769" y="92435"/>
                      <a:pt x="23769" y="173646"/>
                    </a:cubicBezTo>
                    <a:cubicBezTo>
                      <a:pt x="23769" y="254857"/>
                      <a:pt x="57442" y="323193"/>
                      <a:pt x="97387" y="323193"/>
                    </a:cubicBezTo>
                    <a:cubicBezTo>
                      <a:pt x="137332" y="323193"/>
                      <a:pt x="171005" y="254857"/>
                      <a:pt x="171005" y="173646"/>
                    </a:cubicBezTo>
                    <a:cubicBezTo>
                      <a:pt x="171005" y="92435"/>
                      <a:pt x="137332" y="24099"/>
                      <a:pt x="97387" y="24099"/>
                    </a:cubicBezTo>
                    <a:close/>
                  </a:path>
                </a:pathLst>
              </a:custGeom>
              <a:solidFill>
                <a:srgbClr val="FFFFFF"/>
              </a:solidFill>
              <a:ln w="3296"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6D6D0A93-FB7C-4DC4-8E82-EC7F85541A29}"/>
                  </a:ext>
                </a:extLst>
              </p:cNvPr>
              <p:cNvSpPr/>
              <p:nvPr/>
            </p:nvSpPr>
            <p:spPr>
              <a:xfrm flipH="1">
                <a:off x="7552479" y="2385988"/>
                <a:ext cx="711799" cy="818091"/>
              </a:xfrm>
              <a:custGeom>
                <a:avLst/>
                <a:gdLst>
                  <a:gd name="connsiteX0" fmla="*/ 936898 w 972490"/>
                  <a:gd name="connsiteY0" fmla="*/ 1030654 h 1117710"/>
                  <a:gd name="connsiteX1" fmla="*/ 965949 w 972490"/>
                  <a:gd name="connsiteY1" fmla="*/ 953074 h 1117710"/>
                  <a:gd name="connsiteX2" fmla="*/ 756319 w 972490"/>
                  <a:gd name="connsiteY2" fmla="*/ 362809 h 1117710"/>
                  <a:gd name="connsiteX3" fmla="*/ 247925 w 972490"/>
                  <a:gd name="connsiteY3" fmla="*/ 0 h 1117710"/>
                  <a:gd name="connsiteX4" fmla="*/ 0 w 972490"/>
                  <a:gd name="connsiteY4" fmla="*/ 66355 h 1117710"/>
                  <a:gd name="connsiteX5" fmla="*/ 0 w 972490"/>
                  <a:gd name="connsiteY5" fmla="*/ 66355 h 1117710"/>
                  <a:gd name="connsiteX6" fmla="*/ 176948 w 972490"/>
                  <a:gd name="connsiteY6" fmla="*/ 161102 h 1117710"/>
                  <a:gd name="connsiteX7" fmla="*/ 297774 w 972490"/>
                  <a:gd name="connsiteY7" fmla="*/ 403084 h 1117710"/>
                  <a:gd name="connsiteX8" fmla="*/ 464157 w 972490"/>
                  <a:gd name="connsiteY8" fmla="*/ 488257 h 1117710"/>
                  <a:gd name="connsiteX9" fmla="*/ 487926 w 972490"/>
                  <a:gd name="connsiteY9" fmla="*/ 1068949 h 1117710"/>
                  <a:gd name="connsiteX10" fmla="*/ 644736 w 972490"/>
                  <a:gd name="connsiteY10" fmla="*/ 1106253 h 1117710"/>
                  <a:gd name="connsiteX11" fmla="*/ 936898 w 972490"/>
                  <a:gd name="connsiteY11" fmla="*/ 1030654 h 111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490" h="1117710">
                    <a:moveTo>
                      <a:pt x="936898" y="1030654"/>
                    </a:moveTo>
                    <a:cubicBezTo>
                      <a:pt x="979484" y="1010516"/>
                      <a:pt x="976183" y="990048"/>
                      <a:pt x="965949" y="953074"/>
                    </a:cubicBezTo>
                    <a:lnTo>
                      <a:pt x="756319" y="362809"/>
                    </a:lnTo>
                    <a:cubicBezTo>
                      <a:pt x="693595" y="153839"/>
                      <a:pt x="489907" y="0"/>
                      <a:pt x="247925" y="0"/>
                    </a:cubicBezTo>
                    <a:cubicBezTo>
                      <a:pt x="90455" y="0"/>
                      <a:pt x="0" y="66355"/>
                      <a:pt x="0" y="66355"/>
                    </a:cubicBezTo>
                    <a:lnTo>
                      <a:pt x="0" y="66355"/>
                    </a:lnTo>
                    <a:cubicBezTo>
                      <a:pt x="1321" y="66355"/>
                      <a:pt x="102009" y="90785"/>
                      <a:pt x="176948" y="161102"/>
                    </a:cubicBezTo>
                    <a:cubicBezTo>
                      <a:pt x="252547" y="232079"/>
                      <a:pt x="207319" y="317912"/>
                      <a:pt x="297774" y="403084"/>
                    </a:cubicBezTo>
                    <a:cubicBezTo>
                      <a:pt x="358517" y="459866"/>
                      <a:pt x="464157" y="488257"/>
                      <a:pt x="464157" y="488257"/>
                    </a:cubicBezTo>
                    <a:cubicBezTo>
                      <a:pt x="464157" y="496510"/>
                      <a:pt x="480994" y="898603"/>
                      <a:pt x="487926" y="1068949"/>
                    </a:cubicBezTo>
                    <a:cubicBezTo>
                      <a:pt x="490567" y="1129031"/>
                      <a:pt x="524571" y="1123089"/>
                      <a:pt x="644736" y="1106253"/>
                    </a:cubicBezTo>
                    <a:cubicBezTo>
                      <a:pt x="804187" y="1084134"/>
                      <a:pt x="866581" y="1063336"/>
                      <a:pt x="936898" y="1030654"/>
                    </a:cubicBezTo>
                    <a:close/>
                  </a:path>
                </a:pathLst>
              </a:custGeom>
              <a:solidFill>
                <a:srgbClr val="133B5D"/>
              </a:solidFill>
              <a:ln w="3296" cap="flat">
                <a:noFill/>
                <a:prstDash val="solid"/>
                <a:miter/>
              </a:ln>
            </p:spPr>
            <p:txBody>
              <a:bodyPr rtlCol="0" anchor="ctr"/>
              <a:lstStyle/>
              <a:p>
                <a:endParaRPr lang="zh-CN" altLang="en-US" dirty="0"/>
              </a:p>
            </p:txBody>
          </p:sp>
          <p:sp>
            <p:nvSpPr>
              <p:cNvPr id="99" name="任意多边形: 形状 98">
                <a:extLst>
                  <a:ext uri="{FF2B5EF4-FFF2-40B4-BE49-F238E27FC236}">
                    <a16:creationId xmlns:a16="http://schemas.microsoft.com/office/drawing/2014/main" xmlns="" id="{9FACD07B-590E-462C-B64F-F685E14E92F7}"/>
                  </a:ext>
                </a:extLst>
              </p:cNvPr>
              <p:cNvSpPr/>
              <p:nvPr/>
            </p:nvSpPr>
            <p:spPr>
              <a:xfrm flipH="1">
                <a:off x="8010808" y="2605631"/>
                <a:ext cx="525547" cy="268452"/>
              </a:xfrm>
              <a:custGeom>
                <a:avLst/>
                <a:gdLst>
                  <a:gd name="connsiteX0" fmla="*/ 556263 w 718024"/>
                  <a:gd name="connsiteY0" fmla="*/ 43907 h 366770"/>
                  <a:gd name="connsiteX1" fmla="*/ 413648 w 718024"/>
                  <a:gd name="connsiteY1" fmla="*/ 130400 h 366770"/>
                  <a:gd name="connsiteX2" fmla="*/ 340690 w 718024"/>
                  <a:gd name="connsiteY2" fmla="*/ 112903 h 366770"/>
                  <a:gd name="connsiteX3" fmla="*/ 315601 w 718024"/>
                  <a:gd name="connsiteY3" fmla="*/ 114884 h 366770"/>
                  <a:gd name="connsiteX4" fmla="*/ 161431 w 718024"/>
                  <a:gd name="connsiteY4" fmla="*/ 0 h 366770"/>
                  <a:gd name="connsiteX5" fmla="*/ 0 w 718024"/>
                  <a:gd name="connsiteY5" fmla="*/ 161432 h 366770"/>
                  <a:gd name="connsiteX6" fmla="*/ 161431 w 718024"/>
                  <a:gd name="connsiteY6" fmla="*/ 322863 h 366770"/>
                  <a:gd name="connsiteX7" fmla="*/ 322863 w 718024"/>
                  <a:gd name="connsiteY7" fmla="*/ 161432 h 366770"/>
                  <a:gd name="connsiteX8" fmla="*/ 320882 w 718024"/>
                  <a:gd name="connsiteY8" fmla="*/ 139643 h 366770"/>
                  <a:gd name="connsiteX9" fmla="*/ 404074 w 718024"/>
                  <a:gd name="connsiteY9" fmla="*/ 153839 h 366770"/>
                  <a:gd name="connsiteX10" fmla="*/ 395161 w 718024"/>
                  <a:gd name="connsiteY10" fmla="*/ 205338 h 366770"/>
                  <a:gd name="connsiteX11" fmla="*/ 556593 w 718024"/>
                  <a:gd name="connsiteY11" fmla="*/ 366770 h 366770"/>
                  <a:gd name="connsiteX12" fmla="*/ 718024 w 718024"/>
                  <a:gd name="connsiteY12" fmla="*/ 205338 h 366770"/>
                  <a:gd name="connsiteX13" fmla="*/ 556263 w 718024"/>
                  <a:gd name="connsiteY13" fmla="*/ 43907 h 366770"/>
                  <a:gd name="connsiteX14" fmla="*/ 161431 w 718024"/>
                  <a:gd name="connsiteY14" fmla="*/ 297444 h 366770"/>
                  <a:gd name="connsiteX15" fmla="*/ 25420 w 718024"/>
                  <a:gd name="connsiteY15" fmla="*/ 161432 h 366770"/>
                  <a:gd name="connsiteX16" fmla="*/ 161431 w 718024"/>
                  <a:gd name="connsiteY16" fmla="*/ 25420 h 366770"/>
                  <a:gd name="connsiteX17" fmla="*/ 297444 w 718024"/>
                  <a:gd name="connsiteY17" fmla="*/ 161432 h 366770"/>
                  <a:gd name="connsiteX18" fmla="*/ 161431 w 718024"/>
                  <a:gd name="connsiteY18" fmla="*/ 297444 h 366770"/>
                  <a:gd name="connsiteX19" fmla="*/ 556263 w 718024"/>
                  <a:gd name="connsiteY19" fmla="*/ 341350 h 366770"/>
                  <a:gd name="connsiteX20" fmla="*/ 420250 w 718024"/>
                  <a:gd name="connsiteY20" fmla="*/ 205338 h 366770"/>
                  <a:gd name="connsiteX21" fmla="*/ 556263 w 718024"/>
                  <a:gd name="connsiteY21" fmla="*/ 69326 h 366770"/>
                  <a:gd name="connsiteX22" fmla="*/ 692274 w 718024"/>
                  <a:gd name="connsiteY22" fmla="*/ 205338 h 366770"/>
                  <a:gd name="connsiteX23" fmla="*/ 556263 w 718024"/>
                  <a:gd name="connsiteY23" fmla="*/ 341350 h 366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18024" h="366770">
                    <a:moveTo>
                      <a:pt x="556263" y="43907"/>
                    </a:moveTo>
                    <a:cubicBezTo>
                      <a:pt x="494199" y="43907"/>
                      <a:pt x="440718" y="78900"/>
                      <a:pt x="413648" y="130400"/>
                    </a:cubicBezTo>
                    <a:cubicBezTo>
                      <a:pt x="391200" y="118845"/>
                      <a:pt x="366440" y="112903"/>
                      <a:pt x="340690" y="112903"/>
                    </a:cubicBezTo>
                    <a:cubicBezTo>
                      <a:pt x="332437" y="112903"/>
                      <a:pt x="323854" y="113563"/>
                      <a:pt x="315601" y="114884"/>
                    </a:cubicBezTo>
                    <a:cubicBezTo>
                      <a:pt x="295463" y="48529"/>
                      <a:pt x="234390" y="0"/>
                      <a:pt x="161431" y="0"/>
                    </a:cubicBezTo>
                    <a:cubicBezTo>
                      <a:pt x="72297" y="0"/>
                      <a:pt x="0" y="72298"/>
                      <a:pt x="0" y="161432"/>
                    </a:cubicBezTo>
                    <a:cubicBezTo>
                      <a:pt x="0" y="250566"/>
                      <a:pt x="72297" y="322863"/>
                      <a:pt x="161431" y="322863"/>
                    </a:cubicBezTo>
                    <a:cubicBezTo>
                      <a:pt x="250565" y="322863"/>
                      <a:pt x="322863" y="250566"/>
                      <a:pt x="322863" y="161432"/>
                    </a:cubicBezTo>
                    <a:cubicBezTo>
                      <a:pt x="322863" y="154169"/>
                      <a:pt x="322203" y="146576"/>
                      <a:pt x="320882" y="139643"/>
                    </a:cubicBezTo>
                    <a:cubicBezTo>
                      <a:pt x="349273" y="135682"/>
                      <a:pt x="378985" y="140304"/>
                      <a:pt x="404074" y="153839"/>
                    </a:cubicBezTo>
                    <a:cubicBezTo>
                      <a:pt x="398132" y="170015"/>
                      <a:pt x="395161" y="187512"/>
                      <a:pt x="395161" y="205338"/>
                    </a:cubicBezTo>
                    <a:cubicBezTo>
                      <a:pt x="395161" y="294473"/>
                      <a:pt x="467459" y="366770"/>
                      <a:pt x="556593" y="366770"/>
                    </a:cubicBezTo>
                    <a:cubicBezTo>
                      <a:pt x="645727" y="366770"/>
                      <a:pt x="718024" y="294473"/>
                      <a:pt x="718024" y="205338"/>
                    </a:cubicBezTo>
                    <a:cubicBezTo>
                      <a:pt x="718024" y="116204"/>
                      <a:pt x="645397" y="43907"/>
                      <a:pt x="556263" y="43907"/>
                    </a:cubicBezTo>
                    <a:close/>
                    <a:moveTo>
                      <a:pt x="161431" y="297444"/>
                    </a:moveTo>
                    <a:cubicBezTo>
                      <a:pt x="85833" y="297444"/>
                      <a:pt x="25420" y="236040"/>
                      <a:pt x="25420" y="161432"/>
                    </a:cubicBezTo>
                    <a:cubicBezTo>
                      <a:pt x="25420" y="85833"/>
                      <a:pt x="86823" y="25420"/>
                      <a:pt x="161431" y="25420"/>
                    </a:cubicBezTo>
                    <a:cubicBezTo>
                      <a:pt x="237030" y="25420"/>
                      <a:pt x="297444" y="86823"/>
                      <a:pt x="297444" y="161432"/>
                    </a:cubicBezTo>
                    <a:cubicBezTo>
                      <a:pt x="297444" y="236370"/>
                      <a:pt x="236370" y="297444"/>
                      <a:pt x="161431" y="297444"/>
                    </a:cubicBezTo>
                    <a:close/>
                    <a:moveTo>
                      <a:pt x="556263" y="341350"/>
                    </a:moveTo>
                    <a:cubicBezTo>
                      <a:pt x="480664" y="341350"/>
                      <a:pt x="420250" y="279947"/>
                      <a:pt x="420250" y="205338"/>
                    </a:cubicBezTo>
                    <a:cubicBezTo>
                      <a:pt x="420250" y="129740"/>
                      <a:pt x="481654" y="69326"/>
                      <a:pt x="556263" y="69326"/>
                    </a:cubicBezTo>
                    <a:cubicBezTo>
                      <a:pt x="631861" y="69326"/>
                      <a:pt x="692274" y="130730"/>
                      <a:pt x="692274" y="205338"/>
                    </a:cubicBezTo>
                    <a:cubicBezTo>
                      <a:pt x="693265" y="279947"/>
                      <a:pt x="631861" y="341350"/>
                      <a:pt x="556263" y="341350"/>
                    </a:cubicBezTo>
                    <a:close/>
                  </a:path>
                </a:pathLst>
              </a:custGeom>
              <a:solidFill>
                <a:srgbClr val="E0E0E0"/>
              </a:solidFill>
              <a:ln w="329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9B79829-F36D-4CF6-8C35-E4E0C181CE46}"/>
                  </a:ext>
                </a:extLst>
              </p:cNvPr>
              <p:cNvSpPr/>
              <p:nvPr/>
            </p:nvSpPr>
            <p:spPr>
              <a:xfrm flipH="1">
                <a:off x="8596052" y="3954211"/>
                <a:ext cx="311192" cy="201744"/>
              </a:xfrm>
              <a:custGeom>
                <a:avLst/>
                <a:gdLst>
                  <a:gd name="connsiteX0" fmla="*/ 266722 w 425163"/>
                  <a:gd name="connsiteY0" fmla="*/ 274612 h 275631"/>
                  <a:gd name="connsiteX1" fmla="*/ 138303 w 425163"/>
                  <a:gd name="connsiteY1" fmla="*/ 261737 h 275631"/>
                  <a:gd name="connsiteX2" fmla="*/ 311 w 425163"/>
                  <a:gd name="connsiteY2" fmla="*/ 127376 h 275631"/>
                  <a:gd name="connsiteX3" fmla="*/ 2291 w 425163"/>
                  <a:gd name="connsiteY3" fmla="*/ 104927 h 275631"/>
                  <a:gd name="connsiteX4" fmla="*/ 158441 w 425163"/>
                  <a:gd name="connsiteY4" fmla="*/ 937 h 275631"/>
                  <a:gd name="connsiteX5" fmla="*/ 286860 w 425163"/>
                  <a:gd name="connsiteY5" fmla="*/ 13812 h 275631"/>
                  <a:gd name="connsiteX6" fmla="*/ 424853 w 425163"/>
                  <a:gd name="connsiteY6" fmla="*/ 148174 h 275631"/>
                  <a:gd name="connsiteX7" fmla="*/ 422872 w 425163"/>
                  <a:gd name="connsiteY7" fmla="*/ 170622 h 275631"/>
                  <a:gd name="connsiteX8" fmla="*/ 266722 w 425163"/>
                  <a:gd name="connsiteY8" fmla="*/ 274612 h 27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63" h="275631">
                    <a:moveTo>
                      <a:pt x="266722" y="274612"/>
                    </a:moveTo>
                    <a:lnTo>
                      <a:pt x="138303" y="261737"/>
                    </a:lnTo>
                    <a:cubicBezTo>
                      <a:pt x="57753" y="253484"/>
                      <a:pt x="-4971" y="193401"/>
                      <a:pt x="311" y="127376"/>
                    </a:cubicBezTo>
                    <a:lnTo>
                      <a:pt x="2291" y="104927"/>
                    </a:lnTo>
                    <a:cubicBezTo>
                      <a:pt x="7573" y="39892"/>
                      <a:pt x="77890" y="-7316"/>
                      <a:pt x="158441" y="937"/>
                    </a:cubicBezTo>
                    <a:lnTo>
                      <a:pt x="286860" y="13812"/>
                    </a:lnTo>
                    <a:cubicBezTo>
                      <a:pt x="367411" y="22065"/>
                      <a:pt x="430135" y="82148"/>
                      <a:pt x="424853" y="148174"/>
                    </a:cubicBezTo>
                    <a:lnTo>
                      <a:pt x="422872" y="170622"/>
                    </a:lnTo>
                    <a:cubicBezTo>
                      <a:pt x="417920" y="236647"/>
                      <a:pt x="347603" y="283195"/>
                      <a:pt x="266722" y="274612"/>
                    </a:cubicBezTo>
                    <a:close/>
                  </a:path>
                </a:pathLst>
              </a:custGeom>
              <a:solidFill>
                <a:srgbClr val="FEC6AE"/>
              </a:solidFill>
              <a:ln w="3296" cap="flat">
                <a:noFill/>
                <a:prstDash val="solid"/>
                <a:miter/>
              </a:ln>
            </p:spPr>
            <p:txBody>
              <a:bodyPr rtlCol="0" anchor="ctr"/>
              <a:lstStyle/>
              <a:p>
                <a:endParaRPr lang="zh-CN" altLang="en-US"/>
              </a:p>
            </p:txBody>
          </p:sp>
          <p:grpSp>
            <p:nvGrpSpPr>
              <p:cNvPr id="101" name="图形 2">
                <a:extLst>
                  <a:ext uri="{FF2B5EF4-FFF2-40B4-BE49-F238E27FC236}">
                    <a16:creationId xmlns:a16="http://schemas.microsoft.com/office/drawing/2014/main" xmlns="" id="{A48D2422-0A94-4976-8334-B7BD51F6C524}"/>
                  </a:ext>
                </a:extLst>
              </p:cNvPr>
              <p:cNvGrpSpPr/>
              <p:nvPr/>
            </p:nvGrpSpPr>
            <p:grpSpPr>
              <a:xfrm flipH="1">
                <a:off x="9737501" y="3080677"/>
                <a:ext cx="229791" cy="50259"/>
                <a:chOff x="7317531" y="2134883"/>
                <a:chExt cx="313949" cy="68666"/>
              </a:xfrm>
              <a:solidFill>
                <a:srgbClr val="D6D7F0"/>
              </a:solidFill>
            </p:grpSpPr>
            <p:sp>
              <p:nvSpPr>
                <p:cNvPr id="114" name="任意多边形: 形状 113">
                  <a:extLst>
                    <a:ext uri="{FF2B5EF4-FFF2-40B4-BE49-F238E27FC236}">
                      <a16:creationId xmlns:a16="http://schemas.microsoft.com/office/drawing/2014/main" xmlns="" id="{2C663E9B-0579-43C1-8258-7BCBC0F04FE0}"/>
                    </a:ext>
                  </a:extLst>
                </p:cNvPr>
                <p:cNvSpPr/>
                <p:nvPr/>
              </p:nvSpPr>
              <p:spPr>
                <a:xfrm>
                  <a:off x="7317531"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E2D2B488-82D0-406A-B55E-89648C992C62}"/>
                    </a:ext>
                  </a:extLst>
                </p:cNvPr>
                <p:cNvSpPr/>
                <p:nvPr/>
              </p:nvSpPr>
              <p:spPr>
                <a:xfrm>
                  <a:off x="7442979"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02487B7C-2160-4EF0-9786-6CCFACBC19F7}"/>
                    </a:ext>
                  </a:extLst>
                </p:cNvPr>
                <p:cNvSpPr/>
                <p:nvPr/>
              </p:nvSpPr>
              <p:spPr>
                <a:xfrm>
                  <a:off x="7559513" y="2134883"/>
                  <a:ext cx="71967" cy="68666"/>
                </a:xfrm>
                <a:custGeom>
                  <a:avLst/>
                  <a:gdLst>
                    <a:gd name="connsiteX0" fmla="*/ 71968 w 71967"/>
                    <a:gd name="connsiteY0" fmla="*/ 34333 h 68666"/>
                    <a:gd name="connsiteX1" fmla="*/ 35984 w 71967"/>
                    <a:gd name="connsiteY1" fmla="*/ 68666 h 68666"/>
                    <a:gd name="connsiteX2" fmla="*/ 0 w 71967"/>
                    <a:gd name="connsiteY2" fmla="*/ 34333 h 68666"/>
                    <a:gd name="connsiteX3" fmla="*/ 35984 w 71967"/>
                    <a:gd name="connsiteY3" fmla="*/ 0 h 68666"/>
                    <a:gd name="connsiteX4" fmla="*/ 71968 w 71967"/>
                    <a:gd name="connsiteY4" fmla="*/ 34333 h 6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7" h="68666">
                      <a:moveTo>
                        <a:pt x="71968" y="34333"/>
                      </a:moveTo>
                      <a:cubicBezTo>
                        <a:pt x="71968" y="53295"/>
                        <a:pt x="55857" y="68666"/>
                        <a:pt x="35984" y="68666"/>
                      </a:cubicBezTo>
                      <a:cubicBezTo>
                        <a:pt x="16110" y="68666"/>
                        <a:pt x="0" y="53295"/>
                        <a:pt x="0" y="34333"/>
                      </a:cubicBezTo>
                      <a:cubicBezTo>
                        <a:pt x="0" y="15371"/>
                        <a:pt x="16110" y="0"/>
                        <a:pt x="35984" y="0"/>
                      </a:cubicBezTo>
                      <a:cubicBezTo>
                        <a:pt x="55857" y="0"/>
                        <a:pt x="71968" y="15372"/>
                        <a:pt x="71968" y="34333"/>
                      </a:cubicBezTo>
                      <a:close/>
                    </a:path>
                  </a:pathLst>
                </a:custGeom>
                <a:solidFill>
                  <a:schemeClr val="bg1"/>
                </a:solidFill>
                <a:ln w="3296" cap="flat">
                  <a:noFill/>
                  <a:prstDash val="solid"/>
                  <a:miter/>
                </a:ln>
              </p:spPr>
              <p:txBody>
                <a:bodyPr rtlCol="0" anchor="ctr"/>
                <a:lstStyle/>
                <a:p>
                  <a:endParaRPr lang="zh-CN" altLang="en-US"/>
                </a:p>
              </p:txBody>
            </p:sp>
          </p:grpSp>
          <p:grpSp>
            <p:nvGrpSpPr>
              <p:cNvPr id="102" name="图形 2">
                <a:extLst>
                  <a:ext uri="{FF2B5EF4-FFF2-40B4-BE49-F238E27FC236}">
                    <a16:creationId xmlns:a16="http://schemas.microsoft.com/office/drawing/2014/main" xmlns="" id="{9C2E51E3-DA38-425D-AAAB-E5406E36396F}"/>
                  </a:ext>
                </a:extLst>
              </p:cNvPr>
              <p:cNvGrpSpPr/>
              <p:nvPr/>
            </p:nvGrpSpPr>
            <p:grpSpPr>
              <a:xfrm flipH="1">
                <a:off x="9213986" y="2408742"/>
                <a:ext cx="190895" cy="290039"/>
                <a:chOff x="8085922" y="1216858"/>
                <a:chExt cx="260808" cy="396263"/>
              </a:xfrm>
              <a:solidFill>
                <a:srgbClr val="D6D7F0"/>
              </a:solidFill>
            </p:grpSpPr>
            <p:sp>
              <p:nvSpPr>
                <p:cNvPr id="112" name="任意多边形: 形状 111">
                  <a:extLst>
                    <a:ext uri="{FF2B5EF4-FFF2-40B4-BE49-F238E27FC236}">
                      <a16:creationId xmlns:a16="http://schemas.microsoft.com/office/drawing/2014/main" xmlns="" id="{79057F72-92D1-4D7D-AD04-5F7A80FB4691}"/>
                    </a:ext>
                  </a:extLst>
                </p:cNvPr>
                <p:cNvSpPr/>
                <p:nvPr/>
              </p:nvSpPr>
              <p:spPr>
                <a:xfrm>
                  <a:off x="8216260" y="1530092"/>
                  <a:ext cx="82405" cy="83029"/>
                </a:xfrm>
                <a:custGeom>
                  <a:avLst/>
                  <a:gdLst>
                    <a:gd name="connsiteX0" fmla="*/ 1525 w 82405"/>
                    <a:gd name="connsiteY0" fmla="*/ 30041 h 83029"/>
                    <a:gd name="connsiteX1" fmla="*/ 1525 w 82405"/>
                    <a:gd name="connsiteY1" fmla="*/ 53811 h 83029"/>
                    <a:gd name="connsiteX2" fmla="*/ 11759 w 82405"/>
                    <a:gd name="connsiteY2" fmla="*/ 71307 h 83029"/>
                    <a:gd name="connsiteX3" fmla="*/ 24634 w 82405"/>
                    <a:gd name="connsiteY3" fmla="*/ 79560 h 83029"/>
                    <a:gd name="connsiteX4" fmla="*/ 40150 w 82405"/>
                    <a:gd name="connsiteY4" fmla="*/ 82862 h 83029"/>
                    <a:gd name="connsiteX5" fmla="*/ 60287 w 82405"/>
                    <a:gd name="connsiteY5" fmla="*/ 77580 h 83029"/>
                    <a:gd name="connsiteX6" fmla="*/ 60947 w 82405"/>
                    <a:gd name="connsiteY6" fmla="*/ 76919 h 83029"/>
                    <a:gd name="connsiteX7" fmla="*/ 51374 w 82405"/>
                    <a:gd name="connsiteY7" fmla="*/ 80881 h 83029"/>
                    <a:gd name="connsiteX8" fmla="*/ 52034 w 82405"/>
                    <a:gd name="connsiteY8" fmla="*/ 80881 h 83029"/>
                    <a:gd name="connsiteX9" fmla="*/ 41140 w 82405"/>
                    <a:gd name="connsiteY9" fmla="*/ 82201 h 83029"/>
                    <a:gd name="connsiteX10" fmla="*/ 41800 w 82405"/>
                    <a:gd name="connsiteY10" fmla="*/ 82201 h 83029"/>
                    <a:gd name="connsiteX11" fmla="*/ 52694 w 82405"/>
                    <a:gd name="connsiteY11" fmla="*/ 80881 h 83029"/>
                    <a:gd name="connsiteX12" fmla="*/ 62268 w 82405"/>
                    <a:gd name="connsiteY12" fmla="*/ 76919 h 83029"/>
                    <a:gd name="connsiteX13" fmla="*/ 70521 w 82405"/>
                    <a:gd name="connsiteY13" fmla="*/ 70317 h 83029"/>
                    <a:gd name="connsiteX14" fmla="*/ 77124 w 82405"/>
                    <a:gd name="connsiteY14" fmla="*/ 62064 h 83029"/>
                    <a:gd name="connsiteX15" fmla="*/ 81085 w 82405"/>
                    <a:gd name="connsiteY15" fmla="*/ 52490 h 83029"/>
                    <a:gd name="connsiteX16" fmla="*/ 82406 w 82405"/>
                    <a:gd name="connsiteY16" fmla="*/ 41596 h 83029"/>
                    <a:gd name="connsiteX17" fmla="*/ 81085 w 82405"/>
                    <a:gd name="connsiteY17" fmla="*/ 30702 h 83029"/>
                    <a:gd name="connsiteX18" fmla="*/ 73492 w 82405"/>
                    <a:gd name="connsiteY18" fmla="*/ 16506 h 83029"/>
                    <a:gd name="connsiteX19" fmla="*/ 65899 w 82405"/>
                    <a:gd name="connsiteY19" fmla="*/ 8913 h 83029"/>
                    <a:gd name="connsiteX20" fmla="*/ 56986 w 82405"/>
                    <a:gd name="connsiteY20" fmla="*/ 3631 h 83029"/>
                    <a:gd name="connsiteX21" fmla="*/ 46752 w 82405"/>
                    <a:gd name="connsiteY21" fmla="*/ 990 h 83029"/>
                    <a:gd name="connsiteX22" fmla="*/ 35858 w 82405"/>
                    <a:gd name="connsiteY22" fmla="*/ 990 h 83029"/>
                    <a:gd name="connsiteX23" fmla="*/ 25624 w 82405"/>
                    <a:gd name="connsiteY23" fmla="*/ 3631 h 83029"/>
                    <a:gd name="connsiteX24" fmla="*/ 16711 w 82405"/>
                    <a:gd name="connsiteY24" fmla="*/ 8913 h 83029"/>
                    <a:gd name="connsiteX25" fmla="*/ 9118 w 82405"/>
                    <a:gd name="connsiteY25" fmla="*/ 16506 h 83029"/>
                    <a:gd name="connsiteX26" fmla="*/ 1525 w 82405"/>
                    <a:gd name="connsiteY26" fmla="*/ 30041 h 83029"/>
                    <a:gd name="connsiteX27" fmla="*/ 1525 w 82405"/>
                    <a:gd name="connsiteY27" fmla="*/ 30041 h 8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405" h="83029">
                      <a:moveTo>
                        <a:pt x="1525" y="30041"/>
                      </a:moveTo>
                      <a:cubicBezTo>
                        <a:pt x="204" y="37634"/>
                        <a:pt x="-1116" y="46218"/>
                        <a:pt x="1525" y="53811"/>
                      </a:cubicBezTo>
                      <a:cubicBezTo>
                        <a:pt x="3506" y="60413"/>
                        <a:pt x="6807" y="66685"/>
                        <a:pt x="11759" y="71307"/>
                      </a:cubicBezTo>
                      <a:cubicBezTo>
                        <a:pt x="15720" y="75269"/>
                        <a:pt x="19352" y="77910"/>
                        <a:pt x="24634" y="79560"/>
                      </a:cubicBezTo>
                      <a:cubicBezTo>
                        <a:pt x="29255" y="82201"/>
                        <a:pt x="34207" y="83522"/>
                        <a:pt x="40150" y="82862"/>
                      </a:cubicBezTo>
                      <a:cubicBezTo>
                        <a:pt x="47412" y="82862"/>
                        <a:pt x="54345" y="80881"/>
                        <a:pt x="60287" y="77580"/>
                      </a:cubicBezTo>
                      <a:cubicBezTo>
                        <a:pt x="60287" y="77580"/>
                        <a:pt x="60947" y="77580"/>
                        <a:pt x="60947" y="76919"/>
                      </a:cubicBezTo>
                      <a:cubicBezTo>
                        <a:pt x="57646" y="78240"/>
                        <a:pt x="54345" y="79560"/>
                        <a:pt x="51374" y="80881"/>
                      </a:cubicBezTo>
                      <a:lnTo>
                        <a:pt x="52034" y="80881"/>
                      </a:lnTo>
                      <a:cubicBezTo>
                        <a:pt x="48073" y="81541"/>
                        <a:pt x="44771" y="82201"/>
                        <a:pt x="41140" y="82201"/>
                      </a:cubicBezTo>
                      <a:cubicBezTo>
                        <a:pt x="41140" y="82201"/>
                        <a:pt x="41140" y="82201"/>
                        <a:pt x="41800" y="82201"/>
                      </a:cubicBezTo>
                      <a:cubicBezTo>
                        <a:pt x="45762" y="81541"/>
                        <a:pt x="49063" y="80881"/>
                        <a:pt x="52694" y="80881"/>
                      </a:cubicBezTo>
                      <a:cubicBezTo>
                        <a:pt x="55996" y="79560"/>
                        <a:pt x="59297" y="78240"/>
                        <a:pt x="62268" y="76919"/>
                      </a:cubicBezTo>
                      <a:cubicBezTo>
                        <a:pt x="64909" y="74939"/>
                        <a:pt x="68210" y="72298"/>
                        <a:pt x="70521" y="70317"/>
                      </a:cubicBezTo>
                      <a:cubicBezTo>
                        <a:pt x="72502" y="67676"/>
                        <a:pt x="75143" y="64375"/>
                        <a:pt x="77124" y="62064"/>
                      </a:cubicBezTo>
                      <a:cubicBezTo>
                        <a:pt x="78444" y="58762"/>
                        <a:pt x="79765" y="55461"/>
                        <a:pt x="81085" y="52490"/>
                      </a:cubicBezTo>
                      <a:cubicBezTo>
                        <a:pt x="81745" y="48529"/>
                        <a:pt x="82406" y="45227"/>
                        <a:pt x="82406" y="41596"/>
                      </a:cubicBezTo>
                      <a:cubicBezTo>
                        <a:pt x="81745" y="37634"/>
                        <a:pt x="81085" y="34333"/>
                        <a:pt x="81085" y="30702"/>
                      </a:cubicBezTo>
                      <a:cubicBezTo>
                        <a:pt x="79765" y="25420"/>
                        <a:pt x="77124" y="20468"/>
                        <a:pt x="73492" y="16506"/>
                      </a:cubicBezTo>
                      <a:cubicBezTo>
                        <a:pt x="71512" y="13205"/>
                        <a:pt x="68871" y="10564"/>
                        <a:pt x="65899" y="8913"/>
                      </a:cubicBezTo>
                      <a:cubicBezTo>
                        <a:pt x="63258" y="6272"/>
                        <a:pt x="59957" y="4292"/>
                        <a:pt x="56986" y="3631"/>
                      </a:cubicBezTo>
                      <a:cubicBezTo>
                        <a:pt x="53685" y="1651"/>
                        <a:pt x="50383" y="990"/>
                        <a:pt x="46752" y="990"/>
                      </a:cubicBezTo>
                      <a:cubicBezTo>
                        <a:pt x="42791" y="-330"/>
                        <a:pt x="39489" y="-330"/>
                        <a:pt x="35858" y="990"/>
                      </a:cubicBezTo>
                      <a:cubicBezTo>
                        <a:pt x="31896" y="990"/>
                        <a:pt x="28595" y="1651"/>
                        <a:pt x="25624" y="3631"/>
                      </a:cubicBezTo>
                      <a:cubicBezTo>
                        <a:pt x="22323" y="4952"/>
                        <a:pt x="19021" y="6272"/>
                        <a:pt x="16711" y="8913"/>
                      </a:cubicBezTo>
                      <a:cubicBezTo>
                        <a:pt x="13409" y="10894"/>
                        <a:pt x="10768" y="13535"/>
                        <a:pt x="9118" y="16506"/>
                      </a:cubicBezTo>
                      <a:cubicBezTo>
                        <a:pt x="5156" y="20468"/>
                        <a:pt x="2515" y="24759"/>
                        <a:pt x="1525" y="30041"/>
                      </a:cubicBezTo>
                      <a:lnTo>
                        <a:pt x="1525" y="30041"/>
                      </a:lnTo>
                      <a:close/>
                    </a:path>
                  </a:pathLst>
                </a:custGeom>
                <a:solidFill>
                  <a:schemeClr val="bg1"/>
                </a:solidFill>
                <a:ln w="3296"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0C9E3286-E51B-4F73-87BF-2B992E398B97}"/>
                    </a:ext>
                  </a:extLst>
                </p:cNvPr>
                <p:cNvSpPr/>
                <p:nvPr/>
              </p:nvSpPr>
              <p:spPr>
                <a:xfrm flipH="1">
                  <a:off x="8085922" y="1216858"/>
                  <a:ext cx="260808" cy="271145"/>
                </a:xfrm>
                <a:custGeom>
                  <a:avLst/>
                  <a:gdLst>
                    <a:gd name="connsiteX0" fmla="*/ 37447 w 260808"/>
                    <a:gd name="connsiteY0" fmla="*/ 106575 h 271145"/>
                    <a:gd name="connsiteX1" fmla="*/ 124600 w 260808"/>
                    <a:gd name="connsiteY1" fmla="*/ 70921 h 271145"/>
                    <a:gd name="connsiteX2" fmla="*/ 173789 w 260808"/>
                    <a:gd name="connsiteY2" fmla="*/ 92379 h 271145"/>
                    <a:gd name="connsiteX3" fmla="*/ 171148 w 260808"/>
                    <a:gd name="connsiteY3" fmla="*/ 101293 h 271145"/>
                    <a:gd name="connsiteX4" fmla="*/ 147379 w 260808"/>
                    <a:gd name="connsiteY4" fmla="*/ 115488 h 271145"/>
                    <a:gd name="connsiteX5" fmla="*/ 122950 w 260808"/>
                    <a:gd name="connsiteY5" fmla="*/ 266356 h 271145"/>
                    <a:gd name="connsiteX6" fmla="*/ 185013 w 260808"/>
                    <a:gd name="connsiteY6" fmla="*/ 230702 h 271145"/>
                    <a:gd name="connsiteX7" fmla="*/ 187654 w 260808"/>
                    <a:gd name="connsiteY7" fmla="*/ 193398 h 271145"/>
                    <a:gd name="connsiteX8" fmla="*/ 213404 w 260808"/>
                    <a:gd name="connsiteY8" fmla="*/ 173260 h 271145"/>
                    <a:gd name="connsiteX9" fmla="*/ 259952 w 260808"/>
                    <a:gd name="connsiteY9" fmla="*/ 113838 h 271145"/>
                    <a:gd name="connsiteX10" fmla="*/ 180722 w 260808"/>
                    <a:gd name="connsiteY10" fmla="*/ 9848 h 271145"/>
                    <a:gd name="connsiteX11" fmla="*/ 41409 w 260808"/>
                    <a:gd name="connsiteY11" fmla="*/ 26684 h 271145"/>
                    <a:gd name="connsiteX12" fmla="*/ 16319 w 260808"/>
                    <a:gd name="connsiteY12" fmla="*/ 111857 h 271145"/>
                    <a:gd name="connsiteX13" fmla="*/ 37447 w 260808"/>
                    <a:gd name="connsiteY13" fmla="*/ 106575 h 271145"/>
                    <a:gd name="connsiteX14" fmla="*/ 37447 w 260808"/>
                    <a:gd name="connsiteY14" fmla="*/ 106575 h 27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808" h="271145">
                      <a:moveTo>
                        <a:pt x="37447" y="106575"/>
                      </a:moveTo>
                      <a:cubicBezTo>
                        <a:pt x="53623" y="81485"/>
                        <a:pt x="95549" y="67950"/>
                        <a:pt x="124600" y="70921"/>
                      </a:cubicBezTo>
                      <a:cubicBezTo>
                        <a:pt x="138136" y="72242"/>
                        <a:pt x="165866" y="79174"/>
                        <a:pt x="173789" y="92379"/>
                      </a:cubicBezTo>
                      <a:cubicBezTo>
                        <a:pt x="179731" y="101293"/>
                        <a:pt x="181052" y="91059"/>
                        <a:pt x="171148" y="101293"/>
                      </a:cubicBezTo>
                      <a:cubicBezTo>
                        <a:pt x="165206" y="107235"/>
                        <a:pt x="154312" y="110866"/>
                        <a:pt x="147379" y="115488"/>
                      </a:cubicBezTo>
                      <a:cubicBezTo>
                        <a:pt x="101491" y="145860"/>
                        <a:pt x="53953" y="232353"/>
                        <a:pt x="122950" y="266356"/>
                      </a:cubicBezTo>
                      <a:cubicBezTo>
                        <a:pt x="150020" y="279891"/>
                        <a:pt x="185674" y="263715"/>
                        <a:pt x="185013" y="230702"/>
                      </a:cubicBezTo>
                      <a:cubicBezTo>
                        <a:pt x="185013" y="215847"/>
                        <a:pt x="179731" y="206273"/>
                        <a:pt x="187654" y="193398"/>
                      </a:cubicBezTo>
                      <a:cubicBezTo>
                        <a:pt x="192936" y="185145"/>
                        <a:pt x="205811" y="178542"/>
                        <a:pt x="213404" y="173260"/>
                      </a:cubicBezTo>
                      <a:cubicBezTo>
                        <a:pt x="234862" y="157744"/>
                        <a:pt x="255330" y="141568"/>
                        <a:pt x="259952" y="113838"/>
                      </a:cubicBezTo>
                      <a:cubicBezTo>
                        <a:pt x="267545" y="63989"/>
                        <a:pt x="223308" y="26024"/>
                        <a:pt x="180722" y="9848"/>
                      </a:cubicBezTo>
                      <a:cubicBezTo>
                        <a:pt x="134174" y="-7649"/>
                        <a:pt x="82014" y="-1707"/>
                        <a:pt x="41409" y="26684"/>
                      </a:cubicBezTo>
                      <a:cubicBezTo>
                        <a:pt x="19620" y="42200"/>
                        <a:pt x="-23626" y="91719"/>
                        <a:pt x="16319" y="111857"/>
                      </a:cubicBezTo>
                      <a:cubicBezTo>
                        <a:pt x="23912" y="116148"/>
                        <a:pt x="32825" y="114168"/>
                        <a:pt x="37447" y="106575"/>
                      </a:cubicBezTo>
                      <a:lnTo>
                        <a:pt x="37447" y="106575"/>
                      </a:lnTo>
                      <a:close/>
                    </a:path>
                  </a:pathLst>
                </a:custGeom>
                <a:solidFill>
                  <a:schemeClr val="bg1"/>
                </a:solidFill>
                <a:ln w="3296" cap="flat">
                  <a:noFill/>
                  <a:prstDash val="solid"/>
                  <a:miter/>
                </a:ln>
              </p:spPr>
              <p:txBody>
                <a:bodyPr rtlCol="0" anchor="ctr"/>
                <a:lstStyle/>
                <a:p>
                  <a:endParaRPr lang="zh-CN" altLang="en-US"/>
                </a:p>
              </p:txBody>
            </p:sp>
          </p:grpSp>
          <p:grpSp>
            <p:nvGrpSpPr>
              <p:cNvPr id="103" name="图形 2">
                <a:extLst>
                  <a:ext uri="{FF2B5EF4-FFF2-40B4-BE49-F238E27FC236}">
                    <a16:creationId xmlns:a16="http://schemas.microsoft.com/office/drawing/2014/main" xmlns="" id="{0618FC83-AED5-475C-81CB-A314490F3852}"/>
                  </a:ext>
                </a:extLst>
              </p:cNvPr>
              <p:cNvGrpSpPr/>
              <p:nvPr/>
            </p:nvGrpSpPr>
            <p:grpSpPr>
              <a:xfrm flipH="1">
                <a:off x="9524383" y="3466320"/>
                <a:ext cx="392674" cy="801007"/>
                <a:chOff x="7386165" y="2661764"/>
                <a:chExt cx="536487" cy="1094368"/>
              </a:xfrm>
            </p:grpSpPr>
            <p:sp>
              <p:nvSpPr>
                <p:cNvPr id="109" name="任意多边形: 形状 108">
                  <a:extLst>
                    <a:ext uri="{FF2B5EF4-FFF2-40B4-BE49-F238E27FC236}">
                      <a16:creationId xmlns:a16="http://schemas.microsoft.com/office/drawing/2014/main" xmlns="" id="{CEACD955-7FCB-4F60-A08A-53AA22C7935D}"/>
                    </a:ext>
                  </a:extLst>
                </p:cNvPr>
                <p:cNvSpPr/>
                <p:nvPr/>
              </p:nvSpPr>
              <p:spPr>
                <a:xfrm>
                  <a:off x="7386165" y="3287023"/>
                  <a:ext cx="417342" cy="469109"/>
                </a:xfrm>
                <a:custGeom>
                  <a:avLst/>
                  <a:gdLst>
                    <a:gd name="connsiteX0" fmla="*/ 262483 w 417342"/>
                    <a:gd name="connsiteY0" fmla="*/ 469109 h 469109"/>
                    <a:gd name="connsiteX1" fmla="*/ 154861 w 417342"/>
                    <a:gd name="connsiteY1" fmla="*/ 469109 h 469109"/>
                    <a:gd name="connsiteX2" fmla="*/ 17529 w 417342"/>
                    <a:gd name="connsiteY2" fmla="*/ 338710 h 469109"/>
                    <a:gd name="connsiteX3" fmla="*/ 32 w 417342"/>
                    <a:gd name="connsiteY3" fmla="*/ 21788 h 469109"/>
                    <a:gd name="connsiteX4" fmla="*/ 20830 w 417342"/>
                    <a:gd name="connsiteY4" fmla="*/ 0 h 469109"/>
                    <a:gd name="connsiteX5" fmla="*/ 396514 w 417342"/>
                    <a:gd name="connsiteY5" fmla="*/ 0 h 469109"/>
                    <a:gd name="connsiteX6" fmla="*/ 417312 w 417342"/>
                    <a:gd name="connsiteY6" fmla="*/ 21788 h 469109"/>
                    <a:gd name="connsiteX7" fmla="*/ 399815 w 417342"/>
                    <a:gd name="connsiteY7" fmla="*/ 338710 h 469109"/>
                    <a:gd name="connsiteX8" fmla="*/ 262483 w 417342"/>
                    <a:gd name="connsiteY8" fmla="*/ 469109 h 46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342" h="469109">
                      <a:moveTo>
                        <a:pt x="262483" y="469109"/>
                      </a:moveTo>
                      <a:lnTo>
                        <a:pt x="154861" y="469109"/>
                      </a:lnTo>
                      <a:cubicBezTo>
                        <a:pt x="81903" y="469109"/>
                        <a:pt x="21160" y="411667"/>
                        <a:pt x="17529" y="338710"/>
                      </a:cubicBezTo>
                      <a:lnTo>
                        <a:pt x="32" y="21788"/>
                      </a:lnTo>
                      <a:cubicBezTo>
                        <a:pt x="-628" y="10234"/>
                        <a:pt x="8945" y="0"/>
                        <a:pt x="20830" y="0"/>
                      </a:cubicBezTo>
                      <a:lnTo>
                        <a:pt x="396514" y="0"/>
                      </a:lnTo>
                      <a:cubicBezTo>
                        <a:pt x="408068" y="0"/>
                        <a:pt x="417972" y="10234"/>
                        <a:pt x="417312" y="21788"/>
                      </a:cubicBezTo>
                      <a:lnTo>
                        <a:pt x="399815" y="338710"/>
                      </a:lnTo>
                      <a:cubicBezTo>
                        <a:pt x="395853" y="411667"/>
                        <a:pt x="335110" y="469109"/>
                        <a:pt x="262483" y="469109"/>
                      </a:cubicBezTo>
                      <a:close/>
                    </a:path>
                  </a:pathLst>
                </a:custGeom>
                <a:solidFill>
                  <a:srgbClr val="F4901E"/>
                </a:solidFill>
                <a:ln w="3296" cap="flat">
                  <a:noFill/>
                  <a:prstDash val="solid"/>
                  <a:miter/>
                </a:ln>
              </p:spPr>
              <p:txBody>
                <a:bodyPr rtlCol="0" anchor="ctr"/>
                <a:lstStyle/>
                <a:p>
                  <a:endParaRPr lang="zh-CN" altLang="en-US" dirty="0"/>
                </a:p>
              </p:txBody>
            </p:sp>
            <p:sp>
              <p:nvSpPr>
                <p:cNvPr id="110" name="任意多边形: 形状 109">
                  <a:extLst>
                    <a:ext uri="{FF2B5EF4-FFF2-40B4-BE49-F238E27FC236}">
                      <a16:creationId xmlns:a16="http://schemas.microsoft.com/office/drawing/2014/main" xmlns="" id="{479F9231-2647-48EE-9D57-E30D20561D7F}"/>
                    </a:ext>
                  </a:extLst>
                </p:cNvPr>
                <p:cNvSpPr/>
                <p:nvPr/>
              </p:nvSpPr>
              <p:spPr>
                <a:xfrm>
                  <a:off x="7782678" y="3358330"/>
                  <a:ext cx="139973" cy="289190"/>
                </a:xfrm>
                <a:custGeom>
                  <a:avLst/>
                  <a:gdLst>
                    <a:gd name="connsiteX0" fmla="*/ 16836 w 139973"/>
                    <a:gd name="connsiteY0" fmla="*/ 0 h 289190"/>
                    <a:gd name="connsiteX1" fmla="*/ 14195 w 139973"/>
                    <a:gd name="connsiteY1" fmla="*/ 48528 h 289190"/>
                    <a:gd name="connsiteX2" fmla="*/ 91775 w 139973"/>
                    <a:gd name="connsiteY2" fmla="*/ 143935 h 289190"/>
                    <a:gd name="connsiteX3" fmla="*/ 2641 w 139973"/>
                    <a:gd name="connsiteY3" fmla="*/ 240662 h 289190"/>
                    <a:gd name="connsiteX4" fmla="*/ 0 w 139973"/>
                    <a:gd name="connsiteY4" fmla="*/ 289190 h 289190"/>
                    <a:gd name="connsiteX5" fmla="*/ 139974 w 139973"/>
                    <a:gd name="connsiteY5" fmla="*/ 143935 h 289190"/>
                    <a:gd name="connsiteX6" fmla="*/ 16836 w 139973"/>
                    <a:gd name="connsiteY6" fmla="*/ 0 h 289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973" h="289190">
                      <a:moveTo>
                        <a:pt x="16836" y="0"/>
                      </a:moveTo>
                      <a:lnTo>
                        <a:pt x="14195" y="48528"/>
                      </a:lnTo>
                      <a:cubicBezTo>
                        <a:pt x="58762" y="57442"/>
                        <a:pt x="91775" y="97057"/>
                        <a:pt x="91775" y="143935"/>
                      </a:cubicBezTo>
                      <a:cubicBezTo>
                        <a:pt x="91775" y="194774"/>
                        <a:pt x="52490" y="236370"/>
                        <a:pt x="2641" y="240662"/>
                      </a:cubicBezTo>
                      <a:lnTo>
                        <a:pt x="0" y="289190"/>
                      </a:lnTo>
                      <a:cubicBezTo>
                        <a:pt x="78240" y="285889"/>
                        <a:pt x="139974" y="222175"/>
                        <a:pt x="139974" y="143935"/>
                      </a:cubicBezTo>
                      <a:cubicBezTo>
                        <a:pt x="139313" y="71307"/>
                        <a:pt x="86493" y="11224"/>
                        <a:pt x="16836" y="0"/>
                      </a:cubicBezTo>
                      <a:close/>
                    </a:path>
                  </a:pathLst>
                </a:custGeom>
                <a:solidFill>
                  <a:srgbClr val="F4901E"/>
                </a:solidFill>
                <a:ln w="3296"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42487820-7692-4690-87BF-92143FD6B607}"/>
                    </a:ext>
                  </a:extLst>
                </p:cNvPr>
                <p:cNvSpPr/>
                <p:nvPr/>
              </p:nvSpPr>
              <p:spPr>
                <a:xfrm>
                  <a:off x="7510985" y="2661764"/>
                  <a:ext cx="167455" cy="550980"/>
                </a:xfrm>
                <a:custGeom>
                  <a:avLst/>
                  <a:gdLst>
                    <a:gd name="connsiteX0" fmla="*/ 111583 w 167455"/>
                    <a:gd name="connsiteY0" fmla="*/ 550980 h 550980"/>
                    <a:gd name="connsiteX1" fmla="*/ 22449 w 167455"/>
                    <a:gd name="connsiteY1" fmla="*/ 403084 h 550980"/>
                    <a:gd name="connsiteX2" fmla="*/ 79891 w 167455"/>
                    <a:gd name="connsiteY2" fmla="*/ 181239 h 550980"/>
                    <a:gd name="connsiteX3" fmla="*/ 0 w 167455"/>
                    <a:gd name="connsiteY3" fmla="*/ 0 h 550980"/>
                    <a:gd name="connsiteX4" fmla="*/ 143935 w 167455"/>
                    <a:gd name="connsiteY4" fmla="*/ 170345 h 550980"/>
                    <a:gd name="connsiteX5" fmla="*/ 136672 w 167455"/>
                    <a:gd name="connsiteY5" fmla="*/ 367100 h 550980"/>
                    <a:gd name="connsiteX6" fmla="*/ 111583 w 167455"/>
                    <a:gd name="connsiteY6" fmla="*/ 550980 h 55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55" h="550980">
                      <a:moveTo>
                        <a:pt x="111583" y="550980"/>
                      </a:moveTo>
                      <a:cubicBezTo>
                        <a:pt x="111583" y="550980"/>
                        <a:pt x="19147" y="465808"/>
                        <a:pt x="22449" y="403084"/>
                      </a:cubicBezTo>
                      <a:cubicBezTo>
                        <a:pt x="27070" y="307677"/>
                        <a:pt x="112903" y="271364"/>
                        <a:pt x="79891" y="181239"/>
                      </a:cubicBezTo>
                      <a:cubicBezTo>
                        <a:pt x="64375" y="138653"/>
                        <a:pt x="0" y="0"/>
                        <a:pt x="0" y="0"/>
                      </a:cubicBezTo>
                      <a:cubicBezTo>
                        <a:pt x="0" y="0"/>
                        <a:pt x="106631" y="105310"/>
                        <a:pt x="143935" y="170345"/>
                      </a:cubicBezTo>
                      <a:cubicBezTo>
                        <a:pt x="178268" y="229107"/>
                        <a:pt x="174307" y="322533"/>
                        <a:pt x="136672" y="367100"/>
                      </a:cubicBezTo>
                      <a:cubicBezTo>
                        <a:pt x="56121" y="464487"/>
                        <a:pt x="111583" y="550980"/>
                        <a:pt x="111583" y="550980"/>
                      </a:cubicBezTo>
                      <a:close/>
                    </a:path>
                  </a:pathLst>
                </a:custGeom>
                <a:solidFill>
                  <a:srgbClr val="DCDCED"/>
                </a:solidFill>
                <a:ln w="3296" cap="flat">
                  <a:noFill/>
                  <a:prstDash val="solid"/>
                  <a:miter/>
                </a:ln>
              </p:spPr>
              <p:txBody>
                <a:bodyPr rtlCol="0" anchor="ctr"/>
                <a:lstStyle/>
                <a:p>
                  <a:endParaRPr lang="zh-CN" altLang="en-US"/>
                </a:p>
              </p:txBody>
            </p:sp>
          </p:grpSp>
          <p:grpSp>
            <p:nvGrpSpPr>
              <p:cNvPr id="104" name="图形 2">
                <a:extLst>
                  <a:ext uri="{FF2B5EF4-FFF2-40B4-BE49-F238E27FC236}">
                    <a16:creationId xmlns:a16="http://schemas.microsoft.com/office/drawing/2014/main" xmlns="" id="{0219657A-4975-4855-85F1-4BF24911FA04}"/>
                  </a:ext>
                </a:extLst>
              </p:cNvPr>
              <p:cNvGrpSpPr/>
              <p:nvPr/>
            </p:nvGrpSpPr>
            <p:grpSpPr>
              <a:xfrm flipH="1">
                <a:off x="9667918" y="1865920"/>
                <a:ext cx="544757" cy="277456"/>
                <a:chOff x="6982288" y="475231"/>
                <a:chExt cx="744272" cy="379073"/>
              </a:xfrm>
              <a:solidFill>
                <a:srgbClr val="D6D7F0"/>
              </a:solidFill>
            </p:grpSpPr>
            <p:sp>
              <p:nvSpPr>
                <p:cNvPr id="105" name="任意多边形: 形状 104">
                  <a:extLst>
                    <a:ext uri="{FF2B5EF4-FFF2-40B4-BE49-F238E27FC236}">
                      <a16:creationId xmlns:a16="http://schemas.microsoft.com/office/drawing/2014/main" xmlns="" id="{9F099AA0-20B7-4BFC-B09D-EE5E695BB829}"/>
                    </a:ext>
                  </a:extLst>
                </p:cNvPr>
                <p:cNvSpPr/>
                <p:nvPr/>
              </p:nvSpPr>
              <p:spPr>
                <a:xfrm flipV="1">
                  <a:off x="7033157" y="475231"/>
                  <a:ext cx="690023" cy="66024"/>
                </a:xfrm>
                <a:custGeom>
                  <a:avLst/>
                  <a:gdLst>
                    <a:gd name="connsiteX0" fmla="*/ 821354 w 854366"/>
                    <a:gd name="connsiteY0" fmla="*/ 66025 h 66025"/>
                    <a:gd name="connsiteX1" fmla="*/ 33013 w 854366"/>
                    <a:gd name="connsiteY1" fmla="*/ 66025 h 66025"/>
                    <a:gd name="connsiteX2" fmla="*/ 0 w 854366"/>
                    <a:gd name="connsiteY2" fmla="*/ 33013 h 66025"/>
                    <a:gd name="connsiteX3" fmla="*/ 0 w 854366"/>
                    <a:gd name="connsiteY3" fmla="*/ 33013 h 66025"/>
                    <a:gd name="connsiteX4" fmla="*/ 33013 w 854366"/>
                    <a:gd name="connsiteY4" fmla="*/ 0 h 66025"/>
                    <a:gd name="connsiteX5" fmla="*/ 821354 w 854366"/>
                    <a:gd name="connsiteY5" fmla="*/ 0 h 66025"/>
                    <a:gd name="connsiteX6" fmla="*/ 854367 w 854366"/>
                    <a:gd name="connsiteY6" fmla="*/ 33013 h 66025"/>
                    <a:gd name="connsiteX7" fmla="*/ 854367 w 854366"/>
                    <a:gd name="connsiteY7" fmla="*/ 33013 h 66025"/>
                    <a:gd name="connsiteX8" fmla="*/ 821354 w 854366"/>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366" h="66025">
                      <a:moveTo>
                        <a:pt x="821354" y="66025"/>
                      </a:moveTo>
                      <a:lnTo>
                        <a:pt x="33013" y="66025"/>
                      </a:lnTo>
                      <a:cubicBezTo>
                        <a:pt x="14856" y="66025"/>
                        <a:pt x="0" y="51170"/>
                        <a:pt x="0" y="33013"/>
                      </a:cubicBezTo>
                      <a:lnTo>
                        <a:pt x="0" y="33013"/>
                      </a:lnTo>
                      <a:cubicBezTo>
                        <a:pt x="0" y="14856"/>
                        <a:pt x="14856" y="0"/>
                        <a:pt x="33013" y="0"/>
                      </a:cubicBezTo>
                      <a:lnTo>
                        <a:pt x="821354" y="0"/>
                      </a:lnTo>
                      <a:cubicBezTo>
                        <a:pt x="839511" y="0"/>
                        <a:pt x="854367" y="14856"/>
                        <a:pt x="854367" y="33013"/>
                      </a:cubicBezTo>
                      <a:lnTo>
                        <a:pt x="854367" y="33013"/>
                      </a:lnTo>
                      <a:cubicBezTo>
                        <a:pt x="854367" y="51170"/>
                        <a:pt x="839511" y="66025"/>
                        <a:pt x="821354" y="66025"/>
                      </a:cubicBezTo>
                      <a:close/>
                    </a:path>
                  </a:pathLst>
                </a:custGeom>
                <a:solidFill>
                  <a:schemeClr val="bg1"/>
                </a:solidFill>
                <a:ln w="3296"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698A1FCB-DBE7-4F64-9AA1-30F4393C9D49}"/>
                    </a:ext>
                  </a:extLst>
                </p:cNvPr>
                <p:cNvSpPr/>
                <p:nvPr/>
              </p:nvSpPr>
              <p:spPr>
                <a:xfrm>
                  <a:off x="7094634" y="788279"/>
                  <a:ext cx="596538" cy="66025"/>
                </a:xfrm>
                <a:custGeom>
                  <a:avLst/>
                  <a:gdLst>
                    <a:gd name="connsiteX0" fmla="*/ 563195 w 596538"/>
                    <a:gd name="connsiteY0" fmla="*/ 66025 h 66025"/>
                    <a:gd name="connsiteX1" fmla="*/ 33013 w 596538"/>
                    <a:gd name="connsiteY1" fmla="*/ 66025 h 66025"/>
                    <a:gd name="connsiteX2" fmla="*/ 0 w 596538"/>
                    <a:gd name="connsiteY2" fmla="*/ 33013 h 66025"/>
                    <a:gd name="connsiteX3" fmla="*/ 0 w 596538"/>
                    <a:gd name="connsiteY3" fmla="*/ 33013 h 66025"/>
                    <a:gd name="connsiteX4" fmla="*/ 33013 w 596538"/>
                    <a:gd name="connsiteY4" fmla="*/ 0 h 66025"/>
                    <a:gd name="connsiteX5" fmla="*/ 563525 w 596538"/>
                    <a:gd name="connsiteY5" fmla="*/ 0 h 66025"/>
                    <a:gd name="connsiteX6" fmla="*/ 596538 w 596538"/>
                    <a:gd name="connsiteY6" fmla="*/ 33013 h 66025"/>
                    <a:gd name="connsiteX7" fmla="*/ 596538 w 596538"/>
                    <a:gd name="connsiteY7" fmla="*/ 33013 h 66025"/>
                    <a:gd name="connsiteX8" fmla="*/ 563195 w 596538"/>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6538" h="66025">
                      <a:moveTo>
                        <a:pt x="563195" y="66025"/>
                      </a:moveTo>
                      <a:lnTo>
                        <a:pt x="33013" y="66025"/>
                      </a:lnTo>
                      <a:cubicBezTo>
                        <a:pt x="14856" y="66025"/>
                        <a:pt x="0" y="51170"/>
                        <a:pt x="0" y="33013"/>
                      </a:cubicBezTo>
                      <a:lnTo>
                        <a:pt x="0" y="33013"/>
                      </a:lnTo>
                      <a:cubicBezTo>
                        <a:pt x="0" y="14856"/>
                        <a:pt x="14856" y="0"/>
                        <a:pt x="33013" y="0"/>
                      </a:cubicBezTo>
                      <a:lnTo>
                        <a:pt x="563525" y="0"/>
                      </a:lnTo>
                      <a:cubicBezTo>
                        <a:pt x="581682" y="0"/>
                        <a:pt x="596538" y="14856"/>
                        <a:pt x="596538" y="33013"/>
                      </a:cubicBezTo>
                      <a:lnTo>
                        <a:pt x="596538" y="33013"/>
                      </a:lnTo>
                      <a:cubicBezTo>
                        <a:pt x="596208" y="51170"/>
                        <a:pt x="581352" y="66025"/>
                        <a:pt x="563195" y="66025"/>
                      </a:cubicBezTo>
                      <a:close/>
                    </a:path>
                  </a:pathLst>
                </a:custGeom>
                <a:solidFill>
                  <a:schemeClr val="bg1"/>
                </a:solidFill>
                <a:ln w="3296"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1B747429-56CC-4953-9422-8631811816E1}"/>
                    </a:ext>
                  </a:extLst>
                </p:cNvPr>
                <p:cNvSpPr/>
                <p:nvPr/>
              </p:nvSpPr>
              <p:spPr>
                <a:xfrm>
                  <a:off x="6982288" y="649536"/>
                  <a:ext cx="412657" cy="66025"/>
                </a:xfrm>
                <a:custGeom>
                  <a:avLst/>
                  <a:gdLst>
                    <a:gd name="connsiteX0" fmla="*/ 379645 w 412657"/>
                    <a:gd name="connsiteY0" fmla="*/ 66025 h 66025"/>
                    <a:gd name="connsiteX1" fmla="*/ 33013 w 412657"/>
                    <a:gd name="connsiteY1" fmla="*/ 66025 h 66025"/>
                    <a:gd name="connsiteX2" fmla="*/ 0 w 412657"/>
                    <a:gd name="connsiteY2" fmla="*/ 33013 h 66025"/>
                    <a:gd name="connsiteX3" fmla="*/ 0 w 412657"/>
                    <a:gd name="connsiteY3" fmla="*/ 33013 h 66025"/>
                    <a:gd name="connsiteX4" fmla="*/ 33013 w 412657"/>
                    <a:gd name="connsiteY4" fmla="*/ 0 h 66025"/>
                    <a:gd name="connsiteX5" fmla="*/ 379645 w 412657"/>
                    <a:gd name="connsiteY5" fmla="*/ 0 h 66025"/>
                    <a:gd name="connsiteX6" fmla="*/ 412658 w 412657"/>
                    <a:gd name="connsiteY6" fmla="*/ 33013 h 66025"/>
                    <a:gd name="connsiteX7" fmla="*/ 412658 w 412657"/>
                    <a:gd name="connsiteY7" fmla="*/ 33013 h 66025"/>
                    <a:gd name="connsiteX8" fmla="*/ 379645 w 412657"/>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2657" h="66025">
                      <a:moveTo>
                        <a:pt x="379645" y="66025"/>
                      </a:moveTo>
                      <a:lnTo>
                        <a:pt x="33013" y="66025"/>
                      </a:lnTo>
                      <a:cubicBezTo>
                        <a:pt x="14856" y="66025"/>
                        <a:pt x="0" y="51170"/>
                        <a:pt x="0" y="33013"/>
                      </a:cubicBezTo>
                      <a:lnTo>
                        <a:pt x="0" y="33013"/>
                      </a:lnTo>
                      <a:cubicBezTo>
                        <a:pt x="0" y="14856"/>
                        <a:pt x="14856" y="0"/>
                        <a:pt x="33013" y="0"/>
                      </a:cubicBezTo>
                      <a:lnTo>
                        <a:pt x="379645" y="0"/>
                      </a:lnTo>
                      <a:cubicBezTo>
                        <a:pt x="397802" y="0"/>
                        <a:pt x="412658" y="14856"/>
                        <a:pt x="412658" y="33013"/>
                      </a:cubicBezTo>
                      <a:lnTo>
                        <a:pt x="412658" y="33013"/>
                      </a:lnTo>
                      <a:cubicBezTo>
                        <a:pt x="412658" y="51830"/>
                        <a:pt x="397802" y="66025"/>
                        <a:pt x="379645" y="66025"/>
                      </a:cubicBezTo>
                      <a:close/>
                    </a:path>
                  </a:pathLst>
                </a:custGeom>
                <a:solidFill>
                  <a:schemeClr val="bg1"/>
                </a:solidFill>
                <a:ln w="3296"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CB724BF8-0C03-4C2F-86DE-999772FE79FD}"/>
                    </a:ext>
                  </a:extLst>
                </p:cNvPr>
                <p:cNvSpPr/>
                <p:nvPr/>
              </p:nvSpPr>
              <p:spPr>
                <a:xfrm>
                  <a:off x="7442982" y="639784"/>
                  <a:ext cx="283578" cy="66025"/>
                </a:xfrm>
                <a:custGeom>
                  <a:avLst/>
                  <a:gdLst>
                    <a:gd name="connsiteX0" fmla="*/ 250566 w 283578"/>
                    <a:gd name="connsiteY0" fmla="*/ 66025 h 66025"/>
                    <a:gd name="connsiteX1" fmla="*/ 33013 w 283578"/>
                    <a:gd name="connsiteY1" fmla="*/ 66025 h 66025"/>
                    <a:gd name="connsiteX2" fmla="*/ 0 w 283578"/>
                    <a:gd name="connsiteY2" fmla="*/ 33013 h 66025"/>
                    <a:gd name="connsiteX3" fmla="*/ 0 w 283578"/>
                    <a:gd name="connsiteY3" fmla="*/ 33013 h 66025"/>
                    <a:gd name="connsiteX4" fmla="*/ 33013 w 283578"/>
                    <a:gd name="connsiteY4" fmla="*/ 0 h 66025"/>
                    <a:gd name="connsiteX5" fmla="*/ 250566 w 283578"/>
                    <a:gd name="connsiteY5" fmla="*/ 0 h 66025"/>
                    <a:gd name="connsiteX6" fmla="*/ 283578 w 283578"/>
                    <a:gd name="connsiteY6" fmla="*/ 33013 h 66025"/>
                    <a:gd name="connsiteX7" fmla="*/ 283578 w 283578"/>
                    <a:gd name="connsiteY7" fmla="*/ 33013 h 66025"/>
                    <a:gd name="connsiteX8" fmla="*/ 250566 w 283578"/>
                    <a:gd name="connsiteY8" fmla="*/ 66025 h 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578" h="66025">
                      <a:moveTo>
                        <a:pt x="250566" y="66025"/>
                      </a:moveTo>
                      <a:lnTo>
                        <a:pt x="33013" y="66025"/>
                      </a:lnTo>
                      <a:cubicBezTo>
                        <a:pt x="14856" y="66025"/>
                        <a:pt x="0" y="51170"/>
                        <a:pt x="0" y="33013"/>
                      </a:cubicBezTo>
                      <a:lnTo>
                        <a:pt x="0" y="33013"/>
                      </a:lnTo>
                      <a:cubicBezTo>
                        <a:pt x="0" y="14856"/>
                        <a:pt x="14856" y="0"/>
                        <a:pt x="33013" y="0"/>
                      </a:cubicBezTo>
                      <a:lnTo>
                        <a:pt x="250566" y="0"/>
                      </a:lnTo>
                      <a:cubicBezTo>
                        <a:pt x="268723" y="0"/>
                        <a:pt x="283578" y="14856"/>
                        <a:pt x="283578" y="33013"/>
                      </a:cubicBezTo>
                      <a:lnTo>
                        <a:pt x="283578" y="33013"/>
                      </a:lnTo>
                      <a:cubicBezTo>
                        <a:pt x="283248" y="51830"/>
                        <a:pt x="268393" y="66025"/>
                        <a:pt x="250566" y="66025"/>
                      </a:cubicBezTo>
                      <a:close/>
                    </a:path>
                  </a:pathLst>
                </a:custGeom>
                <a:solidFill>
                  <a:schemeClr val="bg1"/>
                </a:solidFill>
                <a:ln w="3296" cap="flat">
                  <a:noFill/>
                  <a:prstDash val="solid"/>
                  <a:miter/>
                </a:ln>
              </p:spPr>
              <p:txBody>
                <a:bodyPr rtlCol="0" anchor="ctr"/>
                <a:lstStyle/>
                <a:p>
                  <a:endParaRPr lang="zh-CN" altLang="en-US"/>
                </a:p>
              </p:txBody>
            </p:sp>
          </p:grpSp>
        </p:grpSp>
      </p:grpSp>
      <p:sp>
        <p:nvSpPr>
          <p:cNvPr id="327" name="iconfont-11253-5330824">
            <a:extLst>
              <a:ext uri="{FF2B5EF4-FFF2-40B4-BE49-F238E27FC236}">
                <a16:creationId xmlns:a16="http://schemas.microsoft.com/office/drawing/2014/main" xmlns="" id="{DABC4C50-90AF-4E81-A9B0-B2FF3C112D4D}"/>
              </a:ext>
            </a:extLst>
          </p:cNvPr>
          <p:cNvSpPr>
            <a:spLocks noChangeAspect="1"/>
          </p:cNvSpPr>
          <p:nvPr userDrawn="1"/>
        </p:nvSpPr>
        <p:spPr bwMode="auto">
          <a:xfrm>
            <a:off x="717165" y="334410"/>
            <a:ext cx="1036183" cy="759493"/>
          </a:xfrm>
          <a:custGeom>
            <a:avLst/>
            <a:gdLst>
              <a:gd name="T0" fmla="*/ 10000 w 10000"/>
              <a:gd name="T1" fmla="*/ 5332 h 7331"/>
              <a:gd name="T2" fmla="*/ 9414 w 10000"/>
              <a:gd name="T3" fmla="*/ 6746 h 7331"/>
              <a:gd name="T4" fmla="*/ 8000 w 10000"/>
              <a:gd name="T5" fmla="*/ 7331 h 7331"/>
              <a:gd name="T6" fmla="*/ 2334 w 10000"/>
              <a:gd name="T7" fmla="*/ 7331 h 7331"/>
              <a:gd name="T8" fmla="*/ 685 w 10000"/>
              <a:gd name="T9" fmla="*/ 6646 h 7331"/>
              <a:gd name="T10" fmla="*/ 0 w 10000"/>
              <a:gd name="T11" fmla="*/ 4999 h 7331"/>
              <a:gd name="T12" fmla="*/ 370 w 10000"/>
              <a:gd name="T13" fmla="*/ 3741 h 7331"/>
              <a:gd name="T14" fmla="*/ 1344 w 10000"/>
              <a:gd name="T15" fmla="*/ 2890 h 7331"/>
              <a:gd name="T16" fmla="*/ 1333 w 10000"/>
              <a:gd name="T17" fmla="*/ 2666 h 7331"/>
              <a:gd name="T18" fmla="*/ 2114 w 10000"/>
              <a:gd name="T19" fmla="*/ 781 h 7331"/>
              <a:gd name="T20" fmla="*/ 3999 w 10000"/>
              <a:gd name="T21" fmla="*/ 0 h 7331"/>
              <a:gd name="T22" fmla="*/ 5490 w 10000"/>
              <a:gd name="T23" fmla="*/ 457 h 7331"/>
              <a:gd name="T24" fmla="*/ 6468 w 10000"/>
              <a:gd name="T25" fmla="*/ 1656 h 7331"/>
              <a:gd name="T26" fmla="*/ 7331 w 10000"/>
              <a:gd name="T27" fmla="*/ 1333 h 7331"/>
              <a:gd name="T28" fmla="*/ 8274 w 10000"/>
              <a:gd name="T29" fmla="*/ 1725 h 7331"/>
              <a:gd name="T30" fmla="*/ 8665 w 10000"/>
              <a:gd name="T31" fmla="*/ 2667 h 7331"/>
              <a:gd name="T32" fmla="*/ 8451 w 10000"/>
              <a:gd name="T33" fmla="*/ 3386 h 7331"/>
              <a:gd name="T34" fmla="*/ 9561 w 10000"/>
              <a:gd name="T35" fmla="*/ 4087 h 7331"/>
              <a:gd name="T36" fmla="*/ 10000 w 10000"/>
              <a:gd name="T37" fmla="*/ 5332 h 7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00" h="7331">
                <a:moveTo>
                  <a:pt x="10000" y="5332"/>
                </a:moveTo>
                <a:cubicBezTo>
                  <a:pt x="10000" y="5885"/>
                  <a:pt x="9805" y="6355"/>
                  <a:pt x="9414" y="6746"/>
                </a:cubicBezTo>
                <a:cubicBezTo>
                  <a:pt x="9023" y="7137"/>
                  <a:pt x="8551" y="7331"/>
                  <a:pt x="8000" y="7331"/>
                </a:cubicBezTo>
                <a:lnTo>
                  <a:pt x="2334" y="7331"/>
                </a:lnTo>
                <a:cubicBezTo>
                  <a:pt x="1692" y="7331"/>
                  <a:pt x="1142" y="7103"/>
                  <a:pt x="685" y="6646"/>
                </a:cubicBezTo>
                <a:cubicBezTo>
                  <a:pt x="229" y="6190"/>
                  <a:pt x="0" y="5641"/>
                  <a:pt x="0" y="4999"/>
                </a:cubicBezTo>
                <a:cubicBezTo>
                  <a:pt x="0" y="4541"/>
                  <a:pt x="123" y="4121"/>
                  <a:pt x="370" y="3741"/>
                </a:cubicBezTo>
                <a:cubicBezTo>
                  <a:pt x="616" y="3361"/>
                  <a:pt x="941" y="3077"/>
                  <a:pt x="1344" y="2890"/>
                </a:cubicBezTo>
                <a:cubicBezTo>
                  <a:pt x="1338" y="2792"/>
                  <a:pt x="1333" y="2717"/>
                  <a:pt x="1333" y="2666"/>
                </a:cubicBezTo>
                <a:cubicBezTo>
                  <a:pt x="1333" y="1930"/>
                  <a:pt x="1594" y="1301"/>
                  <a:pt x="2114" y="781"/>
                </a:cubicBezTo>
                <a:cubicBezTo>
                  <a:pt x="2634" y="261"/>
                  <a:pt x="3263" y="0"/>
                  <a:pt x="3999" y="0"/>
                </a:cubicBezTo>
                <a:cubicBezTo>
                  <a:pt x="4548" y="0"/>
                  <a:pt x="5045" y="154"/>
                  <a:pt x="5490" y="457"/>
                </a:cubicBezTo>
                <a:cubicBezTo>
                  <a:pt x="5936" y="762"/>
                  <a:pt x="6261" y="1162"/>
                  <a:pt x="6468" y="1656"/>
                </a:cubicBezTo>
                <a:cubicBezTo>
                  <a:pt x="6711" y="1440"/>
                  <a:pt x="6999" y="1333"/>
                  <a:pt x="7331" y="1333"/>
                </a:cubicBezTo>
                <a:cubicBezTo>
                  <a:pt x="7699" y="1333"/>
                  <a:pt x="8014" y="1463"/>
                  <a:pt x="8274" y="1725"/>
                </a:cubicBezTo>
                <a:cubicBezTo>
                  <a:pt x="8534" y="1986"/>
                  <a:pt x="8665" y="2300"/>
                  <a:pt x="8665" y="2667"/>
                </a:cubicBezTo>
                <a:cubicBezTo>
                  <a:pt x="8665" y="2929"/>
                  <a:pt x="8594" y="3167"/>
                  <a:pt x="8451" y="3386"/>
                </a:cubicBezTo>
                <a:cubicBezTo>
                  <a:pt x="8899" y="3490"/>
                  <a:pt x="9269" y="3724"/>
                  <a:pt x="9561" y="4087"/>
                </a:cubicBezTo>
                <a:cubicBezTo>
                  <a:pt x="9854" y="4447"/>
                  <a:pt x="10000" y="4864"/>
                  <a:pt x="10000" y="5332"/>
                </a:cubicBezTo>
                <a:close/>
              </a:path>
            </a:pathLst>
          </a:custGeom>
          <a:solidFill>
            <a:schemeClr val="accent2">
              <a:alpha val="37000"/>
            </a:schemeClr>
          </a:solidFill>
          <a:ln>
            <a:noFill/>
          </a:ln>
        </p:spPr>
        <p:txBody>
          <a:bodyPr/>
          <a:lstStyle/>
          <a:p>
            <a:endParaRPr lang="zh-CN" altLang="en-US" dirty="0"/>
          </a:p>
        </p:txBody>
      </p:sp>
    </p:spTree>
    <p:extLst>
      <p:ext uri="{BB962C8B-B14F-4D97-AF65-F5344CB8AC3E}">
        <p14:creationId xmlns:p14="http://schemas.microsoft.com/office/powerpoint/2010/main" val="2359768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35" name="任意多边形: 形状 234">
            <a:extLst>
              <a:ext uri="{FF2B5EF4-FFF2-40B4-BE49-F238E27FC236}">
                <a16:creationId xmlns:a16="http://schemas.microsoft.com/office/drawing/2014/main" xmlns="" id="{14CB413C-3728-460D-A4B0-7A63E2271F06}"/>
              </a:ext>
            </a:extLst>
          </p:cNvPr>
          <p:cNvSpPr/>
          <p:nvPr userDrawn="1"/>
        </p:nvSpPr>
        <p:spPr>
          <a:xfrm rot="16200000" flipV="1">
            <a:off x="36318" y="-59063"/>
            <a:ext cx="6839983" cy="6937394"/>
          </a:xfrm>
          <a:custGeom>
            <a:avLst/>
            <a:gdLst>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509550 w 8310623"/>
              <a:gd name="connsiteY10" fmla="*/ 4710896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826643 w 8310623"/>
              <a:gd name="connsiteY11" fmla="*/ 5937812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224837 w 8310623"/>
              <a:gd name="connsiteY11" fmla="*/ 5879938 h 6910086"/>
              <a:gd name="connsiteX12" fmla="*/ 4861367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597570 w 8310623"/>
              <a:gd name="connsiteY9" fmla="*/ 3970116 h 6910086"/>
              <a:gd name="connsiteX10" fmla="*/ 5128816 w 8310623"/>
              <a:gd name="connsiteY10" fmla="*/ 4618298 h 6910086"/>
              <a:gd name="connsiteX11" fmla="*/ 4224837 w 8310623"/>
              <a:gd name="connsiteY11" fmla="*/ 5879938 h 6910086"/>
              <a:gd name="connsiteX12" fmla="*/ 4210433 w 8310623"/>
              <a:gd name="connsiteY12" fmla="*/ 6910086 h 6910086"/>
              <a:gd name="connsiteX13" fmla="*/ 0 w 8310623"/>
              <a:gd name="connsiteY13" fmla="*/ 6875362 h 6910086"/>
              <a:gd name="connsiteX14" fmla="*/ 23150 w 8310623"/>
              <a:gd name="connsiteY14" fmla="*/ 5139159 h 6910086"/>
              <a:gd name="connsiteX0" fmla="*/ 23150 w 8310623"/>
              <a:gd name="connsiteY0" fmla="*/ 5139159 h 6910086"/>
              <a:gd name="connsiteX1" fmla="*/ 1794076 w 8310623"/>
              <a:gd name="connsiteY1" fmla="*/ 5845215 h 6910086"/>
              <a:gd name="connsiteX2" fmla="*/ 4606724 w 8310623"/>
              <a:gd name="connsiteY2" fmla="*/ 4120587 h 6910086"/>
              <a:gd name="connsiteX3" fmla="*/ 7361499 w 8310623"/>
              <a:gd name="connsiteY3" fmla="*/ 1562582 h 6910086"/>
              <a:gd name="connsiteX4" fmla="*/ 7616142 w 8310623"/>
              <a:gd name="connsiteY4" fmla="*/ 11574 h 6910086"/>
              <a:gd name="connsiteX5" fmla="*/ 8310623 w 8310623"/>
              <a:gd name="connsiteY5" fmla="*/ 0 h 6910086"/>
              <a:gd name="connsiteX6" fmla="*/ 8206451 w 8310623"/>
              <a:gd name="connsiteY6" fmla="*/ 1979271 h 6910086"/>
              <a:gd name="connsiteX7" fmla="*/ 7755038 w 8310623"/>
              <a:gd name="connsiteY7" fmla="*/ 2986268 h 6910086"/>
              <a:gd name="connsiteX8" fmla="*/ 7280476 w 8310623"/>
              <a:gd name="connsiteY8" fmla="*/ 3507129 h 6910086"/>
              <a:gd name="connsiteX9" fmla="*/ 6499315 w 8310623"/>
              <a:gd name="connsiteY9" fmla="*/ 3935392 h 6910086"/>
              <a:gd name="connsiteX10" fmla="*/ 5128816 w 8310623"/>
              <a:gd name="connsiteY10" fmla="*/ 4618298 h 6910086"/>
              <a:gd name="connsiteX11" fmla="*/ 4224837 w 8310623"/>
              <a:gd name="connsiteY11" fmla="*/ 5879938 h 6910086"/>
              <a:gd name="connsiteX12" fmla="*/ 4210433 w 8310623"/>
              <a:gd name="connsiteY12" fmla="*/ 6910086 h 6910086"/>
              <a:gd name="connsiteX13" fmla="*/ 0 w 8310623"/>
              <a:gd name="connsiteY13" fmla="*/ 6875362 h 6910086"/>
              <a:gd name="connsiteX14" fmla="*/ 23150 w 8310623"/>
              <a:gd name="connsiteY14" fmla="*/ 5139159 h 6910086"/>
              <a:gd name="connsiteX0" fmla="*/ 5796 w 8317832"/>
              <a:gd name="connsiteY0" fmla="*/ 5127584 h 6910086"/>
              <a:gd name="connsiteX1" fmla="*/ 1801285 w 8317832"/>
              <a:gd name="connsiteY1" fmla="*/ 5845215 h 6910086"/>
              <a:gd name="connsiteX2" fmla="*/ 4613933 w 8317832"/>
              <a:gd name="connsiteY2" fmla="*/ 4120587 h 6910086"/>
              <a:gd name="connsiteX3" fmla="*/ 7368708 w 8317832"/>
              <a:gd name="connsiteY3" fmla="*/ 1562582 h 6910086"/>
              <a:gd name="connsiteX4" fmla="*/ 7623351 w 8317832"/>
              <a:gd name="connsiteY4" fmla="*/ 11574 h 6910086"/>
              <a:gd name="connsiteX5" fmla="*/ 8317832 w 8317832"/>
              <a:gd name="connsiteY5" fmla="*/ 0 h 6910086"/>
              <a:gd name="connsiteX6" fmla="*/ 8213660 w 8317832"/>
              <a:gd name="connsiteY6" fmla="*/ 1979271 h 6910086"/>
              <a:gd name="connsiteX7" fmla="*/ 7762247 w 8317832"/>
              <a:gd name="connsiteY7" fmla="*/ 2986268 h 6910086"/>
              <a:gd name="connsiteX8" fmla="*/ 7287685 w 8317832"/>
              <a:gd name="connsiteY8" fmla="*/ 3507129 h 6910086"/>
              <a:gd name="connsiteX9" fmla="*/ 6506524 w 8317832"/>
              <a:gd name="connsiteY9" fmla="*/ 3935392 h 6910086"/>
              <a:gd name="connsiteX10" fmla="*/ 5136025 w 8317832"/>
              <a:gd name="connsiteY10" fmla="*/ 4618298 h 6910086"/>
              <a:gd name="connsiteX11" fmla="*/ 4232046 w 8317832"/>
              <a:gd name="connsiteY11" fmla="*/ 5879938 h 6910086"/>
              <a:gd name="connsiteX12" fmla="*/ 4217642 w 8317832"/>
              <a:gd name="connsiteY12" fmla="*/ 6910086 h 6910086"/>
              <a:gd name="connsiteX13" fmla="*/ 7209 w 8317832"/>
              <a:gd name="connsiteY13" fmla="*/ 6875362 h 6910086"/>
              <a:gd name="connsiteX14" fmla="*/ 5796 w 8317832"/>
              <a:gd name="connsiteY14" fmla="*/ 5127584 h 6910086"/>
              <a:gd name="connsiteX0" fmla="*/ 9396 w 8321432"/>
              <a:gd name="connsiteY0" fmla="*/ 5127584 h 6916383"/>
              <a:gd name="connsiteX1" fmla="*/ 1804885 w 8321432"/>
              <a:gd name="connsiteY1" fmla="*/ 5845215 h 6916383"/>
              <a:gd name="connsiteX2" fmla="*/ 4617533 w 8321432"/>
              <a:gd name="connsiteY2" fmla="*/ 4120587 h 6916383"/>
              <a:gd name="connsiteX3" fmla="*/ 7372308 w 8321432"/>
              <a:gd name="connsiteY3" fmla="*/ 1562582 h 6916383"/>
              <a:gd name="connsiteX4" fmla="*/ 7626951 w 8321432"/>
              <a:gd name="connsiteY4" fmla="*/ 11574 h 6916383"/>
              <a:gd name="connsiteX5" fmla="*/ 8321432 w 8321432"/>
              <a:gd name="connsiteY5" fmla="*/ 0 h 6916383"/>
              <a:gd name="connsiteX6" fmla="*/ 8217260 w 8321432"/>
              <a:gd name="connsiteY6" fmla="*/ 1979271 h 6916383"/>
              <a:gd name="connsiteX7" fmla="*/ 7765847 w 8321432"/>
              <a:gd name="connsiteY7" fmla="*/ 2986268 h 6916383"/>
              <a:gd name="connsiteX8" fmla="*/ 7291285 w 8321432"/>
              <a:gd name="connsiteY8" fmla="*/ 3507129 h 6916383"/>
              <a:gd name="connsiteX9" fmla="*/ 6510124 w 8321432"/>
              <a:gd name="connsiteY9" fmla="*/ 3935392 h 6916383"/>
              <a:gd name="connsiteX10" fmla="*/ 5139625 w 8321432"/>
              <a:gd name="connsiteY10" fmla="*/ 4618298 h 6916383"/>
              <a:gd name="connsiteX11" fmla="*/ 4235646 w 8321432"/>
              <a:gd name="connsiteY11" fmla="*/ 5879938 h 6916383"/>
              <a:gd name="connsiteX12" fmla="*/ 4221242 w 8321432"/>
              <a:gd name="connsiteY12" fmla="*/ 6910086 h 6916383"/>
              <a:gd name="connsiteX13" fmla="*/ 0 w 8321432"/>
              <a:gd name="connsiteY13" fmla="*/ 6916383 h 6916383"/>
              <a:gd name="connsiteX14" fmla="*/ 9396 w 8321432"/>
              <a:gd name="connsiteY14" fmla="*/ 5127584 h 6916383"/>
              <a:gd name="connsiteX0" fmla="*/ 2820 w 8314856"/>
              <a:gd name="connsiteY0" fmla="*/ 5127584 h 6916383"/>
              <a:gd name="connsiteX1" fmla="*/ 1798309 w 8314856"/>
              <a:gd name="connsiteY1" fmla="*/ 5845215 h 6916383"/>
              <a:gd name="connsiteX2" fmla="*/ 4610957 w 8314856"/>
              <a:gd name="connsiteY2" fmla="*/ 4120587 h 6916383"/>
              <a:gd name="connsiteX3" fmla="*/ 7365732 w 8314856"/>
              <a:gd name="connsiteY3" fmla="*/ 1562582 h 6916383"/>
              <a:gd name="connsiteX4" fmla="*/ 7620375 w 8314856"/>
              <a:gd name="connsiteY4" fmla="*/ 11574 h 6916383"/>
              <a:gd name="connsiteX5" fmla="*/ 8314856 w 8314856"/>
              <a:gd name="connsiteY5" fmla="*/ 0 h 6916383"/>
              <a:gd name="connsiteX6" fmla="*/ 8210684 w 8314856"/>
              <a:gd name="connsiteY6" fmla="*/ 1979271 h 6916383"/>
              <a:gd name="connsiteX7" fmla="*/ 7759271 w 8314856"/>
              <a:gd name="connsiteY7" fmla="*/ 2986268 h 6916383"/>
              <a:gd name="connsiteX8" fmla="*/ 7284709 w 8314856"/>
              <a:gd name="connsiteY8" fmla="*/ 3507129 h 6916383"/>
              <a:gd name="connsiteX9" fmla="*/ 6503548 w 8314856"/>
              <a:gd name="connsiteY9" fmla="*/ 3935392 h 6916383"/>
              <a:gd name="connsiteX10" fmla="*/ 5133049 w 8314856"/>
              <a:gd name="connsiteY10" fmla="*/ 4618298 h 6916383"/>
              <a:gd name="connsiteX11" fmla="*/ 4229070 w 8314856"/>
              <a:gd name="connsiteY11" fmla="*/ 5879938 h 6916383"/>
              <a:gd name="connsiteX12" fmla="*/ 4214666 w 8314856"/>
              <a:gd name="connsiteY12" fmla="*/ 6910086 h 6916383"/>
              <a:gd name="connsiteX13" fmla="*/ 36660 w 8314856"/>
              <a:gd name="connsiteY13" fmla="*/ 6916383 h 6916383"/>
              <a:gd name="connsiteX14" fmla="*/ 2820 w 8314856"/>
              <a:gd name="connsiteY14" fmla="*/ 5127584 h 6916383"/>
              <a:gd name="connsiteX0" fmla="*/ 4284 w 8316320"/>
              <a:gd name="connsiteY0" fmla="*/ 5127584 h 6916383"/>
              <a:gd name="connsiteX1" fmla="*/ 1799773 w 8316320"/>
              <a:gd name="connsiteY1" fmla="*/ 5845215 h 6916383"/>
              <a:gd name="connsiteX2" fmla="*/ 4612421 w 8316320"/>
              <a:gd name="connsiteY2" fmla="*/ 4120587 h 6916383"/>
              <a:gd name="connsiteX3" fmla="*/ 7367196 w 8316320"/>
              <a:gd name="connsiteY3" fmla="*/ 1562582 h 6916383"/>
              <a:gd name="connsiteX4" fmla="*/ 7621839 w 8316320"/>
              <a:gd name="connsiteY4" fmla="*/ 11574 h 6916383"/>
              <a:gd name="connsiteX5" fmla="*/ 8316320 w 8316320"/>
              <a:gd name="connsiteY5" fmla="*/ 0 h 6916383"/>
              <a:gd name="connsiteX6" fmla="*/ 8212148 w 8316320"/>
              <a:gd name="connsiteY6" fmla="*/ 1979271 h 6916383"/>
              <a:gd name="connsiteX7" fmla="*/ 7760735 w 8316320"/>
              <a:gd name="connsiteY7" fmla="*/ 2986268 h 6916383"/>
              <a:gd name="connsiteX8" fmla="*/ 7286173 w 8316320"/>
              <a:gd name="connsiteY8" fmla="*/ 3507129 h 6916383"/>
              <a:gd name="connsiteX9" fmla="*/ 6505012 w 8316320"/>
              <a:gd name="connsiteY9" fmla="*/ 3935392 h 6916383"/>
              <a:gd name="connsiteX10" fmla="*/ 5134513 w 8316320"/>
              <a:gd name="connsiteY10" fmla="*/ 4618298 h 6916383"/>
              <a:gd name="connsiteX11" fmla="*/ 4230534 w 8316320"/>
              <a:gd name="connsiteY11" fmla="*/ 5879938 h 6916383"/>
              <a:gd name="connsiteX12" fmla="*/ 4216130 w 8316320"/>
              <a:gd name="connsiteY12" fmla="*/ 6910086 h 6916383"/>
              <a:gd name="connsiteX13" fmla="*/ 16506 w 8316320"/>
              <a:gd name="connsiteY13" fmla="*/ 6916383 h 6916383"/>
              <a:gd name="connsiteX14" fmla="*/ 4284 w 8316320"/>
              <a:gd name="connsiteY14" fmla="*/ 5127584 h 6916383"/>
              <a:gd name="connsiteX0" fmla="*/ 3401 w 8315437"/>
              <a:gd name="connsiteY0" fmla="*/ 5127584 h 6916383"/>
              <a:gd name="connsiteX1" fmla="*/ 1798890 w 8315437"/>
              <a:gd name="connsiteY1" fmla="*/ 5845215 h 6916383"/>
              <a:gd name="connsiteX2" fmla="*/ 4611538 w 8315437"/>
              <a:gd name="connsiteY2" fmla="*/ 4120587 h 6916383"/>
              <a:gd name="connsiteX3" fmla="*/ 7366313 w 8315437"/>
              <a:gd name="connsiteY3" fmla="*/ 1562582 h 6916383"/>
              <a:gd name="connsiteX4" fmla="*/ 7620956 w 8315437"/>
              <a:gd name="connsiteY4" fmla="*/ 11574 h 6916383"/>
              <a:gd name="connsiteX5" fmla="*/ 8315437 w 8315437"/>
              <a:gd name="connsiteY5" fmla="*/ 0 h 6916383"/>
              <a:gd name="connsiteX6" fmla="*/ 8211265 w 8315437"/>
              <a:gd name="connsiteY6" fmla="*/ 1979271 h 6916383"/>
              <a:gd name="connsiteX7" fmla="*/ 7759852 w 8315437"/>
              <a:gd name="connsiteY7" fmla="*/ 2986268 h 6916383"/>
              <a:gd name="connsiteX8" fmla="*/ 7285290 w 8315437"/>
              <a:gd name="connsiteY8" fmla="*/ 3507129 h 6916383"/>
              <a:gd name="connsiteX9" fmla="*/ 6504129 w 8315437"/>
              <a:gd name="connsiteY9" fmla="*/ 3935392 h 6916383"/>
              <a:gd name="connsiteX10" fmla="*/ 5133630 w 8315437"/>
              <a:gd name="connsiteY10" fmla="*/ 4618298 h 6916383"/>
              <a:gd name="connsiteX11" fmla="*/ 4229651 w 8315437"/>
              <a:gd name="connsiteY11" fmla="*/ 5879938 h 6916383"/>
              <a:gd name="connsiteX12" fmla="*/ 4215247 w 8315437"/>
              <a:gd name="connsiteY12" fmla="*/ 6910086 h 6916383"/>
              <a:gd name="connsiteX13" fmla="*/ 26432 w 8315437"/>
              <a:gd name="connsiteY13" fmla="*/ 6916383 h 6916383"/>
              <a:gd name="connsiteX14" fmla="*/ 3401 w 8315437"/>
              <a:gd name="connsiteY14" fmla="*/ 5127584 h 6916383"/>
              <a:gd name="connsiteX0" fmla="*/ 3401 w 8315437"/>
              <a:gd name="connsiteY0" fmla="*/ 5127584 h 6916383"/>
              <a:gd name="connsiteX1" fmla="*/ 1798890 w 8315437"/>
              <a:gd name="connsiteY1" fmla="*/ 5845215 h 6916383"/>
              <a:gd name="connsiteX2" fmla="*/ 4611538 w 8315437"/>
              <a:gd name="connsiteY2" fmla="*/ 4120587 h 6916383"/>
              <a:gd name="connsiteX3" fmla="*/ 7366313 w 8315437"/>
              <a:gd name="connsiteY3" fmla="*/ 1562582 h 6916383"/>
              <a:gd name="connsiteX4" fmla="*/ 7620956 w 8315437"/>
              <a:gd name="connsiteY4" fmla="*/ 11574 h 6916383"/>
              <a:gd name="connsiteX5" fmla="*/ 8315437 w 8315437"/>
              <a:gd name="connsiteY5" fmla="*/ 0 h 6916383"/>
              <a:gd name="connsiteX6" fmla="*/ 8211265 w 8315437"/>
              <a:gd name="connsiteY6" fmla="*/ 1979271 h 6916383"/>
              <a:gd name="connsiteX7" fmla="*/ 7759852 w 8315437"/>
              <a:gd name="connsiteY7" fmla="*/ 2986268 h 6916383"/>
              <a:gd name="connsiteX8" fmla="*/ 7285290 w 8315437"/>
              <a:gd name="connsiteY8" fmla="*/ 3507129 h 6916383"/>
              <a:gd name="connsiteX9" fmla="*/ 6504129 w 8315437"/>
              <a:gd name="connsiteY9" fmla="*/ 3935392 h 6916383"/>
              <a:gd name="connsiteX10" fmla="*/ 5133630 w 8315437"/>
              <a:gd name="connsiteY10" fmla="*/ 4618298 h 6916383"/>
              <a:gd name="connsiteX11" fmla="*/ 4229651 w 8315437"/>
              <a:gd name="connsiteY11" fmla="*/ 5879938 h 6916383"/>
              <a:gd name="connsiteX12" fmla="*/ 4215247 w 8315437"/>
              <a:gd name="connsiteY12" fmla="*/ 6910086 h 6916383"/>
              <a:gd name="connsiteX13" fmla="*/ 26432 w 8315437"/>
              <a:gd name="connsiteY13" fmla="*/ 6916383 h 6916383"/>
              <a:gd name="connsiteX14" fmla="*/ 3401 w 8315437"/>
              <a:gd name="connsiteY14" fmla="*/ 5127584 h 6916383"/>
              <a:gd name="connsiteX0" fmla="*/ 0 w 8312036"/>
              <a:gd name="connsiteY0" fmla="*/ 5127584 h 6916383"/>
              <a:gd name="connsiteX1" fmla="*/ 1795489 w 8312036"/>
              <a:gd name="connsiteY1" fmla="*/ 5845215 h 6916383"/>
              <a:gd name="connsiteX2" fmla="*/ 4608137 w 8312036"/>
              <a:gd name="connsiteY2" fmla="*/ 4120587 h 6916383"/>
              <a:gd name="connsiteX3" fmla="*/ 7362912 w 8312036"/>
              <a:gd name="connsiteY3" fmla="*/ 1562582 h 6916383"/>
              <a:gd name="connsiteX4" fmla="*/ 7617555 w 8312036"/>
              <a:gd name="connsiteY4" fmla="*/ 11574 h 6916383"/>
              <a:gd name="connsiteX5" fmla="*/ 8312036 w 8312036"/>
              <a:gd name="connsiteY5" fmla="*/ 0 h 6916383"/>
              <a:gd name="connsiteX6" fmla="*/ 8207864 w 8312036"/>
              <a:gd name="connsiteY6" fmla="*/ 1979271 h 6916383"/>
              <a:gd name="connsiteX7" fmla="*/ 7756451 w 8312036"/>
              <a:gd name="connsiteY7" fmla="*/ 2986268 h 6916383"/>
              <a:gd name="connsiteX8" fmla="*/ 7281889 w 8312036"/>
              <a:gd name="connsiteY8" fmla="*/ 3507129 h 6916383"/>
              <a:gd name="connsiteX9" fmla="*/ 6500728 w 8312036"/>
              <a:gd name="connsiteY9" fmla="*/ 3935392 h 6916383"/>
              <a:gd name="connsiteX10" fmla="*/ 5130229 w 8312036"/>
              <a:gd name="connsiteY10" fmla="*/ 4618298 h 6916383"/>
              <a:gd name="connsiteX11" fmla="*/ 4226250 w 8312036"/>
              <a:gd name="connsiteY11" fmla="*/ 5879938 h 6916383"/>
              <a:gd name="connsiteX12" fmla="*/ 4211846 w 8312036"/>
              <a:gd name="connsiteY12" fmla="*/ 6910086 h 6916383"/>
              <a:gd name="connsiteX13" fmla="*/ 23031 w 8312036"/>
              <a:gd name="connsiteY13" fmla="*/ 6916383 h 6916383"/>
              <a:gd name="connsiteX14" fmla="*/ 0 w 8312036"/>
              <a:gd name="connsiteY14" fmla="*/ 5127584 h 6916383"/>
              <a:gd name="connsiteX0" fmla="*/ 0 w 8312036"/>
              <a:gd name="connsiteY0" fmla="*/ 5127584 h 6916383"/>
              <a:gd name="connsiteX1" fmla="*/ 1795489 w 8312036"/>
              <a:gd name="connsiteY1" fmla="*/ 5845215 h 6916383"/>
              <a:gd name="connsiteX2" fmla="*/ 4608137 w 8312036"/>
              <a:gd name="connsiteY2" fmla="*/ 4120587 h 6916383"/>
              <a:gd name="connsiteX3" fmla="*/ 7362912 w 8312036"/>
              <a:gd name="connsiteY3" fmla="*/ 1562582 h 6916383"/>
              <a:gd name="connsiteX4" fmla="*/ 7617555 w 8312036"/>
              <a:gd name="connsiteY4" fmla="*/ 11574 h 6916383"/>
              <a:gd name="connsiteX5" fmla="*/ 8312036 w 8312036"/>
              <a:gd name="connsiteY5" fmla="*/ 0 h 6916383"/>
              <a:gd name="connsiteX6" fmla="*/ 8207864 w 8312036"/>
              <a:gd name="connsiteY6" fmla="*/ 1979271 h 6916383"/>
              <a:gd name="connsiteX7" fmla="*/ 7756451 w 8312036"/>
              <a:gd name="connsiteY7" fmla="*/ 2986268 h 6916383"/>
              <a:gd name="connsiteX8" fmla="*/ 7281889 w 8312036"/>
              <a:gd name="connsiteY8" fmla="*/ 3507129 h 6916383"/>
              <a:gd name="connsiteX9" fmla="*/ 6500728 w 8312036"/>
              <a:gd name="connsiteY9" fmla="*/ 3935392 h 6916383"/>
              <a:gd name="connsiteX10" fmla="*/ 5130229 w 8312036"/>
              <a:gd name="connsiteY10" fmla="*/ 4618298 h 6916383"/>
              <a:gd name="connsiteX11" fmla="*/ 4226250 w 8312036"/>
              <a:gd name="connsiteY11" fmla="*/ 5879938 h 6916383"/>
              <a:gd name="connsiteX12" fmla="*/ 4211846 w 8312036"/>
              <a:gd name="connsiteY12" fmla="*/ 6910086 h 6916383"/>
              <a:gd name="connsiteX13" fmla="*/ 23031 w 8312036"/>
              <a:gd name="connsiteY13" fmla="*/ 6916383 h 6916383"/>
              <a:gd name="connsiteX14" fmla="*/ 0 w 8312036"/>
              <a:gd name="connsiteY14" fmla="*/ 5127584 h 6916383"/>
              <a:gd name="connsiteX0" fmla="*/ 1597 w 8289005"/>
              <a:gd name="connsiteY0" fmla="*/ 5127584 h 6916383"/>
              <a:gd name="connsiteX1" fmla="*/ 1772458 w 8289005"/>
              <a:gd name="connsiteY1" fmla="*/ 5845215 h 6916383"/>
              <a:gd name="connsiteX2" fmla="*/ 4585106 w 8289005"/>
              <a:gd name="connsiteY2" fmla="*/ 4120587 h 6916383"/>
              <a:gd name="connsiteX3" fmla="*/ 7339881 w 8289005"/>
              <a:gd name="connsiteY3" fmla="*/ 1562582 h 6916383"/>
              <a:gd name="connsiteX4" fmla="*/ 7594524 w 8289005"/>
              <a:gd name="connsiteY4" fmla="*/ 11574 h 6916383"/>
              <a:gd name="connsiteX5" fmla="*/ 8289005 w 8289005"/>
              <a:gd name="connsiteY5" fmla="*/ 0 h 6916383"/>
              <a:gd name="connsiteX6" fmla="*/ 8184833 w 8289005"/>
              <a:gd name="connsiteY6" fmla="*/ 1979271 h 6916383"/>
              <a:gd name="connsiteX7" fmla="*/ 7733420 w 8289005"/>
              <a:gd name="connsiteY7" fmla="*/ 2986268 h 6916383"/>
              <a:gd name="connsiteX8" fmla="*/ 7258858 w 8289005"/>
              <a:gd name="connsiteY8" fmla="*/ 3507129 h 6916383"/>
              <a:gd name="connsiteX9" fmla="*/ 6477697 w 8289005"/>
              <a:gd name="connsiteY9" fmla="*/ 3935392 h 6916383"/>
              <a:gd name="connsiteX10" fmla="*/ 5107198 w 8289005"/>
              <a:gd name="connsiteY10" fmla="*/ 4618298 h 6916383"/>
              <a:gd name="connsiteX11" fmla="*/ 4203219 w 8289005"/>
              <a:gd name="connsiteY11" fmla="*/ 5879938 h 6916383"/>
              <a:gd name="connsiteX12" fmla="*/ 4188815 w 8289005"/>
              <a:gd name="connsiteY12" fmla="*/ 6910086 h 6916383"/>
              <a:gd name="connsiteX13" fmla="*/ 0 w 8289005"/>
              <a:gd name="connsiteY13" fmla="*/ 6916383 h 6916383"/>
              <a:gd name="connsiteX14" fmla="*/ 1597 w 8289005"/>
              <a:gd name="connsiteY14" fmla="*/ 5127584 h 6916383"/>
              <a:gd name="connsiteX0" fmla="*/ 1597 w 8289005"/>
              <a:gd name="connsiteY0" fmla="*/ 5127584 h 6916383"/>
              <a:gd name="connsiteX1" fmla="*/ 1772458 w 8289005"/>
              <a:gd name="connsiteY1" fmla="*/ 5845215 h 6916383"/>
              <a:gd name="connsiteX2" fmla="*/ 4585106 w 8289005"/>
              <a:gd name="connsiteY2" fmla="*/ 4120587 h 6916383"/>
              <a:gd name="connsiteX3" fmla="*/ 7339881 w 8289005"/>
              <a:gd name="connsiteY3" fmla="*/ 1562582 h 6916383"/>
              <a:gd name="connsiteX4" fmla="*/ 7594524 w 8289005"/>
              <a:gd name="connsiteY4" fmla="*/ 11574 h 6916383"/>
              <a:gd name="connsiteX5" fmla="*/ 8289005 w 8289005"/>
              <a:gd name="connsiteY5" fmla="*/ 0 h 6916383"/>
              <a:gd name="connsiteX6" fmla="*/ 8184833 w 8289005"/>
              <a:gd name="connsiteY6" fmla="*/ 1979271 h 6916383"/>
              <a:gd name="connsiteX7" fmla="*/ 7733420 w 8289005"/>
              <a:gd name="connsiteY7" fmla="*/ 2986268 h 6916383"/>
              <a:gd name="connsiteX8" fmla="*/ 7258858 w 8289005"/>
              <a:gd name="connsiteY8" fmla="*/ 3507129 h 6916383"/>
              <a:gd name="connsiteX9" fmla="*/ 6477697 w 8289005"/>
              <a:gd name="connsiteY9" fmla="*/ 3935392 h 6916383"/>
              <a:gd name="connsiteX10" fmla="*/ 5107198 w 8289005"/>
              <a:gd name="connsiteY10" fmla="*/ 4618298 h 6916383"/>
              <a:gd name="connsiteX11" fmla="*/ 4738806 w 8289005"/>
              <a:gd name="connsiteY11" fmla="*/ 5834360 h 6916383"/>
              <a:gd name="connsiteX12" fmla="*/ 4188815 w 8289005"/>
              <a:gd name="connsiteY12" fmla="*/ 6910086 h 6916383"/>
              <a:gd name="connsiteX13" fmla="*/ 0 w 8289005"/>
              <a:gd name="connsiteY13" fmla="*/ 6916383 h 6916383"/>
              <a:gd name="connsiteX14" fmla="*/ 1597 w 8289005"/>
              <a:gd name="connsiteY14" fmla="*/ 5127584 h 6916383"/>
              <a:gd name="connsiteX0" fmla="*/ 1597 w 8289005"/>
              <a:gd name="connsiteY0" fmla="*/ 5127584 h 6916383"/>
              <a:gd name="connsiteX1" fmla="*/ 1772458 w 8289005"/>
              <a:gd name="connsiteY1" fmla="*/ 5845215 h 6916383"/>
              <a:gd name="connsiteX2" fmla="*/ 4585106 w 8289005"/>
              <a:gd name="connsiteY2" fmla="*/ 4120587 h 6916383"/>
              <a:gd name="connsiteX3" fmla="*/ 7339881 w 8289005"/>
              <a:gd name="connsiteY3" fmla="*/ 1562582 h 6916383"/>
              <a:gd name="connsiteX4" fmla="*/ 7594524 w 8289005"/>
              <a:gd name="connsiteY4" fmla="*/ 11574 h 6916383"/>
              <a:gd name="connsiteX5" fmla="*/ 8289005 w 8289005"/>
              <a:gd name="connsiteY5" fmla="*/ 0 h 6916383"/>
              <a:gd name="connsiteX6" fmla="*/ 8184833 w 8289005"/>
              <a:gd name="connsiteY6" fmla="*/ 1979271 h 6916383"/>
              <a:gd name="connsiteX7" fmla="*/ 7733420 w 8289005"/>
              <a:gd name="connsiteY7" fmla="*/ 2986268 h 6916383"/>
              <a:gd name="connsiteX8" fmla="*/ 7258858 w 8289005"/>
              <a:gd name="connsiteY8" fmla="*/ 3507129 h 6916383"/>
              <a:gd name="connsiteX9" fmla="*/ 6477697 w 8289005"/>
              <a:gd name="connsiteY9" fmla="*/ 3935392 h 6916383"/>
              <a:gd name="connsiteX10" fmla="*/ 5218009 w 8289005"/>
              <a:gd name="connsiteY10" fmla="*/ 4679076 h 6916383"/>
              <a:gd name="connsiteX11" fmla="*/ 4738806 w 8289005"/>
              <a:gd name="connsiteY11" fmla="*/ 5834360 h 6916383"/>
              <a:gd name="connsiteX12" fmla="*/ 4188815 w 8289005"/>
              <a:gd name="connsiteY12" fmla="*/ 6910086 h 6916383"/>
              <a:gd name="connsiteX13" fmla="*/ 0 w 8289005"/>
              <a:gd name="connsiteY13" fmla="*/ 6916383 h 6916383"/>
              <a:gd name="connsiteX14" fmla="*/ 1597 w 8289005"/>
              <a:gd name="connsiteY14" fmla="*/ 5127584 h 69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89005" h="6916383">
                <a:moveTo>
                  <a:pt x="1597" y="5127584"/>
                </a:moveTo>
                <a:cubicBezTo>
                  <a:pt x="371987" y="5698602"/>
                  <a:pt x="1274746" y="5910805"/>
                  <a:pt x="1772458" y="5845215"/>
                </a:cubicBezTo>
                <a:cubicBezTo>
                  <a:pt x="3311891" y="5548131"/>
                  <a:pt x="4133694" y="4718612"/>
                  <a:pt x="4585106" y="4120587"/>
                </a:cubicBezTo>
                <a:cubicBezTo>
                  <a:pt x="5619111" y="2492416"/>
                  <a:pt x="6421623" y="2415250"/>
                  <a:pt x="7339881" y="1562582"/>
                </a:cubicBezTo>
                <a:cubicBezTo>
                  <a:pt x="7991922" y="814086"/>
                  <a:pt x="8053654" y="308658"/>
                  <a:pt x="7594524" y="11574"/>
                </a:cubicBezTo>
                <a:lnTo>
                  <a:pt x="8289005" y="0"/>
                </a:lnTo>
                <a:lnTo>
                  <a:pt x="8184833" y="1979271"/>
                </a:lnTo>
                <a:lnTo>
                  <a:pt x="7733420" y="2986268"/>
                </a:lnTo>
                <a:lnTo>
                  <a:pt x="7258858" y="3507129"/>
                </a:lnTo>
                <a:lnTo>
                  <a:pt x="6477697" y="3935392"/>
                </a:lnTo>
                <a:lnTo>
                  <a:pt x="5218009" y="4679076"/>
                </a:lnTo>
                <a:lnTo>
                  <a:pt x="4738806" y="5834360"/>
                </a:lnTo>
                <a:lnTo>
                  <a:pt x="4188815" y="6910086"/>
                </a:lnTo>
                <a:lnTo>
                  <a:pt x="0" y="6916383"/>
                </a:lnTo>
                <a:cubicBezTo>
                  <a:pt x="3858" y="6345365"/>
                  <a:pt x="7782" y="5721753"/>
                  <a:pt x="1597" y="5127584"/>
                </a:cubicBezTo>
                <a:close/>
              </a:path>
            </a:pathLst>
          </a:custGeom>
          <a:gradFill>
            <a:gsLst>
              <a:gs pos="70000">
                <a:schemeClr val="bg1"/>
              </a:gs>
              <a:gs pos="38000">
                <a:schemeClr val="bg1"/>
              </a:gs>
              <a:gs pos="90000">
                <a:srgbClr val="E2F3FE"/>
              </a:gs>
              <a:gs pos="0">
                <a:schemeClr val="bg1">
                  <a:lumMod val="95000"/>
                </a:schemeClr>
              </a:gs>
            </a:gsLst>
            <a:lin ang="8100000" scaled="0"/>
          </a:gradFill>
          <a:ln>
            <a:noFill/>
          </a:ln>
          <a:effectLst>
            <a:outerShdw blurRad="863600" dist="177800" dir="15900000" algn="ctr" rotWithShape="0">
              <a:srgbClr val="14ABFF">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任意多边形: 形状 1">
            <a:extLst>
              <a:ext uri="{FF2B5EF4-FFF2-40B4-BE49-F238E27FC236}">
                <a16:creationId xmlns:a16="http://schemas.microsoft.com/office/drawing/2014/main" xmlns="" id="{9571C306-580F-4F07-B207-08F868DBB38F}"/>
              </a:ext>
            </a:extLst>
          </p:cNvPr>
          <p:cNvSpPr/>
          <p:nvPr userDrawn="1"/>
        </p:nvSpPr>
        <p:spPr>
          <a:xfrm>
            <a:off x="-17353" y="-10356"/>
            <a:ext cx="12227442" cy="3391786"/>
          </a:xfrm>
          <a:custGeom>
            <a:avLst/>
            <a:gdLst>
              <a:gd name="connsiteX0" fmla="*/ 0 w 12227442"/>
              <a:gd name="connsiteY0" fmla="*/ 0 h 3391786"/>
              <a:gd name="connsiteX1" fmla="*/ 10632 w 12227442"/>
              <a:gd name="connsiteY1" fmla="*/ 3147238 h 3391786"/>
              <a:gd name="connsiteX2" fmla="*/ 2828260 w 12227442"/>
              <a:gd name="connsiteY2" fmla="*/ 2456121 h 3391786"/>
              <a:gd name="connsiteX3" fmla="*/ 4593265 w 12227442"/>
              <a:gd name="connsiteY3" fmla="*/ 2838893 h 3391786"/>
              <a:gd name="connsiteX4" fmla="*/ 6432698 w 12227442"/>
              <a:gd name="connsiteY4" fmla="*/ 3391786 h 3391786"/>
              <a:gd name="connsiteX5" fmla="*/ 8665535 w 12227442"/>
              <a:gd name="connsiteY5" fmla="*/ 3274828 h 3391786"/>
              <a:gd name="connsiteX6" fmla="*/ 10579395 w 12227442"/>
              <a:gd name="connsiteY6" fmla="*/ 2700670 h 3391786"/>
              <a:gd name="connsiteX7" fmla="*/ 11695814 w 12227442"/>
              <a:gd name="connsiteY7" fmla="*/ 2232838 h 3391786"/>
              <a:gd name="connsiteX8" fmla="*/ 12227442 w 12227442"/>
              <a:gd name="connsiteY8" fmla="*/ 1818168 h 3391786"/>
              <a:gd name="connsiteX9" fmla="*/ 12227442 w 12227442"/>
              <a:gd name="connsiteY9" fmla="*/ 21265 h 3391786"/>
              <a:gd name="connsiteX10" fmla="*/ 0 w 12227442"/>
              <a:gd name="connsiteY10" fmla="*/ 0 h 33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27442" h="3391786">
                <a:moveTo>
                  <a:pt x="0" y="0"/>
                </a:moveTo>
                <a:lnTo>
                  <a:pt x="10632" y="3147238"/>
                </a:lnTo>
                <a:lnTo>
                  <a:pt x="2828260" y="2456121"/>
                </a:lnTo>
                <a:lnTo>
                  <a:pt x="4593265" y="2838893"/>
                </a:lnTo>
                <a:lnTo>
                  <a:pt x="6432698" y="3391786"/>
                </a:lnTo>
                <a:lnTo>
                  <a:pt x="8665535" y="3274828"/>
                </a:lnTo>
                <a:lnTo>
                  <a:pt x="10579395" y="2700670"/>
                </a:lnTo>
                <a:lnTo>
                  <a:pt x="11695814" y="2232838"/>
                </a:lnTo>
                <a:lnTo>
                  <a:pt x="12227442" y="1818168"/>
                </a:lnTo>
                <a:lnTo>
                  <a:pt x="12227442" y="21265"/>
                </a:lnTo>
                <a:lnTo>
                  <a:pt x="0" y="0"/>
                </a:lnTo>
                <a:close/>
              </a:path>
            </a:pathLst>
          </a:custGeom>
          <a:gradFill>
            <a:gsLst>
              <a:gs pos="0">
                <a:srgbClr val="D3F0FF"/>
              </a:gs>
              <a:gs pos="100000">
                <a:srgbClr val="EEF6FF"/>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0" name="任意多边形: 形状 179">
            <a:extLst>
              <a:ext uri="{FF2B5EF4-FFF2-40B4-BE49-F238E27FC236}">
                <a16:creationId xmlns:a16="http://schemas.microsoft.com/office/drawing/2014/main" xmlns="" id="{30E4A5E7-CD77-4E0A-96C0-5F7AB0317C7D}"/>
              </a:ext>
            </a:extLst>
          </p:cNvPr>
          <p:cNvSpPr/>
          <p:nvPr/>
        </p:nvSpPr>
        <p:spPr>
          <a:xfrm rot="1546651">
            <a:off x="5690740" y="885956"/>
            <a:ext cx="1399997" cy="911688"/>
          </a:xfrm>
          <a:custGeom>
            <a:avLst/>
            <a:gdLst>
              <a:gd name="connsiteX0" fmla="*/ 1091219 w 1092956"/>
              <a:gd name="connsiteY0" fmla="*/ 324531 h 711741"/>
              <a:gd name="connsiteX1" fmla="*/ 1089188 w 1092956"/>
              <a:gd name="connsiteY1" fmla="*/ 326084 h 711741"/>
              <a:gd name="connsiteX2" fmla="*/ 1079872 w 1092956"/>
              <a:gd name="connsiteY2" fmla="*/ 330504 h 711741"/>
              <a:gd name="connsiteX3" fmla="*/ 1012266 w 1092956"/>
              <a:gd name="connsiteY3" fmla="*/ 362156 h 711741"/>
              <a:gd name="connsiteX4" fmla="*/ 1003069 w 1092956"/>
              <a:gd name="connsiteY4" fmla="*/ 358573 h 711741"/>
              <a:gd name="connsiteX5" fmla="*/ 1006413 w 1092956"/>
              <a:gd name="connsiteY5" fmla="*/ 349495 h 711741"/>
              <a:gd name="connsiteX6" fmla="*/ 1006533 w 1092956"/>
              <a:gd name="connsiteY6" fmla="*/ 349376 h 711741"/>
              <a:gd name="connsiteX7" fmla="*/ 1073780 w 1092956"/>
              <a:gd name="connsiteY7" fmla="*/ 317962 h 711741"/>
              <a:gd name="connsiteX8" fmla="*/ 1082977 w 1092956"/>
              <a:gd name="connsiteY8" fmla="*/ 313542 h 711741"/>
              <a:gd name="connsiteX9" fmla="*/ 1092174 w 1092956"/>
              <a:gd name="connsiteY9" fmla="*/ 317006 h 711741"/>
              <a:gd name="connsiteX10" fmla="*/ 1091219 w 1092956"/>
              <a:gd name="connsiteY10" fmla="*/ 324531 h 711741"/>
              <a:gd name="connsiteX11" fmla="*/ 1091219 w 1092956"/>
              <a:gd name="connsiteY11" fmla="*/ 324531 h 711741"/>
              <a:gd name="connsiteX12" fmla="*/ 935941 w 1092956"/>
              <a:gd name="connsiteY12" fmla="*/ 391779 h 711741"/>
              <a:gd name="connsiteX13" fmla="*/ 933193 w 1092956"/>
              <a:gd name="connsiteY13" fmla="*/ 393570 h 711741"/>
              <a:gd name="connsiteX14" fmla="*/ 850538 w 1092956"/>
              <a:gd name="connsiteY14" fmla="*/ 416265 h 711741"/>
              <a:gd name="connsiteX15" fmla="*/ 842416 w 1092956"/>
              <a:gd name="connsiteY15" fmla="*/ 411129 h 711741"/>
              <a:gd name="connsiteX16" fmla="*/ 842296 w 1092956"/>
              <a:gd name="connsiteY16" fmla="*/ 410771 h 711741"/>
              <a:gd name="connsiteX17" fmla="*/ 847552 w 1092956"/>
              <a:gd name="connsiteY17" fmla="*/ 402648 h 711741"/>
              <a:gd name="connsiteX18" fmla="*/ 847671 w 1092956"/>
              <a:gd name="connsiteY18" fmla="*/ 402648 h 711741"/>
              <a:gd name="connsiteX19" fmla="*/ 928535 w 1092956"/>
              <a:gd name="connsiteY19" fmla="*/ 380432 h 711741"/>
              <a:gd name="connsiteX20" fmla="*/ 937255 w 1092956"/>
              <a:gd name="connsiteY20" fmla="*/ 384373 h 711741"/>
              <a:gd name="connsiteX21" fmla="*/ 937374 w 1092956"/>
              <a:gd name="connsiteY21" fmla="*/ 384612 h 711741"/>
              <a:gd name="connsiteX22" fmla="*/ 935941 w 1092956"/>
              <a:gd name="connsiteY22" fmla="*/ 391779 h 711741"/>
              <a:gd name="connsiteX23" fmla="*/ 770390 w 1092956"/>
              <a:gd name="connsiteY23" fmla="*/ 423790 h 711741"/>
              <a:gd name="connsiteX24" fmla="*/ 765493 w 1092956"/>
              <a:gd name="connsiteY24" fmla="*/ 425940 h 711741"/>
              <a:gd name="connsiteX25" fmla="*/ 679971 w 1092956"/>
              <a:gd name="connsiteY25" fmla="*/ 418893 h 711741"/>
              <a:gd name="connsiteX26" fmla="*/ 674357 w 1092956"/>
              <a:gd name="connsiteY26" fmla="*/ 410771 h 711741"/>
              <a:gd name="connsiteX27" fmla="*/ 674357 w 1092956"/>
              <a:gd name="connsiteY27" fmla="*/ 410771 h 711741"/>
              <a:gd name="connsiteX28" fmla="*/ 682360 w 1092956"/>
              <a:gd name="connsiteY28" fmla="*/ 405276 h 711741"/>
              <a:gd name="connsiteX29" fmla="*/ 682479 w 1092956"/>
              <a:gd name="connsiteY29" fmla="*/ 405276 h 711741"/>
              <a:gd name="connsiteX30" fmla="*/ 765135 w 1092956"/>
              <a:gd name="connsiteY30" fmla="*/ 412084 h 711741"/>
              <a:gd name="connsiteX31" fmla="*/ 772182 w 1092956"/>
              <a:gd name="connsiteY31" fmla="*/ 419012 h 711741"/>
              <a:gd name="connsiteX32" fmla="*/ 772182 w 1092956"/>
              <a:gd name="connsiteY32" fmla="*/ 419012 h 711741"/>
              <a:gd name="connsiteX33" fmla="*/ 770390 w 1092956"/>
              <a:gd name="connsiteY33" fmla="*/ 423790 h 711741"/>
              <a:gd name="connsiteX34" fmla="*/ 605676 w 1092956"/>
              <a:gd name="connsiteY34" fmla="*/ 392137 h 711741"/>
              <a:gd name="connsiteX35" fmla="*/ 597793 w 1092956"/>
              <a:gd name="connsiteY35" fmla="*/ 393451 h 711741"/>
              <a:gd name="connsiteX36" fmla="*/ 522901 w 1092956"/>
              <a:gd name="connsiteY36" fmla="*/ 351287 h 711741"/>
              <a:gd name="connsiteX37" fmla="*/ 520631 w 1092956"/>
              <a:gd name="connsiteY37" fmla="*/ 341731 h 711741"/>
              <a:gd name="connsiteX38" fmla="*/ 530187 w 1092956"/>
              <a:gd name="connsiteY38" fmla="*/ 339462 h 711741"/>
              <a:gd name="connsiteX39" fmla="*/ 531023 w 1092956"/>
              <a:gd name="connsiteY39" fmla="*/ 340059 h 711741"/>
              <a:gd name="connsiteX40" fmla="*/ 603287 w 1092956"/>
              <a:gd name="connsiteY40" fmla="*/ 380551 h 711741"/>
              <a:gd name="connsiteX41" fmla="*/ 606990 w 1092956"/>
              <a:gd name="connsiteY41" fmla="*/ 389509 h 711741"/>
              <a:gd name="connsiteX42" fmla="*/ 606990 w 1092956"/>
              <a:gd name="connsiteY42" fmla="*/ 389629 h 711741"/>
              <a:gd name="connsiteX43" fmla="*/ 605676 w 1092956"/>
              <a:gd name="connsiteY43" fmla="*/ 392137 h 711741"/>
              <a:gd name="connsiteX44" fmla="*/ 572590 w 1092956"/>
              <a:gd name="connsiteY44" fmla="*/ 297059 h 711741"/>
              <a:gd name="connsiteX45" fmla="*/ 537712 w 1092956"/>
              <a:gd name="connsiteY45" fmla="*/ 328712 h 711741"/>
              <a:gd name="connsiteX46" fmla="*/ 527918 w 1092956"/>
              <a:gd name="connsiteY46" fmla="*/ 327995 h 711741"/>
              <a:gd name="connsiteX47" fmla="*/ 527679 w 1092956"/>
              <a:gd name="connsiteY47" fmla="*/ 327637 h 711741"/>
              <a:gd name="connsiteX48" fmla="*/ 528754 w 1092956"/>
              <a:gd name="connsiteY48" fmla="*/ 317723 h 711741"/>
              <a:gd name="connsiteX49" fmla="*/ 528993 w 1092956"/>
              <a:gd name="connsiteY49" fmla="*/ 317604 h 711741"/>
              <a:gd name="connsiteX50" fmla="*/ 562318 w 1092956"/>
              <a:gd name="connsiteY50" fmla="*/ 287265 h 711741"/>
              <a:gd name="connsiteX51" fmla="*/ 562318 w 1092956"/>
              <a:gd name="connsiteY51" fmla="*/ 287265 h 711741"/>
              <a:gd name="connsiteX52" fmla="*/ 586326 w 1092956"/>
              <a:gd name="connsiteY52" fmla="*/ 258598 h 711741"/>
              <a:gd name="connsiteX53" fmla="*/ 595882 w 1092956"/>
              <a:gd name="connsiteY53" fmla="*/ 256209 h 711741"/>
              <a:gd name="connsiteX54" fmla="*/ 598271 w 1092956"/>
              <a:gd name="connsiteY54" fmla="*/ 265765 h 711741"/>
              <a:gd name="connsiteX55" fmla="*/ 597554 w 1092956"/>
              <a:gd name="connsiteY55" fmla="*/ 266840 h 711741"/>
              <a:gd name="connsiteX56" fmla="*/ 572232 w 1092956"/>
              <a:gd name="connsiteY56" fmla="*/ 297179 h 711741"/>
              <a:gd name="connsiteX57" fmla="*/ 572590 w 1092956"/>
              <a:gd name="connsiteY57" fmla="*/ 297059 h 711741"/>
              <a:gd name="connsiteX58" fmla="*/ 466762 w 1092956"/>
              <a:gd name="connsiteY58" fmla="*/ 373265 h 711741"/>
              <a:gd name="connsiteX59" fmla="*/ 464851 w 1092956"/>
              <a:gd name="connsiteY59" fmla="*/ 374698 h 711741"/>
              <a:gd name="connsiteX60" fmla="*/ 386734 w 1092956"/>
              <a:gd name="connsiteY60" fmla="*/ 408740 h 711741"/>
              <a:gd name="connsiteX61" fmla="*/ 377776 w 1092956"/>
              <a:gd name="connsiteY61" fmla="*/ 404918 h 711741"/>
              <a:gd name="connsiteX62" fmla="*/ 377776 w 1092956"/>
              <a:gd name="connsiteY62" fmla="*/ 404798 h 711741"/>
              <a:gd name="connsiteX63" fmla="*/ 381717 w 1092956"/>
              <a:gd name="connsiteY63" fmla="*/ 395840 h 711741"/>
              <a:gd name="connsiteX64" fmla="*/ 458640 w 1092956"/>
              <a:gd name="connsiteY64" fmla="*/ 361918 h 711741"/>
              <a:gd name="connsiteX65" fmla="*/ 467956 w 1092956"/>
              <a:gd name="connsiteY65" fmla="*/ 364904 h 711741"/>
              <a:gd name="connsiteX66" fmla="*/ 467956 w 1092956"/>
              <a:gd name="connsiteY66" fmla="*/ 365023 h 711741"/>
              <a:gd name="connsiteX67" fmla="*/ 466762 w 1092956"/>
              <a:gd name="connsiteY67" fmla="*/ 373265 h 711741"/>
              <a:gd name="connsiteX68" fmla="*/ 634343 w 1092956"/>
              <a:gd name="connsiteY68" fmla="*/ 192067 h 711741"/>
              <a:gd name="connsiteX69" fmla="*/ 627415 w 1092956"/>
              <a:gd name="connsiteY69" fmla="*/ 193978 h 711741"/>
              <a:gd name="connsiteX70" fmla="*/ 622518 w 1092956"/>
              <a:gd name="connsiteY70" fmla="*/ 185378 h 711741"/>
              <a:gd name="connsiteX71" fmla="*/ 628609 w 1092956"/>
              <a:gd name="connsiteY71" fmla="*/ 142736 h 711741"/>
              <a:gd name="connsiteX72" fmla="*/ 623951 w 1092956"/>
              <a:gd name="connsiteY72" fmla="*/ 105470 h 711741"/>
              <a:gd name="connsiteX73" fmla="*/ 628729 w 1092956"/>
              <a:gd name="connsiteY73" fmla="*/ 96989 h 711741"/>
              <a:gd name="connsiteX74" fmla="*/ 628848 w 1092956"/>
              <a:gd name="connsiteY74" fmla="*/ 96989 h 711741"/>
              <a:gd name="connsiteX75" fmla="*/ 637448 w 1092956"/>
              <a:gd name="connsiteY75" fmla="*/ 101886 h 711741"/>
              <a:gd name="connsiteX76" fmla="*/ 642585 w 1092956"/>
              <a:gd name="connsiteY76" fmla="*/ 143095 h 711741"/>
              <a:gd name="connsiteX77" fmla="*/ 636015 w 1092956"/>
              <a:gd name="connsiteY77" fmla="*/ 189081 h 711741"/>
              <a:gd name="connsiteX78" fmla="*/ 634343 w 1092956"/>
              <a:gd name="connsiteY78" fmla="*/ 192067 h 711741"/>
              <a:gd name="connsiteX79" fmla="*/ 470106 w 1092956"/>
              <a:gd name="connsiteY79" fmla="*/ 293237 h 711741"/>
              <a:gd name="connsiteX80" fmla="*/ 469509 w 1092956"/>
              <a:gd name="connsiteY80" fmla="*/ 293834 h 711741"/>
              <a:gd name="connsiteX81" fmla="*/ 459715 w 1092956"/>
              <a:gd name="connsiteY81" fmla="*/ 293117 h 711741"/>
              <a:gd name="connsiteX82" fmla="*/ 459476 w 1092956"/>
              <a:gd name="connsiteY82" fmla="*/ 292759 h 711741"/>
              <a:gd name="connsiteX83" fmla="*/ 415759 w 1092956"/>
              <a:gd name="connsiteY83" fmla="*/ 217987 h 711741"/>
              <a:gd name="connsiteX84" fmla="*/ 419940 w 1092956"/>
              <a:gd name="connsiteY84" fmla="*/ 209028 h 711741"/>
              <a:gd name="connsiteX85" fmla="*/ 428898 w 1092956"/>
              <a:gd name="connsiteY85" fmla="*/ 213209 h 711741"/>
              <a:gd name="connsiteX86" fmla="*/ 470106 w 1092956"/>
              <a:gd name="connsiteY86" fmla="*/ 284040 h 711741"/>
              <a:gd name="connsiteX87" fmla="*/ 470106 w 1092956"/>
              <a:gd name="connsiteY87" fmla="*/ 293237 h 711741"/>
              <a:gd name="connsiteX88" fmla="*/ 470106 w 1092956"/>
              <a:gd name="connsiteY88" fmla="*/ 293237 h 711741"/>
              <a:gd name="connsiteX89" fmla="*/ 310050 w 1092956"/>
              <a:gd name="connsiteY89" fmla="*/ 436571 h 711741"/>
              <a:gd name="connsiteX90" fmla="*/ 307423 w 1092956"/>
              <a:gd name="connsiteY90" fmla="*/ 438243 h 711741"/>
              <a:gd name="connsiteX91" fmla="*/ 279831 w 1092956"/>
              <a:gd name="connsiteY91" fmla="*/ 449112 h 711741"/>
              <a:gd name="connsiteX92" fmla="*/ 230022 w 1092956"/>
              <a:gd name="connsiteY92" fmla="*/ 470971 h 711741"/>
              <a:gd name="connsiteX93" fmla="*/ 220945 w 1092956"/>
              <a:gd name="connsiteY93" fmla="*/ 467985 h 711741"/>
              <a:gd name="connsiteX94" fmla="*/ 220825 w 1092956"/>
              <a:gd name="connsiteY94" fmla="*/ 467746 h 711741"/>
              <a:gd name="connsiteX95" fmla="*/ 223931 w 1092956"/>
              <a:gd name="connsiteY95" fmla="*/ 458548 h 711741"/>
              <a:gd name="connsiteX96" fmla="*/ 224050 w 1092956"/>
              <a:gd name="connsiteY96" fmla="*/ 458429 h 711741"/>
              <a:gd name="connsiteX97" fmla="*/ 274575 w 1092956"/>
              <a:gd name="connsiteY97" fmla="*/ 436332 h 711741"/>
              <a:gd name="connsiteX98" fmla="*/ 302406 w 1092956"/>
              <a:gd name="connsiteY98" fmla="*/ 425462 h 711741"/>
              <a:gd name="connsiteX99" fmla="*/ 311364 w 1092956"/>
              <a:gd name="connsiteY99" fmla="*/ 429284 h 711741"/>
              <a:gd name="connsiteX100" fmla="*/ 311484 w 1092956"/>
              <a:gd name="connsiteY100" fmla="*/ 429523 h 711741"/>
              <a:gd name="connsiteX101" fmla="*/ 310050 w 1092956"/>
              <a:gd name="connsiteY101" fmla="*/ 436571 h 711741"/>
              <a:gd name="connsiteX102" fmla="*/ 12036 w 1092956"/>
              <a:gd name="connsiteY102" fmla="*/ 709621 h 711741"/>
              <a:gd name="connsiteX103" fmla="*/ 5586 w 1092956"/>
              <a:gd name="connsiteY103" fmla="*/ 711652 h 711741"/>
              <a:gd name="connsiteX104" fmla="*/ 91 w 1092956"/>
              <a:gd name="connsiteY104" fmla="*/ 703410 h 711741"/>
              <a:gd name="connsiteX105" fmla="*/ 30430 w 1092956"/>
              <a:gd name="connsiteY105" fmla="*/ 622546 h 711741"/>
              <a:gd name="connsiteX106" fmla="*/ 40105 w 1092956"/>
              <a:gd name="connsiteY106" fmla="*/ 620754 h 711741"/>
              <a:gd name="connsiteX107" fmla="*/ 42494 w 1092956"/>
              <a:gd name="connsiteY107" fmla="*/ 629354 h 711741"/>
              <a:gd name="connsiteX108" fmla="*/ 13708 w 1092956"/>
              <a:gd name="connsiteY108" fmla="*/ 706874 h 711741"/>
              <a:gd name="connsiteX109" fmla="*/ 12036 w 1092956"/>
              <a:gd name="connsiteY109" fmla="*/ 709860 h 711741"/>
              <a:gd name="connsiteX110" fmla="*/ 12036 w 1092956"/>
              <a:gd name="connsiteY110" fmla="*/ 709621 h 711741"/>
              <a:gd name="connsiteX111" fmla="*/ 158356 w 1092956"/>
              <a:gd name="connsiteY111" fmla="*/ 510746 h 711741"/>
              <a:gd name="connsiteX112" fmla="*/ 157161 w 1092956"/>
              <a:gd name="connsiteY112" fmla="*/ 511701 h 711741"/>
              <a:gd name="connsiteX113" fmla="*/ 92303 w 1092956"/>
              <a:gd name="connsiteY113" fmla="*/ 563899 h 711741"/>
              <a:gd name="connsiteX114" fmla="*/ 82150 w 1092956"/>
              <a:gd name="connsiteY114" fmla="*/ 563899 h 711741"/>
              <a:gd name="connsiteX115" fmla="*/ 82150 w 1092956"/>
              <a:gd name="connsiteY115" fmla="*/ 553746 h 711741"/>
              <a:gd name="connsiteX116" fmla="*/ 82150 w 1092956"/>
              <a:gd name="connsiteY116" fmla="*/ 553746 h 711741"/>
              <a:gd name="connsiteX117" fmla="*/ 149039 w 1092956"/>
              <a:gd name="connsiteY117" fmla="*/ 499757 h 711741"/>
              <a:gd name="connsiteX118" fmla="*/ 158833 w 1092956"/>
              <a:gd name="connsiteY118" fmla="*/ 501190 h 711741"/>
              <a:gd name="connsiteX119" fmla="*/ 159192 w 1092956"/>
              <a:gd name="connsiteY119" fmla="*/ 501668 h 711741"/>
              <a:gd name="connsiteX120" fmla="*/ 158356 w 1092956"/>
              <a:gd name="connsiteY120" fmla="*/ 510746 h 711741"/>
              <a:gd name="connsiteX121" fmla="*/ 592418 w 1092956"/>
              <a:gd name="connsiteY121" fmla="*/ 37147 h 711741"/>
              <a:gd name="connsiteX122" fmla="*/ 582504 w 1092956"/>
              <a:gd name="connsiteY122" fmla="*/ 37386 h 711741"/>
              <a:gd name="connsiteX123" fmla="*/ 582265 w 1092956"/>
              <a:gd name="connsiteY123" fmla="*/ 37147 h 711741"/>
              <a:gd name="connsiteX124" fmla="*/ 522901 w 1092956"/>
              <a:gd name="connsiteY124" fmla="*/ 13736 h 711741"/>
              <a:gd name="connsiteX125" fmla="*/ 509643 w 1092956"/>
              <a:gd name="connsiteY125" fmla="*/ 14811 h 711741"/>
              <a:gd name="connsiteX126" fmla="*/ 502118 w 1092956"/>
              <a:gd name="connsiteY126" fmla="*/ 9197 h 711741"/>
              <a:gd name="connsiteX127" fmla="*/ 507851 w 1092956"/>
              <a:gd name="connsiteY127" fmla="*/ 1194 h 711741"/>
              <a:gd name="connsiteX128" fmla="*/ 523259 w 1092956"/>
              <a:gd name="connsiteY128" fmla="*/ 0 h 711741"/>
              <a:gd name="connsiteX129" fmla="*/ 591820 w 1092956"/>
              <a:gd name="connsiteY129" fmla="*/ 26636 h 711741"/>
              <a:gd name="connsiteX130" fmla="*/ 592657 w 1092956"/>
              <a:gd name="connsiteY130" fmla="*/ 36670 h 711741"/>
              <a:gd name="connsiteX131" fmla="*/ 592537 w 1092956"/>
              <a:gd name="connsiteY131" fmla="*/ 36789 h 711741"/>
              <a:gd name="connsiteX132" fmla="*/ 592418 w 1092956"/>
              <a:gd name="connsiteY132" fmla="*/ 37147 h 711741"/>
              <a:gd name="connsiteX133" fmla="*/ 416237 w 1092956"/>
              <a:gd name="connsiteY133" fmla="*/ 137361 h 711741"/>
              <a:gd name="connsiteX134" fmla="*/ 406323 w 1092956"/>
              <a:gd name="connsiteY134" fmla="*/ 137481 h 711741"/>
              <a:gd name="connsiteX135" fmla="*/ 404292 w 1092956"/>
              <a:gd name="connsiteY135" fmla="*/ 131867 h 711741"/>
              <a:gd name="connsiteX136" fmla="*/ 434631 w 1092956"/>
              <a:gd name="connsiteY136" fmla="*/ 50167 h 711741"/>
              <a:gd name="connsiteX137" fmla="*/ 444187 w 1092956"/>
              <a:gd name="connsiteY137" fmla="*/ 47897 h 711741"/>
              <a:gd name="connsiteX138" fmla="*/ 446456 w 1092956"/>
              <a:gd name="connsiteY138" fmla="*/ 57453 h 711741"/>
              <a:gd name="connsiteX139" fmla="*/ 445859 w 1092956"/>
              <a:gd name="connsiteY139" fmla="*/ 58289 h 711741"/>
              <a:gd name="connsiteX140" fmla="*/ 417909 w 1092956"/>
              <a:gd name="connsiteY140" fmla="*/ 133420 h 711741"/>
              <a:gd name="connsiteX141" fmla="*/ 416237 w 1092956"/>
              <a:gd name="connsiteY141" fmla="*/ 137361 h 711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092956" h="711741">
                <a:moveTo>
                  <a:pt x="1091219" y="324531"/>
                </a:moveTo>
                <a:cubicBezTo>
                  <a:pt x="1090622" y="325129"/>
                  <a:pt x="1089905" y="325606"/>
                  <a:pt x="1089188" y="326084"/>
                </a:cubicBezTo>
                <a:lnTo>
                  <a:pt x="1079872" y="330504"/>
                </a:lnTo>
                <a:cubicBezTo>
                  <a:pt x="1058491" y="340656"/>
                  <a:pt x="1036155" y="351406"/>
                  <a:pt x="1012266" y="362156"/>
                </a:cubicBezTo>
                <a:cubicBezTo>
                  <a:pt x="1008802" y="363709"/>
                  <a:pt x="1004621" y="362037"/>
                  <a:pt x="1003069" y="358573"/>
                </a:cubicBezTo>
                <a:cubicBezTo>
                  <a:pt x="1001516" y="355109"/>
                  <a:pt x="1002949" y="351048"/>
                  <a:pt x="1006413" y="349495"/>
                </a:cubicBezTo>
                <a:cubicBezTo>
                  <a:pt x="1006413" y="349495"/>
                  <a:pt x="1006533" y="349495"/>
                  <a:pt x="1006533" y="349376"/>
                </a:cubicBezTo>
                <a:cubicBezTo>
                  <a:pt x="1030183" y="339223"/>
                  <a:pt x="1052280" y="328115"/>
                  <a:pt x="1073780" y="317962"/>
                </a:cubicBezTo>
                <a:lnTo>
                  <a:pt x="1082977" y="313542"/>
                </a:lnTo>
                <a:cubicBezTo>
                  <a:pt x="1086441" y="311990"/>
                  <a:pt x="1090622" y="313423"/>
                  <a:pt x="1092174" y="317006"/>
                </a:cubicBezTo>
                <a:cubicBezTo>
                  <a:pt x="1093488" y="319395"/>
                  <a:pt x="1093130" y="322381"/>
                  <a:pt x="1091219" y="324531"/>
                </a:cubicBezTo>
                <a:lnTo>
                  <a:pt x="1091219" y="324531"/>
                </a:lnTo>
                <a:close/>
                <a:moveTo>
                  <a:pt x="935941" y="391779"/>
                </a:moveTo>
                <a:cubicBezTo>
                  <a:pt x="935224" y="392615"/>
                  <a:pt x="934269" y="393212"/>
                  <a:pt x="933193" y="393570"/>
                </a:cubicBezTo>
                <a:cubicBezTo>
                  <a:pt x="906199" y="403007"/>
                  <a:pt x="878607" y="410532"/>
                  <a:pt x="850538" y="416265"/>
                </a:cubicBezTo>
                <a:cubicBezTo>
                  <a:pt x="846835" y="417101"/>
                  <a:pt x="843252" y="414832"/>
                  <a:pt x="842416" y="411129"/>
                </a:cubicBezTo>
                <a:cubicBezTo>
                  <a:pt x="842416" y="411009"/>
                  <a:pt x="842416" y="410890"/>
                  <a:pt x="842296" y="410771"/>
                </a:cubicBezTo>
                <a:cubicBezTo>
                  <a:pt x="841460" y="407068"/>
                  <a:pt x="843849" y="403365"/>
                  <a:pt x="847552" y="402648"/>
                </a:cubicBezTo>
                <a:cubicBezTo>
                  <a:pt x="847552" y="402648"/>
                  <a:pt x="847552" y="402648"/>
                  <a:pt x="847671" y="402648"/>
                </a:cubicBezTo>
                <a:cubicBezTo>
                  <a:pt x="875143" y="397034"/>
                  <a:pt x="902138" y="389629"/>
                  <a:pt x="928535" y="380432"/>
                </a:cubicBezTo>
                <a:cubicBezTo>
                  <a:pt x="931999" y="379118"/>
                  <a:pt x="935941" y="380909"/>
                  <a:pt x="937255" y="384373"/>
                </a:cubicBezTo>
                <a:cubicBezTo>
                  <a:pt x="937255" y="384493"/>
                  <a:pt x="937374" y="384493"/>
                  <a:pt x="937374" y="384612"/>
                </a:cubicBezTo>
                <a:cubicBezTo>
                  <a:pt x="938330" y="387240"/>
                  <a:pt x="937732" y="389987"/>
                  <a:pt x="935941" y="391779"/>
                </a:cubicBezTo>
                <a:close/>
                <a:moveTo>
                  <a:pt x="770390" y="423790"/>
                </a:moveTo>
                <a:cubicBezTo>
                  <a:pt x="769196" y="425104"/>
                  <a:pt x="767404" y="425940"/>
                  <a:pt x="765493" y="425940"/>
                </a:cubicBezTo>
                <a:cubicBezTo>
                  <a:pt x="736826" y="426537"/>
                  <a:pt x="708160" y="424148"/>
                  <a:pt x="679971" y="418893"/>
                </a:cubicBezTo>
                <a:cubicBezTo>
                  <a:pt x="676149" y="418176"/>
                  <a:pt x="673640" y="414593"/>
                  <a:pt x="674357" y="410771"/>
                </a:cubicBezTo>
                <a:cubicBezTo>
                  <a:pt x="674357" y="410771"/>
                  <a:pt x="674357" y="410771"/>
                  <a:pt x="674357" y="410771"/>
                </a:cubicBezTo>
                <a:cubicBezTo>
                  <a:pt x="675073" y="407068"/>
                  <a:pt x="678657" y="404559"/>
                  <a:pt x="682360" y="405276"/>
                </a:cubicBezTo>
                <a:cubicBezTo>
                  <a:pt x="682360" y="405276"/>
                  <a:pt x="682479" y="405276"/>
                  <a:pt x="682479" y="405276"/>
                </a:cubicBezTo>
                <a:cubicBezTo>
                  <a:pt x="709712" y="410412"/>
                  <a:pt x="737424" y="412682"/>
                  <a:pt x="765135" y="412084"/>
                </a:cubicBezTo>
                <a:cubicBezTo>
                  <a:pt x="768957" y="412084"/>
                  <a:pt x="772182" y="415071"/>
                  <a:pt x="772182" y="419012"/>
                </a:cubicBezTo>
                <a:cubicBezTo>
                  <a:pt x="772182" y="419012"/>
                  <a:pt x="772182" y="419012"/>
                  <a:pt x="772182" y="419012"/>
                </a:cubicBezTo>
                <a:cubicBezTo>
                  <a:pt x="772421" y="420684"/>
                  <a:pt x="771704" y="422476"/>
                  <a:pt x="770390" y="423790"/>
                </a:cubicBezTo>
                <a:close/>
                <a:moveTo>
                  <a:pt x="605676" y="392137"/>
                </a:moveTo>
                <a:cubicBezTo>
                  <a:pt x="603646" y="394287"/>
                  <a:pt x="600421" y="394765"/>
                  <a:pt x="597793" y="393451"/>
                </a:cubicBezTo>
                <a:cubicBezTo>
                  <a:pt x="571395" y="382223"/>
                  <a:pt x="546193" y="368009"/>
                  <a:pt x="522901" y="351287"/>
                </a:cubicBezTo>
                <a:cubicBezTo>
                  <a:pt x="519556" y="349256"/>
                  <a:pt x="518601" y="344956"/>
                  <a:pt x="520631" y="341731"/>
                </a:cubicBezTo>
                <a:cubicBezTo>
                  <a:pt x="522662" y="338387"/>
                  <a:pt x="526962" y="337431"/>
                  <a:pt x="530187" y="339462"/>
                </a:cubicBezTo>
                <a:cubicBezTo>
                  <a:pt x="530426" y="339581"/>
                  <a:pt x="530784" y="339820"/>
                  <a:pt x="531023" y="340059"/>
                </a:cubicBezTo>
                <a:cubicBezTo>
                  <a:pt x="553598" y="356184"/>
                  <a:pt x="577845" y="369682"/>
                  <a:pt x="603287" y="380551"/>
                </a:cubicBezTo>
                <a:cubicBezTo>
                  <a:pt x="606751" y="381984"/>
                  <a:pt x="608423" y="386045"/>
                  <a:pt x="606990" y="389509"/>
                </a:cubicBezTo>
                <a:cubicBezTo>
                  <a:pt x="606990" y="389509"/>
                  <a:pt x="606990" y="389629"/>
                  <a:pt x="606990" y="389629"/>
                </a:cubicBezTo>
                <a:cubicBezTo>
                  <a:pt x="606632" y="390465"/>
                  <a:pt x="606273" y="391301"/>
                  <a:pt x="605676" y="392137"/>
                </a:cubicBezTo>
                <a:close/>
                <a:moveTo>
                  <a:pt x="572590" y="297059"/>
                </a:moveTo>
                <a:cubicBezTo>
                  <a:pt x="561720" y="308406"/>
                  <a:pt x="550134" y="319037"/>
                  <a:pt x="537712" y="328712"/>
                </a:cubicBezTo>
                <a:cubicBezTo>
                  <a:pt x="534726" y="331220"/>
                  <a:pt x="530426" y="330862"/>
                  <a:pt x="527918" y="327995"/>
                </a:cubicBezTo>
                <a:cubicBezTo>
                  <a:pt x="527798" y="327876"/>
                  <a:pt x="527679" y="327756"/>
                  <a:pt x="527679" y="327637"/>
                </a:cubicBezTo>
                <a:cubicBezTo>
                  <a:pt x="525170" y="324651"/>
                  <a:pt x="525648" y="320112"/>
                  <a:pt x="528754" y="317723"/>
                </a:cubicBezTo>
                <a:cubicBezTo>
                  <a:pt x="528873" y="317723"/>
                  <a:pt x="528873" y="317604"/>
                  <a:pt x="528993" y="317604"/>
                </a:cubicBezTo>
                <a:cubicBezTo>
                  <a:pt x="540818" y="308287"/>
                  <a:pt x="552045" y="298134"/>
                  <a:pt x="562318" y="287265"/>
                </a:cubicBezTo>
                <a:lnTo>
                  <a:pt x="562318" y="287265"/>
                </a:lnTo>
                <a:cubicBezTo>
                  <a:pt x="570918" y="278187"/>
                  <a:pt x="579040" y="268631"/>
                  <a:pt x="586326" y="258598"/>
                </a:cubicBezTo>
                <a:cubicBezTo>
                  <a:pt x="588357" y="255253"/>
                  <a:pt x="592537" y="254178"/>
                  <a:pt x="595882" y="256209"/>
                </a:cubicBezTo>
                <a:cubicBezTo>
                  <a:pt x="599226" y="258240"/>
                  <a:pt x="600301" y="262420"/>
                  <a:pt x="598271" y="265765"/>
                </a:cubicBezTo>
                <a:cubicBezTo>
                  <a:pt x="598032" y="266123"/>
                  <a:pt x="597793" y="266481"/>
                  <a:pt x="597554" y="266840"/>
                </a:cubicBezTo>
                <a:cubicBezTo>
                  <a:pt x="589790" y="277470"/>
                  <a:pt x="581429" y="287623"/>
                  <a:pt x="572232" y="297179"/>
                </a:cubicBezTo>
                <a:lnTo>
                  <a:pt x="572590" y="297059"/>
                </a:lnTo>
                <a:close/>
                <a:moveTo>
                  <a:pt x="466762" y="373265"/>
                </a:moveTo>
                <a:cubicBezTo>
                  <a:pt x="466165" y="373862"/>
                  <a:pt x="465567" y="374340"/>
                  <a:pt x="464851" y="374698"/>
                </a:cubicBezTo>
                <a:cubicBezTo>
                  <a:pt x="439409" y="387359"/>
                  <a:pt x="413251" y="398707"/>
                  <a:pt x="386734" y="408740"/>
                </a:cubicBezTo>
                <a:cubicBezTo>
                  <a:pt x="383270" y="410173"/>
                  <a:pt x="379209" y="408501"/>
                  <a:pt x="377776" y="404918"/>
                </a:cubicBezTo>
                <a:cubicBezTo>
                  <a:pt x="377776" y="404918"/>
                  <a:pt x="377776" y="404798"/>
                  <a:pt x="377776" y="404798"/>
                </a:cubicBezTo>
                <a:cubicBezTo>
                  <a:pt x="376342" y="401215"/>
                  <a:pt x="378134" y="397154"/>
                  <a:pt x="381717" y="395840"/>
                </a:cubicBezTo>
                <a:cubicBezTo>
                  <a:pt x="413131" y="383418"/>
                  <a:pt x="436901" y="373265"/>
                  <a:pt x="458640" y="361918"/>
                </a:cubicBezTo>
                <a:cubicBezTo>
                  <a:pt x="461984" y="360126"/>
                  <a:pt x="466165" y="361559"/>
                  <a:pt x="467956" y="364904"/>
                </a:cubicBezTo>
                <a:cubicBezTo>
                  <a:pt x="467956" y="364904"/>
                  <a:pt x="467956" y="364904"/>
                  <a:pt x="467956" y="365023"/>
                </a:cubicBezTo>
                <a:cubicBezTo>
                  <a:pt x="469390" y="367651"/>
                  <a:pt x="468912" y="370995"/>
                  <a:pt x="466762" y="373265"/>
                </a:cubicBezTo>
                <a:close/>
                <a:moveTo>
                  <a:pt x="634343" y="192067"/>
                </a:moveTo>
                <a:cubicBezTo>
                  <a:pt x="632551" y="193859"/>
                  <a:pt x="629923" y="194576"/>
                  <a:pt x="627415" y="193978"/>
                </a:cubicBezTo>
                <a:cubicBezTo>
                  <a:pt x="623712" y="192903"/>
                  <a:pt x="621562" y="189081"/>
                  <a:pt x="622518" y="185378"/>
                </a:cubicBezTo>
                <a:cubicBezTo>
                  <a:pt x="626340" y="171523"/>
                  <a:pt x="628371" y="157070"/>
                  <a:pt x="628609" y="142736"/>
                </a:cubicBezTo>
                <a:cubicBezTo>
                  <a:pt x="628848" y="130195"/>
                  <a:pt x="627176" y="117534"/>
                  <a:pt x="623951" y="105470"/>
                </a:cubicBezTo>
                <a:cubicBezTo>
                  <a:pt x="622876" y="101767"/>
                  <a:pt x="625026" y="98064"/>
                  <a:pt x="628729" y="96989"/>
                </a:cubicBezTo>
                <a:cubicBezTo>
                  <a:pt x="628729" y="96989"/>
                  <a:pt x="628729" y="96989"/>
                  <a:pt x="628848" y="96989"/>
                </a:cubicBezTo>
                <a:cubicBezTo>
                  <a:pt x="632551" y="96034"/>
                  <a:pt x="636373" y="98184"/>
                  <a:pt x="637448" y="101886"/>
                </a:cubicBezTo>
                <a:cubicBezTo>
                  <a:pt x="641032" y="115384"/>
                  <a:pt x="642823" y="129239"/>
                  <a:pt x="642585" y="143095"/>
                </a:cubicBezTo>
                <a:cubicBezTo>
                  <a:pt x="642226" y="158623"/>
                  <a:pt x="640076" y="174150"/>
                  <a:pt x="636015" y="189081"/>
                </a:cubicBezTo>
                <a:cubicBezTo>
                  <a:pt x="635657" y="190156"/>
                  <a:pt x="635179" y="191231"/>
                  <a:pt x="634343" y="192067"/>
                </a:cubicBezTo>
                <a:close/>
                <a:moveTo>
                  <a:pt x="470106" y="293237"/>
                </a:moveTo>
                <a:lnTo>
                  <a:pt x="469509" y="293834"/>
                </a:lnTo>
                <a:cubicBezTo>
                  <a:pt x="466642" y="296342"/>
                  <a:pt x="462223" y="296104"/>
                  <a:pt x="459715" y="293117"/>
                </a:cubicBezTo>
                <a:cubicBezTo>
                  <a:pt x="459595" y="292998"/>
                  <a:pt x="459476" y="292879"/>
                  <a:pt x="459476" y="292759"/>
                </a:cubicBezTo>
                <a:cubicBezTo>
                  <a:pt x="440723" y="270542"/>
                  <a:pt x="425912" y="245220"/>
                  <a:pt x="415759" y="217987"/>
                </a:cubicBezTo>
                <a:cubicBezTo>
                  <a:pt x="414445" y="214403"/>
                  <a:pt x="416356" y="210342"/>
                  <a:pt x="419940" y="209028"/>
                </a:cubicBezTo>
                <a:cubicBezTo>
                  <a:pt x="423523" y="207714"/>
                  <a:pt x="427584" y="209626"/>
                  <a:pt x="428898" y="213209"/>
                </a:cubicBezTo>
                <a:cubicBezTo>
                  <a:pt x="438454" y="239009"/>
                  <a:pt x="452428" y="262898"/>
                  <a:pt x="470106" y="284040"/>
                </a:cubicBezTo>
                <a:cubicBezTo>
                  <a:pt x="472376" y="286787"/>
                  <a:pt x="472376" y="290609"/>
                  <a:pt x="470106" y="293237"/>
                </a:cubicBezTo>
                <a:lnTo>
                  <a:pt x="470106" y="293237"/>
                </a:lnTo>
                <a:close/>
                <a:moveTo>
                  <a:pt x="310050" y="436571"/>
                </a:moveTo>
                <a:cubicBezTo>
                  <a:pt x="309334" y="437287"/>
                  <a:pt x="308378" y="437884"/>
                  <a:pt x="307423" y="438243"/>
                </a:cubicBezTo>
                <a:lnTo>
                  <a:pt x="279831" y="449112"/>
                </a:lnTo>
                <a:cubicBezTo>
                  <a:pt x="261914" y="456398"/>
                  <a:pt x="245670" y="463565"/>
                  <a:pt x="230022" y="470971"/>
                </a:cubicBezTo>
                <a:cubicBezTo>
                  <a:pt x="226678" y="472643"/>
                  <a:pt x="222617" y="471329"/>
                  <a:pt x="220945" y="467985"/>
                </a:cubicBezTo>
                <a:cubicBezTo>
                  <a:pt x="220945" y="467865"/>
                  <a:pt x="220825" y="467865"/>
                  <a:pt x="220825" y="467746"/>
                </a:cubicBezTo>
                <a:cubicBezTo>
                  <a:pt x="219153" y="464401"/>
                  <a:pt x="220467" y="460221"/>
                  <a:pt x="223931" y="458548"/>
                </a:cubicBezTo>
                <a:cubicBezTo>
                  <a:pt x="223931" y="458548"/>
                  <a:pt x="224050" y="458548"/>
                  <a:pt x="224050" y="458429"/>
                </a:cubicBezTo>
                <a:cubicBezTo>
                  <a:pt x="239936" y="450904"/>
                  <a:pt x="256539" y="443618"/>
                  <a:pt x="274575" y="436332"/>
                </a:cubicBezTo>
                <a:cubicBezTo>
                  <a:pt x="283773" y="432629"/>
                  <a:pt x="293089" y="428926"/>
                  <a:pt x="302406" y="425462"/>
                </a:cubicBezTo>
                <a:cubicBezTo>
                  <a:pt x="305989" y="424029"/>
                  <a:pt x="309931" y="425821"/>
                  <a:pt x="311364" y="429284"/>
                </a:cubicBezTo>
                <a:cubicBezTo>
                  <a:pt x="311364" y="429404"/>
                  <a:pt x="311364" y="429404"/>
                  <a:pt x="311484" y="429523"/>
                </a:cubicBezTo>
                <a:cubicBezTo>
                  <a:pt x="312320" y="431793"/>
                  <a:pt x="311842" y="434659"/>
                  <a:pt x="310050" y="436571"/>
                </a:cubicBezTo>
                <a:close/>
                <a:moveTo>
                  <a:pt x="12036" y="709621"/>
                </a:moveTo>
                <a:cubicBezTo>
                  <a:pt x="10364" y="711293"/>
                  <a:pt x="7975" y="712010"/>
                  <a:pt x="5586" y="711652"/>
                </a:cubicBezTo>
                <a:cubicBezTo>
                  <a:pt x="1883" y="710816"/>
                  <a:pt x="-506" y="707232"/>
                  <a:pt x="91" y="703410"/>
                </a:cubicBezTo>
                <a:cubicBezTo>
                  <a:pt x="5944" y="675102"/>
                  <a:pt x="16216" y="647749"/>
                  <a:pt x="30430" y="622546"/>
                </a:cubicBezTo>
                <a:cubicBezTo>
                  <a:pt x="32580" y="619321"/>
                  <a:pt x="37000" y="618604"/>
                  <a:pt x="40105" y="620754"/>
                </a:cubicBezTo>
                <a:cubicBezTo>
                  <a:pt x="42853" y="622666"/>
                  <a:pt x="43928" y="626249"/>
                  <a:pt x="42494" y="629354"/>
                </a:cubicBezTo>
                <a:cubicBezTo>
                  <a:pt x="28878" y="653602"/>
                  <a:pt x="19202" y="679760"/>
                  <a:pt x="13708" y="706874"/>
                </a:cubicBezTo>
                <a:cubicBezTo>
                  <a:pt x="13350" y="707949"/>
                  <a:pt x="12752" y="709024"/>
                  <a:pt x="12036" y="709860"/>
                </a:cubicBezTo>
                <a:lnTo>
                  <a:pt x="12036" y="709621"/>
                </a:lnTo>
                <a:close/>
                <a:moveTo>
                  <a:pt x="158356" y="510746"/>
                </a:moveTo>
                <a:lnTo>
                  <a:pt x="157161" y="511701"/>
                </a:lnTo>
                <a:cubicBezTo>
                  <a:pt x="133869" y="526871"/>
                  <a:pt x="112011" y="544310"/>
                  <a:pt x="92303" y="563899"/>
                </a:cubicBezTo>
                <a:cubicBezTo>
                  <a:pt x="89555" y="566646"/>
                  <a:pt x="85017" y="566646"/>
                  <a:pt x="82150" y="563899"/>
                </a:cubicBezTo>
                <a:cubicBezTo>
                  <a:pt x="79283" y="561151"/>
                  <a:pt x="79403" y="556613"/>
                  <a:pt x="82150" y="553746"/>
                </a:cubicBezTo>
                <a:lnTo>
                  <a:pt x="82150" y="553746"/>
                </a:lnTo>
                <a:cubicBezTo>
                  <a:pt x="102575" y="533560"/>
                  <a:pt x="124911" y="515404"/>
                  <a:pt x="149039" y="499757"/>
                </a:cubicBezTo>
                <a:cubicBezTo>
                  <a:pt x="152144" y="497487"/>
                  <a:pt x="156444" y="498085"/>
                  <a:pt x="158833" y="501190"/>
                </a:cubicBezTo>
                <a:cubicBezTo>
                  <a:pt x="158953" y="501310"/>
                  <a:pt x="159072" y="501549"/>
                  <a:pt x="159192" y="501668"/>
                </a:cubicBezTo>
                <a:cubicBezTo>
                  <a:pt x="160864" y="504535"/>
                  <a:pt x="160625" y="508237"/>
                  <a:pt x="158356" y="510746"/>
                </a:cubicBezTo>
                <a:close/>
                <a:moveTo>
                  <a:pt x="592418" y="37147"/>
                </a:moveTo>
                <a:cubicBezTo>
                  <a:pt x="589790" y="39895"/>
                  <a:pt x="585371" y="40014"/>
                  <a:pt x="582504" y="37386"/>
                </a:cubicBezTo>
                <a:cubicBezTo>
                  <a:pt x="582384" y="37267"/>
                  <a:pt x="582384" y="37267"/>
                  <a:pt x="582265" y="37147"/>
                </a:cubicBezTo>
                <a:cubicBezTo>
                  <a:pt x="566020" y="22336"/>
                  <a:pt x="544879" y="13975"/>
                  <a:pt x="522901" y="13736"/>
                </a:cubicBezTo>
                <a:cubicBezTo>
                  <a:pt x="518481" y="13736"/>
                  <a:pt x="514062" y="14094"/>
                  <a:pt x="509643" y="14811"/>
                </a:cubicBezTo>
                <a:cubicBezTo>
                  <a:pt x="506059" y="15169"/>
                  <a:pt x="502834" y="12661"/>
                  <a:pt x="502118" y="9197"/>
                </a:cubicBezTo>
                <a:cubicBezTo>
                  <a:pt x="501520" y="5375"/>
                  <a:pt x="504148" y="1911"/>
                  <a:pt x="507851" y="1194"/>
                </a:cubicBezTo>
                <a:cubicBezTo>
                  <a:pt x="512987" y="358"/>
                  <a:pt x="518123" y="0"/>
                  <a:pt x="523259" y="0"/>
                </a:cubicBezTo>
                <a:cubicBezTo>
                  <a:pt x="548581" y="119"/>
                  <a:pt x="573068" y="9675"/>
                  <a:pt x="591820" y="26636"/>
                </a:cubicBezTo>
                <a:cubicBezTo>
                  <a:pt x="594807" y="29145"/>
                  <a:pt x="595165" y="33683"/>
                  <a:pt x="592657" y="36670"/>
                </a:cubicBezTo>
                <a:cubicBezTo>
                  <a:pt x="592657" y="36670"/>
                  <a:pt x="592537" y="36789"/>
                  <a:pt x="592537" y="36789"/>
                </a:cubicBezTo>
                <a:lnTo>
                  <a:pt x="592418" y="37147"/>
                </a:lnTo>
                <a:close/>
                <a:moveTo>
                  <a:pt x="416237" y="137361"/>
                </a:moveTo>
                <a:cubicBezTo>
                  <a:pt x="413490" y="140109"/>
                  <a:pt x="409070" y="140109"/>
                  <a:pt x="406323" y="137481"/>
                </a:cubicBezTo>
                <a:cubicBezTo>
                  <a:pt x="404770" y="136048"/>
                  <a:pt x="404053" y="133898"/>
                  <a:pt x="404292" y="131867"/>
                </a:cubicBezTo>
                <a:cubicBezTo>
                  <a:pt x="407278" y="102484"/>
                  <a:pt x="417790" y="74414"/>
                  <a:pt x="434631" y="50167"/>
                </a:cubicBezTo>
                <a:cubicBezTo>
                  <a:pt x="436662" y="46822"/>
                  <a:pt x="440962" y="45867"/>
                  <a:pt x="444187" y="47897"/>
                </a:cubicBezTo>
                <a:cubicBezTo>
                  <a:pt x="447531" y="49928"/>
                  <a:pt x="448487" y="54228"/>
                  <a:pt x="446456" y="57453"/>
                </a:cubicBezTo>
                <a:cubicBezTo>
                  <a:pt x="446337" y="57692"/>
                  <a:pt x="446098" y="58050"/>
                  <a:pt x="445859" y="58289"/>
                </a:cubicBezTo>
                <a:cubicBezTo>
                  <a:pt x="430331" y="80506"/>
                  <a:pt x="420656" y="106425"/>
                  <a:pt x="417909" y="133420"/>
                </a:cubicBezTo>
                <a:cubicBezTo>
                  <a:pt x="417790" y="134853"/>
                  <a:pt x="417192" y="136286"/>
                  <a:pt x="416237" y="137361"/>
                </a:cubicBezTo>
                <a:close/>
              </a:path>
            </a:pathLst>
          </a:custGeom>
          <a:solidFill>
            <a:srgbClr val="2B7EE8"/>
          </a:solidFill>
          <a:ln w="119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BDC2DF8C-68EF-4813-B723-64E6A76D1DDD}"/>
              </a:ext>
            </a:extLst>
          </p:cNvPr>
          <p:cNvSpPr/>
          <p:nvPr/>
        </p:nvSpPr>
        <p:spPr>
          <a:xfrm>
            <a:off x="4597429" y="1709876"/>
            <a:ext cx="666262" cy="15100"/>
          </a:xfrm>
          <a:custGeom>
            <a:avLst/>
            <a:gdLst>
              <a:gd name="connsiteX0" fmla="*/ 4419 w 666262"/>
              <a:gd name="connsiteY0" fmla="*/ 14384 h 15100"/>
              <a:gd name="connsiteX1" fmla="*/ 0 w 666262"/>
              <a:gd name="connsiteY1" fmla="*/ 7575 h 15100"/>
              <a:gd name="connsiteX2" fmla="*/ 7525 w 666262"/>
              <a:gd name="connsiteY2" fmla="*/ 50 h 15100"/>
              <a:gd name="connsiteX3" fmla="*/ 100572 w 666262"/>
              <a:gd name="connsiteY3" fmla="*/ 50 h 15100"/>
              <a:gd name="connsiteX4" fmla="*/ 107142 w 666262"/>
              <a:gd name="connsiteY4" fmla="*/ 8292 h 15100"/>
              <a:gd name="connsiteX5" fmla="*/ 100572 w 666262"/>
              <a:gd name="connsiteY5" fmla="*/ 14861 h 15100"/>
              <a:gd name="connsiteX6" fmla="*/ 7525 w 666262"/>
              <a:gd name="connsiteY6" fmla="*/ 14861 h 15100"/>
              <a:gd name="connsiteX7" fmla="*/ 4419 w 666262"/>
              <a:gd name="connsiteY7" fmla="*/ 14384 h 15100"/>
              <a:gd name="connsiteX8" fmla="*/ 190514 w 666262"/>
              <a:gd name="connsiteY8" fmla="*/ 14384 h 15100"/>
              <a:gd name="connsiteX9" fmla="*/ 186692 w 666262"/>
              <a:gd name="connsiteY9" fmla="*/ 4709 h 15100"/>
              <a:gd name="connsiteX10" fmla="*/ 193500 w 666262"/>
              <a:gd name="connsiteY10" fmla="*/ 289 h 15100"/>
              <a:gd name="connsiteX11" fmla="*/ 286667 w 666262"/>
              <a:gd name="connsiteY11" fmla="*/ 289 h 15100"/>
              <a:gd name="connsiteX12" fmla="*/ 293237 w 666262"/>
              <a:gd name="connsiteY12" fmla="*/ 8531 h 15100"/>
              <a:gd name="connsiteX13" fmla="*/ 286667 w 666262"/>
              <a:gd name="connsiteY13" fmla="*/ 15100 h 15100"/>
              <a:gd name="connsiteX14" fmla="*/ 193620 w 666262"/>
              <a:gd name="connsiteY14" fmla="*/ 15100 h 15100"/>
              <a:gd name="connsiteX15" fmla="*/ 190395 w 666262"/>
              <a:gd name="connsiteY15" fmla="*/ 14503 h 15100"/>
              <a:gd name="connsiteX16" fmla="*/ 190514 w 666262"/>
              <a:gd name="connsiteY16" fmla="*/ 14384 h 15100"/>
              <a:gd name="connsiteX17" fmla="*/ 376609 w 666262"/>
              <a:gd name="connsiteY17" fmla="*/ 14384 h 15100"/>
              <a:gd name="connsiteX18" fmla="*/ 372190 w 666262"/>
              <a:gd name="connsiteY18" fmla="*/ 7456 h 15100"/>
              <a:gd name="connsiteX19" fmla="*/ 379715 w 666262"/>
              <a:gd name="connsiteY19" fmla="*/ 50 h 15100"/>
              <a:gd name="connsiteX20" fmla="*/ 472762 w 666262"/>
              <a:gd name="connsiteY20" fmla="*/ 50 h 15100"/>
              <a:gd name="connsiteX21" fmla="*/ 481004 w 666262"/>
              <a:gd name="connsiteY21" fmla="*/ 6620 h 15100"/>
              <a:gd name="connsiteX22" fmla="*/ 474434 w 666262"/>
              <a:gd name="connsiteY22" fmla="*/ 14861 h 15100"/>
              <a:gd name="connsiteX23" fmla="*/ 472643 w 666262"/>
              <a:gd name="connsiteY23" fmla="*/ 14861 h 15100"/>
              <a:gd name="connsiteX24" fmla="*/ 379595 w 666262"/>
              <a:gd name="connsiteY24" fmla="*/ 14861 h 15100"/>
              <a:gd name="connsiteX25" fmla="*/ 376370 w 666262"/>
              <a:gd name="connsiteY25" fmla="*/ 14503 h 15100"/>
              <a:gd name="connsiteX26" fmla="*/ 376609 w 666262"/>
              <a:gd name="connsiteY26" fmla="*/ 14384 h 15100"/>
              <a:gd name="connsiteX27" fmla="*/ 562704 w 666262"/>
              <a:gd name="connsiteY27" fmla="*/ 14384 h 15100"/>
              <a:gd name="connsiteX28" fmla="*/ 558285 w 666262"/>
              <a:gd name="connsiteY28" fmla="*/ 7456 h 15100"/>
              <a:gd name="connsiteX29" fmla="*/ 565690 w 666262"/>
              <a:gd name="connsiteY29" fmla="*/ 50 h 15100"/>
              <a:gd name="connsiteX30" fmla="*/ 565690 w 666262"/>
              <a:gd name="connsiteY30" fmla="*/ 50 h 15100"/>
              <a:gd name="connsiteX31" fmla="*/ 658857 w 666262"/>
              <a:gd name="connsiteY31" fmla="*/ 50 h 15100"/>
              <a:gd name="connsiteX32" fmla="*/ 666263 w 666262"/>
              <a:gd name="connsiteY32" fmla="*/ 7575 h 15100"/>
              <a:gd name="connsiteX33" fmla="*/ 658857 w 666262"/>
              <a:gd name="connsiteY33" fmla="*/ 14981 h 15100"/>
              <a:gd name="connsiteX34" fmla="*/ 658857 w 666262"/>
              <a:gd name="connsiteY34" fmla="*/ 14981 h 15100"/>
              <a:gd name="connsiteX35" fmla="*/ 565690 w 666262"/>
              <a:gd name="connsiteY35" fmla="*/ 14981 h 15100"/>
              <a:gd name="connsiteX36" fmla="*/ 562585 w 666262"/>
              <a:gd name="connsiteY36" fmla="*/ 14742 h 15100"/>
              <a:gd name="connsiteX37" fmla="*/ 562704 w 666262"/>
              <a:gd name="connsiteY37" fmla="*/ 14384 h 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66262" h="15100">
                <a:moveTo>
                  <a:pt x="4419" y="14384"/>
                </a:moveTo>
                <a:cubicBezTo>
                  <a:pt x="1672" y="13189"/>
                  <a:pt x="0" y="10561"/>
                  <a:pt x="0" y="7575"/>
                </a:cubicBezTo>
                <a:cubicBezTo>
                  <a:pt x="0" y="3395"/>
                  <a:pt x="3345" y="50"/>
                  <a:pt x="7525" y="50"/>
                </a:cubicBezTo>
                <a:lnTo>
                  <a:pt x="100572" y="50"/>
                </a:lnTo>
                <a:cubicBezTo>
                  <a:pt x="104634" y="528"/>
                  <a:pt x="107620" y="4231"/>
                  <a:pt x="107142" y="8292"/>
                </a:cubicBezTo>
                <a:cubicBezTo>
                  <a:pt x="106784" y="11756"/>
                  <a:pt x="104036" y="14503"/>
                  <a:pt x="100572" y="14861"/>
                </a:cubicBezTo>
                <a:lnTo>
                  <a:pt x="7525" y="14861"/>
                </a:lnTo>
                <a:cubicBezTo>
                  <a:pt x="6331" y="15100"/>
                  <a:pt x="5375" y="14861"/>
                  <a:pt x="4419" y="14384"/>
                </a:cubicBezTo>
                <a:close/>
                <a:moveTo>
                  <a:pt x="190514" y="14384"/>
                </a:moveTo>
                <a:cubicBezTo>
                  <a:pt x="186812" y="12711"/>
                  <a:pt x="185020" y="8411"/>
                  <a:pt x="186692" y="4709"/>
                </a:cubicBezTo>
                <a:cubicBezTo>
                  <a:pt x="187887" y="1961"/>
                  <a:pt x="190514" y="289"/>
                  <a:pt x="193500" y="289"/>
                </a:cubicBezTo>
                <a:lnTo>
                  <a:pt x="286667" y="289"/>
                </a:lnTo>
                <a:cubicBezTo>
                  <a:pt x="290729" y="767"/>
                  <a:pt x="293715" y="4470"/>
                  <a:pt x="293237" y="8531"/>
                </a:cubicBezTo>
                <a:cubicBezTo>
                  <a:pt x="292878" y="11995"/>
                  <a:pt x="290131" y="14742"/>
                  <a:pt x="286667" y="15100"/>
                </a:cubicBezTo>
                <a:lnTo>
                  <a:pt x="193620" y="15100"/>
                </a:lnTo>
                <a:cubicBezTo>
                  <a:pt x="192545" y="15100"/>
                  <a:pt x="191350" y="14981"/>
                  <a:pt x="190395" y="14503"/>
                </a:cubicBezTo>
                <a:lnTo>
                  <a:pt x="190514" y="14384"/>
                </a:lnTo>
                <a:close/>
                <a:moveTo>
                  <a:pt x="376609" y="14384"/>
                </a:moveTo>
                <a:cubicBezTo>
                  <a:pt x="373862" y="13189"/>
                  <a:pt x="372190" y="10442"/>
                  <a:pt x="372190" y="7456"/>
                </a:cubicBezTo>
                <a:cubicBezTo>
                  <a:pt x="372190" y="3395"/>
                  <a:pt x="375534" y="50"/>
                  <a:pt x="379715" y="50"/>
                </a:cubicBezTo>
                <a:lnTo>
                  <a:pt x="472762" y="50"/>
                </a:lnTo>
                <a:cubicBezTo>
                  <a:pt x="476823" y="-427"/>
                  <a:pt x="480526" y="2559"/>
                  <a:pt x="481004" y="6620"/>
                </a:cubicBezTo>
                <a:cubicBezTo>
                  <a:pt x="481482" y="10681"/>
                  <a:pt x="478496" y="14384"/>
                  <a:pt x="474434" y="14861"/>
                </a:cubicBezTo>
                <a:cubicBezTo>
                  <a:pt x="473837" y="14981"/>
                  <a:pt x="473240" y="14981"/>
                  <a:pt x="472643" y="14861"/>
                </a:cubicBezTo>
                <a:lnTo>
                  <a:pt x="379595" y="14861"/>
                </a:lnTo>
                <a:cubicBezTo>
                  <a:pt x="378521" y="14981"/>
                  <a:pt x="377445" y="14861"/>
                  <a:pt x="376370" y="14503"/>
                </a:cubicBezTo>
                <a:lnTo>
                  <a:pt x="376609" y="14384"/>
                </a:lnTo>
                <a:close/>
                <a:moveTo>
                  <a:pt x="562704" y="14384"/>
                </a:moveTo>
                <a:cubicBezTo>
                  <a:pt x="559957" y="13189"/>
                  <a:pt x="558285" y="10442"/>
                  <a:pt x="558285" y="7456"/>
                </a:cubicBezTo>
                <a:cubicBezTo>
                  <a:pt x="558285" y="3395"/>
                  <a:pt x="561629" y="50"/>
                  <a:pt x="565690" y="50"/>
                </a:cubicBezTo>
                <a:lnTo>
                  <a:pt x="565690" y="50"/>
                </a:lnTo>
                <a:lnTo>
                  <a:pt x="658857" y="50"/>
                </a:lnTo>
                <a:cubicBezTo>
                  <a:pt x="662918" y="50"/>
                  <a:pt x="666263" y="3395"/>
                  <a:pt x="666263" y="7575"/>
                </a:cubicBezTo>
                <a:cubicBezTo>
                  <a:pt x="666263" y="11636"/>
                  <a:pt x="662918" y="14981"/>
                  <a:pt x="658857" y="14981"/>
                </a:cubicBezTo>
                <a:lnTo>
                  <a:pt x="658857" y="14981"/>
                </a:lnTo>
                <a:lnTo>
                  <a:pt x="565690" y="14981"/>
                </a:lnTo>
                <a:cubicBezTo>
                  <a:pt x="564615" y="15100"/>
                  <a:pt x="563540" y="15100"/>
                  <a:pt x="562585" y="14742"/>
                </a:cubicBezTo>
                <a:lnTo>
                  <a:pt x="562704" y="14384"/>
                </a:lnTo>
                <a:close/>
              </a:path>
            </a:pathLst>
          </a:custGeom>
          <a:solidFill>
            <a:srgbClr val="110580"/>
          </a:solidFill>
          <a:ln w="119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D880468-A91D-49A0-989D-864DC32D4265}"/>
              </a:ext>
            </a:extLst>
          </p:cNvPr>
          <p:cNvSpPr/>
          <p:nvPr/>
        </p:nvSpPr>
        <p:spPr>
          <a:xfrm>
            <a:off x="4460307" y="1667234"/>
            <a:ext cx="59414" cy="57831"/>
          </a:xfrm>
          <a:custGeom>
            <a:avLst/>
            <a:gdLst>
              <a:gd name="connsiteX0" fmla="*/ 0 w 59414"/>
              <a:gd name="connsiteY0" fmla="*/ 57742 h 57831"/>
              <a:gd name="connsiteX1" fmla="*/ 0 w 59414"/>
              <a:gd name="connsiteY1" fmla="*/ 6620 h 57831"/>
              <a:gd name="connsiteX2" fmla="*/ 8242 w 59414"/>
              <a:gd name="connsiteY2" fmla="*/ 50 h 57831"/>
              <a:gd name="connsiteX3" fmla="*/ 14811 w 59414"/>
              <a:gd name="connsiteY3" fmla="*/ 6620 h 57831"/>
              <a:gd name="connsiteX4" fmla="*/ 14811 w 59414"/>
              <a:gd name="connsiteY4" fmla="*/ 42931 h 57831"/>
              <a:gd name="connsiteX5" fmla="*/ 51122 w 59414"/>
              <a:gd name="connsiteY5" fmla="*/ 42931 h 57831"/>
              <a:gd name="connsiteX6" fmla="*/ 59364 w 59414"/>
              <a:gd name="connsiteY6" fmla="*/ 49500 h 57831"/>
              <a:gd name="connsiteX7" fmla="*/ 52795 w 59414"/>
              <a:gd name="connsiteY7" fmla="*/ 57742 h 57831"/>
              <a:gd name="connsiteX8" fmla="*/ 51003 w 59414"/>
              <a:gd name="connsiteY8" fmla="*/ 57742 h 57831"/>
              <a:gd name="connsiteX9" fmla="*/ 0 w 59414"/>
              <a:gd name="connsiteY9" fmla="*/ 57742 h 5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414" h="57831">
                <a:moveTo>
                  <a:pt x="0" y="57742"/>
                </a:moveTo>
                <a:lnTo>
                  <a:pt x="0" y="6620"/>
                </a:lnTo>
                <a:cubicBezTo>
                  <a:pt x="478" y="2559"/>
                  <a:pt x="4181" y="-428"/>
                  <a:pt x="8242" y="50"/>
                </a:cubicBezTo>
                <a:cubicBezTo>
                  <a:pt x="11706" y="409"/>
                  <a:pt x="14453" y="3156"/>
                  <a:pt x="14811" y="6620"/>
                </a:cubicBezTo>
                <a:lnTo>
                  <a:pt x="14811" y="42931"/>
                </a:lnTo>
                <a:lnTo>
                  <a:pt x="51122" y="42931"/>
                </a:lnTo>
                <a:cubicBezTo>
                  <a:pt x="55184" y="42453"/>
                  <a:pt x="58886" y="45439"/>
                  <a:pt x="59364" y="49500"/>
                </a:cubicBezTo>
                <a:cubicBezTo>
                  <a:pt x="59842" y="53562"/>
                  <a:pt x="56856" y="57264"/>
                  <a:pt x="52795" y="57742"/>
                </a:cubicBezTo>
                <a:cubicBezTo>
                  <a:pt x="52198" y="57862"/>
                  <a:pt x="51600" y="57862"/>
                  <a:pt x="51003" y="57742"/>
                </a:cubicBezTo>
                <a:lnTo>
                  <a:pt x="0" y="57742"/>
                </a:lnTo>
                <a:close/>
              </a:path>
            </a:pathLst>
          </a:custGeom>
          <a:solidFill>
            <a:srgbClr val="110580"/>
          </a:solidFill>
          <a:ln w="119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2BFABE37-FF56-4A29-8295-31339EF2D30A}"/>
              </a:ext>
            </a:extLst>
          </p:cNvPr>
          <p:cNvSpPr/>
          <p:nvPr/>
        </p:nvSpPr>
        <p:spPr>
          <a:xfrm>
            <a:off x="4460188" y="1148605"/>
            <a:ext cx="15259" cy="446176"/>
          </a:xfrm>
          <a:custGeom>
            <a:avLst/>
            <a:gdLst>
              <a:gd name="connsiteX0" fmla="*/ 4778 w 15259"/>
              <a:gd name="connsiteY0" fmla="*/ 445579 h 446176"/>
              <a:gd name="connsiteX1" fmla="*/ 358 w 15259"/>
              <a:gd name="connsiteY1" fmla="*/ 438651 h 446176"/>
              <a:gd name="connsiteX2" fmla="*/ 358 w 15259"/>
              <a:gd name="connsiteY2" fmla="*/ 352293 h 446176"/>
              <a:gd name="connsiteX3" fmla="*/ 6928 w 15259"/>
              <a:gd name="connsiteY3" fmla="*/ 344051 h 446176"/>
              <a:gd name="connsiteX4" fmla="*/ 15169 w 15259"/>
              <a:gd name="connsiteY4" fmla="*/ 350621 h 446176"/>
              <a:gd name="connsiteX5" fmla="*/ 15169 w 15259"/>
              <a:gd name="connsiteY5" fmla="*/ 352412 h 446176"/>
              <a:gd name="connsiteX6" fmla="*/ 15169 w 15259"/>
              <a:gd name="connsiteY6" fmla="*/ 438651 h 446176"/>
              <a:gd name="connsiteX7" fmla="*/ 7644 w 15259"/>
              <a:gd name="connsiteY7" fmla="*/ 446176 h 446176"/>
              <a:gd name="connsiteX8" fmla="*/ 4778 w 15259"/>
              <a:gd name="connsiteY8" fmla="*/ 445579 h 446176"/>
              <a:gd name="connsiteX9" fmla="*/ 4778 w 15259"/>
              <a:gd name="connsiteY9" fmla="*/ 272623 h 446176"/>
              <a:gd name="connsiteX10" fmla="*/ 0 w 15259"/>
              <a:gd name="connsiteY10" fmla="*/ 266293 h 446176"/>
              <a:gd name="connsiteX11" fmla="*/ 0 w 15259"/>
              <a:gd name="connsiteY11" fmla="*/ 179456 h 446176"/>
              <a:gd name="connsiteX12" fmla="*/ 8242 w 15259"/>
              <a:gd name="connsiteY12" fmla="*/ 172887 h 446176"/>
              <a:gd name="connsiteX13" fmla="*/ 14811 w 15259"/>
              <a:gd name="connsiteY13" fmla="*/ 179456 h 446176"/>
              <a:gd name="connsiteX14" fmla="*/ 14811 w 15259"/>
              <a:gd name="connsiteY14" fmla="*/ 266293 h 446176"/>
              <a:gd name="connsiteX15" fmla="*/ 7406 w 15259"/>
              <a:gd name="connsiteY15" fmla="*/ 273698 h 446176"/>
              <a:gd name="connsiteX16" fmla="*/ 7286 w 15259"/>
              <a:gd name="connsiteY16" fmla="*/ 273698 h 446176"/>
              <a:gd name="connsiteX17" fmla="*/ 4778 w 15259"/>
              <a:gd name="connsiteY17" fmla="*/ 272623 h 446176"/>
              <a:gd name="connsiteX18" fmla="*/ 4778 w 15259"/>
              <a:gd name="connsiteY18" fmla="*/ 272623 h 446176"/>
              <a:gd name="connsiteX19" fmla="*/ 4778 w 15259"/>
              <a:gd name="connsiteY19" fmla="*/ 99906 h 446176"/>
              <a:gd name="connsiteX20" fmla="*/ 358 w 15259"/>
              <a:gd name="connsiteY20" fmla="*/ 93098 h 446176"/>
              <a:gd name="connsiteX21" fmla="*/ 358 w 15259"/>
              <a:gd name="connsiteY21" fmla="*/ 6620 h 446176"/>
              <a:gd name="connsiteX22" fmla="*/ 8600 w 15259"/>
              <a:gd name="connsiteY22" fmla="*/ 50 h 446176"/>
              <a:gd name="connsiteX23" fmla="*/ 15169 w 15259"/>
              <a:gd name="connsiteY23" fmla="*/ 6620 h 446176"/>
              <a:gd name="connsiteX24" fmla="*/ 15169 w 15259"/>
              <a:gd name="connsiteY24" fmla="*/ 93098 h 446176"/>
              <a:gd name="connsiteX25" fmla="*/ 7644 w 15259"/>
              <a:gd name="connsiteY25" fmla="*/ 100503 h 446176"/>
              <a:gd name="connsiteX26" fmla="*/ 4897 w 15259"/>
              <a:gd name="connsiteY26" fmla="*/ 99906 h 446176"/>
              <a:gd name="connsiteX27" fmla="*/ 4778 w 15259"/>
              <a:gd name="connsiteY27" fmla="*/ 99906 h 446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259" h="446176">
                <a:moveTo>
                  <a:pt x="4778" y="445579"/>
                </a:moveTo>
                <a:cubicBezTo>
                  <a:pt x="2031" y="444385"/>
                  <a:pt x="358" y="441638"/>
                  <a:pt x="358" y="438651"/>
                </a:cubicBezTo>
                <a:lnTo>
                  <a:pt x="358" y="352293"/>
                </a:lnTo>
                <a:cubicBezTo>
                  <a:pt x="-120" y="348232"/>
                  <a:pt x="2867" y="344529"/>
                  <a:pt x="6928" y="344051"/>
                </a:cubicBezTo>
                <a:cubicBezTo>
                  <a:pt x="10989" y="343573"/>
                  <a:pt x="14692" y="346560"/>
                  <a:pt x="15169" y="350621"/>
                </a:cubicBezTo>
                <a:cubicBezTo>
                  <a:pt x="15289" y="351218"/>
                  <a:pt x="15289" y="351815"/>
                  <a:pt x="15169" y="352412"/>
                </a:cubicBezTo>
                <a:lnTo>
                  <a:pt x="15169" y="438651"/>
                </a:lnTo>
                <a:cubicBezTo>
                  <a:pt x="15169" y="442832"/>
                  <a:pt x="11825" y="446176"/>
                  <a:pt x="7644" y="446176"/>
                </a:cubicBezTo>
                <a:cubicBezTo>
                  <a:pt x="6689" y="446176"/>
                  <a:pt x="5733" y="445937"/>
                  <a:pt x="4778" y="445579"/>
                </a:cubicBezTo>
                <a:close/>
                <a:moveTo>
                  <a:pt x="4778" y="272623"/>
                </a:moveTo>
                <a:cubicBezTo>
                  <a:pt x="2031" y="271548"/>
                  <a:pt x="239" y="269159"/>
                  <a:pt x="0" y="266293"/>
                </a:cubicBezTo>
                <a:lnTo>
                  <a:pt x="0" y="179456"/>
                </a:lnTo>
                <a:cubicBezTo>
                  <a:pt x="478" y="175395"/>
                  <a:pt x="4181" y="172409"/>
                  <a:pt x="8242" y="172887"/>
                </a:cubicBezTo>
                <a:cubicBezTo>
                  <a:pt x="11706" y="173245"/>
                  <a:pt x="14453" y="175992"/>
                  <a:pt x="14811" y="179456"/>
                </a:cubicBezTo>
                <a:lnTo>
                  <a:pt x="14811" y="266293"/>
                </a:lnTo>
                <a:cubicBezTo>
                  <a:pt x="14811" y="270354"/>
                  <a:pt x="11467" y="273698"/>
                  <a:pt x="7406" y="273698"/>
                </a:cubicBezTo>
                <a:cubicBezTo>
                  <a:pt x="7406" y="273698"/>
                  <a:pt x="7286" y="273698"/>
                  <a:pt x="7286" y="273698"/>
                </a:cubicBezTo>
                <a:cubicBezTo>
                  <a:pt x="6569" y="273459"/>
                  <a:pt x="5733" y="273101"/>
                  <a:pt x="4778" y="272623"/>
                </a:cubicBezTo>
                <a:lnTo>
                  <a:pt x="4778" y="272623"/>
                </a:lnTo>
                <a:close/>
                <a:moveTo>
                  <a:pt x="4778" y="99906"/>
                </a:moveTo>
                <a:cubicBezTo>
                  <a:pt x="2031" y="98712"/>
                  <a:pt x="358" y="96084"/>
                  <a:pt x="358" y="93098"/>
                </a:cubicBezTo>
                <a:lnTo>
                  <a:pt x="358" y="6620"/>
                </a:lnTo>
                <a:cubicBezTo>
                  <a:pt x="836" y="2559"/>
                  <a:pt x="4539" y="-428"/>
                  <a:pt x="8600" y="50"/>
                </a:cubicBezTo>
                <a:cubicBezTo>
                  <a:pt x="12064" y="409"/>
                  <a:pt x="14811" y="3156"/>
                  <a:pt x="15169" y="6620"/>
                </a:cubicBezTo>
                <a:lnTo>
                  <a:pt x="15169" y="93098"/>
                </a:lnTo>
                <a:cubicBezTo>
                  <a:pt x="15169" y="97159"/>
                  <a:pt x="11825" y="100503"/>
                  <a:pt x="7644" y="100503"/>
                </a:cubicBezTo>
                <a:cubicBezTo>
                  <a:pt x="6689" y="100503"/>
                  <a:pt x="5733" y="100264"/>
                  <a:pt x="4897" y="99906"/>
                </a:cubicBezTo>
                <a:lnTo>
                  <a:pt x="4778" y="99906"/>
                </a:lnTo>
                <a:close/>
              </a:path>
            </a:pathLst>
          </a:custGeom>
          <a:solidFill>
            <a:srgbClr val="110580"/>
          </a:solidFill>
          <a:ln w="119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D5BD1CDF-501A-4F4E-AE24-83D5D160745D}"/>
              </a:ext>
            </a:extLst>
          </p:cNvPr>
          <p:cNvSpPr/>
          <p:nvPr/>
        </p:nvSpPr>
        <p:spPr>
          <a:xfrm>
            <a:off x="4460904" y="1017625"/>
            <a:ext cx="57742" cy="58558"/>
          </a:xfrm>
          <a:custGeom>
            <a:avLst/>
            <a:gdLst>
              <a:gd name="connsiteX0" fmla="*/ 4420 w 57742"/>
              <a:gd name="connsiteY0" fmla="*/ 58050 h 58558"/>
              <a:gd name="connsiteX1" fmla="*/ 0 w 57742"/>
              <a:gd name="connsiteY1" fmla="*/ 51122 h 58558"/>
              <a:gd name="connsiteX2" fmla="*/ 0 w 57742"/>
              <a:gd name="connsiteY2" fmla="*/ 0 h 58558"/>
              <a:gd name="connsiteX3" fmla="*/ 51122 w 57742"/>
              <a:gd name="connsiteY3" fmla="*/ 0 h 58558"/>
              <a:gd name="connsiteX4" fmla="*/ 57692 w 57742"/>
              <a:gd name="connsiteY4" fmla="*/ 8242 h 58558"/>
              <a:gd name="connsiteX5" fmla="*/ 51122 w 57742"/>
              <a:gd name="connsiteY5" fmla="*/ 14811 h 58558"/>
              <a:gd name="connsiteX6" fmla="*/ 14811 w 57742"/>
              <a:gd name="connsiteY6" fmla="*/ 14811 h 58558"/>
              <a:gd name="connsiteX7" fmla="*/ 14811 w 57742"/>
              <a:gd name="connsiteY7" fmla="*/ 51003 h 58558"/>
              <a:gd name="connsiteX8" fmla="*/ 7286 w 57742"/>
              <a:gd name="connsiteY8" fmla="*/ 58528 h 58558"/>
              <a:gd name="connsiteX9" fmla="*/ 4420 w 57742"/>
              <a:gd name="connsiteY9" fmla="*/ 58050 h 5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42" h="58558">
                <a:moveTo>
                  <a:pt x="4420" y="58050"/>
                </a:moveTo>
                <a:cubicBezTo>
                  <a:pt x="1672" y="56856"/>
                  <a:pt x="0" y="54108"/>
                  <a:pt x="0" y="51122"/>
                </a:cubicBezTo>
                <a:lnTo>
                  <a:pt x="0" y="0"/>
                </a:lnTo>
                <a:lnTo>
                  <a:pt x="51122" y="0"/>
                </a:lnTo>
                <a:cubicBezTo>
                  <a:pt x="55184" y="478"/>
                  <a:pt x="58170" y="4181"/>
                  <a:pt x="57692" y="8242"/>
                </a:cubicBezTo>
                <a:cubicBezTo>
                  <a:pt x="57333" y="11706"/>
                  <a:pt x="54586" y="14453"/>
                  <a:pt x="51122" y="14811"/>
                </a:cubicBezTo>
                <a:lnTo>
                  <a:pt x="14811" y="14811"/>
                </a:lnTo>
                <a:lnTo>
                  <a:pt x="14811" y="51003"/>
                </a:lnTo>
                <a:cubicBezTo>
                  <a:pt x="14811" y="55183"/>
                  <a:pt x="11467" y="58528"/>
                  <a:pt x="7286" y="58528"/>
                </a:cubicBezTo>
                <a:cubicBezTo>
                  <a:pt x="6331" y="58647"/>
                  <a:pt x="5375" y="58408"/>
                  <a:pt x="4420" y="58050"/>
                </a:cubicBezTo>
                <a:close/>
              </a:path>
            </a:pathLst>
          </a:custGeom>
          <a:solidFill>
            <a:srgbClr val="110580"/>
          </a:solidFill>
          <a:ln w="119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7E96068-3CCE-4D34-963B-33A505CC1FE8}"/>
              </a:ext>
            </a:extLst>
          </p:cNvPr>
          <p:cNvSpPr/>
          <p:nvPr/>
        </p:nvSpPr>
        <p:spPr>
          <a:xfrm>
            <a:off x="4597429" y="1017625"/>
            <a:ext cx="666262" cy="15020"/>
          </a:xfrm>
          <a:custGeom>
            <a:avLst/>
            <a:gdLst>
              <a:gd name="connsiteX0" fmla="*/ 4419 w 666262"/>
              <a:gd name="connsiteY0" fmla="*/ 14333 h 15020"/>
              <a:gd name="connsiteX1" fmla="*/ 0 w 666262"/>
              <a:gd name="connsiteY1" fmla="*/ 7525 h 15020"/>
              <a:gd name="connsiteX2" fmla="*/ 7406 w 666262"/>
              <a:gd name="connsiteY2" fmla="*/ 119 h 15020"/>
              <a:gd name="connsiteX3" fmla="*/ 7525 w 666262"/>
              <a:gd name="connsiteY3" fmla="*/ 119 h 15020"/>
              <a:gd name="connsiteX4" fmla="*/ 100572 w 666262"/>
              <a:gd name="connsiteY4" fmla="*/ 119 h 15020"/>
              <a:gd name="connsiteX5" fmla="*/ 108814 w 666262"/>
              <a:gd name="connsiteY5" fmla="*/ 6689 h 15020"/>
              <a:gd name="connsiteX6" fmla="*/ 102245 w 666262"/>
              <a:gd name="connsiteY6" fmla="*/ 14931 h 15020"/>
              <a:gd name="connsiteX7" fmla="*/ 100453 w 666262"/>
              <a:gd name="connsiteY7" fmla="*/ 14931 h 15020"/>
              <a:gd name="connsiteX8" fmla="*/ 7406 w 666262"/>
              <a:gd name="connsiteY8" fmla="*/ 14931 h 15020"/>
              <a:gd name="connsiteX9" fmla="*/ 4419 w 666262"/>
              <a:gd name="connsiteY9" fmla="*/ 14333 h 15020"/>
              <a:gd name="connsiteX10" fmla="*/ 190514 w 666262"/>
              <a:gd name="connsiteY10" fmla="*/ 14333 h 15020"/>
              <a:gd name="connsiteX11" fmla="*/ 186095 w 666262"/>
              <a:gd name="connsiteY11" fmla="*/ 7525 h 15020"/>
              <a:gd name="connsiteX12" fmla="*/ 193620 w 666262"/>
              <a:gd name="connsiteY12" fmla="*/ 119 h 15020"/>
              <a:gd name="connsiteX13" fmla="*/ 286667 w 666262"/>
              <a:gd name="connsiteY13" fmla="*/ 119 h 15020"/>
              <a:gd name="connsiteX14" fmla="*/ 293237 w 666262"/>
              <a:gd name="connsiteY14" fmla="*/ 8361 h 15020"/>
              <a:gd name="connsiteX15" fmla="*/ 286667 w 666262"/>
              <a:gd name="connsiteY15" fmla="*/ 14931 h 15020"/>
              <a:gd name="connsiteX16" fmla="*/ 193500 w 666262"/>
              <a:gd name="connsiteY16" fmla="*/ 14931 h 15020"/>
              <a:gd name="connsiteX17" fmla="*/ 190753 w 666262"/>
              <a:gd name="connsiteY17" fmla="*/ 14333 h 15020"/>
              <a:gd name="connsiteX18" fmla="*/ 190514 w 666262"/>
              <a:gd name="connsiteY18" fmla="*/ 14333 h 15020"/>
              <a:gd name="connsiteX19" fmla="*/ 376729 w 666262"/>
              <a:gd name="connsiteY19" fmla="*/ 14333 h 15020"/>
              <a:gd name="connsiteX20" fmla="*/ 372309 w 666262"/>
              <a:gd name="connsiteY20" fmla="*/ 7406 h 15020"/>
              <a:gd name="connsiteX21" fmla="*/ 379715 w 666262"/>
              <a:gd name="connsiteY21" fmla="*/ 0 h 15020"/>
              <a:gd name="connsiteX22" fmla="*/ 379715 w 666262"/>
              <a:gd name="connsiteY22" fmla="*/ 0 h 15020"/>
              <a:gd name="connsiteX23" fmla="*/ 472762 w 666262"/>
              <a:gd name="connsiteY23" fmla="*/ 0 h 15020"/>
              <a:gd name="connsiteX24" fmla="*/ 480287 w 666262"/>
              <a:gd name="connsiteY24" fmla="*/ 7525 h 15020"/>
              <a:gd name="connsiteX25" fmla="*/ 472882 w 666262"/>
              <a:gd name="connsiteY25" fmla="*/ 14931 h 15020"/>
              <a:gd name="connsiteX26" fmla="*/ 472762 w 666262"/>
              <a:gd name="connsiteY26" fmla="*/ 14931 h 15020"/>
              <a:gd name="connsiteX27" fmla="*/ 379595 w 666262"/>
              <a:gd name="connsiteY27" fmla="*/ 14931 h 15020"/>
              <a:gd name="connsiteX28" fmla="*/ 376848 w 666262"/>
              <a:gd name="connsiteY28" fmla="*/ 14572 h 15020"/>
              <a:gd name="connsiteX29" fmla="*/ 376729 w 666262"/>
              <a:gd name="connsiteY29" fmla="*/ 14333 h 15020"/>
              <a:gd name="connsiteX30" fmla="*/ 562704 w 666262"/>
              <a:gd name="connsiteY30" fmla="*/ 14333 h 15020"/>
              <a:gd name="connsiteX31" fmla="*/ 558285 w 666262"/>
              <a:gd name="connsiteY31" fmla="*/ 7406 h 15020"/>
              <a:gd name="connsiteX32" fmla="*/ 565810 w 666262"/>
              <a:gd name="connsiteY32" fmla="*/ 0 h 15020"/>
              <a:gd name="connsiteX33" fmla="*/ 658857 w 666262"/>
              <a:gd name="connsiteY33" fmla="*/ 0 h 15020"/>
              <a:gd name="connsiteX34" fmla="*/ 666263 w 666262"/>
              <a:gd name="connsiteY34" fmla="*/ 7406 h 15020"/>
              <a:gd name="connsiteX35" fmla="*/ 658857 w 666262"/>
              <a:gd name="connsiteY35" fmla="*/ 14811 h 15020"/>
              <a:gd name="connsiteX36" fmla="*/ 565810 w 666262"/>
              <a:gd name="connsiteY36" fmla="*/ 14811 h 15020"/>
              <a:gd name="connsiteX37" fmla="*/ 562943 w 666262"/>
              <a:gd name="connsiteY37" fmla="*/ 14692 h 15020"/>
              <a:gd name="connsiteX38" fmla="*/ 562704 w 666262"/>
              <a:gd name="connsiteY38" fmla="*/ 14333 h 1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66262" h="15020">
                <a:moveTo>
                  <a:pt x="4419" y="14333"/>
                </a:moveTo>
                <a:cubicBezTo>
                  <a:pt x="1792" y="13139"/>
                  <a:pt x="0" y="10511"/>
                  <a:pt x="0" y="7525"/>
                </a:cubicBezTo>
                <a:cubicBezTo>
                  <a:pt x="0" y="3464"/>
                  <a:pt x="3345" y="119"/>
                  <a:pt x="7406" y="119"/>
                </a:cubicBezTo>
                <a:cubicBezTo>
                  <a:pt x="7406" y="119"/>
                  <a:pt x="7525" y="119"/>
                  <a:pt x="7525" y="119"/>
                </a:cubicBezTo>
                <a:lnTo>
                  <a:pt x="100572" y="119"/>
                </a:lnTo>
                <a:cubicBezTo>
                  <a:pt x="104634" y="-358"/>
                  <a:pt x="108336" y="2628"/>
                  <a:pt x="108814" y="6689"/>
                </a:cubicBezTo>
                <a:cubicBezTo>
                  <a:pt x="109292" y="10750"/>
                  <a:pt x="106306" y="14453"/>
                  <a:pt x="102245" y="14931"/>
                </a:cubicBezTo>
                <a:cubicBezTo>
                  <a:pt x="101648" y="15050"/>
                  <a:pt x="101050" y="15050"/>
                  <a:pt x="100453" y="14931"/>
                </a:cubicBezTo>
                <a:lnTo>
                  <a:pt x="7406" y="14931"/>
                </a:lnTo>
                <a:cubicBezTo>
                  <a:pt x="6331" y="14931"/>
                  <a:pt x="5375" y="14692"/>
                  <a:pt x="4419" y="14333"/>
                </a:cubicBezTo>
                <a:close/>
                <a:moveTo>
                  <a:pt x="190514" y="14333"/>
                </a:moveTo>
                <a:cubicBezTo>
                  <a:pt x="187767" y="13139"/>
                  <a:pt x="186095" y="10511"/>
                  <a:pt x="186095" y="7525"/>
                </a:cubicBezTo>
                <a:cubicBezTo>
                  <a:pt x="186095" y="3464"/>
                  <a:pt x="189439" y="119"/>
                  <a:pt x="193620" y="119"/>
                </a:cubicBezTo>
                <a:lnTo>
                  <a:pt x="286667" y="119"/>
                </a:lnTo>
                <a:cubicBezTo>
                  <a:pt x="290729" y="597"/>
                  <a:pt x="293715" y="4300"/>
                  <a:pt x="293237" y="8361"/>
                </a:cubicBezTo>
                <a:cubicBezTo>
                  <a:pt x="292878" y="11825"/>
                  <a:pt x="290131" y="14572"/>
                  <a:pt x="286667" y="14931"/>
                </a:cubicBezTo>
                <a:lnTo>
                  <a:pt x="193500" y="14931"/>
                </a:lnTo>
                <a:cubicBezTo>
                  <a:pt x="192545" y="14931"/>
                  <a:pt x="191590" y="14692"/>
                  <a:pt x="190753" y="14333"/>
                </a:cubicBezTo>
                <a:lnTo>
                  <a:pt x="190514" y="14333"/>
                </a:lnTo>
                <a:close/>
                <a:moveTo>
                  <a:pt x="376729" y="14333"/>
                </a:moveTo>
                <a:cubicBezTo>
                  <a:pt x="373982" y="13139"/>
                  <a:pt x="372309" y="10392"/>
                  <a:pt x="372309" y="7406"/>
                </a:cubicBezTo>
                <a:cubicBezTo>
                  <a:pt x="372309" y="3344"/>
                  <a:pt x="375654" y="0"/>
                  <a:pt x="379715" y="0"/>
                </a:cubicBezTo>
                <a:lnTo>
                  <a:pt x="379715" y="0"/>
                </a:lnTo>
                <a:lnTo>
                  <a:pt x="472762" y="0"/>
                </a:lnTo>
                <a:cubicBezTo>
                  <a:pt x="476943" y="0"/>
                  <a:pt x="480287" y="3344"/>
                  <a:pt x="480287" y="7525"/>
                </a:cubicBezTo>
                <a:cubicBezTo>
                  <a:pt x="480287" y="11586"/>
                  <a:pt x="476943" y="14931"/>
                  <a:pt x="472882" y="14931"/>
                </a:cubicBezTo>
                <a:cubicBezTo>
                  <a:pt x="472882" y="14931"/>
                  <a:pt x="472762" y="14931"/>
                  <a:pt x="472762" y="14931"/>
                </a:cubicBezTo>
                <a:lnTo>
                  <a:pt x="379595" y="14931"/>
                </a:lnTo>
                <a:cubicBezTo>
                  <a:pt x="378640" y="15050"/>
                  <a:pt x="377804" y="14931"/>
                  <a:pt x="376848" y="14572"/>
                </a:cubicBezTo>
                <a:lnTo>
                  <a:pt x="376729" y="14333"/>
                </a:lnTo>
                <a:close/>
                <a:moveTo>
                  <a:pt x="562704" y="14333"/>
                </a:moveTo>
                <a:cubicBezTo>
                  <a:pt x="559957" y="13139"/>
                  <a:pt x="558285" y="10392"/>
                  <a:pt x="558285" y="7406"/>
                </a:cubicBezTo>
                <a:cubicBezTo>
                  <a:pt x="558285" y="3344"/>
                  <a:pt x="561629" y="0"/>
                  <a:pt x="565810" y="0"/>
                </a:cubicBezTo>
                <a:lnTo>
                  <a:pt x="658857" y="0"/>
                </a:lnTo>
                <a:cubicBezTo>
                  <a:pt x="662918" y="0"/>
                  <a:pt x="666263" y="3344"/>
                  <a:pt x="666263" y="7406"/>
                </a:cubicBezTo>
                <a:cubicBezTo>
                  <a:pt x="666263" y="11467"/>
                  <a:pt x="662918" y="14811"/>
                  <a:pt x="658857" y="14811"/>
                </a:cubicBezTo>
                <a:lnTo>
                  <a:pt x="565810" y="14811"/>
                </a:lnTo>
                <a:cubicBezTo>
                  <a:pt x="564854" y="14931"/>
                  <a:pt x="563899" y="14931"/>
                  <a:pt x="562943" y="14692"/>
                </a:cubicBezTo>
                <a:lnTo>
                  <a:pt x="562704" y="14333"/>
                </a:lnTo>
                <a:close/>
              </a:path>
            </a:pathLst>
          </a:custGeom>
          <a:solidFill>
            <a:srgbClr val="110580"/>
          </a:solidFill>
          <a:ln w="1193" cap="flat">
            <a:noFill/>
            <a:prstDash val="solid"/>
            <a:miter/>
          </a:ln>
        </p:spPr>
        <p:txBody>
          <a:bodyPr rtlCol="0" anchor="ctr"/>
          <a:lstStyle/>
          <a:p>
            <a:endParaRPr lang="zh-CN" altLang="en-US"/>
          </a:p>
        </p:txBody>
      </p:sp>
      <p:grpSp>
        <p:nvGrpSpPr>
          <p:cNvPr id="229" name="组合 228">
            <a:extLst>
              <a:ext uri="{FF2B5EF4-FFF2-40B4-BE49-F238E27FC236}">
                <a16:creationId xmlns:a16="http://schemas.microsoft.com/office/drawing/2014/main" xmlns="" id="{5A82EF8E-726B-4834-A579-A67497FC0791}"/>
              </a:ext>
            </a:extLst>
          </p:cNvPr>
          <p:cNvGrpSpPr/>
          <p:nvPr userDrawn="1"/>
        </p:nvGrpSpPr>
        <p:grpSpPr>
          <a:xfrm>
            <a:off x="5341570" y="1018222"/>
            <a:ext cx="59125" cy="706832"/>
            <a:chOff x="5341570" y="1018222"/>
            <a:chExt cx="59125" cy="706832"/>
          </a:xfrm>
          <a:solidFill>
            <a:srgbClr val="2B7EE8"/>
          </a:solidFill>
        </p:grpSpPr>
        <p:sp>
          <p:nvSpPr>
            <p:cNvPr id="68" name="任意多边形: 形状 67">
              <a:extLst>
                <a:ext uri="{FF2B5EF4-FFF2-40B4-BE49-F238E27FC236}">
                  <a16:creationId xmlns:a16="http://schemas.microsoft.com/office/drawing/2014/main" xmlns="" id="{9DD86768-EEFD-4351-97ED-DFFAD865B7D2}"/>
                </a:ext>
              </a:extLst>
            </p:cNvPr>
            <p:cNvSpPr/>
            <p:nvPr/>
          </p:nvSpPr>
          <p:spPr>
            <a:xfrm>
              <a:off x="5341570" y="1666040"/>
              <a:ext cx="58736" cy="59014"/>
            </a:xfrm>
            <a:custGeom>
              <a:avLst/>
              <a:gdLst>
                <a:gd name="connsiteX0" fmla="*/ 4419 w 58736"/>
                <a:gd name="connsiteY0" fmla="*/ 58817 h 59014"/>
                <a:gd name="connsiteX1" fmla="*/ 0 w 58736"/>
                <a:gd name="connsiteY1" fmla="*/ 51889 h 59014"/>
                <a:gd name="connsiteX2" fmla="*/ 7525 w 58736"/>
                <a:gd name="connsiteY2" fmla="*/ 44484 h 59014"/>
                <a:gd name="connsiteX3" fmla="*/ 43836 w 58736"/>
                <a:gd name="connsiteY3" fmla="*/ 44484 h 59014"/>
                <a:gd name="connsiteX4" fmla="*/ 43836 w 58736"/>
                <a:gd name="connsiteY4" fmla="*/ 8292 h 59014"/>
                <a:gd name="connsiteX5" fmla="*/ 50406 w 58736"/>
                <a:gd name="connsiteY5" fmla="*/ 50 h 59014"/>
                <a:gd name="connsiteX6" fmla="*/ 58647 w 58736"/>
                <a:gd name="connsiteY6" fmla="*/ 6620 h 59014"/>
                <a:gd name="connsiteX7" fmla="*/ 58647 w 58736"/>
                <a:gd name="connsiteY7" fmla="*/ 8411 h 59014"/>
                <a:gd name="connsiteX8" fmla="*/ 58647 w 58736"/>
                <a:gd name="connsiteY8" fmla="*/ 58937 h 59014"/>
                <a:gd name="connsiteX9" fmla="*/ 7525 w 58736"/>
                <a:gd name="connsiteY9" fmla="*/ 58937 h 59014"/>
                <a:gd name="connsiteX10" fmla="*/ 4419 w 58736"/>
                <a:gd name="connsiteY10" fmla="*/ 58817 h 5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36" h="59014">
                  <a:moveTo>
                    <a:pt x="4419" y="58817"/>
                  </a:moveTo>
                  <a:cubicBezTo>
                    <a:pt x="1792" y="57623"/>
                    <a:pt x="0" y="54875"/>
                    <a:pt x="0" y="51889"/>
                  </a:cubicBezTo>
                  <a:cubicBezTo>
                    <a:pt x="0" y="47828"/>
                    <a:pt x="3345" y="44484"/>
                    <a:pt x="7525" y="44484"/>
                  </a:cubicBezTo>
                  <a:lnTo>
                    <a:pt x="43836" y="44484"/>
                  </a:lnTo>
                  <a:lnTo>
                    <a:pt x="43836" y="8292"/>
                  </a:lnTo>
                  <a:cubicBezTo>
                    <a:pt x="43358" y="4231"/>
                    <a:pt x="46345" y="528"/>
                    <a:pt x="50406" y="50"/>
                  </a:cubicBezTo>
                  <a:cubicBezTo>
                    <a:pt x="54467" y="-428"/>
                    <a:pt x="58170" y="2559"/>
                    <a:pt x="58647" y="6620"/>
                  </a:cubicBezTo>
                  <a:cubicBezTo>
                    <a:pt x="58767" y="7217"/>
                    <a:pt x="58767" y="7814"/>
                    <a:pt x="58647" y="8411"/>
                  </a:cubicBezTo>
                  <a:lnTo>
                    <a:pt x="58647" y="58937"/>
                  </a:lnTo>
                  <a:lnTo>
                    <a:pt x="7525" y="58937"/>
                  </a:lnTo>
                  <a:cubicBezTo>
                    <a:pt x="6450" y="59056"/>
                    <a:pt x="5495" y="59056"/>
                    <a:pt x="4419" y="58817"/>
                  </a:cubicBezTo>
                  <a:close/>
                </a:path>
              </a:pathLst>
            </a:custGeom>
            <a:grpFill/>
            <a:ln w="119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361AA314-4DDF-4541-BEF6-C5EF2802A41D}"/>
                </a:ext>
              </a:extLst>
            </p:cNvPr>
            <p:cNvSpPr/>
            <p:nvPr/>
          </p:nvSpPr>
          <p:spPr>
            <a:xfrm>
              <a:off x="5343192" y="1018222"/>
              <a:ext cx="57503" cy="58527"/>
            </a:xfrm>
            <a:custGeom>
              <a:avLst/>
              <a:gdLst>
                <a:gd name="connsiteX0" fmla="*/ 47350 w 57503"/>
                <a:gd name="connsiteY0" fmla="*/ 57931 h 58527"/>
                <a:gd name="connsiteX1" fmla="*/ 42931 w 57503"/>
                <a:gd name="connsiteY1" fmla="*/ 51122 h 58527"/>
                <a:gd name="connsiteX2" fmla="*/ 42931 w 57503"/>
                <a:gd name="connsiteY2" fmla="*/ 14811 h 58527"/>
                <a:gd name="connsiteX3" fmla="*/ 6620 w 57503"/>
                <a:gd name="connsiteY3" fmla="*/ 14811 h 58527"/>
                <a:gd name="connsiteX4" fmla="*/ 50 w 57503"/>
                <a:gd name="connsiteY4" fmla="*/ 6569 h 58527"/>
                <a:gd name="connsiteX5" fmla="*/ 6620 w 57503"/>
                <a:gd name="connsiteY5" fmla="*/ 0 h 58527"/>
                <a:gd name="connsiteX6" fmla="*/ 57503 w 57503"/>
                <a:gd name="connsiteY6" fmla="*/ 0 h 58527"/>
                <a:gd name="connsiteX7" fmla="*/ 57503 w 57503"/>
                <a:gd name="connsiteY7" fmla="*/ 51122 h 58527"/>
                <a:gd name="connsiteX8" fmla="*/ 50336 w 57503"/>
                <a:gd name="connsiteY8" fmla="*/ 58528 h 58527"/>
                <a:gd name="connsiteX9" fmla="*/ 50097 w 57503"/>
                <a:gd name="connsiteY9" fmla="*/ 58528 h 58527"/>
                <a:gd name="connsiteX10" fmla="*/ 47350 w 57503"/>
                <a:gd name="connsiteY10" fmla="*/ 57931 h 5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3" h="58527">
                  <a:moveTo>
                    <a:pt x="47350" y="57931"/>
                  </a:moveTo>
                  <a:cubicBezTo>
                    <a:pt x="44603" y="56736"/>
                    <a:pt x="42931" y="54108"/>
                    <a:pt x="42931" y="51122"/>
                  </a:cubicBezTo>
                  <a:lnTo>
                    <a:pt x="42931" y="14811"/>
                  </a:lnTo>
                  <a:lnTo>
                    <a:pt x="6620" y="14811"/>
                  </a:lnTo>
                  <a:cubicBezTo>
                    <a:pt x="2558" y="14333"/>
                    <a:pt x="-428" y="10631"/>
                    <a:pt x="50" y="6569"/>
                  </a:cubicBezTo>
                  <a:cubicBezTo>
                    <a:pt x="408" y="3106"/>
                    <a:pt x="3156" y="358"/>
                    <a:pt x="6620" y="0"/>
                  </a:cubicBezTo>
                  <a:lnTo>
                    <a:pt x="57503" y="0"/>
                  </a:lnTo>
                  <a:lnTo>
                    <a:pt x="57503" y="51122"/>
                  </a:lnTo>
                  <a:cubicBezTo>
                    <a:pt x="57503" y="55183"/>
                    <a:pt x="54398" y="58408"/>
                    <a:pt x="50336" y="58528"/>
                  </a:cubicBezTo>
                  <a:cubicBezTo>
                    <a:pt x="50217" y="58528"/>
                    <a:pt x="50217" y="58528"/>
                    <a:pt x="50097" y="58528"/>
                  </a:cubicBezTo>
                  <a:cubicBezTo>
                    <a:pt x="49142" y="58528"/>
                    <a:pt x="48186" y="58289"/>
                    <a:pt x="47350" y="57931"/>
                  </a:cubicBezTo>
                  <a:close/>
                </a:path>
              </a:pathLst>
            </a:custGeom>
            <a:grpFill/>
            <a:ln w="1193" cap="flat">
              <a:noFill/>
              <a:prstDash val="solid"/>
              <a:miter/>
            </a:ln>
          </p:spPr>
          <p:txBody>
            <a:bodyPr rtlCol="0" anchor="ctr"/>
            <a:lstStyle/>
            <a:p>
              <a:endParaRPr lang="zh-CN" altLang="en-US" dirty="0"/>
            </a:p>
          </p:txBody>
        </p:sp>
        <p:sp>
          <p:nvSpPr>
            <p:cNvPr id="75" name="任意多边形: 形状 74">
              <a:extLst>
                <a:ext uri="{FF2B5EF4-FFF2-40B4-BE49-F238E27FC236}">
                  <a16:creationId xmlns:a16="http://schemas.microsoft.com/office/drawing/2014/main" xmlns="" id="{79BBDC77-F762-4667-8363-C3AB6D5E721D}"/>
                </a:ext>
              </a:extLst>
            </p:cNvPr>
            <p:cNvSpPr/>
            <p:nvPr/>
          </p:nvSpPr>
          <p:spPr>
            <a:xfrm>
              <a:off x="5385237" y="1147530"/>
              <a:ext cx="15070" cy="447612"/>
            </a:xfrm>
            <a:custGeom>
              <a:avLst/>
              <a:gdLst>
                <a:gd name="connsiteX0" fmla="*/ 4589 w 15070"/>
                <a:gd name="connsiteY0" fmla="*/ 447132 h 447612"/>
                <a:gd name="connsiteX1" fmla="*/ 170 w 15070"/>
                <a:gd name="connsiteY1" fmla="*/ 440324 h 447612"/>
                <a:gd name="connsiteX2" fmla="*/ 170 w 15070"/>
                <a:gd name="connsiteY2" fmla="*/ 353846 h 447612"/>
                <a:gd name="connsiteX3" fmla="*/ 8411 w 15070"/>
                <a:gd name="connsiteY3" fmla="*/ 347276 h 447612"/>
                <a:gd name="connsiteX4" fmla="*/ 14981 w 15070"/>
                <a:gd name="connsiteY4" fmla="*/ 353846 h 447612"/>
                <a:gd name="connsiteX5" fmla="*/ 14981 w 15070"/>
                <a:gd name="connsiteY5" fmla="*/ 440324 h 447612"/>
                <a:gd name="connsiteX6" fmla="*/ 7217 w 15070"/>
                <a:gd name="connsiteY6" fmla="*/ 447610 h 447612"/>
                <a:gd name="connsiteX7" fmla="*/ 4828 w 15070"/>
                <a:gd name="connsiteY7" fmla="*/ 447132 h 447612"/>
                <a:gd name="connsiteX8" fmla="*/ 4589 w 15070"/>
                <a:gd name="connsiteY8" fmla="*/ 447132 h 447612"/>
                <a:gd name="connsiteX9" fmla="*/ 4589 w 15070"/>
                <a:gd name="connsiteY9" fmla="*/ 274295 h 447612"/>
                <a:gd name="connsiteX10" fmla="*/ 50 w 15070"/>
                <a:gd name="connsiteY10" fmla="*/ 267487 h 447612"/>
                <a:gd name="connsiteX11" fmla="*/ 50 w 15070"/>
                <a:gd name="connsiteY11" fmla="*/ 181009 h 447612"/>
                <a:gd name="connsiteX12" fmla="*/ 6620 w 15070"/>
                <a:gd name="connsiteY12" fmla="*/ 172767 h 447612"/>
                <a:gd name="connsiteX13" fmla="*/ 14861 w 15070"/>
                <a:gd name="connsiteY13" fmla="*/ 179337 h 447612"/>
                <a:gd name="connsiteX14" fmla="*/ 14861 w 15070"/>
                <a:gd name="connsiteY14" fmla="*/ 181128 h 447612"/>
                <a:gd name="connsiteX15" fmla="*/ 14861 w 15070"/>
                <a:gd name="connsiteY15" fmla="*/ 267368 h 447612"/>
                <a:gd name="connsiteX16" fmla="*/ 7456 w 15070"/>
                <a:gd name="connsiteY16" fmla="*/ 274773 h 447612"/>
                <a:gd name="connsiteX17" fmla="*/ 7456 w 15070"/>
                <a:gd name="connsiteY17" fmla="*/ 274773 h 447612"/>
                <a:gd name="connsiteX18" fmla="*/ 5186 w 15070"/>
                <a:gd name="connsiteY18" fmla="*/ 274415 h 447612"/>
                <a:gd name="connsiteX19" fmla="*/ 4589 w 15070"/>
                <a:gd name="connsiteY19" fmla="*/ 274415 h 447612"/>
                <a:gd name="connsiteX20" fmla="*/ 4589 w 15070"/>
                <a:gd name="connsiteY20" fmla="*/ 101578 h 447612"/>
                <a:gd name="connsiteX21" fmla="*/ 170 w 15070"/>
                <a:gd name="connsiteY21" fmla="*/ 94650 h 447612"/>
                <a:gd name="connsiteX22" fmla="*/ 170 w 15070"/>
                <a:gd name="connsiteY22" fmla="*/ 8292 h 447612"/>
                <a:gd name="connsiteX23" fmla="*/ 6739 w 15070"/>
                <a:gd name="connsiteY23" fmla="*/ 50 h 447612"/>
                <a:gd name="connsiteX24" fmla="*/ 14981 w 15070"/>
                <a:gd name="connsiteY24" fmla="*/ 6620 h 447612"/>
                <a:gd name="connsiteX25" fmla="*/ 14981 w 15070"/>
                <a:gd name="connsiteY25" fmla="*/ 8411 h 447612"/>
                <a:gd name="connsiteX26" fmla="*/ 14981 w 15070"/>
                <a:gd name="connsiteY26" fmla="*/ 94770 h 447612"/>
                <a:gd name="connsiteX27" fmla="*/ 7695 w 15070"/>
                <a:gd name="connsiteY27" fmla="*/ 102295 h 447612"/>
                <a:gd name="connsiteX28" fmla="*/ 7575 w 15070"/>
                <a:gd name="connsiteY28" fmla="*/ 102295 h 447612"/>
                <a:gd name="connsiteX29" fmla="*/ 5306 w 15070"/>
                <a:gd name="connsiteY29" fmla="*/ 101698 h 447612"/>
                <a:gd name="connsiteX30" fmla="*/ 4589 w 15070"/>
                <a:gd name="connsiteY30" fmla="*/ 101578 h 44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070" h="447612">
                  <a:moveTo>
                    <a:pt x="4589" y="447132"/>
                  </a:moveTo>
                  <a:cubicBezTo>
                    <a:pt x="1961" y="445937"/>
                    <a:pt x="170" y="443310"/>
                    <a:pt x="170" y="440324"/>
                  </a:cubicBezTo>
                  <a:lnTo>
                    <a:pt x="170" y="353846"/>
                  </a:lnTo>
                  <a:cubicBezTo>
                    <a:pt x="647" y="349784"/>
                    <a:pt x="4350" y="346798"/>
                    <a:pt x="8411" y="347276"/>
                  </a:cubicBezTo>
                  <a:cubicBezTo>
                    <a:pt x="11875" y="347634"/>
                    <a:pt x="14622" y="350382"/>
                    <a:pt x="14981" y="353846"/>
                  </a:cubicBezTo>
                  <a:lnTo>
                    <a:pt x="14981" y="440324"/>
                  </a:lnTo>
                  <a:cubicBezTo>
                    <a:pt x="14861" y="444504"/>
                    <a:pt x="11398" y="447729"/>
                    <a:pt x="7217" y="447610"/>
                  </a:cubicBezTo>
                  <a:cubicBezTo>
                    <a:pt x="6381" y="447610"/>
                    <a:pt x="5545" y="447371"/>
                    <a:pt x="4828" y="447132"/>
                  </a:cubicBezTo>
                  <a:lnTo>
                    <a:pt x="4589" y="447132"/>
                  </a:lnTo>
                  <a:close/>
                  <a:moveTo>
                    <a:pt x="4589" y="274295"/>
                  </a:moveTo>
                  <a:cubicBezTo>
                    <a:pt x="1842" y="273101"/>
                    <a:pt x="50" y="270473"/>
                    <a:pt x="50" y="267487"/>
                  </a:cubicBezTo>
                  <a:lnTo>
                    <a:pt x="50" y="181009"/>
                  </a:lnTo>
                  <a:cubicBezTo>
                    <a:pt x="-428" y="176948"/>
                    <a:pt x="2558" y="173245"/>
                    <a:pt x="6620" y="172767"/>
                  </a:cubicBezTo>
                  <a:cubicBezTo>
                    <a:pt x="10681" y="172290"/>
                    <a:pt x="14384" y="175276"/>
                    <a:pt x="14861" y="179337"/>
                  </a:cubicBezTo>
                  <a:cubicBezTo>
                    <a:pt x="14981" y="179934"/>
                    <a:pt x="14981" y="180531"/>
                    <a:pt x="14861" y="181128"/>
                  </a:cubicBezTo>
                  <a:lnTo>
                    <a:pt x="14861" y="267368"/>
                  </a:lnTo>
                  <a:cubicBezTo>
                    <a:pt x="14861" y="271429"/>
                    <a:pt x="11517" y="274773"/>
                    <a:pt x="7456" y="274773"/>
                  </a:cubicBezTo>
                  <a:lnTo>
                    <a:pt x="7456" y="274773"/>
                  </a:lnTo>
                  <a:cubicBezTo>
                    <a:pt x="6739" y="274773"/>
                    <a:pt x="5903" y="274654"/>
                    <a:pt x="5186" y="274415"/>
                  </a:cubicBezTo>
                  <a:lnTo>
                    <a:pt x="4589" y="274415"/>
                  </a:lnTo>
                  <a:close/>
                  <a:moveTo>
                    <a:pt x="4589" y="101578"/>
                  </a:moveTo>
                  <a:cubicBezTo>
                    <a:pt x="1842" y="100384"/>
                    <a:pt x="170" y="97637"/>
                    <a:pt x="170" y="94650"/>
                  </a:cubicBezTo>
                  <a:lnTo>
                    <a:pt x="170" y="8292"/>
                  </a:lnTo>
                  <a:cubicBezTo>
                    <a:pt x="-308" y="4231"/>
                    <a:pt x="2678" y="528"/>
                    <a:pt x="6739" y="50"/>
                  </a:cubicBezTo>
                  <a:cubicBezTo>
                    <a:pt x="10800" y="-428"/>
                    <a:pt x="14503" y="2559"/>
                    <a:pt x="14981" y="6620"/>
                  </a:cubicBezTo>
                  <a:cubicBezTo>
                    <a:pt x="15100" y="7217"/>
                    <a:pt x="15100" y="7814"/>
                    <a:pt x="14981" y="8411"/>
                  </a:cubicBezTo>
                  <a:lnTo>
                    <a:pt x="14981" y="94770"/>
                  </a:lnTo>
                  <a:cubicBezTo>
                    <a:pt x="14981" y="98831"/>
                    <a:pt x="11756" y="102176"/>
                    <a:pt x="7695" y="102295"/>
                  </a:cubicBezTo>
                  <a:cubicBezTo>
                    <a:pt x="7695" y="102295"/>
                    <a:pt x="7575" y="102295"/>
                    <a:pt x="7575" y="102295"/>
                  </a:cubicBezTo>
                  <a:cubicBezTo>
                    <a:pt x="6739" y="102176"/>
                    <a:pt x="6023" y="102056"/>
                    <a:pt x="5306" y="101698"/>
                  </a:cubicBezTo>
                  <a:lnTo>
                    <a:pt x="4589" y="101578"/>
                  </a:lnTo>
                  <a:close/>
                </a:path>
              </a:pathLst>
            </a:custGeom>
            <a:grpFill/>
            <a:ln w="1193" cap="flat">
              <a:noFill/>
              <a:prstDash val="solid"/>
              <a:miter/>
            </a:ln>
          </p:spPr>
          <p:txBody>
            <a:bodyPr rtlCol="0" anchor="ctr"/>
            <a:lstStyle/>
            <a:p>
              <a:endParaRPr lang="zh-CN" altLang="en-US"/>
            </a:p>
          </p:txBody>
        </p:sp>
      </p:grpSp>
      <p:sp>
        <p:nvSpPr>
          <p:cNvPr id="76" name="任意多边形: 形状 75">
            <a:extLst>
              <a:ext uri="{FF2B5EF4-FFF2-40B4-BE49-F238E27FC236}">
                <a16:creationId xmlns:a16="http://schemas.microsoft.com/office/drawing/2014/main" xmlns="" id="{7B92C230-E7B8-4E81-B786-8458E9214F53}"/>
              </a:ext>
            </a:extLst>
          </p:cNvPr>
          <p:cNvSpPr/>
          <p:nvPr/>
        </p:nvSpPr>
        <p:spPr>
          <a:xfrm>
            <a:off x="2623964" y="444171"/>
            <a:ext cx="2559580" cy="1680707"/>
          </a:xfrm>
          <a:custGeom>
            <a:avLst/>
            <a:gdLst>
              <a:gd name="connsiteX0" fmla="*/ 48614 w 2559580"/>
              <a:gd name="connsiteY0" fmla="*/ 0 h 1680707"/>
              <a:gd name="connsiteX1" fmla="*/ 2510967 w 2559580"/>
              <a:gd name="connsiteY1" fmla="*/ 0 h 1680707"/>
              <a:gd name="connsiteX2" fmla="*/ 2559581 w 2559580"/>
              <a:gd name="connsiteY2" fmla="*/ 48614 h 1680707"/>
              <a:gd name="connsiteX3" fmla="*/ 2559581 w 2559580"/>
              <a:gd name="connsiteY3" fmla="*/ 1632093 h 1680707"/>
              <a:gd name="connsiteX4" fmla="*/ 2510967 w 2559580"/>
              <a:gd name="connsiteY4" fmla="*/ 1680707 h 1680707"/>
              <a:gd name="connsiteX5" fmla="*/ 48614 w 2559580"/>
              <a:gd name="connsiteY5" fmla="*/ 1680707 h 1680707"/>
              <a:gd name="connsiteX6" fmla="*/ 0 w 2559580"/>
              <a:gd name="connsiteY6" fmla="*/ 1632093 h 1680707"/>
              <a:gd name="connsiteX7" fmla="*/ 0 w 2559580"/>
              <a:gd name="connsiteY7" fmla="*/ 48614 h 1680707"/>
              <a:gd name="connsiteX8" fmla="*/ 48614 w 2559580"/>
              <a:gd name="connsiteY8" fmla="*/ 0 h 168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580" h="1680707">
                <a:moveTo>
                  <a:pt x="48614" y="0"/>
                </a:moveTo>
                <a:lnTo>
                  <a:pt x="2510967" y="0"/>
                </a:lnTo>
                <a:cubicBezTo>
                  <a:pt x="2537842" y="0"/>
                  <a:pt x="2559581" y="21739"/>
                  <a:pt x="2559581" y="48614"/>
                </a:cubicBezTo>
                <a:lnTo>
                  <a:pt x="2559581" y="1632093"/>
                </a:lnTo>
                <a:cubicBezTo>
                  <a:pt x="2559581" y="1658968"/>
                  <a:pt x="2537842" y="1680707"/>
                  <a:pt x="2510967" y="1680707"/>
                </a:cubicBezTo>
                <a:lnTo>
                  <a:pt x="48614" y="1680707"/>
                </a:lnTo>
                <a:cubicBezTo>
                  <a:pt x="21739" y="1680707"/>
                  <a:pt x="0" y="1658968"/>
                  <a:pt x="0" y="1632093"/>
                </a:cubicBezTo>
                <a:lnTo>
                  <a:pt x="0" y="48614"/>
                </a:lnTo>
                <a:cubicBezTo>
                  <a:pt x="0" y="21739"/>
                  <a:pt x="21739" y="0"/>
                  <a:pt x="48614" y="0"/>
                </a:cubicBezTo>
                <a:close/>
              </a:path>
            </a:pathLst>
          </a:custGeom>
          <a:solidFill>
            <a:srgbClr val="93D8FF"/>
          </a:solidFill>
          <a:ln w="119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4B31FF7F-8603-430A-B469-881CA5B713DC}"/>
              </a:ext>
            </a:extLst>
          </p:cNvPr>
          <p:cNvSpPr/>
          <p:nvPr/>
        </p:nvSpPr>
        <p:spPr>
          <a:xfrm>
            <a:off x="2712950" y="779810"/>
            <a:ext cx="539531" cy="513493"/>
          </a:xfrm>
          <a:custGeom>
            <a:avLst/>
            <a:gdLst>
              <a:gd name="connsiteX0" fmla="*/ 32250 w 539531"/>
              <a:gd name="connsiteY0" fmla="*/ 0 h 513493"/>
              <a:gd name="connsiteX1" fmla="*/ 507282 w 539531"/>
              <a:gd name="connsiteY1" fmla="*/ 0 h 513493"/>
              <a:gd name="connsiteX2" fmla="*/ 539532 w 539531"/>
              <a:gd name="connsiteY2" fmla="*/ 32250 h 513493"/>
              <a:gd name="connsiteX3" fmla="*/ 539532 w 539531"/>
              <a:gd name="connsiteY3" fmla="*/ 481243 h 513493"/>
              <a:gd name="connsiteX4" fmla="*/ 507282 w 539531"/>
              <a:gd name="connsiteY4" fmla="*/ 513493 h 513493"/>
              <a:gd name="connsiteX5" fmla="*/ 32250 w 539531"/>
              <a:gd name="connsiteY5" fmla="*/ 513493 h 513493"/>
              <a:gd name="connsiteX6" fmla="*/ 0 w 539531"/>
              <a:gd name="connsiteY6" fmla="*/ 481243 h 513493"/>
              <a:gd name="connsiteX7" fmla="*/ 0 w 539531"/>
              <a:gd name="connsiteY7" fmla="*/ 32250 h 513493"/>
              <a:gd name="connsiteX8" fmla="*/ 32250 w 539531"/>
              <a:gd name="connsiteY8" fmla="*/ 0 h 51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531" h="513493">
                <a:moveTo>
                  <a:pt x="32250" y="0"/>
                </a:moveTo>
                <a:lnTo>
                  <a:pt x="507282" y="0"/>
                </a:lnTo>
                <a:cubicBezTo>
                  <a:pt x="525079" y="0"/>
                  <a:pt x="539532" y="14453"/>
                  <a:pt x="539532" y="32250"/>
                </a:cubicBezTo>
                <a:lnTo>
                  <a:pt x="539532" y="481243"/>
                </a:lnTo>
                <a:cubicBezTo>
                  <a:pt x="539532" y="499040"/>
                  <a:pt x="525079" y="513493"/>
                  <a:pt x="507282" y="513493"/>
                </a:cubicBezTo>
                <a:lnTo>
                  <a:pt x="32250" y="513493"/>
                </a:lnTo>
                <a:cubicBezTo>
                  <a:pt x="14453" y="513493"/>
                  <a:pt x="0" y="499040"/>
                  <a:pt x="0" y="481243"/>
                </a:cubicBezTo>
                <a:lnTo>
                  <a:pt x="0" y="32250"/>
                </a:lnTo>
                <a:cubicBezTo>
                  <a:pt x="0" y="14453"/>
                  <a:pt x="14453" y="0"/>
                  <a:pt x="32250" y="0"/>
                </a:cubicBezTo>
                <a:close/>
              </a:path>
            </a:pathLst>
          </a:custGeom>
          <a:solidFill>
            <a:srgbClr val="D9F1FF"/>
          </a:solidFill>
          <a:ln w="119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9100F508-67EC-45DF-BF45-D6CAB2E0EAEE}"/>
              </a:ext>
            </a:extLst>
          </p:cNvPr>
          <p:cNvSpPr/>
          <p:nvPr/>
        </p:nvSpPr>
        <p:spPr>
          <a:xfrm>
            <a:off x="3327015" y="779810"/>
            <a:ext cx="539531" cy="897030"/>
          </a:xfrm>
          <a:custGeom>
            <a:avLst/>
            <a:gdLst>
              <a:gd name="connsiteX0" fmla="*/ 32250 w 539531"/>
              <a:gd name="connsiteY0" fmla="*/ 0 h 897030"/>
              <a:gd name="connsiteX1" fmla="*/ 507282 w 539531"/>
              <a:gd name="connsiteY1" fmla="*/ 0 h 897030"/>
              <a:gd name="connsiteX2" fmla="*/ 539532 w 539531"/>
              <a:gd name="connsiteY2" fmla="*/ 32250 h 897030"/>
              <a:gd name="connsiteX3" fmla="*/ 539532 w 539531"/>
              <a:gd name="connsiteY3" fmla="*/ 864780 h 897030"/>
              <a:gd name="connsiteX4" fmla="*/ 507282 w 539531"/>
              <a:gd name="connsiteY4" fmla="*/ 897030 h 897030"/>
              <a:gd name="connsiteX5" fmla="*/ 32250 w 539531"/>
              <a:gd name="connsiteY5" fmla="*/ 897030 h 897030"/>
              <a:gd name="connsiteX6" fmla="*/ 0 w 539531"/>
              <a:gd name="connsiteY6" fmla="*/ 864780 h 897030"/>
              <a:gd name="connsiteX7" fmla="*/ 0 w 539531"/>
              <a:gd name="connsiteY7" fmla="*/ 32250 h 897030"/>
              <a:gd name="connsiteX8" fmla="*/ 32250 w 539531"/>
              <a:gd name="connsiteY8" fmla="*/ 0 h 89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531" h="897030">
                <a:moveTo>
                  <a:pt x="32250" y="0"/>
                </a:moveTo>
                <a:lnTo>
                  <a:pt x="507282" y="0"/>
                </a:lnTo>
                <a:cubicBezTo>
                  <a:pt x="525079" y="0"/>
                  <a:pt x="539532" y="14453"/>
                  <a:pt x="539532" y="32250"/>
                </a:cubicBezTo>
                <a:lnTo>
                  <a:pt x="539532" y="864780"/>
                </a:lnTo>
                <a:cubicBezTo>
                  <a:pt x="539532" y="882577"/>
                  <a:pt x="525079" y="897030"/>
                  <a:pt x="507282" y="897030"/>
                </a:cubicBezTo>
                <a:lnTo>
                  <a:pt x="32250" y="897030"/>
                </a:lnTo>
                <a:cubicBezTo>
                  <a:pt x="14453" y="897030"/>
                  <a:pt x="0" y="882577"/>
                  <a:pt x="0" y="864780"/>
                </a:cubicBezTo>
                <a:lnTo>
                  <a:pt x="0" y="32250"/>
                </a:lnTo>
                <a:cubicBezTo>
                  <a:pt x="0" y="14453"/>
                  <a:pt x="14453" y="0"/>
                  <a:pt x="32250" y="0"/>
                </a:cubicBezTo>
                <a:close/>
              </a:path>
            </a:pathLst>
          </a:custGeom>
          <a:solidFill>
            <a:srgbClr val="D9F1FF"/>
          </a:solidFill>
          <a:ln w="119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BEFDE4BB-8812-4C81-B6CD-816FFEE36352}"/>
              </a:ext>
            </a:extLst>
          </p:cNvPr>
          <p:cNvSpPr/>
          <p:nvPr/>
        </p:nvSpPr>
        <p:spPr>
          <a:xfrm>
            <a:off x="3941080" y="779810"/>
            <a:ext cx="539532" cy="1129827"/>
          </a:xfrm>
          <a:custGeom>
            <a:avLst/>
            <a:gdLst>
              <a:gd name="connsiteX0" fmla="*/ 32251 w 539532"/>
              <a:gd name="connsiteY0" fmla="*/ 0 h 1129827"/>
              <a:gd name="connsiteX1" fmla="*/ 507282 w 539532"/>
              <a:gd name="connsiteY1" fmla="*/ 0 h 1129827"/>
              <a:gd name="connsiteX2" fmla="*/ 539533 w 539532"/>
              <a:gd name="connsiteY2" fmla="*/ 32250 h 1129827"/>
              <a:gd name="connsiteX3" fmla="*/ 539533 w 539532"/>
              <a:gd name="connsiteY3" fmla="*/ 1097578 h 1129827"/>
              <a:gd name="connsiteX4" fmla="*/ 507282 w 539532"/>
              <a:gd name="connsiteY4" fmla="*/ 1129828 h 1129827"/>
              <a:gd name="connsiteX5" fmla="*/ 32251 w 539532"/>
              <a:gd name="connsiteY5" fmla="*/ 1129828 h 1129827"/>
              <a:gd name="connsiteX6" fmla="*/ 1 w 539532"/>
              <a:gd name="connsiteY6" fmla="*/ 1097578 h 1129827"/>
              <a:gd name="connsiteX7" fmla="*/ 1 w 539532"/>
              <a:gd name="connsiteY7" fmla="*/ 32250 h 1129827"/>
              <a:gd name="connsiteX8" fmla="*/ 32251 w 539532"/>
              <a:gd name="connsiteY8" fmla="*/ 0 h 112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532" h="1129827">
                <a:moveTo>
                  <a:pt x="32251" y="0"/>
                </a:moveTo>
                <a:lnTo>
                  <a:pt x="507282" y="0"/>
                </a:lnTo>
                <a:cubicBezTo>
                  <a:pt x="525080" y="0"/>
                  <a:pt x="539533" y="14453"/>
                  <a:pt x="539533" y="32250"/>
                </a:cubicBezTo>
                <a:lnTo>
                  <a:pt x="539533" y="1097578"/>
                </a:lnTo>
                <a:cubicBezTo>
                  <a:pt x="539533" y="1115375"/>
                  <a:pt x="525080" y="1129828"/>
                  <a:pt x="507282" y="1129828"/>
                </a:cubicBezTo>
                <a:lnTo>
                  <a:pt x="32251" y="1129828"/>
                </a:lnTo>
                <a:cubicBezTo>
                  <a:pt x="14454" y="1129828"/>
                  <a:pt x="1" y="1115375"/>
                  <a:pt x="1" y="1097578"/>
                </a:cubicBezTo>
                <a:lnTo>
                  <a:pt x="1" y="32250"/>
                </a:lnTo>
                <a:cubicBezTo>
                  <a:pt x="-119" y="14453"/>
                  <a:pt x="14334" y="0"/>
                  <a:pt x="32251" y="0"/>
                </a:cubicBezTo>
                <a:close/>
              </a:path>
            </a:pathLst>
          </a:custGeom>
          <a:solidFill>
            <a:srgbClr val="D9F1FF"/>
          </a:solidFill>
          <a:ln w="119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7E0F6D79-1E00-4C24-B659-73D2D03CF8B5}"/>
              </a:ext>
            </a:extLst>
          </p:cNvPr>
          <p:cNvSpPr/>
          <p:nvPr/>
        </p:nvSpPr>
        <p:spPr>
          <a:xfrm>
            <a:off x="4555146" y="779810"/>
            <a:ext cx="539531" cy="684418"/>
          </a:xfrm>
          <a:custGeom>
            <a:avLst/>
            <a:gdLst>
              <a:gd name="connsiteX0" fmla="*/ 32250 w 539531"/>
              <a:gd name="connsiteY0" fmla="*/ 0 h 684418"/>
              <a:gd name="connsiteX1" fmla="*/ 507282 w 539531"/>
              <a:gd name="connsiteY1" fmla="*/ 0 h 684418"/>
              <a:gd name="connsiteX2" fmla="*/ 539532 w 539531"/>
              <a:gd name="connsiteY2" fmla="*/ 32250 h 684418"/>
              <a:gd name="connsiteX3" fmla="*/ 539532 w 539531"/>
              <a:gd name="connsiteY3" fmla="*/ 652168 h 684418"/>
              <a:gd name="connsiteX4" fmla="*/ 507282 w 539531"/>
              <a:gd name="connsiteY4" fmla="*/ 684418 h 684418"/>
              <a:gd name="connsiteX5" fmla="*/ 32250 w 539531"/>
              <a:gd name="connsiteY5" fmla="*/ 684418 h 684418"/>
              <a:gd name="connsiteX6" fmla="*/ 0 w 539531"/>
              <a:gd name="connsiteY6" fmla="*/ 652168 h 684418"/>
              <a:gd name="connsiteX7" fmla="*/ 0 w 539531"/>
              <a:gd name="connsiteY7" fmla="*/ 32250 h 684418"/>
              <a:gd name="connsiteX8" fmla="*/ 32250 w 539531"/>
              <a:gd name="connsiteY8" fmla="*/ 0 h 68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531" h="684418">
                <a:moveTo>
                  <a:pt x="32250" y="0"/>
                </a:moveTo>
                <a:lnTo>
                  <a:pt x="507282" y="0"/>
                </a:lnTo>
                <a:cubicBezTo>
                  <a:pt x="525079" y="0"/>
                  <a:pt x="539532" y="14453"/>
                  <a:pt x="539532" y="32250"/>
                </a:cubicBezTo>
                <a:lnTo>
                  <a:pt x="539532" y="652168"/>
                </a:lnTo>
                <a:cubicBezTo>
                  <a:pt x="539532" y="669966"/>
                  <a:pt x="525079" y="684418"/>
                  <a:pt x="507282" y="684418"/>
                </a:cubicBezTo>
                <a:lnTo>
                  <a:pt x="32250" y="684418"/>
                </a:lnTo>
                <a:cubicBezTo>
                  <a:pt x="14453" y="684418"/>
                  <a:pt x="0" y="669966"/>
                  <a:pt x="0" y="652168"/>
                </a:cubicBezTo>
                <a:lnTo>
                  <a:pt x="0" y="32250"/>
                </a:lnTo>
                <a:cubicBezTo>
                  <a:pt x="0" y="14453"/>
                  <a:pt x="14453" y="0"/>
                  <a:pt x="32250" y="0"/>
                </a:cubicBezTo>
                <a:close/>
              </a:path>
            </a:pathLst>
          </a:custGeom>
          <a:solidFill>
            <a:srgbClr val="D9F1FF"/>
          </a:solidFill>
          <a:ln w="119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F4E1D468-984C-4486-9516-FD731F2EBD5D}"/>
              </a:ext>
            </a:extLst>
          </p:cNvPr>
          <p:cNvSpPr/>
          <p:nvPr/>
        </p:nvSpPr>
        <p:spPr>
          <a:xfrm>
            <a:off x="2757981" y="819705"/>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120" y="8958"/>
                  <a:pt x="8958" y="0"/>
                  <a:pt x="19947" y="0"/>
                </a:cubicBezTo>
                <a:close/>
              </a:path>
            </a:pathLst>
          </a:custGeom>
          <a:solidFill>
            <a:srgbClr val="17A5FC">
              <a:alpha val="52000"/>
            </a:srgbClr>
          </a:solidFill>
          <a:ln w="119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85E4E108-DE5D-4071-AF9A-51B5209D7A6F}"/>
              </a:ext>
            </a:extLst>
          </p:cNvPr>
          <p:cNvSpPr/>
          <p:nvPr/>
        </p:nvSpPr>
        <p:spPr>
          <a:xfrm>
            <a:off x="2623964" y="444171"/>
            <a:ext cx="2559700" cy="209506"/>
          </a:xfrm>
          <a:custGeom>
            <a:avLst/>
            <a:gdLst>
              <a:gd name="connsiteX0" fmla="*/ 2511087 w 2559700"/>
              <a:gd name="connsiteY0" fmla="*/ 0 h 209506"/>
              <a:gd name="connsiteX1" fmla="*/ 48614 w 2559700"/>
              <a:gd name="connsiteY1" fmla="*/ 0 h 209506"/>
              <a:gd name="connsiteX2" fmla="*/ 0 w 2559700"/>
              <a:gd name="connsiteY2" fmla="*/ 48614 h 209506"/>
              <a:gd name="connsiteX3" fmla="*/ 0 w 2559700"/>
              <a:gd name="connsiteY3" fmla="*/ 209506 h 209506"/>
              <a:gd name="connsiteX4" fmla="*/ 2559700 w 2559700"/>
              <a:gd name="connsiteY4" fmla="*/ 209506 h 209506"/>
              <a:gd name="connsiteX5" fmla="*/ 2559700 w 2559700"/>
              <a:gd name="connsiteY5" fmla="*/ 48614 h 209506"/>
              <a:gd name="connsiteX6" fmla="*/ 2511087 w 2559700"/>
              <a:gd name="connsiteY6" fmla="*/ 0 h 20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9700" h="209506">
                <a:moveTo>
                  <a:pt x="2511087" y="0"/>
                </a:moveTo>
                <a:lnTo>
                  <a:pt x="48614" y="0"/>
                </a:lnTo>
                <a:cubicBezTo>
                  <a:pt x="21739" y="0"/>
                  <a:pt x="0" y="21739"/>
                  <a:pt x="0" y="48614"/>
                </a:cubicBezTo>
                <a:lnTo>
                  <a:pt x="0" y="209506"/>
                </a:lnTo>
                <a:lnTo>
                  <a:pt x="2559700" y="209506"/>
                </a:lnTo>
                <a:lnTo>
                  <a:pt x="2559700" y="48614"/>
                </a:lnTo>
                <a:cubicBezTo>
                  <a:pt x="2559700" y="21739"/>
                  <a:pt x="2537962" y="0"/>
                  <a:pt x="2511087" y="0"/>
                </a:cubicBezTo>
                <a:close/>
              </a:path>
            </a:pathLst>
          </a:custGeom>
          <a:solidFill>
            <a:srgbClr val="14ABFF"/>
          </a:solidFill>
          <a:ln w="119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4C7349D9-3C28-4E02-A63F-3B8FA7823031}"/>
              </a:ext>
            </a:extLst>
          </p:cNvPr>
          <p:cNvSpPr/>
          <p:nvPr/>
        </p:nvSpPr>
        <p:spPr>
          <a:xfrm>
            <a:off x="3840986" y="486096"/>
            <a:ext cx="125416" cy="125416"/>
          </a:xfrm>
          <a:custGeom>
            <a:avLst/>
            <a:gdLst>
              <a:gd name="connsiteX0" fmla="*/ 11825 w 125416"/>
              <a:gd name="connsiteY0" fmla="*/ 0 h 125416"/>
              <a:gd name="connsiteX1" fmla="*/ 113592 w 125416"/>
              <a:gd name="connsiteY1" fmla="*/ 0 h 125416"/>
              <a:gd name="connsiteX2" fmla="*/ 125417 w 125416"/>
              <a:gd name="connsiteY2" fmla="*/ 11825 h 125416"/>
              <a:gd name="connsiteX3" fmla="*/ 125417 w 125416"/>
              <a:gd name="connsiteY3" fmla="*/ 113592 h 125416"/>
              <a:gd name="connsiteX4" fmla="*/ 113592 w 125416"/>
              <a:gd name="connsiteY4" fmla="*/ 125417 h 125416"/>
              <a:gd name="connsiteX5" fmla="*/ 11825 w 125416"/>
              <a:gd name="connsiteY5" fmla="*/ 125417 h 125416"/>
              <a:gd name="connsiteX6" fmla="*/ 0 w 125416"/>
              <a:gd name="connsiteY6" fmla="*/ 113592 h 125416"/>
              <a:gd name="connsiteX7" fmla="*/ 0 w 125416"/>
              <a:gd name="connsiteY7" fmla="*/ 11825 h 125416"/>
              <a:gd name="connsiteX8" fmla="*/ 11825 w 125416"/>
              <a:gd name="connsiteY8" fmla="*/ 0 h 12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416" h="125416">
                <a:moveTo>
                  <a:pt x="11825" y="0"/>
                </a:moveTo>
                <a:lnTo>
                  <a:pt x="113592" y="0"/>
                </a:lnTo>
                <a:cubicBezTo>
                  <a:pt x="120161" y="0"/>
                  <a:pt x="125417" y="5256"/>
                  <a:pt x="125417" y="11825"/>
                </a:cubicBezTo>
                <a:lnTo>
                  <a:pt x="125417" y="113592"/>
                </a:lnTo>
                <a:cubicBezTo>
                  <a:pt x="125417" y="120161"/>
                  <a:pt x="120161" y="125417"/>
                  <a:pt x="113592" y="125417"/>
                </a:cubicBezTo>
                <a:lnTo>
                  <a:pt x="11825" y="125417"/>
                </a:lnTo>
                <a:cubicBezTo>
                  <a:pt x="5256" y="125417"/>
                  <a:pt x="0" y="120161"/>
                  <a:pt x="0" y="113592"/>
                </a:cubicBezTo>
                <a:lnTo>
                  <a:pt x="0" y="11825"/>
                </a:lnTo>
                <a:cubicBezTo>
                  <a:pt x="0" y="5375"/>
                  <a:pt x="5375" y="0"/>
                  <a:pt x="11825" y="0"/>
                </a:cubicBezTo>
                <a:close/>
              </a:path>
            </a:pathLst>
          </a:custGeom>
          <a:solidFill>
            <a:srgbClr val="D5D6F0"/>
          </a:solidFill>
          <a:ln w="119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DDD62C98-A322-446C-84C9-C07DAB75EA9A}"/>
              </a:ext>
            </a:extLst>
          </p:cNvPr>
          <p:cNvSpPr/>
          <p:nvPr/>
        </p:nvSpPr>
        <p:spPr>
          <a:xfrm>
            <a:off x="3856036" y="501146"/>
            <a:ext cx="40252" cy="96272"/>
          </a:xfrm>
          <a:custGeom>
            <a:avLst/>
            <a:gdLst>
              <a:gd name="connsiteX0" fmla="*/ 5733 w 40252"/>
              <a:gd name="connsiteY0" fmla="*/ 0 h 96272"/>
              <a:gd name="connsiteX1" fmla="*/ 34520 w 40252"/>
              <a:gd name="connsiteY1" fmla="*/ 0 h 96272"/>
              <a:gd name="connsiteX2" fmla="*/ 40253 w 40252"/>
              <a:gd name="connsiteY2" fmla="*/ 5733 h 96272"/>
              <a:gd name="connsiteX3" fmla="*/ 40253 w 40252"/>
              <a:gd name="connsiteY3" fmla="*/ 90539 h 96272"/>
              <a:gd name="connsiteX4" fmla="*/ 34520 w 40252"/>
              <a:gd name="connsiteY4" fmla="*/ 96272 h 96272"/>
              <a:gd name="connsiteX5" fmla="*/ 5733 w 40252"/>
              <a:gd name="connsiteY5" fmla="*/ 96272 h 96272"/>
              <a:gd name="connsiteX6" fmla="*/ 0 w 40252"/>
              <a:gd name="connsiteY6" fmla="*/ 90539 h 96272"/>
              <a:gd name="connsiteX7" fmla="*/ 0 w 40252"/>
              <a:gd name="connsiteY7" fmla="*/ 5733 h 96272"/>
              <a:gd name="connsiteX8" fmla="*/ 5733 w 40252"/>
              <a:gd name="connsiteY8" fmla="*/ 0 h 96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52" h="96272">
                <a:moveTo>
                  <a:pt x="5733" y="0"/>
                </a:moveTo>
                <a:lnTo>
                  <a:pt x="34520" y="0"/>
                </a:lnTo>
                <a:cubicBezTo>
                  <a:pt x="37745" y="0"/>
                  <a:pt x="40253" y="2628"/>
                  <a:pt x="40253" y="5733"/>
                </a:cubicBezTo>
                <a:lnTo>
                  <a:pt x="40253" y="90539"/>
                </a:lnTo>
                <a:cubicBezTo>
                  <a:pt x="40253" y="93764"/>
                  <a:pt x="37625" y="96272"/>
                  <a:pt x="34520" y="96272"/>
                </a:cubicBezTo>
                <a:lnTo>
                  <a:pt x="5733" y="96272"/>
                </a:lnTo>
                <a:cubicBezTo>
                  <a:pt x="2508" y="96272"/>
                  <a:pt x="0" y="93645"/>
                  <a:pt x="0" y="90539"/>
                </a:cubicBezTo>
                <a:lnTo>
                  <a:pt x="0" y="5733"/>
                </a:lnTo>
                <a:cubicBezTo>
                  <a:pt x="0" y="2508"/>
                  <a:pt x="2508" y="0"/>
                  <a:pt x="5733" y="0"/>
                </a:cubicBezTo>
                <a:close/>
              </a:path>
            </a:pathLst>
          </a:custGeom>
          <a:solidFill>
            <a:srgbClr val="007AC0"/>
          </a:solidFill>
          <a:ln w="119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542E1047-118A-4AEB-9D68-045BD4286EB7}"/>
              </a:ext>
            </a:extLst>
          </p:cNvPr>
          <p:cNvSpPr/>
          <p:nvPr/>
        </p:nvSpPr>
        <p:spPr>
          <a:xfrm>
            <a:off x="3911339" y="501146"/>
            <a:ext cx="40252" cy="60558"/>
          </a:xfrm>
          <a:custGeom>
            <a:avLst/>
            <a:gdLst>
              <a:gd name="connsiteX0" fmla="*/ 5733 w 40252"/>
              <a:gd name="connsiteY0" fmla="*/ 0 h 60558"/>
              <a:gd name="connsiteX1" fmla="*/ 34519 w 40252"/>
              <a:gd name="connsiteY1" fmla="*/ 0 h 60558"/>
              <a:gd name="connsiteX2" fmla="*/ 40253 w 40252"/>
              <a:gd name="connsiteY2" fmla="*/ 5733 h 60558"/>
              <a:gd name="connsiteX3" fmla="*/ 40253 w 40252"/>
              <a:gd name="connsiteY3" fmla="*/ 54825 h 60558"/>
              <a:gd name="connsiteX4" fmla="*/ 34519 w 40252"/>
              <a:gd name="connsiteY4" fmla="*/ 60558 h 60558"/>
              <a:gd name="connsiteX5" fmla="*/ 5733 w 40252"/>
              <a:gd name="connsiteY5" fmla="*/ 60558 h 60558"/>
              <a:gd name="connsiteX6" fmla="*/ 0 w 40252"/>
              <a:gd name="connsiteY6" fmla="*/ 54825 h 60558"/>
              <a:gd name="connsiteX7" fmla="*/ 0 w 40252"/>
              <a:gd name="connsiteY7" fmla="*/ 5733 h 60558"/>
              <a:gd name="connsiteX8" fmla="*/ 5733 w 40252"/>
              <a:gd name="connsiteY8" fmla="*/ 0 h 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52" h="60558">
                <a:moveTo>
                  <a:pt x="5733" y="0"/>
                </a:moveTo>
                <a:lnTo>
                  <a:pt x="34519" y="0"/>
                </a:lnTo>
                <a:cubicBezTo>
                  <a:pt x="37744" y="0"/>
                  <a:pt x="40253" y="2628"/>
                  <a:pt x="40253" y="5733"/>
                </a:cubicBezTo>
                <a:lnTo>
                  <a:pt x="40253" y="54825"/>
                </a:lnTo>
                <a:cubicBezTo>
                  <a:pt x="40253" y="58050"/>
                  <a:pt x="37625" y="60558"/>
                  <a:pt x="34519" y="60558"/>
                </a:cubicBezTo>
                <a:lnTo>
                  <a:pt x="5733" y="60558"/>
                </a:lnTo>
                <a:cubicBezTo>
                  <a:pt x="2508" y="60558"/>
                  <a:pt x="0" y="57931"/>
                  <a:pt x="0" y="54825"/>
                </a:cubicBezTo>
                <a:lnTo>
                  <a:pt x="0" y="5733"/>
                </a:lnTo>
                <a:cubicBezTo>
                  <a:pt x="0" y="2508"/>
                  <a:pt x="2508" y="0"/>
                  <a:pt x="5733" y="0"/>
                </a:cubicBezTo>
                <a:close/>
              </a:path>
            </a:pathLst>
          </a:custGeom>
          <a:solidFill>
            <a:srgbClr val="007AC0"/>
          </a:solidFill>
          <a:ln w="119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04177F96-CCD3-4333-9ED4-FBFB50C5879D}"/>
              </a:ext>
            </a:extLst>
          </p:cNvPr>
          <p:cNvSpPr/>
          <p:nvPr/>
        </p:nvSpPr>
        <p:spPr>
          <a:xfrm>
            <a:off x="2758100" y="899613"/>
            <a:ext cx="449231" cy="313064"/>
          </a:xfrm>
          <a:custGeom>
            <a:avLst/>
            <a:gdLst>
              <a:gd name="connsiteX0" fmla="*/ 26756 w 449231"/>
              <a:gd name="connsiteY0" fmla="*/ 0 h 313064"/>
              <a:gd name="connsiteX1" fmla="*/ 422476 w 449231"/>
              <a:gd name="connsiteY1" fmla="*/ 0 h 313064"/>
              <a:gd name="connsiteX2" fmla="*/ 449232 w 449231"/>
              <a:gd name="connsiteY2" fmla="*/ 26756 h 313064"/>
              <a:gd name="connsiteX3" fmla="*/ 449232 w 449231"/>
              <a:gd name="connsiteY3" fmla="*/ 286309 h 313064"/>
              <a:gd name="connsiteX4" fmla="*/ 422476 w 449231"/>
              <a:gd name="connsiteY4" fmla="*/ 313065 h 313064"/>
              <a:gd name="connsiteX5" fmla="*/ 26756 w 449231"/>
              <a:gd name="connsiteY5" fmla="*/ 313065 h 313064"/>
              <a:gd name="connsiteX6" fmla="*/ 0 w 449231"/>
              <a:gd name="connsiteY6" fmla="*/ 286309 h 313064"/>
              <a:gd name="connsiteX7" fmla="*/ 0 w 449231"/>
              <a:gd name="connsiteY7" fmla="*/ 26756 h 313064"/>
              <a:gd name="connsiteX8" fmla="*/ 26756 w 449231"/>
              <a:gd name="connsiteY8" fmla="*/ 0 h 3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313064">
                <a:moveTo>
                  <a:pt x="26756" y="0"/>
                </a:moveTo>
                <a:lnTo>
                  <a:pt x="422476" y="0"/>
                </a:lnTo>
                <a:cubicBezTo>
                  <a:pt x="437287" y="0"/>
                  <a:pt x="449232" y="11944"/>
                  <a:pt x="449232" y="26756"/>
                </a:cubicBezTo>
                <a:lnTo>
                  <a:pt x="449232" y="286309"/>
                </a:lnTo>
                <a:cubicBezTo>
                  <a:pt x="449232" y="301120"/>
                  <a:pt x="437287" y="313065"/>
                  <a:pt x="422476" y="313065"/>
                </a:cubicBezTo>
                <a:lnTo>
                  <a:pt x="26756" y="313065"/>
                </a:lnTo>
                <a:cubicBezTo>
                  <a:pt x="11944" y="313065"/>
                  <a:pt x="0" y="301120"/>
                  <a:pt x="0" y="286309"/>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3E706F35-2BA2-4CF7-9AEB-54195B382B03}"/>
              </a:ext>
            </a:extLst>
          </p:cNvPr>
          <p:cNvSpPr/>
          <p:nvPr/>
        </p:nvSpPr>
        <p:spPr>
          <a:xfrm>
            <a:off x="3372046" y="819824"/>
            <a:ext cx="228019" cy="40013"/>
          </a:xfrm>
          <a:custGeom>
            <a:avLst/>
            <a:gdLst>
              <a:gd name="connsiteX0" fmla="*/ 19947 w 228019"/>
              <a:gd name="connsiteY0" fmla="*/ 0 h 40013"/>
              <a:gd name="connsiteX1" fmla="*/ 208073 w 228019"/>
              <a:gd name="connsiteY1" fmla="*/ 0 h 40013"/>
              <a:gd name="connsiteX2" fmla="*/ 228020 w 228019"/>
              <a:gd name="connsiteY2" fmla="*/ 19947 h 40013"/>
              <a:gd name="connsiteX3" fmla="*/ 228020 w 228019"/>
              <a:gd name="connsiteY3" fmla="*/ 20067 h 40013"/>
              <a:gd name="connsiteX4" fmla="*/ 208073 w 228019"/>
              <a:gd name="connsiteY4" fmla="*/ 40014 h 40013"/>
              <a:gd name="connsiteX5" fmla="*/ 19947 w 228019"/>
              <a:gd name="connsiteY5" fmla="*/ 40014 h 40013"/>
              <a:gd name="connsiteX6" fmla="*/ 0 w 228019"/>
              <a:gd name="connsiteY6" fmla="*/ 20067 h 40013"/>
              <a:gd name="connsiteX7" fmla="*/ 0 w 228019"/>
              <a:gd name="connsiteY7" fmla="*/ 19947 h 40013"/>
              <a:gd name="connsiteX8" fmla="*/ 19947 w 228019"/>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019" h="40013">
                <a:moveTo>
                  <a:pt x="19947" y="0"/>
                </a:moveTo>
                <a:lnTo>
                  <a:pt x="208073" y="0"/>
                </a:lnTo>
                <a:cubicBezTo>
                  <a:pt x="219062" y="0"/>
                  <a:pt x="228020" y="8958"/>
                  <a:pt x="228020" y="19947"/>
                </a:cubicBezTo>
                <a:lnTo>
                  <a:pt x="228020" y="20067"/>
                </a:lnTo>
                <a:cubicBezTo>
                  <a:pt x="228020" y="31056"/>
                  <a:pt x="219062" y="40014"/>
                  <a:pt x="208073" y="40014"/>
                </a:cubicBezTo>
                <a:lnTo>
                  <a:pt x="19947" y="40014"/>
                </a:lnTo>
                <a:cubicBezTo>
                  <a:pt x="8958" y="40014"/>
                  <a:pt x="0" y="31056"/>
                  <a:pt x="0" y="20067"/>
                </a:cubicBezTo>
                <a:lnTo>
                  <a:pt x="0" y="19947"/>
                </a:lnTo>
                <a:cubicBezTo>
                  <a:pt x="119" y="8958"/>
                  <a:pt x="8958" y="0"/>
                  <a:pt x="19947" y="0"/>
                </a:cubicBezTo>
                <a:close/>
              </a:path>
            </a:pathLst>
          </a:custGeom>
          <a:solidFill>
            <a:srgbClr val="17A5FC">
              <a:alpha val="52000"/>
            </a:srgbClr>
          </a:solidFill>
          <a:ln w="119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4E7B3C70-635D-4EBE-961D-9F560DB7E344}"/>
              </a:ext>
            </a:extLst>
          </p:cNvPr>
          <p:cNvSpPr/>
          <p:nvPr/>
        </p:nvSpPr>
        <p:spPr>
          <a:xfrm>
            <a:off x="3372166" y="899613"/>
            <a:ext cx="449231" cy="211895"/>
          </a:xfrm>
          <a:custGeom>
            <a:avLst/>
            <a:gdLst>
              <a:gd name="connsiteX0" fmla="*/ 26756 w 449231"/>
              <a:gd name="connsiteY0" fmla="*/ 0 h 211895"/>
              <a:gd name="connsiteX1" fmla="*/ 422476 w 449231"/>
              <a:gd name="connsiteY1" fmla="*/ 0 h 211895"/>
              <a:gd name="connsiteX2" fmla="*/ 449232 w 449231"/>
              <a:gd name="connsiteY2" fmla="*/ 26756 h 211895"/>
              <a:gd name="connsiteX3" fmla="*/ 449232 w 449231"/>
              <a:gd name="connsiteY3" fmla="*/ 185139 h 211895"/>
              <a:gd name="connsiteX4" fmla="*/ 422476 w 449231"/>
              <a:gd name="connsiteY4" fmla="*/ 211895 h 211895"/>
              <a:gd name="connsiteX5" fmla="*/ 26756 w 449231"/>
              <a:gd name="connsiteY5" fmla="*/ 211895 h 211895"/>
              <a:gd name="connsiteX6" fmla="*/ 0 w 449231"/>
              <a:gd name="connsiteY6" fmla="*/ 185139 h 211895"/>
              <a:gd name="connsiteX7" fmla="*/ 0 w 449231"/>
              <a:gd name="connsiteY7" fmla="*/ 26756 h 211895"/>
              <a:gd name="connsiteX8" fmla="*/ 26756 w 449231"/>
              <a:gd name="connsiteY8" fmla="*/ 0 h 21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211895">
                <a:moveTo>
                  <a:pt x="26756" y="0"/>
                </a:moveTo>
                <a:lnTo>
                  <a:pt x="422476" y="0"/>
                </a:lnTo>
                <a:cubicBezTo>
                  <a:pt x="437287" y="0"/>
                  <a:pt x="449232" y="11944"/>
                  <a:pt x="449232" y="26756"/>
                </a:cubicBezTo>
                <a:lnTo>
                  <a:pt x="449232" y="185139"/>
                </a:lnTo>
                <a:cubicBezTo>
                  <a:pt x="449232" y="199951"/>
                  <a:pt x="437287" y="211895"/>
                  <a:pt x="422476" y="211895"/>
                </a:cubicBezTo>
                <a:lnTo>
                  <a:pt x="26756" y="211895"/>
                </a:lnTo>
                <a:cubicBezTo>
                  <a:pt x="11944" y="211895"/>
                  <a:pt x="0" y="199951"/>
                  <a:pt x="0" y="185139"/>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21868EC-D31E-4D26-AB77-E748911C35BE}"/>
              </a:ext>
            </a:extLst>
          </p:cNvPr>
          <p:cNvSpPr/>
          <p:nvPr/>
        </p:nvSpPr>
        <p:spPr>
          <a:xfrm>
            <a:off x="3986231" y="819705"/>
            <a:ext cx="339461" cy="40013"/>
          </a:xfrm>
          <a:custGeom>
            <a:avLst/>
            <a:gdLst>
              <a:gd name="connsiteX0" fmla="*/ 19947 w 339461"/>
              <a:gd name="connsiteY0" fmla="*/ 0 h 40013"/>
              <a:gd name="connsiteX1" fmla="*/ 319515 w 339461"/>
              <a:gd name="connsiteY1" fmla="*/ 0 h 40013"/>
              <a:gd name="connsiteX2" fmla="*/ 339462 w 339461"/>
              <a:gd name="connsiteY2" fmla="*/ 19947 h 40013"/>
              <a:gd name="connsiteX3" fmla="*/ 339462 w 339461"/>
              <a:gd name="connsiteY3" fmla="*/ 20067 h 40013"/>
              <a:gd name="connsiteX4" fmla="*/ 319515 w 339461"/>
              <a:gd name="connsiteY4" fmla="*/ 40014 h 40013"/>
              <a:gd name="connsiteX5" fmla="*/ 19947 w 339461"/>
              <a:gd name="connsiteY5" fmla="*/ 40014 h 40013"/>
              <a:gd name="connsiteX6" fmla="*/ 0 w 339461"/>
              <a:gd name="connsiteY6" fmla="*/ 20067 h 40013"/>
              <a:gd name="connsiteX7" fmla="*/ 0 w 339461"/>
              <a:gd name="connsiteY7" fmla="*/ 19947 h 40013"/>
              <a:gd name="connsiteX8" fmla="*/ 19947 w 339461"/>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461" h="40013">
                <a:moveTo>
                  <a:pt x="19947" y="0"/>
                </a:moveTo>
                <a:lnTo>
                  <a:pt x="319515" y="0"/>
                </a:lnTo>
                <a:cubicBezTo>
                  <a:pt x="330503" y="0"/>
                  <a:pt x="339462" y="8958"/>
                  <a:pt x="339462" y="19947"/>
                </a:cubicBezTo>
                <a:lnTo>
                  <a:pt x="339462" y="20067"/>
                </a:lnTo>
                <a:cubicBezTo>
                  <a:pt x="339462" y="31056"/>
                  <a:pt x="330503" y="40014"/>
                  <a:pt x="319515"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52000"/>
            </a:srgbClr>
          </a:solidFill>
          <a:ln w="119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920124F0-6000-44EA-AF81-7D4D86F11C31}"/>
              </a:ext>
            </a:extLst>
          </p:cNvPr>
          <p:cNvSpPr/>
          <p:nvPr/>
        </p:nvSpPr>
        <p:spPr>
          <a:xfrm>
            <a:off x="3986231" y="1262845"/>
            <a:ext cx="449231" cy="566048"/>
          </a:xfrm>
          <a:custGeom>
            <a:avLst/>
            <a:gdLst>
              <a:gd name="connsiteX0" fmla="*/ 26756 w 449231"/>
              <a:gd name="connsiteY0" fmla="*/ 0 h 566048"/>
              <a:gd name="connsiteX1" fmla="*/ 422476 w 449231"/>
              <a:gd name="connsiteY1" fmla="*/ 0 h 566048"/>
              <a:gd name="connsiteX2" fmla="*/ 449232 w 449231"/>
              <a:gd name="connsiteY2" fmla="*/ 26756 h 566048"/>
              <a:gd name="connsiteX3" fmla="*/ 449232 w 449231"/>
              <a:gd name="connsiteY3" fmla="*/ 539293 h 566048"/>
              <a:gd name="connsiteX4" fmla="*/ 422476 w 449231"/>
              <a:gd name="connsiteY4" fmla="*/ 566049 h 566048"/>
              <a:gd name="connsiteX5" fmla="*/ 26756 w 449231"/>
              <a:gd name="connsiteY5" fmla="*/ 566049 h 566048"/>
              <a:gd name="connsiteX6" fmla="*/ 0 w 449231"/>
              <a:gd name="connsiteY6" fmla="*/ 539293 h 566048"/>
              <a:gd name="connsiteX7" fmla="*/ 0 w 449231"/>
              <a:gd name="connsiteY7" fmla="*/ 26756 h 566048"/>
              <a:gd name="connsiteX8" fmla="*/ 26756 w 449231"/>
              <a:gd name="connsiteY8" fmla="*/ 0 h 56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566048">
                <a:moveTo>
                  <a:pt x="26756" y="0"/>
                </a:moveTo>
                <a:lnTo>
                  <a:pt x="422476" y="0"/>
                </a:lnTo>
                <a:cubicBezTo>
                  <a:pt x="437287" y="0"/>
                  <a:pt x="449232" y="11944"/>
                  <a:pt x="449232" y="26756"/>
                </a:cubicBezTo>
                <a:lnTo>
                  <a:pt x="449232" y="539293"/>
                </a:lnTo>
                <a:cubicBezTo>
                  <a:pt x="449232" y="554104"/>
                  <a:pt x="437287" y="566049"/>
                  <a:pt x="422476" y="566049"/>
                </a:cubicBezTo>
                <a:lnTo>
                  <a:pt x="26756" y="566049"/>
                </a:lnTo>
                <a:cubicBezTo>
                  <a:pt x="11944" y="566049"/>
                  <a:pt x="0" y="554104"/>
                  <a:pt x="0" y="539293"/>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AE9A847B-6E59-4EAA-8A59-062B1EBAF1AE}"/>
              </a:ext>
            </a:extLst>
          </p:cNvPr>
          <p:cNvSpPr/>
          <p:nvPr/>
        </p:nvSpPr>
        <p:spPr>
          <a:xfrm>
            <a:off x="3986231" y="899613"/>
            <a:ext cx="449231" cy="323217"/>
          </a:xfrm>
          <a:custGeom>
            <a:avLst/>
            <a:gdLst>
              <a:gd name="connsiteX0" fmla="*/ 26756 w 449231"/>
              <a:gd name="connsiteY0" fmla="*/ 0 h 323217"/>
              <a:gd name="connsiteX1" fmla="*/ 422476 w 449231"/>
              <a:gd name="connsiteY1" fmla="*/ 0 h 323217"/>
              <a:gd name="connsiteX2" fmla="*/ 449232 w 449231"/>
              <a:gd name="connsiteY2" fmla="*/ 26756 h 323217"/>
              <a:gd name="connsiteX3" fmla="*/ 449232 w 449231"/>
              <a:gd name="connsiteY3" fmla="*/ 296462 h 323217"/>
              <a:gd name="connsiteX4" fmla="*/ 422476 w 449231"/>
              <a:gd name="connsiteY4" fmla="*/ 323218 h 323217"/>
              <a:gd name="connsiteX5" fmla="*/ 26756 w 449231"/>
              <a:gd name="connsiteY5" fmla="*/ 323218 h 323217"/>
              <a:gd name="connsiteX6" fmla="*/ 0 w 449231"/>
              <a:gd name="connsiteY6" fmla="*/ 296462 h 323217"/>
              <a:gd name="connsiteX7" fmla="*/ 0 w 449231"/>
              <a:gd name="connsiteY7" fmla="*/ 26756 h 323217"/>
              <a:gd name="connsiteX8" fmla="*/ 26756 w 449231"/>
              <a:gd name="connsiteY8"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323217">
                <a:moveTo>
                  <a:pt x="26756" y="0"/>
                </a:moveTo>
                <a:lnTo>
                  <a:pt x="422476" y="0"/>
                </a:lnTo>
                <a:cubicBezTo>
                  <a:pt x="437287" y="0"/>
                  <a:pt x="449232" y="11944"/>
                  <a:pt x="449232" y="26756"/>
                </a:cubicBezTo>
                <a:lnTo>
                  <a:pt x="449232" y="296462"/>
                </a:lnTo>
                <a:cubicBezTo>
                  <a:pt x="449232" y="311273"/>
                  <a:pt x="437287" y="323218"/>
                  <a:pt x="422476" y="323218"/>
                </a:cubicBezTo>
                <a:lnTo>
                  <a:pt x="26756" y="323218"/>
                </a:lnTo>
                <a:cubicBezTo>
                  <a:pt x="11944" y="323218"/>
                  <a:pt x="0" y="311273"/>
                  <a:pt x="0" y="296462"/>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EDE0D2F1-98A2-45DE-99AA-033A0E27173B}"/>
              </a:ext>
            </a:extLst>
          </p:cNvPr>
          <p:cNvSpPr/>
          <p:nvPr/>
        </p:nvSpPr>
        <p:spPr>
          <a:xfrm>
            <a:off x="4600296" y="819705"/>
            <a:ext cx="187528" cy="40013"/>
          </a:xfrm>
          <a:custGeom>
            <a:avLst/>
            <a:gdLst>
              <a:gd name="connsiteX0" fmla="*/ 19947 w 187528"/>
              <a:gd name="connsiteY0" fmla="*/ 0 h 40013"/>
              <a:gd name="connsiteX1" fmla="*/ 167581 w 187528"/>
              <a:gd name="connsiteY1" fmla="*/ 0 h 40013"/>
              <a:gd name="connsiteX2" fmla="*/ 187528 w 187528"/>
              <a:gd name="connsiteY2" fmla="*/ 19947 h 40013"/>
              <a:gd name="connsiteX3" fmla="*/ 187528 w 187528"/>
              <a:gd name="connsiteY3" fmla="*/ 20067 h 40013"/>
              <a:gd name="connsiteX4" fmla="*/ 167581 w 187528"/>
              <a:gd name="connsiteY4" fmla="*/ 40014 h 40013"/>
              <a:gd name="connsiteX5" fmla="*/ 19947 w 187528"/>
              <a:gd name="connsiteY5" fmla="*/ 40014 h 40013"/>
              <a:gd name="connsiteX6" fmla="*/ 0 w 187528"/>
              <a:gd name="connsiteY6" fmla="*/ 20067 h 40013"/>
              <a:gd name="connsiteX7" fmla="*/ 0 w 187528"/>
              <a:gd name="connsiteY7" fmla="*/ 19947 h 40013"/>
              <a:gd name="connsiteX8" fmla="*/ 19947 w 187528"/>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528" h="40013">
                <a:moveTo>
                  <a:pt x="19947" y="0"/>
                </a:moveTo>
                <a:lnTo>
                  <a:pt x="167581" y="0"/>
                </a:lnTo>
                <a:cubicBezTo>
                  <a:pt x="178570" y="0"/>
                  <a:pt x="187528" y="8958"/>
                  <a:pt x="187528" y="19947"/>
                </a:cubicBezTo>
                <a:lnTo>
                  <a:pt x="187528" y="20067"/>
                </a:lnTo>
                <a:cubicBezTo>
                  <a:pt x="187528" y="31056"/>
                  <a:pt x="178570" y="40014"/>
                  <a:pt x="167581"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52000"/>
            </a:srgbClr>
          </a:solidFill>
          <a:ln w="119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49A381F7-D8D2-4B58-9CD1-88F7B8D1F82F}"/>
              </a:ext>
            </a:extLst>
          </p:cNvPr>
          <p:cNvSpPr/>
          <p:nvPr/>
        </p:nvSpPr>
        <p:spPr>
          <a:xfrm>
            <a:off x="4600296" y="899613"/>
            <a:ext cx="449231" cy="232081"/>
          </a:xfrm>
          <a:custGeom>
            <a:avLst/>
            <a:gdLst>
              <a:gd name="connsiteX0" fmla="*/ 26756 w 449231"/>
              <a:gd name="connsiteY0" fmla="*/ 0 h 232081"/>
              <a:gd name="connsiteX1" fmla="*/ 422476 w 449231"/>
              <a:gd name="connsiteY1" fmla="*/ 0 h 232081"/>
              <a:gd name="connsiteX2" fmla="*/ 449231 w 449231"/>
              <a:gd name="connsiteY2" fmla="*/ 26756 h 232081"/>
              <a:gd name="connsiteX3" fmla="*/ 449231 w 449231"/>
              <a:gd name="connsiteY3" fmla="*/ 205326 h 232081"/>
              <a:gd name="connsiteX4" fmla="*/ 422476 w 449231"/>
              <a:gd name="connsiteY4" fmla="*/ 232081 h 232081"/>
              <a:gd name="connsiteX5" fmla="*/ 26756 w 449231"/>
              <a:gd name="connsiteY5" fmla="*/ 232081 h 232081"/>
              <a:gd name="connsiteX6" fmla="*/ 0 w 449231"/>
              <a:gd name="connsiteY6" fmla="*/ 205326 h 232081"/>
              <a:gd name="connsiteX7" fmla="*/ 0 w 449231"/>
              <a:gd name="connsiteY7" fmla="*/ 26756 h 232081"/>
              <a:gd name="connsiteX8" fmla="*/ 26756 w 449231"/>
              <a:gd name="connsiteY8" fmla="*/ 0 h 23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232081">
                <a:moveTo>
                  <a:pt x="26756" y="0"/>
                </a:moveTo>
                <a:lnTo>
                  <a:pt x="422476" y="0"/>
                </a:lnTo>
                <a:cubicBezTo>
                  <a:pt x="437287" y="0"/>
                  <a:pt x="449231" y="11944"/>
                  <a:pt x="449231" y="26756"/>
                </a:cubicBezTo>
                <a:lnTo>
                  <a:pt x="449231" y="205326"/>
                </a:lnTo>
                <a:cubicBezTo>
                  <a:pt x="449231" y="220137"/>
                  <a:pt x="437287" y="232081"/>
                  <a:pt x="422476" y="232081"/>
                </a:cubicBezTo>
                <a:lnTo>
                  <a:pt x="26756" y="232081"/>
                </a:lnTo>
                <a:cubicBezTo>
                  <a:pt x="11944" y="232081"/>
                  <a:pt x="0" y="220137"/>
                  <a:pt x="0" y="205326"/>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D2AA724F-46D0-463E-A1C9-B2B52DB064B9}"/>
              </a:ext>
            </a:extLst>
          </p:cNvPr>
          <p:cNvSpPr/>
          <p:nvPr/>
        </p:nvSpPr>
        <p:spPr>
          <a:xfrm>
            <a:off x="4600296" y="1171708"/>
            <a:ext cx="449231" cy="213089"/>
          </a:xfrm>
          <a:custGeom>
            <a:avLst/>
            <a:gdLst>
              <a:gd name="connsiteX0" fmla="*/ 26756 w 449231"/>
              <a:gd name="connsiteY0" fmla="*/ 0 h 213089"/>
              <a:gd name="connsiteX1" fmla="*/ 422476 w 449231"/>
              <a:gd name="connsiteY1" fmla="*/ 0 h 213089"/>
              <a:gd name="connsiteX2" fmla="*/ 449231 w 449231"/>
              <a:gd name="connsiteY2" fmla="*/ 26756 h 213089"/>
              <a:gd name="connsiteX3" fmla="*/ 449231 w 449231"/>
              <a:gd name="connsiteY3" fmla="*/ 186334 h 213089"/>
              <a:gd name="connsiteX4" fmla="*/ 422476 w 449231"/>
              <a:gd name="connsiteY4" fmla="*/ 213089 h 213089"/>
              <a:gd name="connsiteX5" fmla="*/ 26756 w 449231"/>
              <a:gd name="connsiteY5" fmla="*/ 213089 h 213089"/>
              <a:gd name="connsiteX6" fmla="*/ 0 w 449231"/>
              <a:gd name="connsiteY6" fmla="*/ 186334 h 213089"/>
              <a:gd name="connsiteX7" fmla="*/ 0 w 449231"/>
              <a:gd name="connsiteY7" fmla="*/ 26756 h 213089"/>
              <a:gd name="connsiteX8" fmla="*/ 26756 w 449231"/>
              <a:gd name="connsiteY8" fmla="*/ 0 h 21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1" h="213089">
                <a:moveTo>
                  <a:pt x="26756" y="0"/>
                </a:moveTo>
                <a:lnTo>
                  <a:pt x="422476" y="0"/>
                </a:lnTo>
                <a:cubicBezTo>
                  <a:pt x="437287" y="0"/>
                  <a:pt x="449231" y="11944"/>
                  <a:pt x="449231" y="26756"/>
                </a:cubicBezTo>
                <a:lnTo>
                  <a:pt x="449231" y="186334"/>
                </a:lnTo>
                <a:cubicBezTo>
                  <a:pt x="449231" y="201145"/>
                  <a:pt x="437287" y="213089"/>
                  <a:pt x="422476" y="213089"/>
                </a:cubicBezTo>
                <a:lnTo>
                  <a:pt x="26756" y="213089"/>
                </a:lnTo>
                <a:cubicBezTo>
                  <a:pt x="11944" y="213089"/>
                  <a:pt x="0" y="201145"/>
                  <a:pt x="0" y="186334"/>
                </a:cubicBezTo>
                <a:lnTo>
                  <a:pt x="0" y="26756"/>
                </a:lnTo>
                <a:cubicBezTo>
                  <a:pt x="0" y="11944"/>
                  <a:pt x="11944"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E8941AFC-48F5-4F23-AC6C-EEC3284A0189}"/>
              </a:ext>
            </a:extLst>
          </p:cNvPr>
          <p:cNvSpPr/>
          <p:nvPr/>
        </p:nvSpPr>
        <p:spPr>
          <a:xfrm>
            <a:off x="2809700" y="956827"/>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F2D765A8-54E6-4C71-984A-42CD8FC8D34B}"/>
              </a:ext>
            </a:extLst>
          </p:cNvPr>
          <p:cNvSpPr/>
          <p:nvPr/>
        </p:nvSpPr>
        <p:spPr>
          <a:xfrm>
            <a:off x="2809700" y="1045694"/>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5EFBE9CF-F85C-430A-A515-CEA7C2817860}"/>
              </a:ext>
            </a:extLst>
          </p:cNvPr>
          <p:cNvSpPr/>
          <p:nvPr/>
        </p:nvSpPr>
        <p:spPr>
          <a:xfrm>
            <a:off x="4037831" y="1543659"/>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0" y="8839"/>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28E08F88-32F2-4F18-AC88-22C5934BE736}"/>
              </a:ext>
            </a:extLst>
          </p:cNvPr>
          <p:cNvSpPr/>
          <p:nvPr/>
        </p:nvSpPr>
        <p:spPr>
          <a:xfrm>
            <a:off x="4037831" y="1632526"/>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0" y="8839"/>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7A41C2E4-CE32-4828-B7FF-3E990F7D7FF1}"/>
              </a:ext>
            </a:extLst>
          </p:cNvPr>
          <p:cNvSpPr/>
          <p:nvPr/>
        </p:nvSpPr>
        <p:spPr>
          <a:xfrm>
            <a:off x="4037831" y="1721393"/>
            <a:ext cx="167342" cy="40013"/>
          </a:xfrm>
          <a:custGeom>
            <a:avLst/>
            <a:gdLst>
              <a:gd name="connsiteX0" fmla="*/ 19947 w 167342"/>
              <a:gd name="connsiteY0" fmla="*/ 0 h 40013"/>
              <a:gd name="connsiteX1" fmla="*/ 147395 w 167342"/>
              <a:gd name="connsiteY1" fmla="*/ 0 h 40013"/>
              <a:gd name="connsiteX2" fmla="*/ 167342 w 167342"/>
              <a:gd name="connsiteY2" fmla="*/ 19947 h 40013"/>
              <a:gd name="connsiteX3" fmla="*/ 167342 w 167342"/>
              <a:gd name="connsiteY3" fmla="*/ 20067 h 40013"/>
              <a:gd name="connsiteX4" fmla="*/ 147395 w 167342"/>
              <a:gd name="connsiteY4" fmla="*/ 40014 h 40013"/>
              <a:gd name="connsiteX5" fmla="*/ 19947 w 167342"/>
              <a:gd name="connsiteY5" fmla="*/ 40014 h 40013"/>
              <a:gd name="connsiteX6" fmla="*/ 0 w 167342"/>
              <a:gd name="connsiteY6" fmla="*/ 20067 h 40013"/>
              <a:gd name="connsiteX7" fmla="*/ 0 w 167342"/>
              <a:gd name="connsiteY7" fmla="*/ 19947 h 40013"/>
              <a:gd name="connsiteX8" fmla="*/ 19947 w 167342"/>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342" h="40013">
                <a:moveTo>
                  <a:pt x="19947" y="0"/>
                </a:moveTo>
                <a:lnTo>
                  <a:pt x="147395" y="0"/>
                </a:lnTo>
                <a:cubicBezTo>
                  <a:pt x="158384" y="0"/>
                  <a:pt x="167342" y="8958"/>
                  <a:pt x="167342" y="19947"/>
                </a:cubicBezTo>
                <a:lnTo>
                  <a:pt x="167342" y="20067"/>
                </a:lnTo>
                <a:cubicBezTo>
                  <a:pt x="167342" y="31056"/>
                  <a:pt x="158384" y="40014"/>
                  <a:pt x="147395"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0630B00C-23E3-4468-948D-B3986E93EB73}"/>
              </a:ext>
            </a:extLst>
          </p:cNvPr>
          <p:cNvSpPr/>
          <p:nvPr/>
        </p:nvSpPr>
        <p:spPr>
          <a:xfrm>
            <a:off x="4037831" y="1045694"/>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C6E84A42-1A13-4B5A-9EC0-2FE5B0731191}"/>
              </a:ext>
            </a:extLst>
          </p:cNvPr>
          <p:cNvSpPr/>
          <p:nvPr/>
        </p:nvSpPr>
        <p:spPr>
          <a:xfrm>
            <a:off x="4096240" y="956827"/>
            <a:ext cx="278664" cy="40013"/>
          </a:xfrm>
          <a:custGeom>
            <a:avLst/>
            <a:gdLst>
              <a:gd name="connsiteX0" fmla="*/ 19947 w 278664"/>
              <a:gd name="connsiteY0" fmla="*/ 0 h 40013"/>
              <a:gd name="connsiteX1" fmla="*/ 258717 w 278664"/>
              <a:gd name="connsiteY1" fmla="*/ 0 h 40013"/>
              <a:gd name="connsiteX2" fmla="*/ 278664 w 278664"/>
              <a:gd name="connsiteY2" fmla="*/ 19947 h 40013"/>
              <a:gd name="connsiteX3" fmla="*/ 278664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4" y="8958"/>
                  <a:pt x="278664" y="19947"/>
                </a:cubicBezTo>
                <a:lnTo>
                  <a:pt x="278664" y="20067"/>
                </a:lnTo>
                <a:cubicBezTo>
                  <a:pt x="278664" y="31056"/>
                  <a:pt x="269706" y="40014"/>
                  <a:pt x="258717"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60C5FEF0-421C-4B53-AF34-F2768D17B7B1}"/>
              </a:ext>
            </a:extLst>
          </p:cNvPr>
          <p:cNvSpPr/>
          <p:nvPr/>
        </p:nvSpPr>
        <p:spPr>
          <a:xfrm>
            <a:off x="4651896" y="1045694"/>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119"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3B7AC70A-F41A-408D-AB5C-70A317941697}"/>
              </a:ext>
            </a:extLst>
          </p:cNvPr>
          <p:cNvSpPr/>
          <p:nvPr/>
        </p:nvSpPr>
        <p:spPr>
          <a:xfrm>
            <a:off x="4651896" y="956827"/>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119"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D038433D-3E13-4E46-B26F-4D7FF1308065}"/>
              </a:ext>
            </a:extLst>
          </p:cNvPr>
          <p:cNvSpPr/>
          <p:nvPr/>
        </p:nvSpPr>
        <p:spPr>
          <a:xfrm>
            <a:off x="4710305" y="1229161"/>
            <a:ext cx="258358" cy="40013"/>
          </a:xfrm>
          <a:custGeom>
            <a:avLst/>
            <a:gdLst>
              <a:gd name="connsiteX0" fmla="*/ 19947 w 258358"/>
              <a:gd name="connsiteY0" fmla="*/ 0 h 40013"/>
              <a:gd name="connsiteX1" fmla="*/ 238412 w 258358"/>
              <a:gd name="connsiteY1" fmla="*/ 0 h 40013"/>
              <a:gd name="connsiteX2" fmla="*/ 258359 w 258358"/>
              <a:gd name="connsiteY2" fmla="*/ 19947 h 40013"/>
              <a:gd name="connsiteX3" fmla="*/ 258359 w 258358"/>
              <a:gd name="connsiteY3" fmla="*/ 20067 h 40013"/>
              <a:gd name="connsiteX4" fmla="*/ 238412 w 258358"/>
              <a:gd name="connsiteY4" fmla="*/ 40014 h 40013"/>
              <a:gd name="connsiteX5" fmla="*/ 19947 w 258358"/>
              <a:gd name="connsiteY5" fmla="*/ 40014 h 40013"/>
              <a:gd name="connsiteX6" fmla="*/ 0 w 258358"/>
              <a:gd name="connsiteY6" fmla="*/ 20067 h 40013"/>
              <a:gd name="connsiteX7" fmla="*/ 0 w 258358"/>
              <a:gd name="connsiteY7" fmla="*/ 19947 h 40013"/>
              <a:gd name="connsiteX8" fmla="*/ 19947 w 258358"/>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358" h="40013">
                <a:moveTo>
                  <a:pt x="19947" y="0"/>
                </a:moveTo>
                <a:lnTo>
                  <a:pt x="238412" y="0"/>
                </a:lnTo>
                <a:cubicBezTo>
                  <a:pt x="249401" y="0"/>
                  <a:pt x="258359" y="8958"/>
                  <a:pt x="258359" y="19947"/>
                </a:cubicBezTo>
                <a:lnTo>
                  <a:pt x="258359" y="20067"/>
                </a:lnTo>
                <a:cubicBezTo>
                  <a:pt x="258359" y="31056"/>
                  <a:pt x="249401" y="40014"/>
                  <a:pt x="238412"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B6EF3EA2-DE4D-499A-8255-034F91BBB62E}"/>
              </a:ext>
            </a:extLst>
          </p:cNvPr>
          <p:cNvSpPr/>
          <p:nvPr/>
        </p:nvSpPr>
        <p:spPr>
          <a:xfrm>
            <a:off x="3423766" y="956827"/>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0" y="8958"/>
                  <a:pt x="8958" y="0"/>
                  <a:pt x="19947" y="0"/>
                </a:cubicBezTo>
                <a:close/>
              </a:path>
            </a:pathLst>
          </a:custGeom>
          <a:solidFill>
            <a:srgbClr val="17A5FC">
              <a:alpha val="33000"/>
            </a:srgbClr>
          </a:solidFill>
          <a:ln w="119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837D0AE2-A0B2-4ECE-B0B0-5DCFD642EF8F}"/>
              </a:ext>
            </a:extLst>
          </p:cNvPr>
          <p:cNvSpPr/>
          <p:nvPr/>
        </p:nvSpPr>
        <p:spPr>
          <a:xfrm>
            <a:off x="3986231" y="1263203"/>
            <a:ext cx="449231" cy="223600"/>
          </a:xfrm>
          <a:custGeom>
            <a:avLst/>
            <a:gdLst>
              <a:gd name="connsiteX0" fmla="*/ 422357 w 449231"/>
              <a:gd name="connsiteY0" fmla="*/ 0 h 223600"/>
              <a:gd name="connsiteX1" fmla="*/ 26756 w 449231"/>
              <a:gd name="connsiteY1" fmla="*/ 0 h 223600"/>
              <a:gd name="connsiteX2" fmla="*/ 0 w 449231"/>
              <a:gd name="connsiteY2" fmla="*/ 26875 h 223600"/>
              <a:gd name="connsiteX3" fmla="*/ 0 w 449231"/>
              <a:gd name="connsiteY3" fmla="*/ 223601 h 223600"/>
              <a:gd name="connsiteX4" fmla="*/ 449232 w 449231"/>
              <a:gd name="connsiteY4" fmla="*/ 223601 h 223600"/>
              <a:gd name="connsiteX5" fmla="*/ 449232 w 449231"/>
              <a:gd name="connsiteY5" fmla="*/ 26517 h 223600"/>
              <a:gd name="connsiteX6" fmla="*/ 422357 w 449231"/>
              <a:gd name="connsiteY6" fmla="*/ 0 h 2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231" h="223600">
                <a:moveTo>
                  <a:pt x="422357" y="0"/>
                </a:moveTo>
                <a:lnTo>
                  <a:pt x="26756" y="0"/>
                </a:lnTo>
                <a:cubicBezTo>
                  <a:pt x="11944" y="0"/>
                  <a:pt x="0" y="12064"/>
                  <a:pt x="0" y="26875"/>
                </a:cubicBezTo>
                <a:lnTo>
                  <a:pt x="0" y="223601"/>
                </a:lnTo>
                <a:lnTo>
                  <a:pt x="449232" y="223601"/>
                </a:lnTo>
                <a:lnTo>
                  <a:pt x="449232" y="26517"/>
                </a:lnTo>
                <a:cubicBezTo>
                  <a:pt x="448993" y="11825"/>
                  <a:pt x="437048" y="0"/>
                  <a:pt x="422357" y="0"/>
                </a:cubicBezTo>
                <a:close/>
              </a:path>
            </a:pathLst>
          </a:custGeom>
          <a:solidFill>
            <a:srgbClr val="17A5FC">
              <a:alpha val="47000"/>
            </a:srgbClr>
          </a:solidFill>
          <a:ln w="119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471CD1EF-0438-4FFA-9171-ED00F20F4E50}"/>
              </a:ext>
            </a:extLst>
          </p:cNvPr>
          <p:cNvSpPr/>
          <p:nvPr/>
        </p:nvSpPr>
        <p:spPr>
          <a:xfrm rot="16753102">
            <a:off x="4037922" y="957370"/>
            <a:ext cx="38939" cy="38939"/>
          </a:xfrm>
          <a:custGeom>
            <a:avLst/>
            <a:gdLst>
              <a:gd name="connsiteX0" fmla="*/ 38940 w 38939"/>
              <a:gd name="connsiteY0" fmla="*/ 19470 h 38939"/>
              <a:gd name="connsiteX1" fmla="*/ 19470 w 38939"/>
              <a:gd name="connsiteY1" fmla="*/ 38940 h 38939"/>
              <a:gd name="connsiteX2" fmla="*/ 0 w 38939"/>
              <a:gd name="connsiteY2" fmla="*/ 19470 h 38939"/>
              <a:gd name="connsiteX3" fmla="*/ 19470 w 38939"/>
              <a:gd name="connsiteY3" fmla="*/ 0 h 38939"/>
              <a:gd name="connsiteX4" fmla="*/ 38940 w 38939"/>
              <a:gd name="connsiteY4" fmla="*/ 19470 h 38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39" h="38939">
                <a:moveTo>
                  <a:pt x="38940" y="19470"/>
                </a:moveTo>
                <a:cubicBezTo>
                  <a:pt x="38940" y="30223"/>
                  <a:pt x="30223" y="38940"/>
                  <a:pt x="19470" y="38940"/>
                </a:cubicBezTo>
                <a:cubicBezTo>
                  <a:pt x="8717" y="38940"/>
                  <a:pt x="0" y="30223"/>
                  <a:pt x="0" y="19470"/>
                </a:cubicBezTo>
                <a:cubicBezTo>
                  <a:pt x="0" y="8717"/>
                  <a:pt x="8717" y="0"/>
                  <a:pt x="19470" y="0"/>
                </a:cubicBezTo>
                <a:cubicBezTo>
                  <a:pt x="30223" y="0"/>
                  <a:pt x="38940" y="8717"/>
                  <a:pt x="38940" y="19470"/>
                </a:cubicBezTo>
                <a:close/>
              </a:path>
            </a:pathLst>
          </a:custGeom>
          <a:solidFill>
            <a:srgbClr val="F4901E"/>
          </a:solidFill>
          <a:ln w="119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0245C32-B2F6-43C4-904D-62576C8463E0}"/>
              </a:ext>
            </a:extLst>
          </p:cNvPr>
          <p:cNvSpPr/>
          <p:nvPr/>
        </p:nvSpPr>
        <p:spPr>
          <a:xfrm>
            <a:off x="4651896" y="1229639"/>
            <a:ext cx="38938" cy="38938"/>
          </a:xfrm>
          <a:custGeom>
            <a:avLst/>
            <a:gdLst>
              <a:gd name="connsiteX0" fmla="*/ 38939 w 38938"/>
              <a:gd name="connsiteY0" fmla="*/ 19470 h 38938"/>
              <a:gd name="connsiteX1" fmla="*/ 19469 w 38938"/>
              <a:gd name="connsiteY1" fmla="*/ 38939 h 38938"/>
              <a:gd name="connsiteX2" fmla="*/ 0 w 38938"/>
              <a:gd name="connsiteY2" fmla="*/ 19470 h 38938"/>
              <a:gd name="connsiteX3" fmla="*/ 19469 w 38938"/>
              <a:gd name="connsiteY3" fmla="*/ 0 h 38938"/>
              <a:gd name="connsiteX4" fmla="*/ 38939 w 38938"/>
              <a:gd name="connsiteY4" fmla="*/ 19470 h 3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38" h="38938">
                <a:moveTo>
                  <a:pt x="38939" y="19470"/>
                </a:moveTo>
                <a:cubicBezTo>
                  <a:pt x="38939" y="30222"/>
                  <a:pt x="30222" y="38939"/>
                  <a:pt x="19469" y="38939"/>
                </a:cubicBezTo>
                <a:cubicBezTo>
                  <a:pt x="8717" y="38939"/>
                  <a:pt x="0" y="30222"/>
                  <a:pt x="0" y="19470"/>
                </a:cubicBezTo>
                <a:cubicBezTo>
                  <a:pt x="0" y="8717"/>
                  <a:pt x="8717" y="0"/>
                  <a:pt x="19469" y="0"/>
                </a:cubicBezTo>
                <a:cubicBezTo>
                  <a:pt x="30222" y="0"/>
                  <a:pt x="38939" y="8717"/>
                  <a:pt x="38939" y="19470"/>
                </a:cubicBezTo>
                <a:close/>
              </a:path>
            </a:pathLst>
          </a:custGeom>
          <a:solidFill>
            <a:srgbClr val="F4901E"/>
          </a:solidFill>
          <a:ln w="1193"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2CEE2EA8-ADCD-4E07-B779-91CC7F4A22B0}"/>
              </a:ext>
            </a:extLst>
          </p:cNvPr>
          <p:cNvSpPr/>
          <p:nvPr/>
        </p:nvSpPr>
        <p:spPr>
          <a:xfrm>
            <a:off x="2987481" y="764268"/>
            <a:ext cx="53435" cy="23637"/>
          </a:xfrm>
          <a:custGeom>
            <a:avLst/>
            <a:gdLst>
              <a:gd name="connsiteX0" fmla="*/ 51434 w 53435"/>
              <a:gd name="connsiteY0" fmla="*/ 12078 h 23637"/>
              <a:gd name="connsiteX1" fmla="*/ 46895 w 53435"/>
              <a:gd name="connsiteY1" fmla="*/ 14228 h 23637"/>
              <a:gd name="connsiteX2" fmla="*/ 9031 w 53435"/>
              <a:gd name="connsiteY2" fmla="*/ 23306 h 23637"/>
              <a:gd name="connsiteX3" fmla="*/ 312 w 53435"/>
              <a:gd name="connsiteY3" fmla="*/ 18767 h 23637"/>
              <a:gd name="connsiteX4" fmla="*/ 4373 w 53435"/>
              <a:gd name="connsiteY4" fmla="*/ 10167 h 23637"/>
              <a:gd name="connsiteX5" fmla="*/ 45940 w 53435"/>
              <a:gd name="connsiteY5" fmla="*/ 14 h 23637"/>
              <a:gd name="connsiteX6" fmla="*/ 53345 w 53435"/>
              <a:gd name="connsiteY6" fmla="*/ 6345 h 23637"/>
              <a:gd name="connsiteX7" fmla="*/ 53345 w 53435"/>
              <a:gd name="connsiteY7" fmla="*/ 6464 h 23637"/>
              <a:gd name="connsiteX8" fmla="*/ 51434 w 53435"/>
              <a:gd name="connsiteY8" fmla="*/ 12078 h 2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435" h="23637">
                <a:moveTo>
                  <a:pt x="51434" y="12078"/>
                </a:moveTo>
                <a:cubicBezTo>
                  <a:pt x="50240" y="13392"/>
                  <a:pt x="48567" y="14109"/>
                  <a:pt x="46895" y="14228"/>
                </a:cubicBezTo>
                <a:cubicBezTo>
                  <a:pt x="33995" y="15542"/>
                  <a:pt x="21214" y="18648"/>
                  <a:pt x="9031" y="23306"/>
                </a:cubicBezTo>
                <a:cubicBezTo>
                  <a:pt x="5328" y="24501"/>
                  <a:pt x="1387" y="22351"/>
                  <a:pt x="312" y="18767"/>
                </a:cubicBezTo>
                <a:cubicBezTo>
                  <a:pt x="-763" y="15303"/>
                  <a:pt x="1028" y="11601"/>
                  <a:pt x="4373" y="10167"/>
                </a:cubicBezTo>
                <a:cubicBezTo>
                  <a:pt x="17751" y="5031"/>
                  <a:pt x="31726" y="1567"/>
                  <a:pt x="45940" y="14"/>
                </a:cubicBezTo>
                <a:cubicBezTo>
                  <a:pt x="49762" y="-224"/>
                  <a:pt x="52987" y="2523"/>
                  <a:pt x="53345" y="6345"/>
                </a:cubicBezTo>
                <a:cubicBezTo>
                  <a:pt x="53345" y="6345"/>
                  <a:pt x="53345" y="6464"/>
                  <a:pt x="53345" y="6464"/>
                </a:cubicBezTo>
                <a:cubicBezTo>
                  <a:pt x="53704" y="8614"/>
                  <a:pt x="52987" y="10645"/>
                  <a:pt x="51434" y="12078"/>
                </a:cubicBezTo>
                <a:close/>
              </a:path>
            </a:pathLst>
          </a:custGeom>
          <a:solidFill>
            <a:srgbClr val="110580"/>
          </a:solidFill>
          <a:ln w="1193" cap="flat">
            <a:noFill/>
            <a:prstDash val="solid"/>
            <a:miter/>
          </a:ln>
        </p:spPr>
        <p:txBody>
          <a:bodyPr rtlCol="0" anchor="ctr"/>
          <a:lstStyle/>
          <a:p>
            <a:endParaRPr lang="zh-CN" altLang="en-US"/>
          </a:p>
        </p:txBody>
      </p:sp>
      <p:grpSp>
        <p:nvGrpSpPr>
          <p:cNvPr id="224" name="组合 223">
            <a:extLst>
              <a:ext uri="{FF2B5EF4-FFF2-40B4-BE49-F238E27FC236}">
                <a16:creationId xmlns:a16="http://schemas.microsoft.com/office/drawing/2014/main" xmlns="" id="{A475424C-F892-4D70-B38E-3DE741E0D0FA}"/>
              </a:ext>
            </a:extLst>
          </p:cNvPr>
          <p:cNvGrpSpPr/>
          <p:nvPr userDrawn="1"/>
        </p:nvGrpSpPr>
        <p:grpSpPr>
          <a:xfrm>
            <a:off x="1118845" y="1178494"/>
            <a:ext cx="2610225" cy="1701251"/>
            <a:chOff x="1488546" y="987928"/>
            <a:chExt cx="2610225" cy="1701251"/>
          </a:xfrm>
        </p:grpSpPr>
        <p:sp>
          <p:nvSpPr>
            <p:cNvPr id="92" name="任意多边形: 形状 91">
              <a:extLst>
                <a:ext uri="{FF2B5EF4-FFF2-40B4-BE49-F238E27FC236}">
                  <a16:creationId xmlns:a16="http://schemas.microsoft.com/office/drawing/2014/main" xmlns="" id="{248988F7-2248-4407-8632-693C823DFB9D}"/>
                </a:ext>
              </a:extLst>
            </p:cNvPr>
            <p:cNvSpPr/>
            <p:nvPr/>
          </p:nvSpPr>
          <p:spPr>
            <a:xfrm>
              <a:off x="3386880" y="1007875"/>
              <a:ext cx="449232" cy="444453"/>
            </a:xfrm>
            <a:custGeom>
              <a:avLst/>
              <a:gdLst>
                <a:gd name="connsiteX0" fmla="*/ 26756 w 449232"/>
                <a:gd name="connsiteY0" fmla="*/ 0 h 444453"/>
                <a:gd name="connsiteX1" fmla="*/ 422477 w 449232"/>
                <a:gd name="connsiteY1" fmla="*/ 0 h 444453"/>
                <a:gd name="connsiteX2" fmla="*/ 449232 w 449232"/>
                <a:gd name="connsiteY2" fmla="*/ 26756 h 444453"/>
                <a:gd name="connsiteX3" fmla="*/ 449232 w 449232"/>
                <a:gd name="connsiteY3" fmla="*/ 417698 h 444453"/>
                <a:gd name="connsiteX4" fmla="*/ 422477 w 449232"/>
                <a:gd name="connsiteY4" fmla="*/ 444454 h 444453"/>
                <a:gd name="connsiteX5" fmla="*/ 26756 w 449232"/>
                <a:gd name="connsiteY5" fmla="*/ 444454 h 444453"/>
                <a:gd name="connsiteX6" fmla="*/ 1 w 449232"/>
                <a:gd name="connsiteY6" fmla="*/ 417698 h 444453"/>
                <a:gd name="connsiteX7" fmla="*/ 1 w 449232"/>
                <a:gd name="connsiteY7" fmla="*/ 26875 h 444453"/>
                <a:gd name="connsiteX8" fmla="*/ 26756 w 449232"/>
                <a:gd name="connsiteY8" fmla="*/ 0 h 4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232" h="444453">
                  <a:moveTo>
                    <a:pt x="26756" y="0"/>
                  </a:moveTo>
                  <a:lnTo>
                    <a:pt x="422477" y="0"/>
                  </a:lnTo>
                  <a:cubicBezTo>
                    <a:pt x="437288" y="0"/>
                    <a:pt x="449232" y="11944"/>
                    <a:pt x="449232" y="26756"/>
                  </a:cubicBezTo>
                  <a:lnTo>
                    <a:pt x="449232" y="417698"/>
                  </a:lnTo>
                  <a:cubicBezTo>
                    <a:pt x="449232" y="432509"/>
                    <a:pt x="437288" y="444454"/>
                    <a:pt x="422477" y="444454"/>
                  </a:cubicBezTo>
                  <a:lnTo>
                    <a:pt x="26756" y="444454"/>
                  </a:lnTo>
                  <a:cubicBezTo>
                    <a:pt x="11945" y="444454"/>
                    <a:pt x="1" y="432509"/>
                    <a:pt x="1" y="417698"/>
                  </a:cubicBezTo>
                  <a:lnTo>
                    <a:pt x="1" y="26875"/>
                  </a:lnTo>
                  <a:cubicBezTo>
                    <a:pt x="-119" y="12064"/>
                    <a:pt x="11945" y="0"/>
                    <a:pt x="26756" y="0"/>
                  </a:cubicBezTo>
                  <a:close/>
                </a:path>
              </a:pathLst>
            </a:custGeom>
            <a:solidFill>
              <a:srgbClr val="FFFFFF"/>
            </a:solidFill>
            <a:ln w="119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21289D00-03DC-4354-B534-C61D06936E89}"/>
                </a:ext>
              </a:extLst>
            </p:cNvPr>
            <p:cNvSpPr/>
            <p:nvPr/>
          </p:nvSpPr>
          <p:spPr>
            <a:xfrm>
              <a:off x="3435017" y="1068911"/>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0" y="8839"/>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8BE63DE9-6EC3-4D5F-B93B-0612A48C3C80}"/>
                </a:ext>
              </a:extLst>
            </p:cNvPr>
            <p:cNvSpPr/>
            <p:nvPr/>
          </p:nvSpPr>
          <p:spPr>
            <a:xfrm>
              <a:off x="3435017" y="1246645"/>
              <a:ext cx="339461" cy="40013"/>
            </a:xfrm>
            <a:custGeom>
              <a:avLst/>
              <a:gdLst>
                <a:gd name="connsiteX0" fmla="*/ 19947 w 339461"/>
                <a:gd name="connsiteY0" fmla="*/ 0 h 40013"/>
                <a:gd name="connsiteX1" fmla="*/ 319515 w 339461"/>
                <a:gd name="connsiteY1" fmla="*/ 0 h 40013"/>
                <a:gd name="connsiteX2" fmla="*/ 339462 w 339461"/>
                <a:gd name="connsiteY2" fmla="*/ 19947 h 40013"/>
                <a:gd name="connsiteX3" fmla="*/ 339462 w 339461"/>
                <a:gd name="connsiteY3" fmla="*/ 20067 h 40013"/>
                <a:gd name="connsiteX4" fmla="*/ 319515 w 339461"/>
                <a:gd name="connsiteY4" fmla="*/ 40014 h 40013"/>
                <a:gd name="connsiteX5" fmla="*/ 19947 w 339461"/>
                <a:gd name="connsiteY5" fmla="*/ 40014 h 40013"/>
                <a:gd name="connsiteX6" fmla="*/ 0 w 339461"/>
                <a:gd name="connsiteY6" fmla="*/ 20067 h 40013"/>
                <a:gd name="connsiteX7" fmla="*/ 0 w 339461"/>
                <a:gd name="connsiteY7" fmla="*/ 19947 h 40013"/>
                <a:gd name="connsiteX8" fmla="*/ 19947 w 339461"/>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461" h="40013">
                  <a:moveTo>
                    <a:pt x="19947" y="0"/>
                  </a:moveTo>
                  <a:lnTo>
                    <a:pt x="319515" y="0"/>
                  </a:lnTo>
                  <a:cubicBezTo>
                    <a:pt x="330504" y="0"/>
                    <a:pt x="339462" y="8958"/>
                    <a:pt x="339462" y="19947"/>
                  </a:cubicBezTo>
                  <a:lnTo>
                    <a:pt x="339462" y="20067"/>
                  </a:lnTo>
                  <a:cubicBezTo>
                    <a:pt x="339462" y="31056"/>
                    <a:pt x="330504" y="40014"/>
                    <a:pt x="319515"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D221A596-4228-4B49-AB2D-D7A34925E398}"/>
                </a:ext>
              </a:extLst>
            </p:cNvPr>
            <p:cNvSpPr/>
            <p:nvPr/>
          </p:nvSpPr>
          <p:spPr>
            <a:xfrm>
              <a:off x="3435017" y="1335512"/>
              <a:ext cx="207833" cy="40013"/>
            </a:xfrm>
            <a:custGeom>
              <a:avLst/>
              <a:gdLst>
                <a:gd name="connsiteX0" fmla="*/ 19947 w 207833"/>
                <a:gd name="connsiteY0" fmla="*/ 0 h 40013"/>
                <a:gd name="connsiteX1" fmla="*/ 187887 w 207833"/>
                <a:gd name="connsiteY1" fmla="*/ 0 h 40013"/>
                <a:gd name="connsiteX2" fmla="*/ 207834 w 207833"/>
                <a:gd name="connsiteY2" fmla="*/ 19947 h 40013"/>
                <a:gd name="connsiteX3" fmla="*/ 207834 w 207833"/>
                <a:gd name="connsiteY3" fmla="*/ 20067 h 40013"/>
                <a:gd name="connsiteX4" fmla="*/ 187887 w 207833"/>
                <a:gd name="connsiteY4" fmla="*/ 40014 h 40013"/>
                <a:gd name="connsiteX5" fmla="*/ 19947 w 207833"/>
                <a:gd name="connsiteY5" fmla="*/ 40014 h 40013"/>
                <a:gd name="connsiteX6" fmla="*/ 0 w 207833"/>
                <a:gd name="connsiteY6" fmla="*/ 20067 h 40013"/>
                <a:gd name="connsiteX7" fmla="*/ 0 w 207833"/>
                <a:gd name="connsiteY7" fmla="*/ 19947 h 40013"/>
                <a:gd name="connsiteX8" fmla="*/ 19947 w 207833"/>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3" h="40013">
                  <a:moveTo>
                    <a:pt x="19947" y="0"/>
                  </a:moveTo>
                  <a:lnTo>
                    <a:pt x="187887" y="0"/>
                  </a:lnTo>
                  <a:cubicBezTo>
                    <a:pt x="198875" y="0"/>
                    <a:pt x="207834" y="8958"/>
                    <a:pt x="207834" y="19947"/>
                  </a:cubicBezTo>
                  <a:lnTo>
                    <a:pt x="207834" y="20067"/>
                  </a:lnTo>
                  <a:cubicBezTo>
                    <a:pt x="207834" y="31056"/>
                    <a:pt x="198875" y="40014"/>
                    <a:pt x="187887"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A3CCD799-AC9D-4874-B0B8-CC66747358E2}"/>
                </a:ext>
              </a:extLst>
            </p:cNvPr>
            <p:cNvSpPr/>
            <p:nvPr/>
          </p:nvSpPr>
          <p:spPr>
            <a:xfrm>
              <a:off x="3435017" y="1157778"/>
              <a:ext cx="278664" cy="40013"/>
            </a:xfrm>
            <a:custGeom>
              <a:avLst/>
              <a:gdLst>
                <a:gd name="connsiteX0" fmla="*/ 19947 w 278664"/>
                <a:gd name="connsiteY0" fmla="*/ 0 h 40013"/>
                <a:gd name="connsiteX1" fmla="*/ 258717 w 278664"/>
                <a:gd name="connsiteY1" fmla="*/ 0 h 40013"/>
                <a:gd name="connsiteX2" fmla="*/ 278665 w 278664"/>
                <a:gd name="connsiteY2" fmla="*/ 19947 h 40013"/>
                <a:gd name="connsiteX3" fmla="*/ 278665 w 278664"/>
                <a:gd name="connsiteY3" fmla="*/ 20067 h 40013"/>
                <a:gd name="connsiteX4" fmla="*/ 258717 w 278664"/>
                <a:gd name="connsiteY4" fmla="*/ 40014 h 40013"/>
                <a:gd name="connsiteX5" fmla="*/ 19947 w 278664"/>
                <a:gd name="connsiteY5" fmla="*/ 40014 h 40013"/>
                <a:gd name="connsiteX6" fmla="*/ 0 w 278664"/>
                <a:gd name="connsiteY6" fmla="*/ 20067 h 40013"/>
                <a:gd name="connsiteX7" fmla="*/ 0 w 278664"/>
                <a:gd name="connsiteY7" fmla="*/ 19947 h 40013"/>
                <a:gd name="connsiteX8" fmla="*/ 19947 w 27866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64" h="40013">
                  <a:moveTo>
                    <a:pt x="19947" y="0"/>
                  </a:moveTo>
                  <a:lnTo>
                    <a:pt x="258717" y="0"/>
                  </a:lnTo>
                  <a:cubicBezTo>
                    <a:pt x="269706" y="0"/>
                    <a:pt x="278665" y="8958"/>
                    <a:pt x="278665" y="19947"/>
                  </a:cubicBezTo>
                  <a:lnTo>
                    <a:pt x="278665" y="20067"/>
                  </a:lnTo>
                  <a:cubicBezTo>
                    <a:pt x="278665" y="31056"/>
                    <a:pt x="269706" y="40014"/>
                    <a:pt x="258717"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5E471A43-8BD5-4148-BDEE-E06C108DF2FF}"/>
                </a:ext>
              </a:extLst>
            </p:cNvPr>
            <p:cNvSpPr/>
            <p:nvPr/>
          </p:nvSpPr>
          <p:spPr>
            <a:xfrm>
              <a:off x="2635215" y="987928"/>
              <a:ext cx="1463556" cy="992944"/>
            </a:xfrm>
            <a:custGeom>
              <a:avLst/>
              <a:gdLst>
                <a:gd name="connsiteX0" fmla="*/ 1463556 w 1463556"/>
                <a:gd name="connsiteY0" fmla="*/ 48853 h 992944"/>
                <a:gd name="connsiteX1" fmla="*/ 1415062 w 1463556"/>
                <a:gd name="connsiteY1" fmla="*/ 0 h 992944"/>
                <a:gd name="connsiteX2" fmla="*/ 1414823 w 1463556"/>
                <a:gd name="connsiteY2" fmla="*/ 0 h 992944"/>
                <a:gd name="connsiteX3" fmla="*/ 0 w 1463556"/>
                <a:gd name="connsiteY3" fmla="*/ 0 h 992944"/>
                <a:gd name="connsiteX4" fmla="*/ 0 w 1463556"/>
                <a:gd name="connsiteY4" fmla="*/ 20186 h 992944"/>
                <a:gd name="connsiteX5" fmla="*/ 1364417 w 1463556"/>
                <a:gd name="connsiteY5" fmla="*/ 20186 h 992944"/>
                <a:gd name="connsiteX6" fmla="*/ 1412912 w 1463556"/>
                <a:gd name="connsiteY6" fmla="*/ 68681 h 992944"/>
                <a:gd name="connsiteX7" fmla="*/ 1412912 w 1463556"/>
                <a:gd name="connsiteY7" fmla="*/ 68800 h 992944"/>
                <a:gd name="connsiteX8" fmla="*/ 1412912 w 1463556"/>
                <a:gd name="connsiteY8" fmla="*/ 992944 h 992944"/>
                <a:gd name="connsiteX9" fmla="*/ 1463437 w 1463556"/>
                <a:gd name="connsiteY9" fmla="*/ 992944 h 992944"/>
                <a:gd name="connsiteX10" fmla="*/ 1463556 w 1463556"/>
                <a:gd name="connsiteY10" fmla="*/ 48853 h 99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3556" h="992944">
                  <a:moveTo>
                    <a:pt x="1463556" y="48853"/>
                  </a:moveTo>
                  <a:cubicBezTo>
                    <a:pt x="1463676" y="21978"/>
                    <a:pt x="1441937" y="119"/>
                    <a:pt x="1415062" y="0"/>
                  </a:cubicBezTo>
                  <a:cubicBezTo>
                    <a:pt x="1414942" y="0"/>
                    <a:pt x="1414942" y="0"/>
                    <a:pt x="1414823" y="0"/>
                  </a:cubicBezTo>
                  <a:lnTo>
                    <a:pt x="0" y="0"/>
                  </a:lnTo>
                  <a:lnTo>
                    <a:pt x="0" y="20186"/>
                  </a:lnTo>
                  <a:lnTo>
                    <a:pt x="1364417" y="20186"/>
                  </a:lnTo>
                  <a:cubicBezTo>
                    <a:pt x="1391173" y="20186"/>
                    <a:pt x="1412912" y="41925"/>
                    <a:pt x="1412912" y="68681"/>
                  </a:cubicBezTo>
                  <a:cubicBezTo>
                    <a:pt x="1412912" y="68681"/>
                    <a:pt x="1412912" y="68800"/>
                    <a:pt x="1412912" y="68800"/>
                  </a:cubicBezTo>
                  <a:lnTo>
                    <a:pt x="1412912" y="992944"/>
                  </a:lnTo>
                  <a:lnTo>
                    <a:pt x="1463437" y="992944"/>
                  </a:lnTo>
                  <a:lnTo>
                    <a:pt x="1463556" y="48853"/>
                  </a:lnTo>
                  <a:close/>
                </a:path>
              </a:pathLst>
            </a:custGeom>
            <a:solidFill>
              <a:srgbClr val="14ABFF">
                <a:alpha val="59000"/>
              </a:srgbClr>
            </a:solidFill>
            <a:ln w="1193" cap="flat">
              <a:noFill/>
              <a:prstDash val="solid"/>
              <a:miter/>
            </a:ln>
          </p:spPr>
          <p:txBody>
            <a:bodyPr rtlCol="0" anchor="ctr"/>
            <a:lstStyle/>
            <a:p>
              <a:endParaRPr lang="zh-CN" altLang="en-US" dirty="0"/>
            </a:p>
          </p:txBody>
        </p:sp>
        <p:sp>
          <p:nvSpPr>
            <p:cNvPr id="124" name="任意多边形: 形状 123">
              <a:extLst>
                <a:ext uri="{FF2B5EF4-FFF2-40B4-BE49-F238E27FC236}">
                  <a16:creationId xmlns:a16="http://schemas.microsoft.com/office/drawing/2014/main" xmlns="" id="{E58EBEF4-EA49-46EC-A16F-34959BC24FE8}"/>
                </a:ext>
              </a:extLst>
            </p:cNvPr>
            <p:cNvSpPr/>
            <p:nvPr/>
          </p:nvSpPr>
          <p:spPr>
            <a:xfrm>
              <a:off x="1839910" y="1134087"/>
              <a:ext cx="25736" cy="53110"/>
            </a:xfrm>
            <a:custGeom>
              <a:avLst/>
              <a:gdLst>
                <a:gd name="connsiteX0" fmla="*/ 23692 w 25736"/>
                <a:gd name="connsiteY0" fmla="*/ 50925 h 53110"/>
                <a:gd name="connsiteX1" fmla="*/ 21422 w 25736"/>
                <a:gd name="connsiteY1" fmla="*/ 52597 h 53110"/>
                <a:gd name="connsiteX2" fmla="*/ 12344 w 25736"/>
                <a:gd name="connsiteY2" fmla="*/ 48894 h 53110"/>
                <a:gd name="connsiteX3" fmla="*/ 161 w 25736"/>
                <a:gd name="connsiteY3" fmla="*/ 8403 h 53110"/>
                <a:gd name="connsiteX4" fmla="*/ 5655 w 25736"/>
                <a:gd name="connsiteY4" fmla="*/ 161 h 53110"/>
                <a:gd name="connsiteX5" fmla="*/ 13897 w 25736"/>
                <a:gd name="connsiteY5" fmla="*/ 5655 h 53110"/>
                <a:gd name="connsiteX6" fmla="*/ 25125 w 25736"/>
                <a:gd name="connsiteY6" fmla="*/ 43400 h 53110"/>
                <a:gd name="connsiteX7" fmla="*/ 23692 w 25736"/>
                <a:gd name="connsiteY7" fmla="*/ 50925 h 5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36" h="53110">
                  <a:moveTo>
                    <a:pt x="23692" y="50925"/>
                  </a:moveTo>
                  <a:cubicBezTo>
                    <a:pt x="23094" y="51642"/>
                    <a:pt x="22258" y="52239"/>
                    <a:pt x="21422" y="52597"/>
                  </a:cubicBezTo>
                  <a:cubicBezTo>
                    <a:pt x="17839" y="54031"/>
                    <a:pt x="13778" y="52358"/>
                    <a:pt x="12344" y="48894"/>
                  </a:cubicBezTo>
                  <a:cubicBezTo>
                    <a:pt x="6850" y="35875"/>
                    <a:pt x="2789" y="22258"/>
                    <a:pt x="161" y="8403"/>
                  </a:cubicBezTo>
                  <a:cubicBezTo>
                    <a:pt x="-675" y="4580"/>
                    <a:pt x="1833" y="878"/>
                    <a:pt x="5655" y="161"/>
                  </a:cubicBezTo>
                  <a:cubicBezTo>
                    <a:pt x="9478" y="-675"/>
                    <a:pt x="13180" y="1833"/>
                    <a:pt x="13897" y="5655"/>
                  </a:cubicBezTo>
                  <a:cubicBezTo>
                    <a:pt x="16286" y="18555"/>
                    <a:pt x="19989" y="31217"/>
                    <a:pt x="25125" y="43400"/>
                  </a:cubicBezTo>
                  <a:cubicBezTo>
                    <a:pt x="26319" y="45789"/>
                    <a:pt x="25722" y="48894"/>
                    <a:pt x="23692" y="50925"/>
                  </a:cubicBezTo>
                  <a:close/>
                </a:path>
              </a:pathLst>
            </a:custGeom>
            <a:solidFill>
              <a:srgbClr val="110580"/>
            </a:solidFill>
            <a:ln w="1193"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035F68AE-37EA-47B5-B7F2-A88C65F4E204}"/>
                </a:ext>
              </a:extLst>
            </p:cNvPr>
            <p:cNvSpPr/>
            <p:nvPr/>
          </p:nvSpPr>
          <p:spPr>
            <a:xfrm>
              <a:off x="1488546" y="1008353"/>
              <a:ext cx="2559580" cy="1680707"/>
            </a:xfrm>
            <a:custGeom>
              <a:avLst/>
              <a:gdLst>
                <a:gd name="connsiteX0" fmla="*/ 48614 w 2559580"/>
                <a:gd name="connsiteY0" fmla="*/ 0 h 1680707"/>
                <a:gd name="connsiteX1" fmla="*/ 2510967 w 2559580"/>
                <a:gd name="connsiteY1" fmla="*/ 0 h 1680707"/>
                <a:gd name="connsiteX2" fmla="*/ 2559581 w 2559580"/>
                <a:gd name="connsiteY2" fmla="*/ 48614 h 1680707"/>
                <a:gd name="connsiteX3" fmla="*/ 2559581 w 2559580"/>
                <a:gd name="connsiteY3" fmla="*/ 1632093 h 1680707"/>
                <a:gd name="connsiteX4" fmla="*/ 2510967 w 2559580"/>
                <a:gd name="connsiteY4" fmla="*/ 1680707 h 1680707"/>
                <a:gd name="connsiteX5" fmla="*/ 48614 w 2559580"/>
                <a:gd name="connsiteY5" fmla="*/ 1680707 h 1680707"/>
                <a:gd name="connsiteX6" fmla="*/ 0 w 2559580"/>
                <a:gd name="connsiteY6" fmla="*/ 1632093 h 1680707"/>
                <a:gd name="connsiteX7" fmla="*/ 0 w 2559580"/>
                <a:gd name="connsiteY7" fmla="*/ 48614 h 1680707"/>
                <a:gd name="connsiteX8" fmla="*/ 48614 w 2559580"/>
                <a:gd name="connsiteY8" fmla="*/ 0 h 168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580" h="1680707">
                  <a:moveTo>
                    <a:pt x="48614" y="0"/>
                  </a:moveTo>
                  <a:lnTo>
                    <a:pt x="2510967" y="0"/>
                  </a:lnTo>
                  <a:cubicBezTo>
                    <a:pt x="2537842" y="0"/>
                    <a:pt x="2559581" y="21739"/>
                    <a:pt x="2559581" y="48614"/>
                  </a:cubicBezTo>
                  <a:lnTo>
                    <a:pt x="2559581" y="1632093"/>
                  </a:lnTo>
                  <a:cubicBezTo>
                    <a:pt x="2559581" y="1658968"/>
                    <a:pt x="2537842" y="1680707"/>
                    <a:pt x="2510967" y="1680707"/>
                  </a:cubicBezTo>
                  <a:lnTo>
                    <a:pt x="48614" y="1680707"/>
                  </a:lnTo>
                  <a:cubicBezTo>
                    <a:pt x="21739" y="1680707"/>
                    <a:pt x="0" y="1658968"/>
                    <a:pt x="0" y="1632093"/>
                  </a:cubicBezTo>
                  <a:lnTo>
                    <a:pt x="0" y="48614"/>
                  </a:lnTo>
                  <a:cubicBezTo>
                    <a:pt x="0" y="21739"/>
                    <a:pt x="21739" y="0"/>
                    <a:pt x="48614" y="0"/>
                  </a:cubicBezTo>
                  <a:close/>
                </a:path>
              </a:pathLst>
            </a:custGeom>
            <a:solidFill>
              <a:srgbClr val="FFFFFF"/>
            </a:solidFill>
            <a:ln w="1193"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7C3F5791-D544-4266-AC80-CF751D62BB5A}"/>
                </a:ext>
              </a:extLst>
            </p:cNvPr>
            <p:cNvSpPr/>
            <p:nvPr/>
          </p:nvSpPr>
          <p:spPr>
            <a:xfrm>
              <a:off x="2600576" y="1432382"/>
              <a:ext cx="774837" cy="402528"/>
            </a:xfrm>
            <a:custGeom>
              <a:avLst/>
              <a:gdLst>
                <a:gd name="connsiteX0" fmla="*/ 31056 w 774837"/>
                <a:gd name="connsiteY0" fmla="*/ 0 h 402528"/>
                <a:gd name="connsiteX1" fmla="*/ 743782 w 774837"/>
                <a:gd name="connsiteY1" fmla="*/ 0 h 402528"/>
                <a:gd name="connsiteX2" fmla="*/ 774838 w 774837"/>
                <a:gd name="connsiteY2" fmla="*/ 31056 h 402528"/>
                <a:gd name="connsiteX3" fmla="*/ 774838 w 774837"/>
                <a:gd name="connsiteY3" fmla="*/ 371473 h 402528"/>
                <a:gd name="connsiteX4" fmla="*/ 743782 w 774837"/>
                <a:gd name="connsiteY4" fmla="*/ 402529 h 402528"/>
                <a:gd name="connsiteX5" fmla="*/ 31056 w 774837"/>
                <a:gd name="connsiteY5" fmla="*/ 402529 h 402528"/>
                <a:gd name="connsiteX6" fmla="*/ 0 w 774837"/>
                <a:gd name="connsiteY6" fmla="*/ 371473 h 402528"/>
                <a:gd name="connsiteX7" fmla="*/ 0 w 774837"/>
                <a:gd name="connsiteY7" fmla="*/ 31056 h 402528"/>
                <a:gd name="connsiteX8" fmla="*/ 31056 w 774837"/>
                <a:gd name="connsiteY8" fmla="*/ 0 h 40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4837" h="402528">
                  <a:moveTo>
                    <a:pt x="31056" y="0"/>
                  </a:moveTo>
                  <a:lnTo>
                    <a:pt x="743782" y="0"/>
                  </a:lnTo>
                  <a:cubicBezTo>
                    <a:pt x="760982" y="0"/>
                    <a:pt x="774838" y="13856"/>
                    <a:pt x="774838" y="31056"/>
                  </a:cubicBezTo>
                  <a:lnTo>
                    <a:pt x="774838" y="371473"/>
                  </a:lnTo>
                  <a:cubicBezTo>
                    <a:pt x="774838" y="388673"/>
                    <a:pt x="760982" y="402529"/>
                    <a:pt x="743782" y="402529"/>
                  </a:cubicBezTo>
                  <a:lnTo>
                    <a:pt x="31056" y="402529"/>
                  </a:lnTo>
                  <a:cubicBezTo>
                    <a:pt x="13856" y="402529"/>
                    <a:pt x="0" y="388673"/>
                    <a:pt x="0" y="371473"/>
                  </a:cubicBezTo>
                  <a:lnTo>
                    <a:pt x="0" y="31056"/>
                  </a:lnTo>
                  <a:cubicBezTo>
                    <a:pt x="0" y="13856"/>
                    <a:pt x="13975" y="0"/>
                    <a:pt x="31056" y="0"/>
                  </a:cubicBezTo>
                  <a:close/>
                </a:path>
              </a:pathLst>
            </a:custGeom>
            <a:solidFill>
              <a:srgbClr val="D1EFFF"/>
            </a:solidFill>
            <a:ln w="1193"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74223AA9-0AB4-42B9-93DA-C0E80820DAC8}"/>
                </a:ext>
              </a:extLst>
            </p:cNvPr>
            <p:cNvSpPr/>
            <p:nvPr/>
          </p:nvSpPr>
          <p:spPr>
            <a:xfrm>
              <a:off x="3557209" y="1681902"/>
              <a:ext cx="410770" cy="315214"/>
            </a:xfrm>
            <a:custGeom>
              <a:avLst/>
              <a:gdLst>
                <a:gd name="connsiteX0" fmla="*/ 20067 w 410770"/>
                <a:gd name="connsiteY0" fmla="*/ 0 h 315214"/>
                <a:gd name="connsiteX1" fmla="*/ 390704 w 410770"/>
                <a:gd name="connsiteY1" fmla="*/ 0 h 315214"/>
                <a:gd name="connsiteX2" fmla="*/ 410770 w 410770"/>
                <a:gd name="connsiteY2" fmla="*/ 20067 h 315214"/>
                <a:gd name="connsiteX3" fmla="*/ 410770 w 410770"/>
                <a:gd name="connsiteY3" fmla="*/ 295148 h 315214"/>
                <a:gd name="connsiteX4" fmla="*/ 390704 w 410770"/>
                <a:gd name="connsiteY4" fmla="*/ 315215 h 315214"/>
                <a:gd name="connsiteX5" fmla="*/ 20067 w 410770"/>
                <a:gd name="connsiteY5" fmla="*/ 315215 h 315214"/>
                <a:gd name="connsiteX6" fmla="*/ 0 w 410770"/>
                <a:gd name="connsiteY6" fmla="*/ 295148 h 315214"/>
                <a:gd name="connsiteX7" fmla="*/ 0 w 410770"/>
                <a:gd name="connsiteY7" fmla="*/ 20067 h 315214"/>
                <a:gd name="connsiteX8" fmla="*/ 20067 w 410770"/>
                <a:gd name="connsiteY8" fmla="*/ 0 h 315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770" h="315214">
                  <a:moveTo>
                    <a:pt x="20067" y="0"/>
                  </a:moveTo>
                  <a:lnTo>
                    <a:pt x="390704" y="0"/>
                  </a:lnTo>
                  <a:cubicBezTo>
                    <a:pt x="401812" y="0"/>
                    <a:pt x="410770" y="8958"/>
                    <a:pt x="410770" y="20067"/>
                  </a:cubicBezTo>
                  <a:lnTo>
                    <a:pt x="410770" y="295148"/>
                  </a:lnTo>
                  <a:cubicBezTo>
                    <a:pt x="410770" y="306256"/>
                    <a:pt x="401812" y="315215"/>
                    <a:pt x="390704" y="315215"/>
                  </a:cubicBezTo>
                  <a:lnTo>
                    <a:pt x="20067" y="315215"/>
                  </a:lnTo>
                  <a:cubicBezTo>
                    <a:pt x="8958" y="315215"/>
                    <a:pt x="0" y="306256"/>
                    <a:pt x="0" y="295148"/>
                  </a:cubicBezTo>
                  <a:lnTo>
                    <a:pt x="0" y="20067"/>
                  </a:lnTo>
                  <a:cubicBezTo>
                    <a:pt x="119" y="8958"/>
                    <a:pt x="9078" y="0"/>
                    <a:pt x="20067" y="0"/>
                  </a:cubicBezTo>
                  <a:close/>
                </a:path>
              </a:pathLst>
            </a:custGeom>
            <a:solidFill>
              <a:srgbClr val="D1EFFF"/>
            </a:solidFill>
            <a:ln w="1193"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E242ECBF-5022-469D-9034-D20DF1AC10B8}"/>
                </a:ext>
              </a:extLst>
            </p:cNvPr>
            <p:cNvSpPr/>
            <p:nvPr/>
          </p:nvSpPr>
          <p:spPr>
            <a:xfrm>
              <a:off x="1488546" y="1008114"/>
              <a:ext cx="221331" cy="1681065"/>
            </a:xfrm>
            <a:custGeom>
              <a:avLst/>
              <a:gdLst>
                <a:gd name="connsiteX0" fmla="*/ 48614 w 221331"/>
                <a:gd name="connsiteY0" fmla="*/ 1681066 h 1681065"/>
                <a:gd name="connsiteX1" fmla="*/ 221331 w 221331"/>
                <a:gd name="connsiteY1" fmla="*/ 1681066 h 1681065"/>
                <a:gd name="connsiteX2" fmla="*/ 221331 w 221331"/>
                <a:gd name="connsiteY2" fmla="*/ 0 h 1681065"/>
                <a:gd name="connsiteX3" fmla="*/ 48614 w 221331"/>
                <a:gd name="connsiteY3" fmla="*/ 0 h 1681065"/>
                <a:gd name="connsiteX4" fmla="*/ 0 w 221331"/>
                <a:gd name="connsiteY4" fmla="*/ 48614 h 1681065"/>
                <a:gd name="connsiteX5" fmla="*/ 0 w 221331"/>
                <a:gd name="connsiteY5" fmla="*/ 48853 h 1681065"/>
                <a:gd name="connsiteX6" fmla="*/ 0 w 221331"/>
                <a:gd name="connsiteY6" fmla="*/ 1632452 h 1681065"/>
                <a:gd name="connsiteX7" fmla="*/ 48614 w 221331"/>
                <a:gd name="connsiteY7" fmla="*/ 1681066 h 168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31" h="1681065">
                  <a:moveTo>
                    <a:pt x="48614" y="1681066"/>
                  </a:moveTo>
                  <a:lnTo>
                    <a:pt x="221331" y="1681066"/>
                  </a:lnTo>
                  <a:lnTo>
                    <a:pt x="221331" y="0"/>
                  </a:lnTo>
                  <a:lnTo>
                    <a:pt x="48614" y="0"/>
                  </a:lnTo>
                  <a:cubicBezTo>
                    <a:pt x="21739" y="0"/>
                    <a:pt x="0" y="21739"/>
                    <a:pt x="0" y="48614"/>
                  </a:cubicBezTo>
                  <a:cubicBezTo>
                    <a:pt x="0" y="48734"/>
                    <a:pt x="0" y="48734"/>
                    <a:pt x="0" y="48853"/>
                  </a:cubicBezTo>
                  <a:lnTo>
                    <a:pt x="0" y="1632452"/>
                  </a:lnTo>
                  <a:cubicBezTo>
                    <a:pt x="0" y="1659327"/>
                    <a:pt x="21739" y="1681066"/>
                    <a:pt x="48614" y="1681066"/>
                  </a:cubicBezTo>
                  <a:close/>
                </a:path>
              </a:pathLst>
            </a:custGeom>
            <a:solidFill>
              <a:srgbClr val="14ABFF"/>
            </a:solidFill>
            <a:ln w="1193"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1E72E391-C6C3-4CB7-9DEF-CB208695597E}"/>
                </a:ext>
              </a:extLst>
            </p:cNvPr>
            <p:cNvSpPr/>
            <p:nvPr/>
          </p:nvSpPr>
          <p:spPr>
            <a:xfrm>
              <a:off x="1709877" y="1008353"/>
              <a:ext cx="606420" cy="1680826"/>
            </a:xfrm>
            <a:custGeom>
              <a:avLst/>
              <a:gdLst>
                <a:gd name="connsiteX0" fmla="*/ 0 w 606420"/>
                <a:gd name="connsiteY0" fmla="*/ 0 h 1680826"/>
                <a:gd name="connsiteX1" fmla="*/ 606421 w 606420"/>
                <a:gd name="connsiteY1" fmla="*/ 0 h 1680826"/>
                <a:gd name="connsiteX2" fmla="*/ 606421 w 606420"/>
                <a:gd name="connsiteY2" fmla="*/ 1680827 h 1680826"/>
                <a:gd name="connsiteX3" fmla="*/ 0 w 606420"/>
                <a:gd name="connsiteY3" fmla="*/ 1680827 h 1680826"/>
              </a:gdLst>
              <a:ahLst/>
              <a:cxnLst>
                <a:cxn ang="0">
                  <a:pos x="connsiteX0" y="connsiteY0"/>
                </a:cxn>
                <a:cxn ang="0">
                  <a:pos x="connsiteX1" y="connsiteY1"/>
                </a:cxn>
                <a:cxn ang="0">
                  <a:pos x="connsiteX2" y="connsiteY2"/>
                </a:cxn>
                <a:cxn ang="0">
                  <a:pos x="connsiteX3" y="connsiteY3"/>
                </a:cxn>
              </a:cxnLst>
              <a:rect l="l" t="t" r="r" b="b"/>
              <a:pathLst>
                <a:path w="606420" h="1680826">
                  <a:moveTo>
                    <a:pt x="0" y="0"/>
                  </a:moveTo>
                  <a:lnTo>
                    <a:pt x="606421" y="0"/>
                  </a:lnTo>
                  <a:lnTo>
                    <a:pt x="606421" y="1680827"/>
                  </a:lnTo>
                  <a:lnTo>
                    <a:pt x="0" y="1680827"/>
                  </a:lnTo>
                  <a:close/>
                </a:path>
              </a:pathLst>
            </a:custGeom>
            <a:solidFill>
              <a:srgbClr val="57C3FF"/>
            </a:solidFill>
            <a:ln w="1193" cap="flat">
              <a:noFill/>
              <a:prstDash val="solid"/>
              <a:miter/>
            </a:ln>
          </p:spPr>
          <p:txBody>
            <a:bodyPr rtlCol="0" anchor="ctr"/>
            <a:lstStyle/>
            <a:p>
              <a:endParaRPr lang="zh-CN" altLang="en-US" dirty="0"/>
            </a:p>
          </p:txBody>
        </p:sp>
        <p:sp>
          <p:nvSpPr>
            <p:cNvPr id="189" name="任意多边形: 形状 188">
              <a:extLst>
                <a:ext uri="{FF2B5EF4-FFF2-40B4-BE49-F238E27FC236}">
                  <a16:creationId xmlns:a16="http://schemas.microsoft.com/office/drawing/2014/main" xmlns="" id="{80111DFA-75ED-4BF0-8228-93C181FAD7C5}"/>
                </a:ext>
              </a:extLst>
            </p:cNvPr>
            <p:cNvSpPr/>
            <p:nvPr/>
          </p:nvSpPr>
          <p:spPr>
            <a:xfrm>
              <a:off x="1534890" y="1139623"/>
              <a:ext cx="128761" cy="128761"/>
            </a:xfrm>
            <a:custGeom>
              <a:avLst/>
              <a:gdLst>
                <a:gd name="connsiteX0" fmla="*/ 14333 w 128761"/>
                <a:gd name="connsiteY0" fmla="*/ 0 h 128761"/>
                <a:gd name="connsiteX1" fmla="*/ 114428 w 128761"/>
                <a:gd name="connsiteY1" fmla="*/ 0 h 128761"/>
                <a:gd name="connsiteX2" fmla="*/ 128761 w 128761"/>
                <a:gd name="connsiteY2" fmla="*/ 14333 h 128761"/>
                <a:gd name="connsiteX3" fmla="*/ 128761 w 128761"/>
                <a:gd name="connsiteY3" fmla="*/ 114428 h 128761"/>
                <a:gd name="connsiteX4" fmla="*/ 114428 w 128761"/>
                <a:gd name="connsiteY4" fmla="*/ 128761 h 128761"/>
                <a:gd name="connsiteX5" fmla="*/ 14333 w 128761"/>
                <a:gd name="connsiteY5" fmla="*/ 128761 h 128761"/>
                <a:gd name="connsiteX6" fmla="*/ 0 w 128761"/>
                <a:gd name="connsiteY6" fmla="*/ 114428 h 128761"/>
                <a:gd name="connsiteX7" fmla="*/ 0 w 128761"/>
                <a:gd name="connsiteY7" fmla="*/ 14333 h 128761"/>
                <a:gd name="connsiteX8" fmla="*/ 14333 w 128761"/>
                <a:gd name="connsiteY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61" h="128761">
                  <a:moveTo>
                    <a:pt x="14333" y="0"/>
                  </a:moveTo>
                  <a:lnTo>
                    <a:pt x="114428" y="0"/>
                  </a:lnTo>
                  <a:cubicBezTo>
                    <a:pt x="122311" y="0"/>
                    <a:pt x="128761" y="6450"/>
                    <a:pt x="128761" y="14333"/>
                  </a:cubicBezTo>
                  <a:lnTo>
                    <a:pt x="128761" y="114428"/>
                  </a:lnTo>
                  <a:cubicBezTo>
                    <a:pt x="128761" y="122311"/>
                    <a:pt x="122311" y="128761"/>
                    <a:pt x="114428" y="128761"/>
                  </a:cubicBezTo>
                  <a:lnTo>
                    <a:pt x="14333" y="128761"/>
                  </a:lnTo>
                  <a:cubicBezTo>
                    <a:pt x="6450" y="128761"/>
                    <a:pt x="0" y="122311"/>
                    <a:pt x="0" y="114428"/>
                  </a:cubicBezTo>
                  <a:lnTo>
                    <a:pt x="0" y="14333"/>
                  </a:lnTo>
                  <a:cubicBezTo>
                    <a:pt x="0" y="6450"/>
                    <a:pt x="6450" y="0"/>
                    <a:pt x="14333" y="0"/>
                  </a:cubicBezTo>
                  <a:close/>
                </a:path>
              </a:pathLst>
            </a:custGeom>
            <a:solidFill>
              <a:srgbClr val="F4901E"/>
            </a:solidFill>
            <a:ln w="1193" cap="flat">
              <a:noFill/>
              <a:prstDash val="solid"/>
              <a:miter/>
            </a:ln>
          </p:spPr>
          <p:txBody>
            <a:bodyPr rtlCol="0" anchor="ctr"/>
            <a:lstStyle/>
            <a:p>
              <a:endParaRPr lang="zh-CN" altLang="en-US" dirty="0"/>
            </a:p>
          </p:txBody>
        </p:sp>
        <p:sp>
          <p:nvSpPr>
            <p:cNvPr id="190" name="任意多边形: 形状 189">
              <a:extLst>
                <a:ext uri="{FF2B5EF4-FFF2-40B4-BE49-F238E27FC236}">
                  <a16:creationId xmlns:a16="http://schemas.microsoft.com/office/drawing/2014/main" xmlns="" id="{BCA979E5-8C38-46BF-97C7-F5C1F1344286}"/>
                </a:ext>
              </a:extLst>
            </p:cNvPr>
            <p:cNvSpPr/>
            <p:nvPr/>
          </p:nvSpPr>
          <p:spPr>
            <a:xfrm>
              <a:off x="2418423" y="1227654"/>
              <a:ext cx="128761" cy="128761"/>
            </a:xfrm>
            <a:custGeom>
              <a:avLst/>
              <a:gdLst>
                <a:gd name="connsiteX0" fmla="*/ 14333 w 128761"/>
                <a:gd name="connsiteY0" fmla="*/ 0 h 128761"/>
                <a:gd name="connsiteX1" fmla="*/ 114428 w 128761"/>
                <a:gd name="connsiteY1" fmla="*/ 0 h 128761"/>
                <a:gd name="connsiteX2" fmla="*/ 128761 w 128761"/>
                <a:gd name="connsiteY2" fmla="*/ 14333 h 128761"/>
                <a:gd name="connsiteX3" fmla="*/ 128761 w 128761"/>
                <a:gd name="connsiteY3" fmla="*/ 114428 h 128761"/>
                <a:gd name="connsiteX4" fmla="*/ 114428 w 128761"/>
                <a:gd name="connsiteY4" fmla="*/ 128761 h 128761"/>
                <a:gd name="connsiteX5" fmla="*/ 14333 w 128761"/>
                <a:gd name="connsiteY5" fmla="*/ 128761 h 128761"/>
                <a:gd name="connsiteX6" fmla="*/ 0 w 128761"/>
                <a:gd name="connsiteY6" fmla="*/ 114428 h 128761"/>
                <a:gd name="connsiteX7" fmla="*/ 0 w 128761"/>
                <a:gd name="connsiteY7" fmla="*/ 14333 h 128761"/>
                <a:gd name="connsiteX8" fmla="*/ 14333 w 128761"/>
                <a:gd name="connsiteY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61" h="128761">
                  <a:moveTo>
                    <a:pt x="14333" y="0"/>
                  </a:moveTo>
                  <a:lnTo>
                    <a:pt x="114428" y="0"/>
                  </a:lnTo>
                  <a:cubicBezTo>
                    <a:pt x="122311" y="0"/>
                    <a:pt x="128761" y="6450"/>
                    <a:pt x="128761" y="14333"/>
                  </a:cubicBezTo>
                  <a:lnTo>
                    <a:pt x="128761" y="114428"/>
                  </a:lnTo>
                  <a:cubicBezTo>
                    <a:pt x="128761" y="122311"/>
                    <a:pt x="122311" y="128761"/>
                    <a:pt x="114428" y="128761"/>
                  </a:cubicBezTo>
                  <a:lnTo>
                    <a:pt x="14333" y="128761"/>
                  </a:lnTo>
                  <a:cubicBezTo>
                    <a:pt x="6450" y="128761"/>
                    <a:pt x="0" y="122311"/>
                    <a:pt x="0" y="114428"/>
                  </a:cubicBezTo>
                  <a:lnTo>
                    <a:pt x="0" y="14333"/>
                  </a:lnTo>
                  <a:cubicBezTo>
                    <a:pt x="0" y="6450"/>
                    <a:pt x="6450" y="0"/>
                    <a:pt x="14333" y="0"/>
                  </a:cubicBezTo>
                  <a:close/>
                </a:path>
              </a:pathLst>
            </a:custGeom>
            <a:solidFill>
              <a:srgbClr val="17A5FC"/>
            </a:solidFill>
            <a:ln w="1193" cap="flat">
              <a:noFill/>
              <a:prstDash val="solid"/>
              <a:miter/>
            </a:ln>
          </p:spPr>
          <p:txBody>
            <a:bodyPr rtlCol="0" anchor="ctr"/>
            <a:lstStyle/>
            <a:p>
              <a:endParaRPr lang="zh-CN" altLang="en-US" dirty="0"/>
            </a:p>
          </p:txBody>
        </p:sp>
        <p:sp>
          <p:nvSpPr>
            <p:cNvPr id="191" name="任意多边形: 形状 190">
              <a:extLst>
                <a:ext uri="{FF2B5EF4-FFF2-40B4-BE49-F238E27FC236}">
                  <a16:creationId xmlns:a16="http://schemas.microsoft.com/office/drawing/2014/main" xmlns="" id="{4F8133FC-AD4E-43AF-AF9A-B984A4ABB923}"/>
                </a:ext>
              </a:extLst>
            </p:cNvPr>
            <p:cNvSpPr/>
            <p:nvPr/>
          </p:nvSpPr>
          <p:spPr>
            <a:xfrm>
              <a:off x="1534890" y="1333959"/>
              <a:ext cx="128761" cy="128761"/>
            </a:xfrm>
            <a:custGeom>
              <a:avLst/>
              <a:gdLst>
                <a:gd name="connsiteX0" fmla="*/ 14333 w 128761"/>
                <a:gd name="connsiteY0" fmla="*/ 0 h 128761"/>
                <a:gd name="connsiteX1" fmla="*/ 114428 w 128761"/>
                <a:gd name="connsiteY1" fmla="*/ 0 h 128761"/>
                <a:gd name="connsiteX2" fmla="*/ 128761 w 128761"/>
                <a:gd name="connsiteY2" fmla="*/ 14333 h 128761"/>
                <a:gd name="connsiteX3" fmla="*/ 128761 w 128761"/>
                <a:gd name="connsiteY3" fmla="*/ 114428 h 128761"/>
                <a:gd name="connsiteX4" fmla="*/ 114428 w 128761"/>
                <a:gd name="connsiteY4" fmla="*/ 128761 h 128761"/>
                <a:gd name="connsiteX5" fmla="*/ 14333 w 128761"/>
                <a:gd name="connsiteY5" fmla="*/ 128761 h 128761"/>
                <a:gd name="connsiteX6" fmla="*/ 0 w 128761"/>
                <a:gd name="connsiteY6" fmla="*/ 114428 h 128761"/>
                <a:gd name="connsiteX7" fmla="*/ 0 w 128761"/>
                <a:gd name="connsiteY7" fmla="*/ 14333 h 128761"/>
                <a:gd name="connsiteX8" fmla="*/ 14333 w 128761"/>
                <a:gd name="connsiteY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61" h="128761">
                  <a:moveTo>
                    <a:pt x="14333" y="0"/>
                  </a:moveTo>
                  <a:lnTo>
                    <a:pt x="114428" y="0"/>
                  </a:lnTo>
                  <a:cubicBezTo>
                    <a:pt x="122311" y="0"/>
                    <a:pt x="128761" y="6450"/>
                    <a:pt x="128761" y="14333"/>
                  </a:cubicBezTo>
                  <a:lnTo>
                    <a:pt x="128761" y="114428"/>
                  </a:lnTo>
                  <a:cubicBezTo>
                    <a:pt x="128761" y="122311"/>
                    <a:pt x="122311" y="128761"/>
                    <a:pt x="114428" y="128761"/>
                  </a:cubicBezTo>
                  <a:lnTo>
                    <a:pt x="14333" y="128761"/>
                  </a:lnTo>
                  <a:cubicBezTo>
                    <a:pt x="6450" y="128761"/>
                    <a:pt x="0" y="122311"/>
                    <a:pt x="0" y="114428"/>
                  </a:cubicBezTo>
                  <a:lnTo>
                    <a:pt x="0" y="14333"/>
                  </a:lnTo>
                  <a:cubicBezTo>
                    <a:pt x="0" y="6331"/>
                    <a:pt x="6450" y="0"/>
                    <a:pt x="14333" y="0"/>
                  </a:cubicBezTo>
                  <a:close/>
                </a:path>
              </a:pathLst>
            </a:custGeom>
            <a:solidFill>
              <a:srgbClr val="2B7EE8"/>
            </a:solidFill>
            <a:ln w="1193" cap="flat">
              <a:noFill/>
              <a:prstDash val="solid"/>
              <a:miter/>
            </a:ln>
          </p:spPr>
          <p:txBody>
            <a:bodyPr rtlCol="0" anchor="ctr"/>
            <a:lstStyle/>
            <a:p>
              <a:endParaRPr lang="zh-CN" altLang="en-US" dirty="0"/>
            </a:p>
          </p:txBody>
        </p:sp>
        <p:sp>
          <p:nvSpPr>
            <p:cNvPr id="192" name="任意多边形: 形状 191">
              <a:extLst>
                <a:ext uri="{FF2B5EF4-FFF2-40B4-BE49-F238E27FC236}">
                  <a16:creationId xmlns:a16="http://schemas.microsoft.com/office/drawing/2014/main" xmlns="" id="{7F7EF24A-FB18-4750-AEE8-7C9071D490EA}"/>
                </a:ext>
              </a:extLst>
            </p:cNvPr>
            <p:cNvSpPr/>
            <p:nvPr/>
          </p:nvSpPr>
          <p:spPr>
            <a:xfrm>
              <a:off x="1534890" y="1528057"/>
              <a:ext cx="128761" cy="128761"/>
            </a:xfrm>
            <a:custGeom>
              <a:avLst/>
              <a:gdLst>
                <a:gd name="connsiteX0" fmla="*/ 114070 w 128761"/>
                <a:gd name="connsiteY0" fmla="*/ 7525 h 128761"/>
                <a:gd name="connsiteX1" fmla="*/ 120878 w 128761"/>
                <a:gd name="connsiteY1" fmla="*/ 14333 h 128761"/>
                <a:gd name="connsiteX2" fmla="*/ 120878 w 128761"/>
                <a:gd name="connsiteY2" fmla="*/ 114428 h 128761"/>
                <a:gd name="connsiteX3" fmla="*/ 114070 w 128761"/>
                <a:gd name="connsiteY3" fmla="*/ 121236 h 128761"/>
                <a:gd name="connsiteX4" fmla="*/ 14333 w 128761"/>
                <a:gd name="connsiteY4" fmla="*/ 121236 h 128761"/>
                <a:gd name="connsiteX5" fmla="*/ 7525 w 128761"/>
                <a:gd name="connsiteY5" fmla="*/ 114428 h 128761"/>
                <a:gd name="connsiteX6" fmla="*/ 7525 w 128761"/>
                <a:gd name="connsiteY6" fmla="*/ 14333 h 128761"/>
                <a:gd name="connsiteX7" fmla="*/ 14333 w 128761"/>
                <a:gd name="connsiteY7" fmla="*/ 7525 h 128761"/>
                <a:gd name="connsiteX8" fmla="*/ 114428 w 128761"/>
                <a:gd name="connsiteY8" fmla="*/ 7525 h 128761"/>
                <a:gd name="connsiteX9" fmla="*/ 114428 w 128761"/>
                <a:gd name="connsiteY9" fmla="*/ 0 h 128761"/>
                <a:gd name="connsiteX10" fmla="*/ 14333 w 128761"/>
                <a:gd name="connsiteY10" fmla="*/ 0 h 128761"/>
                <a:gd name="connsiteX11" fmla="*/ 0 w 128761"/>
                <a:gd name="connsiteY11" fmla="*/ 14333 h 128761"/>
                <a:gd name="connsiteX12" fmla="*/ 0 w 128761"/>
                <a:gd name="connsiteY12" fmla="*/ 114428 h 128761"/>
                <a:gd name="connsiteX13" fmla="*/ 14333 w 128761"/>
                <a:gd name="connsiteY13" fmla="*/ 128761 h 128761"/>
                <a:gd name="connsiteX14" fmla="*/ 114428 w 128761"/>
                <a:gd name="connsiteY14" fmla="*/ 128761 h 128761"/>
                <a:gd name="connsiteX15" fmla="*/ 128761 w 128761"/>
                <a:gd name="connsiteY15" fmla="*/ 114428 h 128761"/>
                <a:gd name="connsiteX16" fmla="*/ 128761 w 128761"/>
                <a:gd name="connsiteY16" fmla="*/ 14333 h 128761"/>
                <a:gd name="connsiteX17" fmla="*/ 114428 w 128761"/>
                <a:gd name="connsiteY17" fmla="*/ 0 h 128761"/>
                <a:gd name="connsiteX18" fmla="*/ 114428 w 128761"/>
                <a:gd name="connsiteY1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761" h="128761">
                  <a:moveTo>
                    <a:pt x="114070" y="7525"/>
                  </a:moveTo>
                  <a:cubicBezTo>
                    <a:pt x="117772" y="7525"/>
                    <a:pt x="120878" y="10511"/>
                    <a:pt x="120878" y="14333"/>
                  </a:cubicBezTo>
                  <a:lnTo>
                    <a:pt x="120878" y="114428"/>
                  </a:lnTo>
                  <a:cubicBezTo>
                    <a:pt x="120878" y="118131"/>
                    <a:pt x="117892" y="121236"/>
                    <a:pt x="114070" y="121236"/>
                  </a:cubicBezTo>
                  <a:lnTo>
                    <a:pt x="14333" y="121236"/>
                  </a:lnTo>
                  <a:cubicBezTo>
                    <a:pt x="10631" y="121236"/>
                    <a:pt x="7644" y="118131"/>
                    <a:pt x="7525" y="114428"/>
                  </a:cubicBezTo>
                  <a:lnTo>
                    <a:pt x="7525" y="14333"/>
                  </a:lnTo>
                  <a:cubicBezTo>
                    <a:pt x="7525" y="10631"/>
                    <a:pt x="10631" y="7644"/>
                    <a:pt x="14333" y="7525"/>
                  </a:cubicBezTo>
                  <a:lnTo>
                    <a:pt x="114428" y="7525"/>
                  </a:lnTo>
                  <a:moveTo>
                    <a:pt x="114428" y="0"/>
                  </a:moveTo>
                  <a:lnTo>
                    <a:pt x="14333" y="0"/>
                  </a:lnTo>
                  <a:cubicBezTo>
                    <a:pt x="6450" y="0"/>
                    <a:pt x="0" y="6450"/>
                    <a:pt x="0" y="14333"/>
                  </a:cubicBezTo>
                  <a:lnTo>
                    <a:pt x="0" y="114428"/>
                  </a:lnTo>
                  <a:cubicBezTo>
                    <a:pt x="0" y="122311"/>
                    <a:pt x="6450" y="128761"/>
                    <a:pt x="14333" y="128761"/>
                  </a:cubicBezTo>
                  <a:lnTo>
                    <a:pt x="114428" y="128761"/>
                  </a:lnTo>
                  <a:cubicBezTo>
                    <a:pt x="122311" y="128761"/>
                    <a:pt x="128761" y="122311"/>
                    <a:pt x="128761" y="114428"/>
                  </a:cubicBezTo>
                  <a:lnTo>
                    <a:pt x="128761" y="14333"/>
                  </a:lnTo>
                  <a:cubicBezTo>
                    <a:pt x="128761" y="6450"/>
                    <a:pt x="122311" y="0"/>
                    <a:pt x="114428" y="0"/>
                  </a:cubicBezTo>
                  <a:lnTo>
                    <a:pt x="114428" y="0"/>
                  </a:lnTo>
                  <a:close/>
                </a:path>
              </a:pathLst>
            </a:custGeom>
            <a:solidFill>
              <a:srgbClr val="745CA1"/>
            </a:solidFill>
            <a:ln w="1193"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625D1A30-596F-4B5C-ACBA-2C02D581D81D}"/>
                </a:ext>
              </a:extLst>
            </p:cNvPr>
            <p:cNvSpPr/>
            <p:nvPr/>
          </p:nvSpPr>
          <p:spPr>
            <a:xfrm>
              <a:off x="1574665" y="1568191"/>
              <a:ext cx="48972" cy="48852"/>
            </a:xfrm>
            <a:custGeom>
              <a:avLst/>
              <a:gdLst>
                <a:gd name="connsiteX0" fmla="*/ 24247 w 48972"/>
                <a:gd name="connsiteY0" fmla="*/ 0 h 48852"/>
                <a:gd name="connsiteX1" fmla="*/ 20664 w 48972"/>
                <a:gd name="connsiteY1" fmla="*/ 3583 h 48852"/>
                <a:gd name="connsiteX2" fmla="*/ 20664 w 48972"/>
                <a:gd name="connsiteY2" fmla="*/ 20783 h 48852"/>
                <a:gd name="connsiteX3" fmla="*/ 3583 w 48972"/>
                <a:gd name="connsiteY3" fmla="*/ 20783 h 48852"/>
                <a:gd name="connsiteX4" fmla="*/ 0 w 48972"/>
                <a:gd name="connsiteY4" fmla="*/ 24367 h 48852"/>
                <a:gd name="connsiteX5" fmla="*/ 3583 w 48972"/>
                <a:gd name="connsiteY5" fmla="*/ 27950 h 48852"/>
                <a:gd name="connsiteX6" fmla="*/ 20783 w 48972"/>
                <a:gd name="connsiteY6" fmla="*/ 27950 h 48852"/>
                <a:gd name="connsiteX7" fmla="*/ 20783 w 48972"/>
                <a:gd name="connsiteY7" fmla="*/ 45270 h 48852"/>
                <a:gd name="connsiteX8" fmla="*/ 24367 w 48972"/>
                <a:gd name="connsiteY8" fmla="*/ 48853 h 48852"/>
                <a:gd name="connsiteX9" fmla="*/ 24367 w 48972"/>
                <a:gd name="connsiteY9" fmla="*/ 48853 h 48852"/>
                <a:gd name="connsiteX10" fmla="*/ 27950 w 48972"/>
                <a:gd name="connsiteY10" fmla="*/ 45270 h 48852"/>
                <a:gd name="connsiteX11" fmla="*/ 27950 w 48972"/>
                <a:gd name="connsiteY11" fmla="*/ 45270 h 48852"/>
                <a:gd name="connsiteX12" fmla="*/ 27950 w 48972"/>
                <a:gd name="connsiteY12" fmla="*/ 27950 h 48852"/>
                <a:gd name="connsiteX13" fmla="*/ 45389 w 48972"/>
                <a:gd name="connsiteY13" fmla="*/ 27950 h 48852"/>
                <a:gd name="connsiteX14" fmla="*/ 48972 w 48972"/>
                <a:gd name="connsiteY14" fmla="*/ 24367 h 48852"/>
                <a:gd name="connsiteX15" fmla="*/ 45389 w 48972"/>
                <a:gd name="connsiteY15" fmla="*/ 20783 h 48852"/>
                <a:gd name="connsiteX16" fmla="*/ 27831 w 48972"/>
                <a:gd name="connsiteY16" fmla="*/ 20783 h 48852"/>
                <a:gd name="connsiteX17" fmla="*/ 27831 w 48972"/>
                <a:gd name="connsiteY17" fmla="*/ 3583 h 48852"/>
                <a:gd name="connsiteX18" fmla="*/ 24247 w 48972"/>
                <a:gd name="connsiteY18" fmla="*/ 0 h 48852"/>
                <a:gd name="connsiteX19" fmla="*/ 24247 w 48972"/>
                <a:gd name="connsiteY19" fmla="*/ 0 h 48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972" h="48852">
                  <a:moveTo>
                    <a:pt x="24247" y="0"/>
                  </a:moveTo>
                  <a:cubicBezTo>
                    <a:pt x="22217" y="0"/>
                    <a:pt x="20664" y="1672"/>
                    <a:pt x="20664" y="3583"/>
                  </a:cubicBezTo>
                  <a:lnTo>
                    <a:pt x="20664" y="20783"/>
                  </a:lnTo>
                  <a:lnTo>
                    <a:pt x="3583" y="20783"/>
                  </a:lnTo>
                  <a:cubicBezTo>
                    <a:pt x="1672" y="20783"/>
                    <a:pt x="0" y="22336"/>
                    <a:pt x="0" y="24367"/>
                  </a:cubicBezTo>
                  <a:cubicBezTo>
                    <a:pt x="0" y="26278"/>
                    <a:pt x="1553" y="27831"/>
                    <a:pt x="3583" y="27950"/>
                  </a:cubicBezTo>
                  <a:lnTo>
                    <a:pt x="20783" y="27950"/>
                  </a:lnTo>
                  <a:lnTo>
                    <a:pt x="20783" y="45270"/>
                  </a:lnTo>
                  <a:cubicBezTo>
                    <a:pt x="20783" y="47181"/>
                    <a:pt x="22336" y="48853"/>
                    <a:pt x="24367" y="48853"/>
                  </a:cubicBezTo>
                  <a:cubicBezTo>
                    <a:pt x="24367" y="48853"/>
                    <a:pt x="24367" y="48853"/>
                    <a:pt x="24367" y="48853"/>
                  </a:cubicBezTo>
                  <a:cubicBezTo>
                    <a:pt x="26278" y="48853"/>
                    <a:pt x="27950" y="47300"/>
                    <a:pt x="27950" y="45270"/>
                  </a:cubicBezTo>
                  <a:lnTo>
                    <a:pt x="27950" y="45270"/>
                  </a:lnTo>
                  <a:lnTo>
                    <a:pt x="27950" y="27950"/>
                  </a:lnTo>
                  <a:lnTo>
                    <a:pt x="45389" y="27950"/>
                  </a:lnTo>
                  <a:cubicBezTo>
                    <a:pt x="47300" y="27950"/>
                    <a:pt x="48972" y="26397"/>
                    <a:pt x="48972" y="24367"/>
                  </a:cubicBezTo>
                  <a:cubicBezTo>
                    <a:pt x="48972" y="22456"/>
                    <a:pt x="47420" y="20903"/>
                    <a:pt x="45389" y="20783"/>
                  </a:cubicBezTo>
                  <a:lnTo>
                    <a:pt x="27831" y="20783"/>
                  </a:lnTo>
                  <a:lnTo>
                    <a:pt x="27831" y="3583"/>
                  </a:lnTo>
                  <a:cubicBezTo>
                    <a:pt x="27950" y="1672"/>
                    <a:pt x="26397" y="119"/>
                    <a:pt x="24247" y="0"/>
                  </a:cubicBezTo>
                  <a:cubicBezTo>
                    <a:pt x="24367" y="0"/>
                    <a:pt x="24367" y="0"/>
                    <a:pt x="24247" y="0"/>
                  </a:cubicBezTo>
                  <a:close/>
                </a:path>
              </a:pathLst>
            </a:custGeom>
            <a:solidFill>
              <a:srgbClr val="E8E8F7"/>
            </a:solidFill>
            <a:ln w="1193"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44BF57B4-4CED-42E3-AB94-BB3999F59C5A}"/>
                </a:ext>
              </a:extLst>
            </p:cNvPr>
            <p:cNvSpPr/>
            <p:nvPr/>
          </p:nvSpPr>
          <p:spPr>
            <a:xfrm>
              <a:off x="1774854" y="1354146"/>
              <a:ext cx="370039" cy="40013"/>
            </a:xfrm>
            <a:custGeom>
              <a:avLst/>
              <a:gdLst>
                <a:gd name="connsiteX0" fmla="*/ 19947 w 370039"/>
                <a:gd name="connsiteY0" fmla="*/ 0 h 40013"/>
                <a:gd name="connsiteX1" fmla="*/ 350092 w 370039"/>
                <a:gd name="connsiteY1" fmla="*/ 0 h 40013"/>
                <a:gd name="connsiteX2" fmla="*/ 370040 w 370039"/>
                <a:gd name="connsiteY2" fmla="*/ 19947 h 40013"/>
                <a:gd name="connsiteX3" fmla="*/ 370040 w 370039"/>
                <a:gd name="connsiteY3" fmla="*/ 20067 h 40013"/>
                <a:gd name="connsiteX4" fmla="*/ 350092 w 370039"/>
                <a:gd name="connsiteY4" fmla="*/ 40014 h 40013"/>
                <a:gd name="connsiteX5" fmla="*/ 19947 w 370039"/>
                <a:gd name="connsiteY5" fmla="*/ 40014 h 40013"/>
                <a:gd name="connsiteX6" fmla="*/ 0 w 370039"/>
                <a:gd name="connsiteY6" fmla="*/ 20067 h 40013"/>
                <a:gd name="connsiteX7" fmla="*/ 0 w 370039"/>
                <a:gd name="connsiteY7" fmla="*/ 19947 h 40013"/>
                <a:gd name="connsiteX8" fmla="*/ 19947 w 370039"/>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039" h="40013">
                  <a:moveTo>
                    <a:pt x="19947" y="0"/>
                  </a:moveTo>
                  <a:lnTo>
                    <a:pt x="350092" y="0"/>
                  </a:lnTo>
                  <a:cubicBezTo>
                    <a:pt x="361081" y="0"/>
                    <a:pt x="370040" y="8958"/>
                    <a:pt x="370040" y="19947"/>
                  </a:cubicBezTo>
                  <a:lnTo>
                    <a:pt x="370040" y="20067"/>
                  </a:lnTo>
                  <a:cubicBezTo>
                    <a:pt x="370040" y="31056"/>
                    <a:pt x="361081" y="40014"/>
                    <a:pt x="350092" y="40014"/>
                  </a:cubicBezTo>
                  <a:lnTo>
                    <a:pt x="19947" y="40014"/>
                  </a:lnTo>
                  <a:cubicBezTo>
                    <a:pt x="8958" y="40014"/>
                    <a:pt x="0" y="31056"/>
                    <a:pt x="0" y="20067"/>
                  </a:cubicBezTo>
                  <a:lnTo>
                    <a:pt x="0" y="19947"/>
                  </a:lnTo>
                  <a:cubicBezTo>
                    <a:pt x="0" y="8958"/>
                    <a:pt x="8958" y="0"/>
                    <a:pt x="19947" y="0"/>
                  </a:cubicBezTo>
                  <a:close/>
                </a:path>
              </a:pathLst>
            </a:custGeom>
            <a:solidFill>
              <a:srgbClr val="72D9DB"/>
            </a:solidFill>
            <a:ln w="1193"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9A1AA9E2-9929-4130-947F-B0D5810DD6FA}"/>
                </a:ext>
              </a:extLst>
            </p:cNvPr>
            <p:cNvSpPr/>
            <p:nvPr/>
          </p:nvSpPr>
          <p:spPr>
            <a:xfrm>
              <a:off x="1774854" y="1139623"/>
              <a:ext cx="258717" cy="40013"/>
            </a:xfrm>
            <a:custGeom>
              <a:avLst/>
              <a:gdLst>
                <a:gd name="connsiteX0" fmla="*/ 19947 w 258717"/>
                <a:gd name="connsiteY0" fmla="*/ 0 h 40013"/>
                <a:gd name="connsiteX1" fmla="*/ 238770 w 258717"/>
                <a:gd name="connsiteY1" fmla="*/ 0 h 40013"/>
                <a:gd name="connsiteX2" fmla="*/ 258717 w 258717"/>
                <a:gd name="connsiteY2" fmla="*/ 19947 h 40013"/>
                <a:gd name="connsiteX3" fmla="*/ 258717 w 258717"/>
                <a:gd name="connsiteY3" fmla="*/ 20067 h 40013"/>
                <a:gd name="connsiteX4" fmla="*/ 238770 w 258717"/>
                <a:gd name="connsiteY4" fmla="*/ 40014 h 40013"/>
                <a:gd name="connsiteX5" fmla="*/ 19947 w 258717"/>
                <a:gd name="connsiteY5" fmla="*/ 40014 h 40013"/>
                <a:gd name="connsiteX6" fmla="*/ 0 w 258717"/>
                <a:gd name="connsiteY6" fmla="*/ 20067 h 40013"/>
                <a:gd name="connsiteX7" fmla="*/ 0 w 258717"/>
                <a:gd name="connsiteY7" fmla="*/ 19947 h 40013"/>
                <a:gd name="connsiteX8" fmla="*/ 19947 w 25871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17" h="40013">
                  <a:moveTo>
                    <a:pt x="19947" y="0"/>
                  </a:moveTo>
                  <a:lnTo>
                    <a:pt x="238770" y="0"/>
                  </a:lnTo>
                  <a:cubicBezTo>
                    <a:pt x="249759" y="0"/>
                    <a:pt x="258717" y="8958"/>
                    <a:pt x="258717" y="19947"/>
                  </a:cubicBezTo>
                  <a:lnTo>
                    <a:pt x="258717" y="20067"/>
                  </a:lnTo>
                  <a:cubicBezTo>
                    <a:pt x="258717" y="31056"/>
                    <a:pt x="249759" y="40014"/>
                    <a:pt x="238770" y="40014"/>
                  </a:cubicBezTo>
                  <a:lnTo>
                    <a:pt x="19947" y="40014"/>
                  </a:lnTo>
                  <a:cubicBezTo>
                    <a:pt x="8958" y="40014"/>
                    <a:pt x="0" y="31056"/>
                    <a:pt x="0" y="20067"/>
                  </a:cubicBezTo>
                  <a:lnTo>
                    <a:pt x="0" y="19947"/>
                  </a:lnTo>
                  <a:cubicBezTo>
                    <a:pt x="0" y="8958"/>
                    <a:pt x="8958" y="0"/>
                    <a:pt x="19947" y="0"/>
                  </a:cubicBezTo>
                  <a:close/>
                </a:path>
              </a:pathLst>
            </a:custGeom>
            <a:solidFill>
              <a:srgbClr val="FFFFFF"/>
            </a:solidFill>
            <a:ln w="1193"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A92836A9-7647-41D5-B57F-78CECEB742B3}"/>
                </a:ext>
              </a:extLst>
            </p:cNvPr>
            <p:cNvSpPr/>
            <p:nvPr/>
          </p:nvSpPr>
          <p:spPr>
            <a:xfrm>
              <a:off x="1774854" y="1447312"/>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839"/>
                    <a:pt x="8958" y="0"/>
                    <a:pt x="19947" y="0"/>
                  </a:cubicBezTo>
                  <a:close/>
                </a:path>
              </a:pathLst>
            </a:custGeom>
            <a:solidFill>
              <a:srgbClr val="2B7EE8"/>
            </a:solidFill>
            <a:ln w="1193" cap="flat">
              <a:noFill/>
              <a:prstDash val="solid"/>
              <a:miter/>
            </a:ln>
          </p:spPr>
          <p:txBody>
            <a:bodyPr rtlCol="0" anchor="ctr"/>
            <a:lstStyle/>
            <a:p>
              <a:endParaRPr lang="zh-CN" altLang="en-US" dirty="0"/>
            </a:p>
          </p:txBody>
        </p:sp>
        <p:sp>
          <p:nvSpPr>
            <p:cNvPr id="197" name="任意多边形: 形状 196">
              <a:extLst>
                <a:ext uri="{FF2B5EF4-FFF2-40B4-BE49-F238E27FC236}">
                  <a16:creationId xmlns:a16="http://schemas.microsoft.com/office/drawing/2014/main" xmlns="" id="{71ED052B-D0D5-412E-BE92-1BA525D841AB}"/>
                </a:ext>
              </a:extLst>
            </p:cNvPr>
            <p:cNvSpPr/>
            <p:nvPr/>
          </p:nvSpPr>
          <p:spPr>
            <a:xfrm>
              <a:off x="2600576" y="1227654"/>
              <a:ext cx="592445" cy="40013"/>
            </a:xfrm>
            <a:custGeom>
              <a:avLst/>
              <a:gdLst>
                <a:gd name="connsiteX0" fmla="*/ 19947 w 592445"/>
                <a:gd name="connsiteY0" fmla="*/ 0 h 40013"/>
                <a:gd name="connsiteX1" fmla="*/ 572499 w 592445"/>
                <a:gd name="connsiteY1" fmla="*/ 0 h 40013"/>
                <a:gd name="connsiteX2" fmla="*/ 592446 w 592445"/>
                <a:gd name="connsiteY2" fmla="*/ 19947 h 40013"/>
                <a:gd name="connsiteX3" fmla="*/ 592446 w 592445"/>
                <a:gd name="connsiteY3" fmla="*/ 20067 h 40013"/>
                <a:gd name="connsiteX4" fmla="*/ 572499 w 592445"/>
                <a:gd name="connsiteY4" fmla="*/ 40014 h 40013"/>
                <a:gd name="connsiteX5" fmla="*/ 19947 w 592445"/>
                <a:gd name="connsiteY5" fmla="*/ 40014 h 40013"/>
                <a:gd name="connsiteX6" fmla="*/ 0 w 592445"/>
                <a:gd name="connsiteY6" fmla="*/ 20067 h 40013"/>
                <a:gd name="connsiteX7" fmla="*/ 0 w 592445"/>
                <a:gd name="connsiteY7" fmla="*/ 19947 h 40013"/>
                <a:gd name="connsiteX8" fmla="*/ 19947 w 59244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445" h="40013">
                  <a:moveTo>
                    <a:pt x="19947" y="0"/>
                  </a:moveTo>
                  <a:lnTo>
                    <a:pt x="572499" y="0"/>
                  </a:lnTo>
                  <a:cubicBezTo>
                    <a:pt x="583487" y="0"/>
                    <a:pt x="592446" y="8958"/>
                    <a:pt x="592446" y="19947"/>
                  </a:cubicBezTo>
                  <a:lnTo>
                    <a:pt x="592446" y="20067"/>
                  </a:lnTo>
                  <a:cubicBezTo>
                    <a:pt x="592446" y="31056"/>
                    <a:pt x="583487" y="40014"/>
                    <a:pt x="572499" y="40014"/>
                  </a:cubicBezTo>
                  <a:lnTo>
                    <a:pt x="19947" y="40014"/>
                  </a:lnTo>
                  <a:cubicBezTo>
                    <a:pt x="8958" y="40014"/>
                    <a:pt x="0" y="31056"/>
                    <a:pt x="0" y="20067"/>
                  </a:cubicBezTo>
                  <a:lnTo>
                    <a:pt x="0" y="19947"/>
                  </a:lnTo>
                  <a:cubicBezTo>
                    <a:pt x="0" y="8839"/>
                    <a:pt x="8958"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2266E535-7F96-45FB-9821-831FF3456D92}"/>
                </a:ext>
              </a:extLst>
            </p:cNvPr>
            <p:cNvSpPr/>
            <p:nvPr/>
          </p:nvSpPr>
          <p:spPr>
            <a:xfrm>
              <a:off x="2600576" y="1316520"/>
              <a:ext cx="389987" cy="40013"/>
            </a:xfrm>
            <a:custGeom>
              <a:avLst/>
              <a:gdLst>
                <a:gd name="connsiteX0" fmla="*/ 19947 w 389987"/>
                <a:gd name="connsiteY0" fmla="*/ 0 h 40013"/>
                <a:gd name="connsiteX1" fmla="*/ 370040 w 389987"/>
                <a:gd name="connsiteY1" fmla="*/ 0 h 40013"/>
                <a:gd name="connsiteX2" fmla="*/ 389987 w 389987"/>
                <a:gd name="connsiteY2" fmla="*/ 19947 h 40013"/>
                <a:gd name="connsiteX3" fmla="*/ 389987 w 389987"/>
                <a:gd name="connsiteY3" fmla="*/ 20067 h 40013"/>
                <a:gd name="connsiteX4" fmla="*/ 370040 w 389987"/>
                <a:gd name="connsiteY4" fmla="*/ 40014 h 40013"/>
                <a:gd name="connsiteX5" fmla="*/ 19947 w 389987"/>
                <a:gd name="connsiteY5" fmla="*/ 40014 h 40013"/>
                <a:gd name="connsiteX6" fmla="*/ 0 w 389987"/>
                <a:gd name="connsiteY6" fmla="*/ 20067 h 40013"/>
                <a:gd name="connsiteX7" fmla="*/ 0 w 389987"/>
                <a:gd name="connsiteY7" fmla="*/ 19947 h 40013"/>
                <a:gd name="connsiteX8" fmla="*/ 19947 w 38998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87" h="40013">
                  <a:moveTo>
                    <a:pt x="19947" y="0"/>
                  </a:moveTo>
                  <a:lnTo>
                    <a:pt x="370040" y="0"/>
                  </a:lnTo>
                  <a:cubicBezTo>
                    <a:pt x="381029" y="0"/>
                    <a:pt x="389987" y="8958"/>
                    <a:pt x="389987" y="19947"/>
                  </a:cubicBezTo>
                  <a:lnTo>
                    <a:pt x="389987" y="20067"/>
                  </a:lnTo>
                  <a:cubicBezTo>
                    <a:pt x="389987" y="31056"/>
                    <a:pt x="381029" y="40014"/>
                    <a:pt x="370040" y="40014"/>
                  </a:cubicBezTo>
                  <a:lnTo>
                    <a:pt x="19947" y="40014"/>
                  </a:lnTo>
                  <a:cubicBezTo>
                    <a:pt x="8958" y="40014"/>
                    <a:pt x="0" y="31056"/>
                    <a:pt x="0" y="20067"/>
                  </a:cubicBezTo>
                  <a:lnTo>
                    <a:pt x="0" y="19947"/>
                  </a:lnTo>
                  <a:cubicBezTo>
                    <a:pt x="0" y="8958"/>
                    <a:pt x="8958"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8C9E63EF-257A-423E-A4FE-8A53FA263F3B}"/>
                </a:ext>
              </a:extLst>
            </p:cNvPr>
            <p:cNvSpPr/>
            <p:nvPr/>
          </p:nvSpPr>
          <p:spPr>
            <a:xfrm>
              <a:off x="2418423" y="1954355"/>
              <a:ext cx="128761" cy="128761"/>
            </a:xfrm>
            <a:custGeom>
              <a:avLst/>
              <a:gdLst>
                <a:gd name="connsiteX0" fmla="*/ 14333 w 128761"/>
                <a:gd name="connsiteY0" fmla="*/ 0 h 128761"/>
                <a:gd name="connsiteX1" fmla="*/ 114428 w 128761"/>
                <a:gd name="connsiteY1" fmla="*/ 0 h 128761"/>
                <a:gd name="connsiteX2" fmla="*/ 128761 w 128761"/>
                <a:gd name="connsiteY2" fmla="*/ 14333 h 128761"/>
                <a:gd name="connsiteX3" fmla="*/ 128761 w 128761"/>
                <a:gd name="connsiteY3" fmla="*/ 114428 h 128761"/>
                <a:gd name="connsiteX4" fmla="*/ 114428 w 128761"/>
                <a:gd name="connsiteY4" fmla="*/ 128761 h 128761"/>
                <a:gd name="connsiteX5" fmla="*/ 14333 w 128761"/>
                <a:gd name="connsiteY5" fmla="*/ 128761 h 128761"/>
                <a:gd name="connsiteX6" fmla="*/ 0 w 128761"/>
                <a:gd name="connsiteY6" fmla="*/ 114428 h 128761"/>
                <a:gd name="connsiteX7" fmla="*/ 0 w 128761"/>
                <a:gd name="connsiteY7" fmla="*/ 14333 h 128761"/>
                <a:gd name="connsiteX8" fmla="*/ 14333 w 128761"/>
                <a:gd name="connsiteY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61" h="128761">
                  <a:moveTo>
                    <a:pt x="14333" y="0"/>
                  </a:moveTo>
                  <a:lnTo>
                    <a:pt x="114428" y="0"/>
                  </a:lnTo>
                  <a:cubicBezTo>
                    <a:pt x="122311" y="0"/>
                    <a:pt x="128761" y="6450"/>
                    <a:pt x="128761" y="14333"/>
                  </a:cubicBezTo>
                  <a:lnTo>
                    <a:pt x="128761" y="114428"/>
                  </a:lnTo>
                  <a:cubicBezTo>
                    <a:pt x="128761" y="122311"/>
                    <a:pt x="122311" y="128761"/>
                    <a:pt x="114428" y="128761"/>
                  </a:cubicBezTo>
                  <a:lnTo>
                    <a:pt x="14333" y="128761"/>
                  </a:lnTo>
                  <a:cubicBezTo>
                    <a:pt x="6450" y="128761"/>
                    <a:pt x="0" y="122311"/>
                    <a:pt x="0" y="114428"/>
                  </a:cubicBezTo>
                  <a:lnTo>
                    <a:pt x="0" y="14333"/>
                  </a:lnTo>
                  <a:cubicBezTo>
                    <a:pt x="0" y="6450"/>
                    <a:pt x="6450" y="0"/>
                    <a:pt x="14333" y="0"/>
                  </a:cubicBezTo>
                  <a:close/>
                </a:path>
              </a:pathLst>
            </a:custGeom>
            <a:solidFill>
              <a:srgbClr val="17A5FC"/>
            </a:solidFill>
            <a:ln w="1193"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65EF3320-1522-4376-B271-04A7AA1C197B}"/>
                </a:ext>
              </a:extLst>
            </p:cNvPr>
            <p:cNvSpPr/>
            <p:nvPr/>
          </p:nvSpPr>
          <p:spPr>
            <a:xfrm>
              <a:off x="3557328" y="2055645"/>
              <a:ext cx="79311" cy="79311"/>
            </a:xfrm>
            <a:custGeom>
              <a:avLst/>
              <a:gdLst>
                <a:gd name="connsiteX0" fmla="*/ 8839 w 79311"/>
                <a:gd name="connsiteY0" fmla="*/ 0 h 79311"/>
                <a:gd name="connsiteX1" fmla="*/ 70472 w 79311"/>
                <a:gd name="connsiteY1" fmla="*/ 0 h 79311"/>
                <a:gd name="connsiteX2" fmla="*/ 79311 w 79311"/>
                <a:gd name="connsiteY2" fmla="*/ 8839 h 79311"/>
                <a:gd name="connsiteX3" fmla="*/ 79311 w 79311"/>
                <a:gd name="connsiteY3" fmla="*/ 70472 h 79311"/>
                <a:gd name="connsiteX4" fmla="*/ 70472 w 79311"/>
                <a:gd name="connsiteY4" fmla="*/ 79311 h 79311"/>
                <a:gd name="connsiteX5" fmla="*/ 8839 w 79311"/>
                <a:gd name="connsiteY5" fmla="*/ 79311 h 79311"/>
                <a:gd name="connsiteX6" fmla="*/ 0 w 79311"/>
                <a:gd name="connsiteY6" fmla="*/ 70472 h 79311"/>
                <a:gd name="connsiteX7" fmla="*/ 0 w 79311"/>
                <a:gd name="connsiteY7" fmla="*/ 8839 h 79311"/>
                <a:gd name="connsiteX8" fmla="*/ 8839 w 79311"/>
                <a:gd name="connsiteY8" fmla="*/ 0 h 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11" h="79311">
                  <a:moveTo>
                    <a:pt x="8839" y="0"/>
                  </a:moveTo>
                  <a:lnTo>
                    <a:pt x="70472" y="0"/>
                  </a:lnTo>
                  <a:cubicBezTo>
                    <a:pt x="75370" y="0"/>
                    <a:pt x="79311" y="3942"/>
                    <a:pt x="79311" y="8839"/>
                  </a:cubicBezTo>
                  <a:lnTo>
                    <a:pt x="79311" y="70472"/>
                  </a:lnTo>
                  <a:cubicBezTo>
                    <a:pt x="79311" y="75370"/>
                    <a:pt x="75370" y="79311"/>
                    <a:pt x="70472" y="79311"/>
                  </a:cubicBezTo>
                  <a:lnTo>
                    <a:pt x="8839" y="79311"/>
                  </a:lnTo>
                  <a:cubicBezTo>
                    <a:pt x="3942" y="79311"/>
                    <a:pt x="0" y="75370"/>
                    <a:pt x="0" y="70472"/>
                  </a:cubicBezTo>
                  <a:lnTo>
                    <a:pt x="0" y="8839"/>
                  </a:lnTo>
                  <a:cubicBezTo>
                    <a:pt x="0" y="4061"/>
                    <a:pt x="3942" y="0"/>
                    <a:pt x="8839" y="0"/>
                  </a:cubicBezTo>
                  <a:close/>
                </a:path>
              </a:pathLst>
            </a:custGeom>
            <a:solidFill>
              <a:srgbClr val="868AE0"/>
            </a:solidFill>
            <a:ln w="1193"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5D421646-C6E0-4453-9DD5-0083DB7723C4}"/>
                </a:ext>
              </a:extLst>
            </p:cNvPr>
            <p:cNvSpPr/>
            <p:nvPr/>
          </p:nvSpPr>
          <p:spPr>
            <a:xfrm>
              <a:off x="3557328" y="1197553"/>
              <a:ext cx="79311" cy="79311"/>
            </a:xfrm>
            <a:custGeom>
              <a:avLst/>
              <a:gdLst>
                <a:gd name="connsiteX0" fmla="*/ 8839 w 79311"/>
                <a:gd name="connsiteY0" fmla="*/ 0 h 79311"/>
                <a:gd name="connsiteX1" fmla="*/ 70472 w 79311"/>
                <a:gd name="connsiteY1" fmla="*/ 0 h 79311"/>
                <a:gd name="connsiteX2" fmla="*/ 79311 w 79311"/>
                <a:gd name="connsiteY2" fmla="*/ 8839 h 79311"/>
                <a:gd name="connsiteX3" fmla="*/ 79311 w 79311"/>
                <a:gd name="connsiteY3" fmla="*/ 70472 h 79311"/>
                <a:gd name="connsiteX4" fmla="*/ 70472 w 79311"/>
                <a:gd name="connsiteY4" fmla="*/ 79311 h 79311"/>
                <a:gd name="connsiteX5" fmla="*/ 8839 w 79311"/>
                <a:gd name="connsiteY5" fmla="*/ 79311 h 79311"/>
                <a:gd name="connsiteX6" fmla="*/ 0 w 79311"/>
                <a:gd name="connsiteY6" fmla="*/ 70472 h 79311"/>
                <a:gd name="connsiteX7" fmla="*/ 0 w 79311"/>
                <a:gd name="connsiteY7" fmla="*/ 8839 h 79311"/>
                <a:gd name="connsiteX8" fmla="*/ 8839 w 79311"/>
                <a:gd name="connsiteY8" fmla="*/ 0 h 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11" h="79311">
                  <a:moveTo>
                    <a:pt x="8839" y="0"/>
                  </a:moveTo>
                  <a:lnTo>
                    <a:pt x="70472" y="0"/>
                  </a:lnTo>
                  <a:cubicBezTo>
                    <a:pt x="75370" y="0"/>
                    <a:pt x="79311" y="3942"/>
                    <a:pt x="79311" y="8839"/>
                  </a:cubicBezTo>
                  <a:lnTo>
                    <a:pt x="79311" y="70472"/>
                  </a:lnTo>
                  <a:cubicBezTo>
                    <a:pt x="79311" y="75370"/>
                    <a:pt x="75370" y="79311"/>
                    <a:pt x="70472" y="79311"/>
                  </a:cubicBezTo>
                  <a:lnTo>
                    <a:pt x="8839" y="79311"/>
                  </a:lnTo>
                  <a:cubicBezTo>
                    <a:pt x="3942" y="79311"/>
                    <a:pt x="0" y="75370"/>
                    <a:pt x="0" y="70472"/>
                  </a:cubicBezTo>
                  <a:lnTo>
                    <a:pt x="0" y="8839"/>
                  </a:lnTo>
                  <a:cubicBezTo>
                    <a:pt x="0" y="4061"/>
                    <a:pt x="3942" y="0"/>
                    <a:pt x="8839" y="0"/>
                  </a:cubicBezTo>
                  <a:close/>
                </a:path>
              </a:pathLst>
            </a:custGeom>
            <a:solidFill>
              <a:srgbClr val="F4901E"/>
            </a:solidFill>
            <a:ln w="1193" cap="flat">
              <a:noFill/>
              <a:prstDash val="solid"/>
              <a:miter/>
            </a:ln>
          </p:spPr>
          <p:txBody>
            <a:bodyPr rtlCol="0" anchor="ctr"/>
            <a:lstStyle/>
            <a:p>
              <a:endParaRPr lang="zh-CN" altLang="en-US" dirty="0"/>
            </a:p>
          </p:txBody>
        </p:sp>
        <p:sp>
          <p:nvSpPr>
            <p:cNvPr id="202" name="任意多边形: 形状 201">
              <a:extLst>
                <a:ext uri="{FF2B5EF4-FFF2-40B4-BE49-F238E27FC236}">
                  <a16:creationId xmlns:a16="http://schemas.microsoft.com/office/drawing/2014/main" xmlns="" id="{B2B5A893-114D-4D65-9FE4-E746D46648BD}"/>
                </a:ext>
              </a:extLst>
            </p:cNvPr>
            <p:cNvSpPr/>
            <p:nvPr/>
          </p:nvSpPr>
          <p:spPr>
            <a:xfrm>
              <a:off x="2600576" y="1954355"/>
              <a:ext cx="693615" cy="40013"/>
            </a:xfrm>
            <a:custGeom>
              <a:avLst/>
              <a:gdLst>
                <a:gd name="connsiteX0" fmla="*/ 19947 w 693615"/>
                <a:gd name="connsiteY0" fmla="*/ 0 h 40013"/>
                <a:gd name="connsiteX1" fmla="*/ 673668 w 693615"/>
                <a:gd name="connsiteY1" fmla="*/ 0 h 40013"/>
                <a:gd name="connsiteX2" fmla="*/ 693615 w 693615"/>
                <a:gd name="connsiteY2" fmla="*/ 19947 h 40013"/>
                <a:gd name="connsiteX3" fmla="*/ 693615 w 693615"/>
                <a:gd name="connsiteY3" fmla="*/ 20067 h 40013"/>
                <a:gd name="connsiteX4" fmla="*/ 673668 w 693615"/>
                <a:gd name="connsiteY4" fmla="*/ 40014 h 40013"/>
                <a:gd name="connsiteX5" fmla="*/ 19947 w 693615"/>
                <a:gd name="connsiteY5" fmla="*/ 40014 h 40013"/>
                <a:gd name="connsiteX6" fmla="*/ 0 w 693615"/>
                <a:gd name="connsiteY6" fmla="*/ 20067 h 40013"/>
                <a:gd name="connsiteX7" fmla="*/ 0 w 693615"/>
                <a:gd name="connsiteY7" fmla="*/ 19947 h 40013"/>
                <a:gd name="connsiteX8" fmla="*/ 19947 w 69361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615" h="40013">
                  <a:moveTo>
                    <a:pt x="19947" y="0"/>
                  </a:moveTo>
                  <a:lnTo>
                    <a:pt x="673668" y="0"/>
                  </a:lnTo>
                  <a:cubicBezTo>
                    <a:pt x="684657" y="0"/>
                    <a:pt x="693615" y="8958"/>
                    <a:pt x="693615" y="19947"/>
                  </a:cubicBezTo>
                  <a:lnTo>
                    <a:pt x="693615" y="20067"/>
                  </a:lnTo>
                  <a:cubicBezTo>
                    <a:pt x="693615" y="31056"/>
                    <a:pt x="684657" y="40014"/>
                    <a:pt x="673668" y="40014"/>
                  </a:cubicBezTo>
                  <a:lnTo>
                    <a:pt x="19947" y="40014"/>
                  </a:lnTo>
                  <a:cubicBezTo>
                    <a:pt x="8958" y="40014"/>
                    <a:pt x="0" y="31056"/>
                    <a:pt x="0" y="20067"/>
                  </a:cubicBezTo>
                  <a:lnTo>
                    <a:pt x="0" y="19947"/>
                  </a:lnTo>
                  <a:cubicBezTo>
                    <a:pt x="0" y="8958"/>
                    <a:pt x="8958"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D8BBE502-1351-448F-81D2-66B22213285A}"/>
                </a:ext>
              </a:extLst>
            </p:cNvPr>
            <p:cNvSpPr/>
            <p:nvPr/>
          </p:nvSpPr>
          <p:spPr>
            <a:xfrm>
              <a:off x="2600576" y="2043222"/>
              <a:ext cx="491156" cy="40013"/>
            </a:xfrm>
            <a:custGeom>
              <a:avLst/>
              <a:gdLst>
                <a:gd name="connsiteX0" fmla="*/ 19947 w 491156"/>
                <a:gd name="connsiteY0" fmla="*/ 0 h 40013"/>
                <a:gd name="connsiteX1" fmla="*/ 471209 w 491156"/>
                <a:gd name="connsiteY1" fmla="*/ 0 h 40013"/>
                <a:gd name="connsiteX2" fmla="*/ 491157 w 491156"/>
                <a:gd name="connsiteY2" fmla="*/ 19947 h 40013"/>
                <a:gd name="connsiteX3" fmla="*/ 491157 w 491156"/>
                <a:gd name="connsiteY3" fmla="*/ 20067 h 40013"/>
                <a:gd name="connsiteX4" fmla="*/ 471209 w 491156"/>
                <a:gd name="connsiteY4" fmla="*/ 40014 h 40013"/>
                <a:gd name="connsiteX5" fmla="*/ 19947 w 491156"/>
                <a:gd name="connsiteY5" fmla="*/ 40014 h 40013"/>
                <a:gd name="connsiteX6" fmla="*/ 0 w 491156"/>
                <a:gd name="connsiteY6" fmla="*/ 20067 h 40013"/>
                <a:gd name="connsiteX7" fmla="*/ 0 w 491156"/>
                <a:gd name="connsiteY7" fmla="*/ 19947 h 40013"/>
                <a:gd name="connsiteX8" fmla="*/ 19947 w 491156"/>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1156" h="40013">
                  <a:moveTo>
                    <a:pt x="19947" y="0"/>
                  </a:moveTo>
                  <a:lnTo>
                    <a:pt x="471209" y="0"/>
                  </a:lnTo>
                  <a:cubicBezTo>
                    <a:pt x="482198" y="0"/>
                    <a:pt x="491157" y="8958"/>
                    <a:pt x="491157" y="19947"/>
                  </a:cubicBezTo>
                  <a:lnTo>
                    <a:pt x="491157" y="20067"/>
                  </a:lnTo>
                  <a:cubicBezTo>
                    <a:pt x="491157" y="31056"/>
                    <a:pt x="482198" y="40014"/>
                    <a:pt x="471209"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B4CD4566-B50E-4842-BF30-F311697FBF1E}"/>
                </a:ext>
              </a:extLst>
            </p:cNvPr>
            <p:cNvSpPr/>
            <p:nvPr/>
          </p:nvSpPr>
          <p:spPr>
            <a:xfrm>
              <a:off x="2600576" y="2132089"/>
              <a:ext cx="592445" cy="40013"/>
            </a:xfrm>
            <a:custGeom>
              <a:avLst/>
              <a:gdLst>
                <a:gd name="connsiteX0" fmla="*/ 19947 w 592445"/>
                <a:gd name="connsiteY0" fmla="*/ 0 h 40013"/>
                <a:gd name="connsiteX1" fmla="*/ 572499 w 592445"/>
                <a:gd name="connsiteY1" fmla="*/ 0 h 40013"/>
                <a:gd name="connsiteX2" fmla="*/ 592446 w 592445"/>
                <a:gd name="connsiteY2" fmla="*/ 19947 h 40013"/>
                <a:gd name="connsiteX3" fmla="*/ 592446 w 592445"/>
                <a:gd name="connsiteY3" fmla="*/ 20067 h 40013"/>
                <a:gd name="connsiteX4" fmla="*/ 572499 w 592445"/>
                <a:gd name="connsiteY4" fmla="*/ 40014 h 40013"/>
                <a:gd name="connsiteX5" fmla="*/ 19947 w 592445"/>
                <a:gd name="connsiteY5" fmla="*/ 40014 h 40013"/>
                <a:gd name="connsiteX6" fmla="*/ 0 w 592445"/>
                <a:gd name="connsiteY6" fmla="*/ 20067 h 40013"/>
                <a:gd name="connsiteX7" fmla="*/ 0 w 592445"/>
                <a:gd name="connsiteY7" fmla="*/ 19947 h 40013"/>
                <a:gd name="connsiteX8" fmla="*/ 19947 w 59244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445" h="40013">
                  <a:moveTo>
                    <a:pt x="19947" y="0"/>
                  </a:moveTo>
                  <a:lnTo>
                    <a:pt x="572499" y="0"/>
                  </a:lnTo>
                  <a:cubicBezTo>
                    <a:pt x="583487" y="0"/>
                    <a:pt x="592446" y="8958"/>
                    <a:pt x="592446" y="19947"/>
                  </a:cubicBezTo>
                  <a:lnTo>
                    <a:pt x="592446" y="20067"/>
                  </a:lnTo>
                  <a:cubicBezTo>
                    <a:pt x="592446" y="31056"/>
                    <a:pt x="583487" y="40014"/>
                    <a:pt x="572499"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511F3FCF-D492-46EC-B8E7-655C59EB3F33}"/>
                </a:ext>
              </a:extLst>
            </p:cNvPr>
            <p:cNvSpPr/>
            <p:nvPr/>
          </p:nvSpPr>
          <p:spPr>
            <a:xfrm>
              <a:off x="2600576" y="2220956"/>
              <a:ext cx="693615" cy="40013"/>
            </a:xfrm>
            <a:custGeom>
              <a:avLst/>
              <a:gdLst>
                <a:gd name="connsiteX0" fmla="*/ 19947 w 693615"/>
                <a:gd name="connsiteY0" fmla="*/ 0 h 40013"/>
                <a:gd name="connsiteX1" fmla="*/ 673668 w 693615"/>
                <a:gd name="connsiteY1" fmla="*/ 0 h 40013"/>
                <a:gd name="connsiteX2" fmla="*/ 693615 w 693615"/>
                <a:gd name="connsiteY2" fmla="*/ 19947 h 40013"/>
                <a:gd name="connsiteX3" fmla="*/ 693615 w 693615"/>
                <a:gd name="connsiteY3" fmla="*/ 20067 h 40013"/>
                <a:gd name="connsiteX4" fmla="*/ 673668 w 693615"/>
                <a:gd name="connsiteY4" fmla="*/ 40014 h 40013"/>
                <a:gd name="connsiteX5" fmla="*/ 19947 w 693615"/>
                <a:gd name="connsiteY5" fmla="*/ 40014 h 40013"/>
                <a:gd name="connsiteX6" fmla="*/ 0 w 693615"/>
                <a:gd name="connsiteY6" fmla="*/ 20067 h 40013"/>
                <a:gd name="connsiteX7" fmla="*/ 0 w 693615"/>
                <a:gd name="connsiteY7" fmla="*/ 19947 h 40013"/>
                <a:gd name="connsiteX8" fmla="*/ 19947 w 69361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615" h="40013">
                  <a:moveTo>
                    <a:pt x="19947" y="0"/>
                  </a:moveTo>
                  <a:lnTo>
                    <a:pt x="673668" y="0"/>
                  </a:lnTo>
                  <a:cubicBezTo>
                    <a:pt x="684657" y="0"/>
                    <a:pt x="693615" y="8958"/>
                    <a:pt x="693615" y="19947"/>
                  </a:cubicBezTo>
                  <a:lnTo>
                    <a:pt x="693615" y="20067"/>
                  </a:lnTo>
                  <a:cubicBezTo>
                    <a:pt x="693615" y="31056"/>
                    <a:pt x="684657" y="40014"/>
                    <a:pt x="673668" y="40014"/>
                  </a:cubicBezTo>
                  <a:lnTo>
                    <a:pt x="19947" y="40014"/>
                  </a:lnTo>
                  <a:cubicBezTo>
                    <a:pt x="8958" y="40014"/>
                    <a:pt x="0" y="31056"/>
                    <a:pt x="0" y="20067"/>
                  </a:cubicBezTo>
                  <a:lnTo>
                    <a:pt x="0" y="19947"/>
                  </a:lnTo>
                  <a:cubicBezTo>
                    <a:pt x="0" y="8958"/>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F5D34DBC-799B-408B-8135-3CFCA7A00690}"/>
                </a:ext>
              </a:extLst>
            </p:cNvPr>
            <p:cNvSpPr/>
            <p:nvPr/>
          </p:nvSpPr>
          <p:spPr>
            <a:xfrm>
              <a:off x="3557328" y="1317237"/>
              <a:ext cx="389987" cy="40013"/>
            </a:xfrm>
            <a:custGeom>
              <a:avLst/>
              <a:gdLst>
                <a:gd name="connsiteX0" fmla="*/ 19947 w 389987"/>
                <a:gd name="connsiteY0" fmla="*/ 0 h 40013"/>
                <a:gd name="connsiteX1" fmla="*/ 370040 w 389987"/>
                <a:gd name="connsiteY1" fmla="*/ 0 h 40013"/>
                <a:gd name="connsiteX2" fmla="*/ 389987 w 389987"/>
                <a:gd name="connsiteY2" fmla="*/ 19947 h 40013"/>
                <a:gd name="connsiteX3" fmla="*/ 389987 w 389987"/>
                <a:gd name="connsiteY3" fmla="*/ 20067 h 40013"/>
                <a:gd name="connsiteX4" fmla="*/ 370040 w 389987"/>
                <a:gd name="connsiteY4" fmla="*/ 40014 h 40013"/>
                <a:gd name="connsiteX5" fmla="*/ 19947 w 389987"/>
                <a:gd name="connsiteY5" fmla="*/ 40014 h 40013"/>
                <a:gd name="connsiteX6" fmla="*/ 0 w 389987"/>
                <a:gd name="connsiteY6" fmla="*/ 20067 h 40013"/>
                <a:gd name="connsiteX7" fmla="*/ 0 w 389987"/>
                <a:gd name="connsiteY7" fmla="*/ 19947 h 40013"/>
                <a:gd name="connsiteX8" fmla="*/ 19947 w 38998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87" h="40013">
                  <a:moveTo>
                    <a:pt x="19947" y="0"/>
                  </a:moveTo>
                  <a:lnTo>
                    <a:pt x="370040" y="0"/>
                  </a:lnTo>
                  <a:cubicBezTo>
                    <a:pt x="381029" y="0"/>
                    <a:pt x="389987" y="8958"/>
                    <a:pt x="389987" y="19947"/>
                  </a:cubicBezTo>
                  <a:lnTo>
                    <a:pt x="389987" y="20067"/>
                  </a:lnTo>
                  <a:cubicBezTo>
                    <a:pt x="389987" y="31056"/>
                    <a:pt x="381029" y="40014"/>
                    <a:pt x="370040" y="40014"/>
                  </a:cubicBezTo>
                  <a:lnTo>
                    <a:pt x="19947" y="40014"/>
                  </a:lnTo>
                  <a:cubicBezTo>
                    <a:pt x="8958" y="40014"/>
                    <a:pt x="0" y="31056"/>
                    <a:pt x="0" y="20067"/>
                  </a:cubicBezTo>
                  <a:lnTo>
                    <a:pt x="0" y="19947"/>
                  </a:lnTo>
                  <a:cubicBezTo>
                    <a:pt x="0" y="8958"/>
                    <a:pt x="8839"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E2C6D4F1-5E03-4878-9D8F-ECA101E3250A}"/>
                </a:ext>
              </a:extLst>
            </p:cNvPr>
            <p:cNvSpPr/>
            <p:nvPr/>
          </p:nvSpPr>
          <p:spPr>
            <a:xfrm>
              <a:off x="3557328" y="1406104"/>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39" y="0"/>
                    <a:pt x="288698" y="8958"/>
                    <a:pt x="288698" y="19947"/>
                  </a:cubicBezTo>
                  <a:lnTo>
                    <a:pt x="288698" y="20067"/>
                  </a:lnTo>
                  <a:cubicBezTo>
                    <a:pt x="288698" y="31056"/>
                    <a:pt x="279739" y="40014"/>
                    <a:pt x="268751" y="40014"/>
                  </a:cubicBezTo>
                  <a:lnTo>
                    <a:pt x="19947" y="40014"/>
                  </a:lnTo>
                  <a:cubicBezTo>
                    <a:pt x="8958" y="40014"/>
                    <a:pt x="0" y="31056"/>
                    <a:pt x="0" y="20067"/>
                  </a:cubicBezTo>
                  <a:lnTo>
                    <a:pt x="0" y="19947"/>
                  </a:lnTo>
                  <a:cubicBezTo>
                    <a:pt x="0" y="8958"/>
                    <a:pt x="8839"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3D137AC2-C381-4A6D-8143-EB098F99D996}"/>
                </a:ext>
              </a:extLst>
            </p:cNvPr>
            <p:cNvSpPr/>
            <p:nvPr/>
          </p:nvSpPr>
          <p:spPr>
            <a:xfrm>
              <a:off x="3557328" y="1494971"/>
              <a:ext cx="349495" cy="40013"/>
            </a:xfrm>
            <a:custGeom>
              <a:avLst/>
              <a:gdLst>
                <a:gd name="connsiteX0" fmla="*/ 19947 w 349495"/>
                <a:gd name="connsiteY0" fmla="*/ 0 h 40013"/>
                <a:gd name="connsiteX1" fmla="*/ 329548 w 349495"/>
                <a:gd name="connsiteY1" fmla="*/ 0 h 40013"/>
                <a:gd name="connsiteX2" fmla="*/ 349495 w 349495"/>
                <a:gd name="connsiteY2" fmla="*/ 19947 h 40013"/>
                <a:gd name="connsiteX3" fmla="*/ 349495 w 349495"/>
                <a:gd name="connsiteY3" fmla="*/ 20067 h 40013"/>
                <a:gd name="connsiteX4" fmla="*/ 329548 w 349495"/>
                <a:gd name="connsiteY4" fmla="*/ 40014 h 40013"/>
                <a:gd name="connsiteX5" fmla="*/ 19947 w 349495"/>
                <a:gd name="connsiteY5" fmla="*/ 40014 h 40013"/>
                <a:gd name="connsiteX6" fmla="*/ 0 w 349495"/>
                <a:gd name="connsiteY6" fmla="*/ 20067 h 40013"/>
                <a:gd name="connsiteX7" fmla="*/ 0 w 349495"/>
                <a:gd name="connsiteY7" fmla="*/ 19947 h 40013"/>
                <a:gd name="connsiteX8" fmla="*/ 19947 w 34949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95" h="40013">
                  <a:moveTo>
                    <a:pt x="19947" y="0"/>
                  </a:moveTo>
                  <a:lnTo>
                    <a:pt x="329548" y="0"/>
                  </a:lnTo>
                  <a:cubicBezTo>
                    <a:pt x="340537" y="0"/>
                    <a:pt x="349495" y="8958"/>
                    <a:pt x="349495" y="19947"/>
                  </a:cubicBezTo>
                  <a:lnTo>
                    <a:pt x="349495" y="20067"/>
                  </a:lnTo>
                  <a:cubicBezTo>
                    <a:pt x="349495" y="31056"/>
                    <a:pt x="340537" y="40014"/>
                    <a:pt x="329548" y="40014"/>
                  </a:cubicBezTo>
                  <a:lnTo>
                    <a:pt x="19947" y="40014"/>
                  </a:lnTo>
                  <a:cubicBezTo>
                    <a:pt x="8958" y="40014"/>
                    <a:pt x="0" y="31056"/>
                    <a:pt x="0" y="20067"/>
                  </a:cubicBezTo>
                  <a:lnTo>
                    <a:pt x="0" y="19947"/>
                  </a:lnTo>
                  <a:cubicBezTo>
                    <a:pt x="0" y="8958"/>
                    <a:pt x="8839"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2E71A266-AC81-46C8-B40A-0A058BD3D42C}"/>
                </a:ext>
              </a:extLst>
            </p:cNvPr>
            <p:cNvSpPr/>
            <p:nvPr/>
          </p:nvSpPr>
          <p:spPr>
            <a:xfrm>
              <a:off x="3557328" y="1583838"/>
              <a:ext cx="187528" cy="40013"/>
            </a:xfrm>
            <a:custGeom>
              <a:avLst/>
              <a:gdLst>
                <a:gd name="connsiteX0" fmla="*/ 19947 w 187528"/>
                <a:gd name="connsiteY0" fmla="*/ 0 h 40013"/>
                <a:gd name="connsiteX1" fmla="*/ 167581 w 187528"/>
                <a:gd name="connsiteY1" fmla="*/ 0 h 40013"/>
                <a:gd name="connsiteX2" fmla="*/ 187528 w 187528"/>
                <a:gd name="connsiteY2" fmla="*/ 19947 h 40013"/>
                <a:gd name="connsiteX3" fmla="*/ 187528 w 187528"/>
                <a:gd name="connsiteY3" fmla="*/ 20067 h 40013"/>
                <a:gd name="connsiteX4" fmla="*/ 167581 w 187528"/>
                <a:gd name="connsiteY4" fmla="*/ 40014 h 40013"/>
                <a:gd name="connsiteX5" fmla="*/ 19947 w 187528"/>
                <a:gd name="connsiteY5" fmla="*/ 40014 h 40013"/>
                <a:gd name="connsiteX6" fmla="*/ 0 w 187528"/>
                <a:gd name="connsiteY6" fmla="*/ 20067 h 40013"/>
                <a:gd name="connsiteX7" fmla="*/ 0 w 187528"/>
                <a:gd name="connsiteY7" fmla="*/ 19947 h 40013"/>
                <a:gd name="connsiteX8" fmla="*/ 19947 w 187528"/>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528" h="40013">
                  <a:moveTo>
                    <a:pt x="19947" y="0"/>
                  </a:moveTo>
                  <a:lnTo>
                    <a:pt x="167581" y="0"/>
                  </a:lnTo>
                  <a:cubicBezTo>
                    <a:pt x="178570" y="0"/>
                    <a:pt x="187528" y="8958"/>
                    <a:pt x="187528" y="19947"/>
                  </a:cubicBezTo>
                  <a:lnTo>
                    <a:pt x="187528" y="20067"/>
                  </a:lnTo>
                  <a:cubicBezTo>
                    <a:pt x="187528" y="31056"/>
                    <a:pt x="178570" y="40014"/>
                    <a:pt x="167581" y="40014"/>
                  </a:cubicBezTo>
                  <a:lnTo>
                    <a:pt x="19947" y="40014"/>
                  </a:lnTo>
                  <a:cubicBezTo>
                    <a:pt x="8958" y="40014"/>
                    <a:pt x="0" y="31056"/>
                    <a:pt x="0" y="20067"/>
                  </a:cubicBezTo>
                  <a:lnTo>
                    <a:pt x="0" y="19947"/>
                  </a:lnTo>
                  <a:cubicBezTo>
                    <a:pt x="0" y="8958"/>
                    <a:pt x="8839"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D3CF3952-3998-49C3-AE38-CB9C22DDC6BD}"/>
                </a:ext>
              </a:extLst>
            </p:cNvPr>
            <p:cNvSpPr/>
            <p:nvPr/>
          </p:nvSpPr>
          <p:spPr>
            <a:xfrm>
              <a:off x="3557328" y="2179867"/>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39" y="0"/>
                    <a:pt x="288698" y="8958"/>
                    <a:pt x="288698" y="19947"/>
                  </a:cubicBezTo>
                  <a:lnTo>
                    <a:pt x="288698" y="20067"/>
                  </a:lnTo>
                  <a:cubicBezTo>
                    <a:pt x="288698" y="31056"/>
                    <a:pt x="279739" y="40014"/>
                    <a:pt x="268751" y="40014"/>
                  </a:cubicBezTo>
                  <a:lnTo>
                    <a:pt x="19947" y="40014"/>
                  </a:lnTo>
                  <a:cubicBezTo>
                    <a:pt x="8958" y="40014"/>
                    <a:pt x="0" y="31056"/>
                    <a:pt x="0" y="20067"/>
                  </a:cubicBezTo>
                  <a:lnTo>
                    <a:pt x="0" y="19947"/>
                  </a:lnTo>
                  <a:cubicBezTo>
                    <a:pt x="0" y="8958"/>
                    <a:pt x="8839"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4FC57D8E-407F-413C-A74D-91A73FD0F594}"/>
                </a:ext>
              </a:extLst>
            </p:cNvPr>
            <p:cNvSpPr/>
            <p:nvPr/>
          </p:nvSpPr>
          <p:spPr>
            <a:xfrm>
              <a:off x="3557328" y="2268734"/>
              <a:ext cx="389987" cy="40013"/>
            </a:xfrm>
            <a:custGeom>
              <a:avLst/>
              <a:gdLst>
                <a:gd name="connsiteX0" fmla="*/ 19947 w 389987"/>
                <a:gd name="connsiteY0" fmla="*/ 0 h 40013"/>
                <a:gd name="connsiteX1" fmla="*/ 370040 w 389987"/>
                <a:gd name="connsiteY1" fmla="*/ 0 h 40013"/>
                <a:gd name="connsiteX2" fmla="*/ 389987 w 389987"/>
                <a:gd name="connsiteY2" fmla="*/ 19947 h 40013"/>
                <a:gd name="connsiteX3" fmla="*/ 389987 w 389987"/>
                <a:gd name="connsiteY3" fmla="*/ 20067 h 40013"/>
                <a:gd name="connsiteX4" fmla="*/ 370040 w 389987"/>
                <a:gd name="connsiteY4" fmla="*/ 40014 h 40013"/>
                <a:gd name="connsiteX5" fmla="*/ 19947 w 389987"/>
                <a:gd name="connsiteY5" fmla="*/ 40014 h 40013"/>
                <a:gd name="connsiteX6" fmla="*/ 0 w 389987"/>
                <a:gd name="connsiteY6" fmla="*/ 20067 h 40013"/>
                <a:gd name="connsiteX7" fmla="*/ 0 w 389987"/>
                <a:gd name="connsiteY7" fmla="*/ 19947 h 40013"/>
                <a:gd name="connsiteX8" fmla="*/ 19947 w 38998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87" h="40013">
                  <a:moveTo>
                    <a:pt x="19947" y="0"/>
                  </a:moveTo>
                  <a:lnTo>
                    <a:pt x="370040" y="0"/>
                  </a:lnTo>
                  <a:cubicBezTo>
                    <a:pt x="381029" y="0"/>
                    <a:pt x="389987" y="8958"/>
                    <a:pt x="389987" y="19947"/>
                  </a:cubicBezTo>
                  <a:lnTo>
                    <a:pt x="389987" y="20067"/>
                  </a:lnTo>
                  <a:cubicBezTo>
                    <a:pt x="389987" y="31056"/>
                    <a:pt x="381029" y="40014"/>
                    <a:pt x="370040" y="40014"/>
                  </a:cubicBezTo>
                  <a:lnTo>
                    <a:pt x="19947" y="40014"/>
                  </a:lnTo>
                  <a:cubicBezTo>
                    <a:pt x="8958" y="40014"/>
                    <a:pt x="0" y="31056"/>
                    <a:pt x="0" y="20067"/>
                  </a:cubicBezTo>
                  <a:lnTo>
                    <a:pt x="0" y="19947"/>
                  </a:lnTo>
                  <a:cubicBezTo>
                    <a:pt x="0" y="8958"/>
                    <a:pt x="8839"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A1C358CB-92BC-424D-8338-F30C0071812B}"/>
                </a:ext>
              </a:extLst>
            </p:cNvPr>
            <p:cNvSpPr/>
            <p:nvPr/>
          </p:nvSpPr>
          <p:spPr>
            <a:xfrm>
              <a:off x="2600576" y="2309942"/>
              <a:ext cx="389987" cy="40013"/>
            </a:xfrm>
            <a:custGeom>
              <a:avLst/>
              <a:gdLst>
                <a:gd name="connsiteX0" fmla="*/ 19947 w 389987"/>
                <a:gd name="connsiteY0" fmla="*/ 0 h 40013"/>
                <a:gd name="connsiteX1" fmla="*/ 370040 w 389987"/>
                <a:gd name="connsiteY1" fmla="*/ 0 h 40013"/>
                <a:gd name="connsiteX2" fmla="*/ 389987 w 389987"/>
                <a:gd name="connsiteY2" fmla="*/ 19947 h 40013"/>
                <a:gd name="connsiteX3" fmla="*/ 389987 w 389987"/>
                <a:gd name="connsiteY3" fmla="*/ 20067 h 40013"/>
                <a:gd name="connsiteX4" fmla="*/ 370040 w 389987"/>
                <a:gd name="connsiteY4" fmla="*/ 40014 h 40013"/>
                <a:gd name="connsiteX5" fmla="*/ 19947 w 389987"/>
                <a:gd name="connsiteY5" fmla="*/ 40014 h 40013"/>
                <a:gd name="connsiteX6" fmla="*/ 0 w 389987"/>
                <a:gd name="connsiteY6" fmla="*/ 20067 h 40013"/>
                <a:gd name="connsiteX7" fmla="*/ 0 w 389987"/>
                <a:gd name="connsiteY7" fmla="*/ 19947 h 40013"/>
                <a:gd name="connsiteX8" fmla="*/ 19947 w 38998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87" h="40013">
                  <a:moveTo>
                    <a:pt x="19947" y="0"/>
                  </a:moveTo>
                  <a:lnTo>
                    <a:pt x="370040" y="0"/>
                  </a:lnTo>
                  <a:cubicBezTo>
                    <a:pt x="381029" y="0"/>
                    <a:pt x="389987" y="8958"/>
                    <a:pt x="389987" y="19947"/>
                  </a:cubicBezTo>
                  <a:lnTo>
                    <a:pt x="389987" y="20067"/>
                  </a:lnTo>
                  <a:cubicBezTo>
                    <a:pt x="389987" y="31056"/>
                    <a:pt x="381029" y="40014"/>
                    <a:pt x="370040" y="40014"/>
                  </a:cubicBezTo>
                  <a:lnTo>
                    <a:pt x="19947" y="40014"/>
                  </a:lnTo>
                  <a:cubicBezTo>
                    <a:pt x="8958" y="40014"/>
                    <a:pt x="0" y="31056"/>
                    <a:pt x="0" y="20067"/>
                  </a:cubicBezTo>
                  <a:lnTo>
                    <a:pt x="0" y="19947"/>
                  </a:lnTo>
                  <a:cubicBezTo>
                    <a:pt x="0" y="8839"/>
                    <a:pt x="8958" y="0"/>
                    <a:pt x="19947" y="0"/>
                  </a:cubicBezTo>
                  <a:close/>
                </a:path>
              </a:pathLst>
            </a:custGeom>
            <a:solidFill>
              <a:srgbClr val="E8E8F7"/>
            </a:solidFill>
            <a:ln w="1193"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F108CC80-9F9A-4AD9-87F9-C7C9FF3CE5E1}"/>
                </a:ext>
              </a:extLst>
            </p:cNvPr>
            <p:cNvSpPr/>
            <p:nvPr/>
          </p:nvSpPr>
          <p:spPr>
            <a:xfrm>
              <a:off x="1774854" y="1540479"/>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958"/>
                    <a:pt x="8958" y="0"/>
                    <a:pt x="19947" y="0"/>
                  </a:cubicBezTo>
                  <a:close/>
                </a:path>
              </a:pathLst>
            </a:custGeom>
            <a:solidFill>
              <a:srgbClr val="2B7EE8"/>
            </a:solidFill>
            <a:ln w="1193"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5326A69F-E578-4B85-8544-F10FC901916F}"/>
                </a:ext>
              </a:extLst>
            </p:cNvPr>
            <p:cNvSpPr/>
            <p:nvPr/>
          </p:nvSpPr>
          <p:spPr>
            <a:xfrm>
              <a:off x="1774854" y="1633646"/>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839"/>
                    <a:pt x="8958" y="0"/>
                    <a:pt x="19947" y="0"/>
                  </a:cubicBezTo>
                  <a:close/>
                </a:path>
              </a:pathLst>
            </a:custGeom>
            <a:solidFill>
              <a:srgbClr val="2B7EE8"/>
            </a:solidFill>
            <a:ln w="1193"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285EF69F-C70D-4A60-80AD-E024B5FDF62A}"/>
                </a:ext>
              </a:extLst>
            </p:cNvPr>
            <p:cNvSpPr/>
            <p:nvPr/>
          </p:nvSpPr>
          <p:spPr>
            <a:xfrm>
              <a:off x="1774854" y="1876955"/>
              <a:ext cx="410531" cy="40013"/>
            </a:xfrm>
            <a:custGeom>
              <a:avLst/>
              <a:gdLst>
                <a:gd name="connsiteX0" fmla="*/ 19947 w 410531"/>
                <a:gd name="connsiteY0" fmla="*/ 0 h 40013"/>
                <a:gd name="connsiteX1" fmla="*/ 390584 w 410531"/>
                <a:gd name="connsiteY1" fmla="*/ 0 h 40013"/>
                <a:gd name="connsiteX2" fmla="*/ 410532 w 410531"/>
                <a:gd name="connsiteY2" fmla="*/ 19947 h 40013"/>
                <a:gd name="connsiteX3" fmla="*/ 410532 w 410531"/>
                <a:gd name="connsiteY3" fmla="*/ 20067 h 40013"/>
                <a:gd name="connsiteX4" fmla="*/ 390584 w 410531"/>
                <a:gd name="connsiteY4" fmla="*/ 40014 h 40013"/>
                <a:gd name="connsiteX5" fmla="*/ 19947 w 410531"/>
                <a:gd name="connsiteY5" fmla="*/ 40014 h 40013"/>
                <a:gd name="connsiteX6" fmla="*/ 0 w 410531"/>
                <a:gd name="connsiteY6" fmla="*/ 20067 h 40013"/>
                <a:gd name="connsiteX7" fmla="*/ 0 w 410531"/>
                <a:gd name="connsiteY7" fmla="*/ 19947 h 40013"/>
                <a:gd name="connsiteX8" fmla="*/ 19947 w 410531"/>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31" h="40013">
                  <a:moveTo>
                    <a:pt x="19947" y="0"/>
                  </a:moveTo>
                  <a:lnTo>
                    <a:pt x="390584" y="0"/>
                  </a:lnTo>
                  <a:cubicBezTo>
                    <a:pt x="401573" y="0"/>
                    <a:pt x="410532" y="8958"/>
                    <a:pt x="410532" y="19947"/>
                  </a:cubicBezTo>
                  <a:lnTo>
                    <a:pt x="410532" y="20067"/>
                  </a:lnTo>
                  <a:cubicBezTo>
                    <a:pt x="410532" y="31056"/>
                    <a:pt x="401573" y="40014"/>
                    <a:pt x="390584" y="40014"/>
                  </a:cubicBezTo>
                  <a:lnTo>
                    <a:pt x="19947" y="40014"/>
                  </a:lnTo>
                  <a:cubicBezTo>
                    <a:pt x="8958" y="40014"/>
                    <a:pt x="0" y="31056"/>
                    <a:pt x="0" y="20067"/>
                  </a:cubicBezTo>
                  <a:lnTo>
                    <a:pt x="0" y="19947"/>
                  </a:lnTo>
                  <a:cubicBezTo>
                    <a:pt x="0" y="8839"/>
                    <a:pt x="8958" y="0"/>
                    <a:pt x="19947" y="0"/>
                  </a:cubicBezTo>
                  <a:close/>
                </a:path>
              </a:pathLst>
            </a:custGeom>
            <a:solidFill>
              <a:srgbClr val="72D9DB"/>
            </a:solidFill>
            <a:ln w="1193"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53352E6C-F016-4C31-8370-0CB65E3EDC70}"/>
                </a:ext>
              </a:extLst>
            </p:cNvPr>
            <p:cNvSpPr/>
            <p:nvPr/>
          </p:nvSpPr>
          <p:spPr>
            <a:xfrm>
              <a:off x="1774854" y="1970003"/>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958"/>
                    <a:pt x="8958" y="0"/>
                    <a:pt x="19947" y="0"/>
                  </a:cubicBezTo>
                  <a:close/>
                </a:path>
              </a:pathLst>
            </a:custGeom>
            <a:solidFill>
              <a:srgbClr val="2B7EE8"/>
            </a:solidFill>
            <a:ln w="1193"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1E6060F8-5D17-4136-99FB-394DC4E1C74E}"/>
                </a:ext>
              </a:extLst>
            </p:cNvPr>
            <p:cNvSpPr/>
            <p:nvPr/>
          </p:nvSpPr>
          <p:spPr>
            <a:xfrm>
              <a:off x="1774854" y="2309584"/>
              <a:ext cx="410531" cy="40013"/>
            </a:xfrm>
            <a:custGeom>
              <a:avLst/>
              <a:gdLst>
                <a:gd name="connsiteX0" fmla="*/ 19947 w 410531"/>
                <a:gd name="connsiteY0" fmla="*/ 0 h 40013"/>
                <a:gd name="connsiteX1" fmla="*/ 390584 w 410531"/>
                <a:gd name="connsiteY1" fmla="*/ 0 h 40013"/>
                <a:gd name="connsiteX2" fmla="*/ 410532 w 410531"/>
                <a:gd name="connsiteY2" fmla="*/ 19947 h 40013"/>
                <a:gd name="connsiteX3" fmla="*/ 410532 w 410531"/>
                <a:gd name="connsiteY3" fmla="*/ 20067 h 40013"/>
                <a:gd name="connsiteX4" fmla="*/ 390584 w 410531"/>
                <a:gd name="connsiteY4" fmla="*/ 40014 h 40013"/>
                <a:gd name="connsiteX5" fmla="*/ 19947 w 410531"/>
                <a:gd name="connsiteY5" fmla="*/ 40014 h 40013"/>
                <a:gd name="connsiteX6" fmla="*/ 0 w 410531"/>
                <a:gd name="connsiteY6" fmla="*/ 20067 h 40013"/>
                <a:gd name="connsiteX7" fmla="*/ 0 w 410531"/>
                <a:gd name="connsiteY7" fmla="*/ 19947 h 40013"/>
                <a:gd name="connsiteX8" fmla="*/ 19947 w 410531"/>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31" h="40013">
                  <a:moveTo>
                    <a:pt x="19947" y="0"/>
                  </a:moveTo>
                  <a:lnTo>
                    <a:pt x="390584" y="0"/>
                  </a:lnTo>
                  <a:cubicBezTo>
                    <a:pt x="401573" y="0"/>
                    <a:pt x="410532" y="8958"/>
                    <a:pt x="410532" y="19947"/>
                  </a:cubicBezTo>
                  <a:lnTo>
                    <a:pt x="410532" y="20067"/>
                  </a:lnTo>
                  <a:cubicBezTo>
                    <a:pt x="410532" y="31056"/>
                    <a:pt x="401573" y="40014"/>
                    <a:pt x="390584" y="40014"/>
                  </a:cubicBezTo>
                  <a:lnTo>
                    <a:pt x="19947" y="40014"/>
                  </a:lnTo>
                  <a:cubicBezTo>
                    <a:pt x="8958" y="40014"/>
                    <a:pt x="0" y="31056"/>
                    <a:pt x="0" y="20067"/>
                  </a:cubicBezTo>
                  <a:lnTo>
                    <a:pt x="0" y="19947"/>
                  </a:lnTo>
                  <a:cubicBezTo>
                    <a:pt x="0" y="8958"/>
                    <a:pt x="8958" y="0"/>
                    <a:pt x="19947" y="0"/>
                  </a:cubicBezTo>
                  <a:close/>
                </a:path>
              </a:pathLst>
            </a:custGeom>
            <a:solidFill>
              <a:srgbClr val="C0AFDB"/>
            </a:solidFill>
            <a:ln w="1193"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7B8882D1-96A0-4410-93AD-40F7EC6BC04C}"/>
                </a:ext>
              </a:extLst>
            </p:cNvPr>
            <p:cNvSpPr/>
            <p:nvPr/>
          </p:nvSpPr>
          <p:spPr>
            <a:xfrm>
              <a:off x="1774854" y="2402870"/>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839"/>
                    <a:pt x="8958" y="0"/>
                    <a:pt x="19947" y="0"/>
                  </a:cubicBezTo>
                  <a:close/>
                </a:path>
              </a:pathLst>
            </a:custGeom>
            <a:solidFill>
              <a:srgbClr val="745CA1"/>
            </a:solidFill>
            <a:ln w="1193"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F512E986-370F-4D72-BFE9-FEC9C02802B1}"/>
                </a:ext>
              </a:extLst>
            </p:cNvPr>
            <p:cNvSpPr/>
            <p:nvPr/>
          </p:nvSpPr>
          <p:spPr>
            <a:xfrm>
              <a:off x="1774854" y="2063289"/>
              <a:ext cx="288697" cy="40013"/>
            </a:xfrm>
            <a:custGeom>
              <a:avLst/>
              <a:gdLst>
                <a:gd name="connsiteX0" fmla="*/ 19947 w 288697"/>
                <a:gd name="connsiteY0" fmla="*/ 0 h 40013"/>
                <a:gd name="connsiteX1" fmla="*/ 268751 w 288697"/>
                <a:gd name="connsiteY1" fmla="*/ 0 h 40013"/>
                <a:gd name="connsiteX2" fmla="*/ 288698 w 288697"/>
                <a:gd name="connsiteY2" fmla="*/ 19947 h 40013"/>
                <a:gd name="connsiteX3" fmla="*/ 288698 w 288697"/>
                <a:gd name="connsiteY3" fmla="*/ 20067 h 40013"/>
                <a:gd name="connsiteX4" fmla="*/ 268751 w 288697"/>
                <a:gd name="connsiteY4" fmla="*/ 40014 h 40013"/>
                <a:gd name="connsiteX5" fmla="*/ 19947 w 288697"/>
                <a:gd name="connsiteY5" fmla="*/ 40014 h 40013"/>
                <a:gd name="connsiteX6" fmla="*/ 0 w 288697"/>
                <a:gd name="connsiteY6" fmla="*/ 20067 h 40013"/>
                <a:gd name="connsiteX7" fmla="*/ 0 w 288697"/>
                <a:gd name="connsiteY7" fmla="*/ 19947 h 40013"/>
                <a:gd name="connsiteX8" fmla="*/ 19947 w 288697"/>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97" h="40013">
                  <a:moveTo>
                    <a:pt x="19947" y="0"/>
                  </a:moveTo>
                  <a:lnTo>
                    <a:pt x="268751" y="0"/>
                  </a:lnTo>
                  <a:cubicBezTo>
                    <a:pt x="279740" y="0"/>
                    <a:pt x="288698" y="8958"/>
                    <a:pt x="288698" y="19947"/>
                  </a:cubicBezTo>
                  <a:lnTo>
                    <a:pt x="288698" y="20067"/>
                  </a:lnTo>
                  <a:cubicBezTo>
                    <a:pt x="288698" y="31056"/>
                    <a:pt x="279740" y="40014"/>
                    <a:pt x="268751" y="40014"/>
                  </a:cubicBezTo>
                  <a:lnTo>
                    <a:pt x="19947" y="40014"/>
                  </a:lnTo>
                  <a:cubicBezTo>
                    <a:pt x="8958" y="40014"/>
                    <a:pt x="0" y="31056"/>
                    <a:pt x="0" y="20067"/>
                  </a:cubicBezTo>
                  <a:lnTo>
                    <a:pt x="0" y="19947"/>
                  </a:lnTo>
                  <a:cubicBezTo>
                    <a:pt x="0" y="8839"/>
                    <a:pt x="8958" y="0"/>
                    <a:pt x="19947" y="0"/>
                  </a:cubicBezTo>
                  <a:close/>
                </a:path>
              </a:pathLst>
            </a:custGeom>
            <a:solidFill>
              <a:srgbClr val="2B7EE8"/>
            </a:solidFill>
            <a:ln w="1193"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5B461F10-908D-4CF0-8F24-B814E85A77EF}"/>
                </a:ext>
              </a:extLst>
            </p:cNvPr>
            <p:cNvSpPr/>
            <p:nvPr/>
          </p:nvSpPr>
          <p:spPr>
            <a:xfrm>
              <a:off x="2230058" y="1876836"/>
              <a:ext cx="39894" cy="39894"/>
            </a:xfrm>
            <a:custGeom>
              <a:avLst/>
              <a:gdLst>
                <a:gd name="connsiteX0" fmla="*/ 39895 w 39894"/>
                <a:gd name="connsiteY0" fmla="*/ 19947 h 39894"/>
                <a:gd name="connsiteX1" fmla="*/ 19947 w 39894"/>
                <a:gd name="connsiteY1" fmla="*/ 39894 h 39894"/>
                <a:gd name="connsiteX2" fmla="*/ 0 w 39894"/>
                <a:gd name="connsiteY2" fmla="*/ 19947 h 39894"/>
                <a:gd name="connsiteX3" fmla="*/ 19947 w 39894"/>
                <a:gd name="connsiteY3" fmla="*/ 0 h 39894"/>
                <a:gd name="connsiteX4" fmla="*/ 39895 w 39894"/>
                <a:gd name="connsiteY4" fmla="*/ 19947 h 3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94" h="39894">
                  <a:moveTo>
                    <a:pt x="39895" y="19947"/>
                  </a:moveTo>
                  <a:cubicBezTo>
                    <a:pt x="39895" y="30964"/>
                    <a:pt x="30964" y="39894"/>
                    <a:pt x="19947" y="39894"/>
                  </a:cubicBezTo>
                  <a:cubicBezTo>
                    <a:pt x="8931" y="39894"/>
                    <a:pt x="0" y="30964"/>
                    <a:pt x="0" y="19947"/>
                  </a:cubicBezTo>
                  <a:cubicBezTo>
                    <a:pt x="0" y="8931"/>
                    <a:pt x="8931" y="0"/>
                    <a:pt x="19947" y="0"/>
                  </a:cubicBezTo>
                  <a:cubicBezTo>
                    <a:pt x="30964" y="0"/>
                    <a:pt x="39895" y="8931"/>
                    <a:pt x="39895" y="19947"/>
                  </a:cubicBezTo>
                  <a:close/>
                </a:path>
              </a:pathLst>
            </a:custGeom>
            <a:solidFill>
              <a:srgbClr val="FF7A82"/>
            </a:solidFill>
            <a:ln w="1193"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36808FDB-8897-438D-9F14-B94993858E42}"/>
                </a:ext>
              </a:extLst>
            </p:cNvPr>
            <p:cNvSpPr/>
            <p:nvPr/>
          </p:nvSpPr>
          <p:spPr>
            <a:xfrm>
              <a:off x="3484228" y="1057803"/>
              <a:ext cx="5016" cy="1581806"/>
            </a:xfrm>
            <a:custGeom>
              <a:avLst/>
              <a:gdLst>
                <a:gd name="connsiteX0" fmla="*/ 2508 w 5016"/>
                <a:gd name="connsiteY0" fmla="*/ 0 h 1581806"/>
                <a:gd name="connsiteX1" fmla="*/ 2508 w 5016"/>
                <a:gd name="connsiteY1" fmla="*/ 0 h 1581806"/>
                <a:gd name="connsiteX2" fmla="*/ 5017 w 5016"/>
                <a:gd name="connsiteY2" fmla="*/ 2508 h 1581806"/>
                <a:gd name="connsiteX3" fmla="*/ 5017 w 5016"/>
                <a:gd name="connsiteY3" fmla="*/ 1579299 h 1581806"/>
                <a:gd name="connsiteX4" fmla="*/ 2508 w 5016"/>
                <a:gd name="connsiteY4" fmla="*/ 1581807 h 1581806"/>
                <a:gd name="connsiteX5" fmla="*/ 2508 w 5016"/>
                <a:gd name="connsiteY5" fmla="*/ 1581807 h 1581806"/>
                <a:gd name="connsiteX6" fmla="*/ 0 w 5016"/>
                <a:gd name="connsiteY6" fmla="*/ 1579299 h 1581806"/>
                <a:gd name="connsiteX7" fmla="*/ 0 w 5016"/>
                <a:gd name="connsiteY7" fmla="*/ 2508 h 1581806"/>
                <a:gd name="connsiteX8" fmla="*/ 2508 w 5016"/>
                <a:gd name="connsiteY8" fmla="*/ 0 h 158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6" h="1581806">
                  <a:moveTo>
                    <a:pt x="2508" y="0"/>
                  </a:moveTo>
                  <a:lnTo>
                    <a:pt x="2508" y="0"/>
                  </a:lnTo>
                  <a:cubicBezTo>
                    <a:pt x="3942" y="0"/>
                    <a:pt x="5017" y="1075"/>
                    <a:pt x="5017" y="2508"/>
                  </a:cubicBezTo>
                  <a:lnTo>
                    <a:pt x="5017" y="1579299"/>
                  </a:lnTo>
                  <a:cubicBezTo>
                    <a:pt x="5017" y="1580732"/>
                    <a:pt x="3942" y="1581807"/>
                    <a:pt x="2508" y="1581807"/>
                  </a:cubicBezTo>
                  <a:lnTo>
                    <a:pt x="2508" y="1581807"/>
                  </a:lnTo>
                  <a:cubicBezTo>
                    <a:pt x="1075" y="1581807"/>
                    <a:pt x="0" y="1580732"/>
                    <a:pt x="0" y="1579299"/>
                  </a:cubicBezTo>
                  <a:lnTo>
                    <a:pt x="0" y="2508"/>
                  </a:lnTo>
                  <a:cubicBezTo>
                    <a:pt x="0" y="1075"/>
                    <a:pt x="1075" y="0"/>
                    <a:pt x="2508" y="0"/>
                  </a:cubicBezTo>
                  <a:close/>
                </a:path>
              </a:pathLst>
            </a:custGeom>
            <a:solidFill>
              <a:srgbClr val="E8E8F7"/>
            </a:solidFill>
            <a:ln w="1193"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A10204B4-38F7-4F02-9DB6-8717ADCBA805}"/>
                </a:ext>
              </a:extLst>
            </p:cNvPr>
            <p:cNvSpPr/>
            <p:nvPr/>
          </p:nvSpPr>
          <p:spPr>
            <a:xfrm>
              <a:off x="2418423" y="2447782"/>
              <a:ext cx="964516" cy="145603"/>
            </a:xfrm>
            <a:custGeom>
              <a:avLst/>
              <a:gdLst>
                <a:gd name="connsiteX0" fmla="*/ 947316 w 964516"/>
                <a:gd name="connsiteY0" fmla="*/ 7644 h 145603"/>
                <a:gd name="connsiteX1" fmla="*/ 956991 w 964516"/>
                <a:gd name="connsiteY1" fmla="*/ 17081 h 145603"/>
                <a:gd name="connsiteX2" fmla="*/ 956991 w 964516"/>
                <a:gd name="connsiteY2" fmla="*/ 17797 h 145603"/>
                <a:gd name="connsiteX3" fmla="*/ 956991 w 964516"/>
                <a:gd name="connsiteY3" fmla="*/ 129000 h 145603"/>
                <a:gd name="connsiteX4" fmla="*/ 947435 w 964516"/>
                <a:gd name="connsiteY4" fmla="*/ 138556 h 145603"/>
                <a:gd name="connsiteX5" fmla="*/ 947316 w 964516"/>
                <a:gd name="connsiteY5" fmla="*/ 138556 h 145603"/>
                <a:gd name="connsiteX6" fmla="*/ 17081 w 964516"/>
                <a:gd name="connsiteY6" fmla="*/ 138556 h 145603"/>
                <a:gd name="connsiteX7" fmla="*/ 7525 w 964516"/>
                <a:gd name="connsiteY7" fmla="*/ 129000 h 145603"/>
                <a:gd name="connsiteX8" fmla="*/ 7525 w 964516"/>
                <a:gd name="connsiteY8" fmla="*/ 129000 h 145603"/>
                <a:gd name="connsiteX9" fmla="*/ 7525 w 964516"/>
                <a:gd name="connsiteY9" fmla="*/ 17797 h 145603"/>
                <a:gd name="connsiteX10" fmla="*/ 16364 w 964516"/>
                <a:gd name="connsiteY10" fmla="*/ 7764 h 145603"/>
                <a:gd name="connsiteX11" fmla="*/ 16961 w 964516"/>
                <a:gd name="connsiteY11" fmla="*/ 7764 h 145603"/>
                <a:gd name="connsiteX12" fmla="*/ 947316 w 964516"/>
                <a:gd name="connsiteY12" fmla="*/ 7764 h 145603"/>
                <a:gd name="connsiteX13" fmla="*/ 947316 w 964516"/>
                <a:gd name="connsiteY13" fmla="*/ 0 h 145603"/>
                <a:gd name="connsiteX14" fmla="*/ 17081 w 964516"/>
                <a:gd name="connsiteY14" fmla="*/ 0 h 145603"/>
                <a:gd name="connsiteX15" fmla="*/ 0 w 964516"/>
                <a:gd name="connsiteY15" fmla="*/ 17081 h 145603"/>
                <a:gd name="connsiteX16" fmla="*/ 0 w 964516"/>
                <a:gd name="connsiteY16" fmla="*/ 17200 h 145603"/>
                <a:gd name="connsiteX17" fmla="*/ 0 w 964516"/>
                <a:gd name="connsiteY17" fmla="*/ 128403 h 145603"/>
                <a:gd name="connsiteX18" fmla="*/ 16961 w 964516"/>
                <a:gd name="connsiteY18" fmla="*/ 145603 h 145603"/>
                <a:gd name="connsiteX19" fmla="*/ 17081 w 964516"/>
                <a:gd name="connsiteY19" fmla="*/ 145603 h 145603"/>
                <a:gd name="connsiteX20" fmla="*/ 947316 w 964516"/>
                <a:gd name="connsiteY20" fmla="*/ 145603 h 145603"/>
                <a:gd name="connsiteX21" fmla="*/ 964516 w 964516"/>
                <a:gd name="connsiteY21" fmla="*/ 128403 h 145603"/>
                <a:gd name="connsiteX22" fmla="*/ 964516 w 964516"/>
                <a:gd name="connsiteY22" fmla="*/ 17200 h 145603"/>
                <a:gd name="connsiteX23" fmla="*/ 947316 w 964516"/>
                <a:gd name="connsiteY23" fmla="*/ 0 h 14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4516" h="145603">
                  <a:moveTo>
                    <a:pt x="947316" y="7644"/>
                  </a:moveTo>
                  <a:cubicBezTo>
                    <a:pt x="952572" y="7525"/>
                    <a:pt x="956872" y="11825"/>
                    <a:pt x="956991" y="17081"/>
                  </a:cubicBezTo>
                  <a:cubicBezTo>
                    <a:pt x="956991" y="17319"/>
                    <a:pt x="956991" y="17558"/>
                    <a:pt x="956991" y="17797"/>
                  </a:cubicBezTo>
                  <a:lnTo>
                    <a:pt x="956991" y="129000"/>
                  </a:lnTo>
                  <a:cubicBezTo>
                    <a:pt x="956991" y="134256"/>
                    <a:pt x="952691" y="138556"/>
                    <a:pt x="947435" y="138556"/>
                  </a:cubicBezTo>
                  <a:cubicBezTo>
                    <a:pt x="947435" y="138556"/>
                    <a:pt x="947316" y="138556"/>
                    <a:pt x="947316" y="138556"/>
                  </a:cubicBezTo>
                  <a:lnTo>
                    <a:pt x="17081" y="138556"/>
                  </a:lnTo>
                  <a:cubicBezTo>
                    <a:pt x="11825" y="138556"/>
                    <a:pt x="7525" y="134256"/>
                    <a:pt x="7525" y="129000"/>
                  </a:cubicBezTo>
                  <a:lnTo>
                    <a:pt x="7525" y="129000"/>
                  </a:lnTo>
                  <a:lnTo>
                    <a:pt x="7525" y="17797"/>
                  </a:lnTo>
                  <a:cubicBezTo>
                    <a:pt x="7167" y="12542"/>
                    <a:pt x="11108" y="8003"/>
                    <a:pt x="16364" y="7764"/>
                  </a:cubicBezTo>
                  <a:cubicBezTo>
                    <a:pt x="16603" y="7764"/>
                    <a:pt x="16722" y="7764"/>
                    <a:pt x="16961" y="7764"/>
                  </a:cubicBezTo>
                  <a:lnTo>
                    <a:pt x="947316" y="7764"/>
                  </a:lnTo>
                  <a:moveTo>
                    <a:pt x="947316" y="0"/>
                  </a:moveTo>
                  <a:lnTo>
                    <a:pt x="17081" y="0"/>
                  </a:lnTo>
                  <a:cubicBezTo>
                    <a:pt x="7644" y="0"/>
                    <a:pt x="0" y="7644"/>
                    <a:pt x="0" y="17081"/>
                  </a:cubicBezTo>
                  <a:cubicBezTo>
                    <a:pt x="0" y="17081"/>
                    <a:pt x="0" y="17200"/>
                    <a:pt x="0" y="17200"/>
                  </a:cubicBezTo>
                  <a:lnTo>
                    <a:pt x="0" y="128403"/>
                  </a:lnTo>
                  <a:cubicBezTo>
                    <a:pt x="0" y="137839"/>
                    <a:pt x="7525" y="145484"/>
                    <a:pt x="16961" y="145603"/>
                  </a:cubicBezTo>
                  <a:cubicBezTo>
                    <a:pt x="16961" y="145603"/>
                    <a:pt x="17081" y="145603"/>
                    <a:pt x="17081" y="145603"/>
                  </a:cubicBezTo>
                  <a:lnTo>
                    <a:pt x="947316" y="145603"/>
                  </a:lnTo>
                  <a:cubicBezTo>
                    <a:pt x="956752" y="145603"/>
                    <a:pt x="964516" y="137959"/>
                    <a:pt x="964516" y="128403"/>
                  </a:cubicBezTo>
                  <a:lnTo>
                    <a:pt x="964516" y="17200"/>
                  </a:lnTo>
                  <a:cubicBezTo>
                    <a:pt x="964516" y="7764"/>
                    <a:pt x="956872" y="0"/>
                    <a:pt x="947316" y="0"/>
                  </a:cubicBezTo>
                  <a:close/>
                </a:path>
              </a:pathLst>
            </a:custGeom>
            <a:solidFill>
              <a:srgbClr val="E8E8F7"/>
            </a:solidFill>
            <a:ln w="1193"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E4DF87EB-D62B-4AAE-AE37-308C790DD901}"/>
                </a:ext>
              </a:extLst>
            </p:cNvPr>
            <p:cNvSpPr/>
            <p:nvPr/>
          </p:nvSpPr>
          <p:spPr>
            <a:xfrm>
              <a:off x="3557209" y="2385790"/>
              <a:ext cx="410889" cy="145603"/>
            </a:xfrm>
            <a:custGeom>
              <a:avLst/>
              <a:gdLst>
                <a:gd name="connsiteX0" fmla="*/ 393690 w 410889"/>
                <a:gd name="connsiteY0" fmla="*/ 8361 h 145603"/>
                <a:gd name="connsiteX1" fmla="*/ 403245 w 410889"/>
                <a:gd name="connsiteY1" fmla="*/ 18514 h 145603"/>
                <a:gd name="connsiteX2" fmla="*/ 403245 w 410889"/>
                <a:gd name="connsiteY2" fmla="*/ 129717 h 145603"/>
                <a:gd name="connsiteX3" fmla="*/ 393690 w 410889"/>
                <a:gd name="connsiteY3" fmla="*/ 139273 h 145603"/>
                <a:gd name="connsiteX4" fmla="*/ 17200 w 410889"/>
                <a:gd name="connsiteY4" fmla="*/ 139273 h 145603"/>
                <a:gd name="connsiteX5" fmla="*/ 7644 w 410889"/>
                <a:gd name="connsiteY5" fmla="*/ 129717 h 145603"/>
                <a:gd name="connsiteX6" fmla="*/ 7644 w 410889"/>
                <a:gd name="connsiteY6" fmla="*/ 17797 h 145603"/>
                <a:gd name="connsiteX7" fmla="*/ 17200 w 410889"/>
                <a:gd name="connsiteY7" fmla="*/ 7644 h 145603"/>
                <a:gd name="connsiteX8" fmla="*/ 393690 w 410889"/>
                <a:gd name="connsiteY8" fmla="*/ 7644 h 145603"/>
                <a:gd name="connsiteX9" fmla="*/ 393690 w 410889"/>
                <a:gd name="connsiteY9" fmla="*/ 0 h 145603"/>
                <a:gd name="connsiteX10" fmla="*/ 17200 w 410889"/>
                <a:gd name="connsiteY10" fmla="*/ 0 h 145603"/>
                <a:gd name="connsiteX11" fmla="*/ 0 w 410889"/>
                <a:gd name="connsiteY11" fmla="*/ 17200 h 145603"/>
                <a:gd name="connsiteX12" fmla="*/ 0 w 410889"/>
                <a:gd name="connsiteY12" fmla="*/ 128403 h 145603"/>
                <a:gd name="connsiteX13" fmla="*/ 17200 w 410889"/>
                <a:gd name="connsiteY13" fmla="*/ 145603 h 145603"/>
                <a:gd name="connsiteX14" fmla="*/ 393690 w 410889"/>
                <a:gd name="connsiteY14" fmla="*/ 145603 h 145603"/>
                <a:gd name="connsiteX15" fmla="*/ 410890 w 410889"/>
                <a:gd name="connsiteY15" fmla="*/ 128403 h 145603"/>
                <a:gd name="connsiteX16" fmla="*/ 410890 w 410889"/>
                <a:gd name="connsiteY16" fmla="*/ 17678 h 145603"/>
                <a:gd name="connsiteX17" fmla="*/ 393690 w 410889"/>
                <a:gd name="connsiteY17" fmla="*/ 478 h 145603"/>
                <a:gd name="connsiteX18" fmla="*/ 393690 w 410889"/>
                <a:gd name="connsiteY18" fmla="*/ 0 h 14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0889" h="145603">
                  <a:moveTo>
                    <a:pt x="393690" y="8361"/>
                  </a:moveTo>
                  <a:cubicBezTo>
                    <a:pt x="399065" y="8600"/>
                    <a:pt x="403245" y="13139"/>
                    <a:pt x="403245" y="18514"/>
                  </a:cubicBezTo>
                  <a:lnTo>
                    <a:pt x="403245" y="129717"/>
                  </a:lnTo>
                  <a:cubicBezTo>
                    <a:pt x="403007" y="134973"/>
                    <a:pt x="398826" y="139034"/>
                    <a:pt x="393690" y="139273"/>
                  </a:cubicBezTo>
                  <a:lnTo>
                    <a:pt x="17200" y="139273"/>
                  </a:lnTo>
                  <a:cubicBezTo>
                    <a:pt x="12064" y="138914"/>
                    <a:pt x="8003" y="134853"/>
                    <a:pt x="7644" y="129717"/>
                  </a:cubicBezTo>
                  <a:lnTo>
                    <a:pt x="7644" y="17797"/>
                  </a:lnTo>
                  <a:cubicBezTo>
                    <a:pt x="7644" y="12422"/>
                    <a:pt x="11825" y="8003"/>
                    <a:pt x="17200" y="7644"/>
                  </a:cubicBezTo>
                  <a:lnTo>
                    <a:pt x="393690" y="7644"/>
                  </a:lnTo>
                  <a:moveTo>
                    <a:pt x="393690" y="0"/>
                  </a:moveTo>
                  <a:lnTo>
                    <a:pt x="17200" y="0"/>
                  </a:lnTo>
                  <a:cubicBezTo>
                    <a:pt x="7764" y="0"/>
                    <a:pt x="0" y="7644"/>
                    <a:pt x="0" y="17200"/>
                  </a:cubicBezTo>
                  <a:lnTo>
                    <a:pt x="0" y="128403"/>
                  </a:lnTo>
                  <a:cubicBezTo>
                    <a:pt x="0" y="137839"/>
                    <a:pt x="7644" y="145603"/>
                    <a:pt x="17200" y="145603"/>
                  </a:cubicBezTo>
                  <a:lnTo>
                    <a:pt x="393690" y="145603"/>
                  </a:lnTo>
                  <a:cubicBezTo>
                    <a:pt x="403126" y="145603"/>
                    <a:pt x="410890" y="137959"/>
                    <a:pt x="410890" y="128403"/>
                  </a:cubicBezTo>
                  <a:lnTo>
                    <a:pt x="410890" y="17678"/>
                  </a:lnTo>
                  <a:cubicBezTo>
                    <a:pt x="410890" y="8242"/>
                    <a:pt x="403245" y="478"/>
                    <a:pt x="393690" y="478"/>
                  </a:cubicBezTo>
                  <a:lnTo>
                    <a:pt x="393690" y="0"/>
                  </a:lnTo>
                  <a:close/>
                </a:path>
              </a:pathLst>
            </a:custGeom>
            <a:solidFill>
              <a:srgbClr val="E8E8F7"/>
            </a:solidFill>
            <a:ln w="1193" cap="flat">
              <a:noFill/>
              <a:prstDash val="solid"/>
              <a:miter/>
            </a:ln>
          </p:spPr>
          <p:txBody>
            <a:bodyPr rtlCol="0" anchor="ctr"/>
            <a:lstStyle/>
            <a:p>
              <a:endParaRPr lang="zh-CN" altLang="en-US"/>
            </a:p>
          </p:txBody>
        </p:sp>
      </p:grpSp>
      <p:sp>
        <p:nvSpPr>
          <p:cNvPr id="60" name="任意多边形: 形状 59">
            <a:extLst>
              <a:ext uri="{FF2B5EF4-FFF2-40B4-BE49-F238E27FC236}">
                <a16:creationId xmlns:a16="http://schemas.microsoft.com/office/drawing/2014/main" xmlns="" id="{1EDEA0BE-1BBA-4C87-982C-0B3C9190C724}"/>
              </a:ext>
            </a:extLst>
          </p:cNvPr>
          <p:cNvSpPr/>
          <p:nvPr userDrawn="1"/>
        </p:nvSpPr>
        <p:spPr>
          <a:xfrm rot="3941333">
            <a:off x="3928166" y="-3388567"/>
            <a:ext cx="4437716" cy="11975440"/>
          </a:xfrm>
          <a:custGeom>
            <a:avLst/>
            <a:gdLst>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3622876 w 4259484"/>
              <a:gd name="connsiteY6" fmla="*/ 1666755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328932"/>
              <a:gd name="connsiteY0" fmla="*/ 0 h 7083707"/>
              <a:gd name="connsiteX1" fmla="*/ 2766349 w 4328932"/>
              <a:gd name="connsiteY1" fmla="*/ 3981692 h 7083707"/>
              <a:gd name="connsiteX2" fmla="*/ 544010 w 4328932"/>
              <a:gd name="connsiteY2" fmla="*/ 7083707 h 7083707"/>
              <a:gd name="connsiteX3" fmla="*/ 0 w 4328932"/>
              <a:gd name="connsiteY3" fmla="*/ 7072132 h 7083707"/>
              <a:gd name="connsiteX4" fmla="*/ 451413 w 4328932"/>
              <a:gd name="connsiteY4" fmla="*/ 5231757 h 7083707"/>
              <a:gd name="connsiteX5" fmla="*/ 3310360 w 4328932"/>
              <a:gd name="connsiteY5" fmla="*/ 3495555 h 7083707"/>
              <a:gd name="connsiteX6" fmla="*/ 4328932 w 4328932"/>
              <a:gd name="connsiteY6" fmla="*/ 1921398 h 7083707"/>
              <a:gd name="connsiteX7" fmla="*/ 4085863 w 4328932"/>
              <a:gd name="connsiteY7" fmla="*/ 694481 h 7083707"/>
              <a:gd name="connsiteX8" fmla="*/ 3611301 w 4328932"/>
              <a:gd name="connsiteY8" fmla="*/ 11575 h 7083707"/>
              <a:gd name="connsiteX9" fmla="*/ 4259484 w 4328932"/>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4085863 w 4259484"/>
              <a:gd name="connsiteY7" fmla="*/ 694481 h 7083707"/>
              <a:gd name="connsiteX8" fmla="*/ 3611301 w 4259484"/>
              <a:gd name="connsiteY8" fmla="*/ 11575 h 7083707"/>
              <a:gd name="connsiteX9" fmla="*/ 4259484 w 4259484"/>
              <a:gd name="connsiteY9" fmla="*/ 0 h 7083707"/>
              <a:gd name="connsiteX0" fmla="*/ 4259484 w 4259484"/>
              <a:gd name="connsiteY0" fmla="*/ 0 h 7083707"/>
              <a:gd name="connsiteX1" fmla="*/ 2766349 w 4259484"/>
              <a:gd name="connsiteY1" fmla="*/ 3981692 h 7083707"/>
              <a:gd name="connsiteX2" fmla="*/ 544010 w 4259484"/>
              <a:gd name="connsiteY2" fmla="*/ 7083707 h 7083707"/>
              <a:gd name="connsiteX3" fmla="*/ 0 w 4259484"/>
              <a:gd name="connsiteY3" fmla="*/ 7072132 h 7083707"/>
              <a:gd name="connsiteX4" fmla="*/ 451413 w 4259484"/>
              <a:gd name="connsiteY4" fmla="*/ 5231757 h 7083707"/>
              <a:gd name="connsiteX5" fmla="*/ 3310360 w 4259484"/>
              <a:gd name="connsiteY5" fmla="*/ 3495555 h 7083707"/>
              <a:gd name="connsiteX6" fmla="*/ 2858947 w 4259484"/>
              <a:gd name="connsiteY6" fmla="*/ 1713054 h 7083707"/>
              <a:gd name="connsiteX7" fmla="*/ 3217762 w 4259484"/>
              <a:gd name="connsiteY7" fmla="*/ 613458 h 7083707"/>
              <a:gd name="connsiteX8" fmla="*/ 3611301 w 4259484"/>
              <a:gd name="connsiteY8" fmla="*/ 11575 h 7083707"/>
              <a:gd name="connsiteX9" fmla="*/ 4259484 w 4259484"/>
              <a:gd name="connsiteY9" fmla="*/ 0 h 7083707"/>
              <a:gd name="connsiteX0" fmla="*/ 4259484 w 4642347"/>
              <a:gd name="connsiteY0" fmla="*/ 0 h 7083707"/>
              <a:gd name="connsiteX1" fmla="*/ 2766349 w 4642347"/>
              <a:gd name="connsiteY1" fmla="*/ 3981692 h 7083707"/>
              <a:gd name="connsiteX2" fmla="*/ 544010 w 4642347"/>
              <a:gd name="connsiteY2" fmla="*/ 7083707 h 7083707"/>
              <a:gd name="connsiteX3" fmla="*/ 0 w 4642347"/>
              <a:gd name="connsiteY3" fmla="*/ 7072132 h 7083707"/>
              <a:gd name="connsiteX4" fmla="*/ 451413 w 4642347"/>
              <a:gd name="connsiteY4" fmla="*/ 5231757 h 7083707"/>
              <a:gd name="connsiteX5" fmla="*/ 3310360 w 4642347"/>
              <a:gd name="connsiteY5" fmla="*/ 3495555 h 7083707"/>
              <a:gd name="connsiteX6" fmla="*/ 2858947 w 4642347"/>
              <a:gd name="connsiteY6" fmla="*/ 1713054 h 7083707"/>
              <a:gd name="connsiteX7" fmla="*/ 3217762 w 4642347"/>
              <a:gd name="connsiteY7" fmla="*/ 613458 h 7083707"/>
              <a:gd name="connsiteX8" fmla="*/ 3611301 w 4642347"/>
              <a:gd name="connsiteY8" fmla="*/ 11575 h 7083707"/>
              <a:gd name="connsiteX9" fmla="*/ 4259484 w 4642347"/>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451413 w 4820261"/>
              <a:gd name="connsiteY4" fmla="*/ 5231757 h 7083707"/>
              <a:gd name="connsiteX5" fmla="*/ 3310360 w 4820261"/>
              <a:gd name="connsiteY5" fmla="*/ 3495555 h 7083707"/>
              <a:gd name="connsiteX6" fmla="*/ 2858947 w 4820261"/>
              <a:gd name="connsiteY6" fmla="*/ 1713054 h 7083707"/>
              <a:gd name="connsiteX7" fmla="*/ 3217762 w 4820261"/>
              <a:gd name="connsiteY7" fmla="*/ 613458 h 7083707"/>
              <a:gd name="connsiteX8" fmla="*/ 3611301 w 4820261"/>
              <a:gd name="connsiteY8" fmla="*/ 11575 h 7083707"/>
              <a:gd name="connsiteX9" fmla="*/ 4259484 w 4820261"/>
              <a:gd name="connsiteY9"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2858947 w 4820261"/>
              <a:gd name="connsiteY5" fmla="*/ 1713054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518704 w 4820261"/>
              <a:gd name="connsiteY5" fmla="*/ 1400537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92324 w 4820261"/>
              <a:gd name="connsiteY5" fmla="*/ 135423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217762 w 4820261"/>
              <a:gd name="connsiteY6" fmla="*/ 613458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576578 w 4820261"/>
              <a:gd name="connsiteY6" fmla="*/ 54401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35393 w 4820261"/>
              <a:gd name="connsiteY6" fmla="*/ 520860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0 h 7083707"/>
              <a:gd name="connsiteX1" fmla="*/ 2766349 w 4820261"/>
              <a:gd name="connsiteY1" fmla="*/ 3981692 h 7083707"/>
              <a:gd name="connsiteX2" fmla="*/ 544010 w 4820261"/>
              <a:gd name="connsiteY2" fmla="*/ 7083707 h 7083707"/>
              <a:gd name="connsiteX3" fmla="*/ 0 w 4820261"/>
              <a:gd name="connsiteY3" fmla="*/ 7072132 h 7083707"/>
              <a:gd name="connsiteX4" fmla="*/ 3310360 w 4820261"/>
              <a:gd name="connsiteY4" fmla="*/ 3495555 h 7083707"/>
              <a:gd name="connsiteX5" fmla="*/ 3611302 w 4820261"/>
              <a:gd name="connsiteY5" fmla="*/ 1747778 h 7083707"/>
              <a:gd name="connsiteX6" fmla="*/ 3958542 w 4820261"/>
              <a:gd name="connsiteY6" fmla="*/ 462987 h 7083707"/>
              <a:gd name="connsiteX7" fmla="*/ 3611301 w 4820261"/>
              <a:gd name="connsiteY7" fmla="*/ 11575 h 7083707"/>
              <a:gd name="connsiteX8" fmla="*/ 4259484 w 4820261"/>
              <a:gd name="connsiteY8" fmla="*/ 0 h 7083707"/>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958542 w 4820261"/>
              <a:gd name="connsiteY6" fmla="*/ 473492 h 7094212"/>
              <a:gd name="connsiteX7" fmla="*/ 3611301 w 4820261"/>
              <a:gd name="connsiteY7" fmla="*/ 0 h 7094212"/>
              <a:gd name="connsiteX8" fmla="*/ 4259484 w 4820261"/>
              <a:gd name="connsiteY8"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94212"/>
              <a:gd name="connsiteX1" fmla="*/ 2766349 w 4820261"/>
              <a:gd name="connsiteY1" fmla="*/ 3992197 h 7094212"/>
              <a:gd name="connsiteX2" fmla="*/ 544010 w 4820261"/>
              <a:gd name="connsiteY2" fmla="*/ 7094212 h 7094212"/>
              <a:gd name="connsiteX3" fmla="*/ 0 w 4820261"/>
              <a:gd name="connsiteY3" fmla="*/ 7082637 h 7094212"/>
              <a:gd name="connsiteX4" fmla="*/ 3310360 w 4820261"/>
              <a:gd name="connsiteY4" fmla="*/ 3506060 h 7094212"/>
              <a:gd name="connsiteX5" fmla="*/ 3611302 w 4820261"/>
              <a:gd name="connsiteY5" fmla="*/ 1758283 h 7094212"/>
              <a:gd name="connsiteX6" fmla="*/ 3611301 w 4820261"/>
              <a:gd name="connsiteY6" fmla="*/ 0 h 7094212"/>
              <a:gd name="connsiteX7" fmla="*/ 4259484 w 4820261"/>
              <a:gd name="connsiteY7" fmla="*/ 10505 h 7094212"/>
              <a:gd name="connsiteX0" fmla="*/ 4259484 w 4820261"/>
              <a:gd name="connsiteY0" fmla="*/ 10505 h 7082637"/>
              <a:gd name="connsiteX1" fmla="*/ 2766349 w 4820261"/>
              <a:gd name="connsiteY1" fmla="*/ 3992197 h 7082637"/>
              <a:gd name="connsiteX2" fmla="*/ 544010 w 4820261"/>
              <a:gd name="connsiteY2" fmla="*/ 7081651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 name="connsiteX0" fmla="*/ 4259484 w 4820261"/>
              <a:gd name="connsiteY0" fmla="*/ 10505 h 7082637"/>
              <a:gd name="connsiteX1" fmla="*/ 2766349 w 4820261"/>
              <a:gd name="connsiteY1" fmla="*/ 3992197 h 7082637"/>
              <a:gd name="connsiteX2" fmla="*/ 544010 w 4820261"/>
              <a:gd name="connsiteY2" fmla="*/ 7075370 h 7082637"/>
              <a:gd name="connsiteX3" fmla="*/ 0 w 4820261"/>
              <a:gd name="connsiteY3" fmla="*/ 7082637 h 7082637"/>
              <a:gd name="connsiteX4" fmla="*/ 3310360 w 4820261"/>
              <a:gd name="connsiteY4" fmla="*/ 3506060 h 7082637"/>
              <a:gd name="connsiteX5" fmla="*/ 3611302 w 4820261"/>
              <a:gd name="connsiteY5" fmla="*/ 1758283 h 7082637"/>
              <a:gd name="connsiteX6" fmla="*/ 3611301 w 4820261"/>
              <a:gd name="connsiteY6" fmla="*/ 0 h 7082637"/>
              <a:gd name="connsiteX7" fmla="*/ 4259484 w 4820261"/>
              <a:gd name="connsiteY7" fmla="*/ 10505 h 7082637"/>
              <a:gd name="connsiteX0" fmla="*/ 4259484 w 4510568"/>
              <a:gd name="connsiteY0" fmla="*/ 10505 h 7082637"/>
              <a:gd name="connsiteX1" fmla="*/ 2766349 w 4510568"/>
              <a:gd name="connsiteY1" fmla="*/ 3992197 h 7082637"/>
              <a:gd name="connsiteX2" fmla="*/ 544010 w 4510568"/>
              <a:gd name="connsiteY2" fmla="*/ 7075370 h 7082637"/>
              <a:gd name="connsiteX3" fmla="*/ 0 w 4510568"/>
              <a:gd name="connsiteY3" fmla="*/ 7082637 h 7082637"/>
              <a:gd name="connsiteX4" fmla="*/ 3310360 w 4510568"/>
              <a:gd name="connsiteY4" fmla="*/ 3506060 h 7082637"/>
              <a:gd name="connsiteX5" fmla="*/ 3611302 w 4510568"/>
              <a:gd name="connsiteY5" fmla="*/ 1758283 h 7082637"/>
              <a:gd name="connsiteX6" fmla="*/ 3611301 w 4510568"/>
              <a:gd name="connsiteY6" fmla="*/ 0 h 7082637"/>
              <a:gd name="connsiteX7" fmla="*/ 4259484 w 4510568"/>
              <a:gd name="connsiteY7" fmla="*/ 10505 h 7082637"/>
              <a:gd name="connsiteX0" fmla="*/ 4259484 w 4519144"/>
              <a:gd name="connsiteY0" fmla="*/ 10505 h 7082637"/>
              <a:gd name="connsiteX1" fmla="*/ 2808005 w 4519144"/>
              <a:gd name="connsiteY1" fmla="*/ 3996795 h 7082637"/>
              <a:gd name="connsiteX2" fmla="*/ 544010 w 4519144"/>
              <a:gd name="connsiteY2" fmla="*/ 7075370 h 7082637"/>
              <a:gd name="connsiteX3" fmla="*/ 0 w 4519144"/>
              <a:gd name="connsiteY3" fmla="*/ 7082637 h 7082637"/>
              <a:gd name="connsiteX4" fmla="*/ 3310360 w 4519144"/>
              <a:gd name="connsiteY4" fmla="*/ 3506060 h 7082637"/>
              <a:gd name="connsiteX5" fmla="*/ 3611302 w 4519144"/>
              <a:gd name="connsiteY5" fmla="*/ 1758283 h 7082637"/>
              <a:gd name="connsiteX6" fmla="*/ 3611301 w 4519144"/>
              <a:gd name="connsiteY6" fmla="*/ 0 h 7082637"/>
              <a:gd name="connsiteX7" fmla="*/ 4259484 w 4519144"/>
              <a:gd name="connsiteY7" fmla="*/ 10505 h 7082637"/>
              <a:gd name="connsiteX0" fmla="*/ 4259484 w 4519144"/>
              <a:gd name="connsiteY0" fmla="*/ 10505 h 7082637"/>
              <a:gd name="connsiteX1" fmla="*/ 2808005 w 4519144"/>
              <a:gd name="connsiteY1" fmla="*/ 3996795 h 7082637"/>
              <a:gd name="connsiteX2" fmla="*/ 544010 w 4519144"/>
              <a:gd name="connsiteY2" fmla="*/ 7075370 h 7082637"/>
              <a:gd name="connsiteX3" fmla="*/ 0 w 4519144"/>
              <a:gd name="connsiteY3" fmla="*/ 7082637 h 7082637"/>
              <a:gd name="connsiteX4" fmla="*/ 3059526 w 4519144"/>
              <a:gd name="connsiteY4" fmla="*/ 3464506 h 7082637"/>
              <a:gd name="connsiteX5" fmla="*/ 3611302 w 4519144"/>
              <a:gd name="connsiteY5" fmla="*/ 1758283 h 7082637"/>
              <a:gd name="connsiteX6" fmla="*/ 3611301 w 4519144"/>
              <a:gd name="connsiteY6" fmla="*/ 0 h 7082637"/>
              <a:gd name="connsiteX7" fmla="*/ 4259484 w 4519144"/>
              <a:gd name="connsiteY7" fmla="*/ 10505 h 7082637"/>
              <a:gd name="connsiteX0" fmla="*/ 4259484 w 4519144"/>
              <a:gd name="connsiteY0" fmla="*/ 10505 h 7082637"/>
              <a:gd name="connsiteX1" fmla="*/ 2808005 w 4519144"/>
              <a:gd name="connsiteY1" fmla="*/ 3996795 h 7082637"/>
              <a:gd name="connsiteX2" fmla="*/ 544010 w 4519144"/>
              <a:gd name="connsiteY2" fmla="*/ 7075370 h 7082637"/>
              <a:gd name="connsiteX3" fmla="*/ 0 w 4519144"/>
              <a:gd name="connsiteY3" fmla="*/ 7082637 h 7082637"/>
              <a:gd name="connsiteX4" fmla="*/ 2956598 w 4519144"/>
              <a:gd name="connsiteY4" fmla="*/ 3436195 h 7082637"/>
              <a:gd name="connsiteX5" fmla="*/ 3611302 w 4519144"/>
              <a:gd name="connsiteY5" fmla="*/ 1758283 h 7082637"/>
              <a:gd name="connsiteX6" fmla="*/ 3611301 w 4519144"/>
              <a:gd name="connsiteY6" fmla="*/ 0 h 7082637"/>
              <a:gd name="connsiteX7" fmla="*/ 4259484 w 4519144"/>
              <a:gd name="connsiteY7" fmla="*/ 10505 h 7082637"/>
              <a:gd name="connsiteX0" fmla="*/ 4259484 w 4519144"/>
              <a:gd name="connsiteY0" fmla="*/ 10505 h 7082637"/>
              <a:gd name="connsiteX1" fmla="*/ 2808005 w 4519144"/>
              <a:gd name="connsiteY1" fmla="*/ 3996795 h 7082637"/>
              <a:gd name="connsiteX2" fmla="*/ 544010 w 4519144"/>
              <a:gd name="connsiteY2" fmla="*/ 7075370 h 7082637"/>
              <a:gd name="connsiteX3" fmla="*/ 0 w 4519144"/>
              <a:gd name="connsiteY3" fmla="*/ 7082637 h 7082637"/>
              <a:gd name="connsiteX4" fmla="*/ 2956598 w 4519144"/>
              <a:gd name="connsiteY4" fmla="*/ 3436195 h 7082637"/>
              <a:gd name="connsiteX5" fmla="*/ 3611302 w 4519144"/>
              <a:gd name="connsiteY5" fmla="*/ 1758283 h 7082637"/>
              <a:gd name="connsiteX6" fmla="*/ 3611301 w 4519144"/>
              <a:gd name="connsiteY6" fmla="*/ 0 h 7082637"/>
              <a:gd name="connsiteX7" fmla="*/ 4259484 w 4519144"/>
              <a:gd name="connsiteY7" fmla="*/ 10505 h 7082637"/>
              <a:gd name="connsiteX0" fmla="*/ 4259484 w 4457534"/>
              <a:gd name="connsiteY0" fmla="*/ 10505 h 7082637"/>
              <a:gd name="connsiteX1" fmla="*/ 2808005 w 4457534"/>
              <a:gd name="connsiteY1" fmla="*/ 3996795 h 7082637"/>
              <a:gd name="connsiteX2" fmla="*/ 544010 w 4457534"/>
              <a:gd name="connsiteY2" fmla="*/ 7075370 h 7082637"/>
              <a:gd name="connsiteX3" fmla="*/ 0 w 4457534"/>
              <a:gd name="connsiteY3" fmla="*/ 7082637 h 7082637"/>
              <a:gd name="connsiteX4" fmla="*/ 2956598 w 4457534"/>
              <a:gd name="connsiteY4" fmla="*/ 3436195 h 7082637"/>
              <a:gd name="connsiteX5" fmla="*/ 3611302 w 4457534"/>
              <a:gd name="connsiteY5" fmla="*/ 1758283 h 7082637"/>
              <a:gd name="connsiteX6" fmla="*/ 3611301 w 4457534"/>
              <a:gd name="connsiteY6" fmla="*/ 0 h 7082637"/>
              <a:gd name="connsiteX7" fmla="*/ 4259484 w 4457534"/>
              <a:gd name="connsiteY7" fmla="*/ 10505 h 7082637"/>
              <a:gd name="connsiteX0" fmla="*/ 4259484 w 4457534"/>
              <a:gd name="connsiteY0" fmla="*/ 10505 h 7082637"/>
              <a:gd name="connsiteX1" fmla="*/ 2808005 w 4457534"/>
              <a:gd name="connsiteY1" fmla="*/ 3996795 h 7082637"/>
              <a:gd name="connsiteX2" fmla="*/ 544010 w 4457534"/>
              <a:gd name="connsiteY2" fmla="*/ 7075370 h 7082637"/>
              <a:gd name="connsiteX3" fmla="*/ 0 w 4457534"/>
              <a:gd name="connsiteY3" fmla="*/ 7082637 h 7082637"/>
              <a:gd name="connsiteX4" fmla="*/ 2956598 w 4457534"/>
              <a:gd name="connsiteY4" fmla="*/ 3436195 h 7082637"/>
              <a:gd name="connsiteX5" fmla="*/ 3611302 w 4457534"/>
              <a:gd name="connsiteY5" fmla="*/ 1758283 h 7082637"/>
              <a:gd name="connsiteX6" fmla="*/ 3611301 w 4457534"/>
              <a:gd name="connsiteY6" fmla="*/ 0 h 7082637"/>
              <a:gd name="connsiteX7" fmla="*/ 4259484 w 4457534"/>
              <a:gd name="connsiteY7" fmla="*/ 10505 h 7082637"/>
              <a:gd name="connsiteX0" fmla="*/ 4259484 w 4457534"/>
              <a:gd name="connsiteY0" fmla="*/ 10505 h 7082637"/>
              <a:gd name="connsiteX1" fmla="*/ 2808005 w 4457534"/>
              <a:gd name="connsiteY1" fmla="*/ 3996795 h 7082637"/>
              <a:gd name="connsiteX2" fmla="*/ 544010 w 4457534"/>
              <a:gd name="connsiteY2" fmla="*/ 7075370 h 7082637"/>
              <a:gd name="connsiteX3" fmla="*/ 0 w 4457534"/>
              <a:gd name="connsiteY3" fmla="*/ 7082637 h 7082637"/>
              <a:gd name="connsiteX4" fmla="*/ 2956598 w 4457534"/>
              <a:gd name="connsiteY4" fmla="*/ 3436195 h 7082637"/>
              <a:gd name="connsiteX5" fmla="*/ 3611302 w 4457534"/>
              <a:gd name="connsiteY5" fmla="*/ 1758283 h 7082637"/>
              <a:gd name="connsiteX6" fmla="*/ 3611301 w 4457534"/>
              <a:gd name="connsiteY6" fmla="*/ 0 h 7082637"/>
              <a:gd name="connsiteX7" fmla="*/ 4259484 w 4457534"/>
              <a:gd name="connsiteY7" fmla="*/ 10505 h 7082637"/>
              <a:gd name="connsiteX0" fmla="*/ 4259484 w 4457534"/>
              <a:gd name="connsiteY0" fmla="*/ 10505 h 7082637"/>
              <a:gd name="connsiteX1" fmla="*/ 2808005 w 4457534"/>
              <a:gd name="connsiteY1" fmla="*/ 3996795 h 7082637"/>
              <a:gd name="connsiteX2" fmla="*/ 544010 w 4457534"/>
              <a:gd name="connsiteY2" fmla="*/ 7075370 h 7082637"/>
              <a:gd name="connsiteX3" fmla="*/ 0 w 4457534"/>
              <a:gd name="connsiteY3" fmla="*/ 7082637 h 7082637"/>
              <a:gd name="connsiteX4" fmla="*/ 2956598 w 4457534"/>
              <a:gd name="connsiteY4" fmla="*/ 3436195 h 7082637"/>
              <a:gd name="connsiteX5" fmla="*/ 3611302 w 4457534"/>
              <a:gd name="connsiteY5" fmla="*/ 1758283 h 7082637"/>
              <a:gd name="connsiteX6" fmla="*/ 3611301 w 4457534"/>
              <a:gd name="connsiteY6" fmla="*/ 0 h 7082637"/>
              <a:gd name="connsiteX7" fmla="*/ 4259484 w 4457534"/>
              <a:gd name="connsiteY7" fmla="*/ 10505 h 7082637"/>
              <a:gd name="connsiteX0" fmla="*/ 4259484 w 4457534"/>
              <a:gd name="connsiteY0" fmla="*/ 10505 h 7082637"/>
              <a:gd name="connsiteX1" fmla="*/ 2808005 w 4457534"/>
              <a:gd name="connsiteY1" fmla="*/ 3996795 h 7082637"/>
              <a:gd name="connsiteX2" fmla="*/ 544010 w 4457534"/>
              <a:gd name="connsiteY2" fmla="*/ 7075370 h 7082637"/>
              <a:gd name="connsiteX3" fmla="*/ 0 w 4457534"/>
              <a:gd name="connsiteY3" fmla="*/ 7082637 h 7082637"/>
              <a:gd name="connsiteX4" fmla="*/ 2956598 w 4457534"/>
              <a:gd name="connsiteY4" fmla="*/ 3436195 h 7082637"/>
              <a:gd name="connsiteX5" fmla="*/ 3611302 w 4457534"/>
              <a:gd name="connsiteY5" fmla="*/ 1758283 h 7082637"/>
              <a:gd name="connsiteX6" fmla="*/ 3611301 w 4457534"/>
              <a:gd name="connsiteY6" fmla="*/ 0 h 7082637"/>
              <a:gd name="connsiteX7" fmla="*/ 4259484 w 4457534"/>
              <a:gd name="connsiteY7" fmla="*/ 10505 h 7082637"/>
              <a:gd name="connsiteX0" fmla="*/ 4259484 w 4411363"/>
              <a:gd name="connsiteY0" fmla="*/ 10505 h 7082637"/>
              <a:gd name="connsiteX1" fmla="*/ 2808005 w 4411363"/>
              <a:gd name="connsiteY1" fmla="*/ 3996795 h 7082637"/>
              <a:gd name="connsiteX2" fmla="*/ 544010 w 4411363"/>
              <a:gd name="connsiteY2" fmla="*/ 7075370 h 7082637"/>
              <a:gd name="connsiteX3" fmla="*/ 0 w 4411363"/>
              <a:gd name="connsiteY3" fmla="*/ 7082637 h 7082637"/>
              <a:gd name="connsiteX4" fmla="*/ 2956598 w 4411363"/>
              <a:gd name="connsiteY4" fmla="*/ 3436195 h 7082637"/>
              <a:gd name="connsiteX5" fmla="*/ 3611302 w 4411363"/>
              <a:gd name="connsiteY5" fmla="*/ 1758283 h 7082637"/>
              <a:gd name="connsiteX6" fmla="*/ 3611301 w 4411363"/>
              <a:gd name="connsiteY6" fmla="*/ 0 h 7082637"/>
              <a:gd name="connsiteX7" fmla="*/ 4259484 w 4411363"/>
              <a:gd name="connsiteY7" fmla="*/ 10505 h 7082637"/>
              <a:gd name="connsiteX0" fmla="*/ 4259484 w 4411490"/>
              <a:gd name="connsiteY0" fmla="*/ 10505 h 7082637"/>
              <a:gd name="connsiteX1" fmla="*/ 2808005 w 4411490"/>
              <a:gd name="connsiteY1" fmla="*/ 3996795 h 7082637"/>
              <a:gd name="connsiteX2" fmla="*/ 544010 w 4411490"/>
              <a:gd name="connsiteY2" fmla="*/ 7075370 h 7082637"/>
              <a:gd name="connsiteX3" fmla="*/ 0 w 4411490"/>
              <a:gd name="connsiteY3" fmla="*/ 7082637 h 7082637"/>
              <a:gd name="connsiteX4" fmla="*/ 2956598 w 4411490"/>
              <a:gd name="connsiteY4" fmla="*/ 3436195 h 7082637"/>
              <a:gd name="connsiteX5" fmla="*/ 3611302 w 4411490"/>
              <a:gd name="connsiteY5" fmla="*/ 1758283 h 7082637"/>
              <a:gd name="connsiteX6" fmla="*/ 3611301 w 4411490"/>
              <a:gd name="connsiteY6" fmla="*/ 0 h 7082637"/>
              <a:gd name="connsiteX7" fmla="*/ 4259484 w 4411490"/>
              <a:gd name="connsiteY7" fmla="*/ 10505 h 7082637"/>
              <a:gd name="connsiteX0" fmla="*/ 4259484 w 4401156"/>
              <a:gd name="connsiteY0" fmla="*/ 10505 h 7082637"/>
              <a:gd name="connsiteX1" fmla="*/ 2685460 w 4401156"/>
              <a:gd name="connsiteY1" fmla="*/ 3949368 h 7082637"/>
              <a:gd name="connsiteX2" fmla="*/ 544010 w 4401156"/>
              <a:gd name="connsiteY2" fmla="*/ 7075370 h 7082637"/>
              <a:gd name="connsiteX3" fmla="*/ 0 w 4401156"/>
              <a:gd name="connsiteY3" fmla="*/ 7082637 h 7082637"/>
              <a:gd name="connsiteX4" fmla="*/ 2956598 w 4401156"/>
              <a:gd name="connsiteY4" fmla="*/ 3436195 h 7082637"/>
              <a:gd name="connsiteX5" fmla="*/ 3611302 w 4401156"/>
              <a:gd name="connsiteY5" fmla="*/ 1758283 h 7082637"/>
              <a:gd name="connsiteX6" fmla="*/ 3611301 w 4401156"/>
              <a:gd name="connsiteY6" fmla="*/ 0 h 7082637"/>
              <a:gd name="connsiteX7" fmla="*/ 4259484 w 4401156"/>
              <a:gd name="connsiteY7" fmla="*/ 10505 h 7082637"/>
              <a:gd name="connsiteX0" fmla="*/ 4259484 w 4401156"/>
              <a:gd name="connsiteY0" fmla="*/ 10505 h 7082637"/>
              <a:gd name="connsiteX1" fmla="*/ 2685460 w 4401156"/>
              <a:gd name="connsiteY1" fmla="*/ 3949368 h 7082637"/>
              <a:gd name="connsiteX2" fmla="*/ 544010 w 4401156"/>
              <a:gd name="connsiteY2" fmla="*/ 7075370 h 7082637"/>
              <a:gd name="connsiteX3" fmla="*/ 0 w 4401156"/>
              <a:gd name="connsiteY3" fmla="*/ 7082637 h 7082637"/>
              <a:gd name="connsiteX4" fmla="*/ 2956598 w 4401156"/>
              <a:gd name="connsiteY4" fmla="*/ 3436195 h 7082637"/>
              <a:gd name="connsiteX5" fmla="*/ 3611302 w 4401156"/>
              <a:gd name="connsiteY5" fmla="*/ 1758283 h 7082637"/>
              <a:gd name="connsiteX6" fmla="*/ 3611301 w 4401156"/>
              <a:gd name="connsiteY6" fmla="*/ 0 h 7082637"/>
              <a:gd name="connsiteX7" fmla="*/ 4259484 w 4401156"/>
              <a:gd name="connsiteY7" fmla="*/ 10505 h 7082637"/>
              <a:gd name="connsiteX0" fmla="*/ 4259484 w 4401156"/>
              <a:gd name="connsiteY0" fmla="*/ 10505 h 7082637"/>
              <a:gd name="connsiteX1" fmla="*/ 2685460 w 4401156"/>
              <a:gd name="connsiteY1" fmla="*/ 3949368 h 7082637"/>
              <a:gd name="connsiteX2" fmla="*/ 544010 w 4401156"/>
              <a:gd name="connsiteY2" fmla="*/ 7075370 h 7082637"/>
              <a:gd name="connsiteX3" fmla="*/ 0 w 4401156"/>
              <a:gd name="connsiteY3" fmla="*/ 7082637 h 7082637"/>
              <a:gd name="connsiteX4" fmla="*/ 2956598 w 4401156"/>
              <a:gd name="connsiteY4" fmla="*/ 3436195 h 7082637"/>
              <a:gd name="connsiteX5" fmla="*/ 3611302 w 4401156"/>
              <a:gd name="connsiteY5" fmla="*/ 1758283 h 7082637"/>
              <a:gd name="connsiteX6" fmla="*/ 3611301 w 4401156"/>
              <a:gd name="connsiteY6" fmla="*/ 0 h 7082637"/>
              <a:gd name="connsiteX7" fmla="*/ 4259484 w 4401156"/>
              <a:gd name="connsiteY7" fmla="*/ 10505 h 7082637"/>
              <a:gd name="connsiteX0" fmla="*/ 4259484 w 4401156"/>
              <a:gd name="connsiteY0" fmla="*/ 10505 h 7082637"/>
              <a:gd name="connsiteX1" fmla="*/ 2685460 w 4401156"/>
              <a:gd name="connsiteY1" fmla="*/ 3949368 h 7082637"/>
              <a:gd name="connsiteX2" fmla="*/ 544010 w 4401156"/>
              <a:gd name="connsiteY2" fmla="*/ 7075370 h 7082637"/>
              <a:gd name="connsiteX3" fmla="*/ 0 w 4401156"/>
              <a:gd name="connsiteY3" fmla="*/ 7082637 h 7082637"/>
              <a:gd name="connsiteX4" fmla="*/ 2956598 w 4401156"/>
              <a:gd name="connsiteY4" fmla="*/ 3436195 h 7082637"/>
              <a:gd name="connsiteX5" fmla="*/ 3611302 w 4401156"/>
              <a:gd name="connsiteY5" fmla="*/ 1758283 h 7082637"/>
              <a:gd name="connsiteX6" fmla="*/ 3611301 w 4401156"/>
              <a:gd name="connsiteY6" fmla="*/ 0 h 7082637"/>
              <a:gd name="connsiteX7" fmla="*/ 4259484 w 4401156"/>
              <a:gd name="connsiteY7" fmla="*/ 10505 h 7082637"/>
              <a:gd name="connsiteX0" fmla="*/ 4215081 w 4356753"/>
              <a:gd name="connsiteY0" fmla="*/ 10505 h 7075370"/>
              <a:gd name="connsiteX1" fmla="*/ 2641057 w 4356753"/>
              <a:gd name="connsiteY1" fmla="*/ 3949368 h 7075370"/>
              <a:gd name="connsiteX2" fmla="*/ 499607 w 4356753"/>
              <a:gd name="connsiteY2" fmla="*/ 7075370 h 7075370"/>
              <a:gd name="connsiteX3" fmla="*/ 0 w 4356753"/>
              <a:gd name="connsiteY3" fmla="*/ 6916493 h 7075370"/>
              <a:gd name="connsiteX4" fmla="*/ 2912195 w 4356753"/>
              <a:gd name="connsiteY4" fmla="*/ 3436195 h 7075370"/>
              <a:gd name="connsiteX5" fmla="*/ 3566899 w 4356753"/>
              <a:gd name="connsiteY5" fmla="*/ 1758283 h 7075370"/>
              <a:gd name="connsiteX6" fmla="*/ 3566898 w 4356753"/>
              <a:gd name="connsiteY6" fmla="*/ 0 h 7075370"/>
              <a:gd name="connsiteX7" fmla="*/ 4215081 w 4356753"/>
              <a:gd name="connsiteY7" fmla="*/ 10505 h 7075370"/>
              <a:gd name="connsiteX0" fmla="*/ 4219307 w 4360979"/>
              <a:gd name="connsiteY0" fmla="*/ 10505 h 7075370"/>
              <a:gd name="connsiteX1" fmla="*/ 2645283 w 4360979"/>
              <a:gd name="connsiteY1" fmla="*/ 3949368 h 7075370"/>
              <a:gd name="connsiteX2" fmla="*/ 503833 w 4360979"/>
              <a:gd name="connsiteY2" fmla="*/ 7075370 h 7075370"/>
              <a:gd name="connsiteX3" fmla="*/ 0 w 4360979"/>
              <a:gd name="connsiteY3" fmla="*/ 6922190 h 7075370"/>
              <a:gd name="connsiteX4" fmla="*/ 2916421 w 4360979"/>
              <a:gd name="connsiteY4" fmla="*/ 3436195 h 7075370"/>
              <a:gd name="connsiteX5" fmla="*/ 3571125 w 4360979"/>
              <a:gd name="connsiteY5" fmla="*/ 1758283 h 7075370"/>
              <a:gd name="connsiteX6" fmla="*/ 3571124 w 4360979"/>
              <a:gd name="connsiteY6" fmla="*/ 0 h 7075370"/>
              <a:gd name="connsiteX7" fmla="*/ 4219307 w 4360979"/>
              <a:gd name="connsiteY7" fmla="*/ 10505 h 7075370"/>
              <a:gd name="connsiteX0" fmla="*/ 4219307 w 4360979"/>
              <a:gd name="connsiteY0" fmla="*/ 10505 h 7041187"/>
              <a:gd name="connsiteX1" fmla="*/ 2645283 w 4360979"/>
              <a:gd name="connsiteY1" fmla="*/ 3949368 h 7041187"/>
              <a:gd name="connsiteX2" fmla="*/ 529194 w 4360979"/>
              <a:gd name="connsiteY2" fmla="*/ 7041187 h 7041187"/>
              <a:gd name="connsiteX3" fmla="*/ 0 w 4360979"/>
              <a:gd name="connsiteY3" fmla="*/ 6922190 h 7041187"/>
              <a:gd name="connsiteX4" fmla="*/ 2916421 w 4360979"/>
              <a:gd name="connsiteY4" fmla="*/ 3436195 h 7041187"/>
              <a:gd name="connsiteX5" fmla="*/ 3571125 w 4360979"/>
              <a:gd name="connsiteY5" fmla="*/ 1758283 h 7041187"/>
              <a:gd name="connsiteX6" fmla="*/ 3571124 w 4360979"/>
              <a:gd name="connsiteY6" fmla="*/ 0 h 7041187"/>
              <a:gd name="connsiteX7" fmla="*/ 4219307 w 4360979"/>
              <a:gd name="connsiteY7" fmla="*/ 10505 h 7041187"/>
              <a:gd name="connsiteX0" fmla="*/ 4150156 w 4297489"/>
              <a:gd name="connsiteY0" fmla="*/ 149263 h 7041187"/>
              <a:gd name="connsiteX1" fmla="*/ 2645283 w 4297489"/>
              <a:gd name="connsiteY1" fmla="*/ 3949368 h 7041187"/>
              <a:gd name="connsiteX2" fmla="*/ 529194 w 4297489"/>
              <a:gd name="connsiteY2" fmla="*/ 7041187 h 7041187"/>
              <a:gd name="connsiteX3" fmla="*/ 0 w 4297489"/>
              <a:gd name="connsiteY3" fmla="*/ 6922190 h 7041187"/>
              <a:gd name="connsiteX4" fmla="*/ 2916421 w 4297489"/>
              <a:gd name="connsiteY4" fmla="*/ 3436195 h 7041187"/>
              <a:gd name="connsiteX5" fmla="*/ 3571125 w 4297489"/>
              <a:gd name="connsiteY5" fmla="*/ 1758283 h 7041187"/>
              <a:gd name="connsiteX6" fmla="*/ 3571124 w 4297489"/>
              <a:gd name="connsiteY6" fmla="*/ 0 h 7041187"/>
              <a:gd name="connsiteX7" fmla="*/ 4150156 w 4297489"/>
              <a:gd name="connsiteY7" fmla="*/ 149263 h 7041187"/>
              <a:gd name="connsiteX0" fmla="*/ 4138039 w 4285372"/>
              <a:gd name="connsiteY0" fmla="*/ 149263 h 7041187"/>
              <a:gd name="connsiteX1" fmla="*/ 2633166 w 4285372"/>
              <a:gd name="connsiteY1" fmla="*/ 3949368 h 7041187"/>
              <a:gd name="connsiteX2" fmla="*/ 517077 w 4285372"/>
              <a:gd name="connsiteY2" fmla="*/ 7041187 h 7041187"/>
              <a:gd name="connsiteX3" fmla="*/ 0 w 4285372"/>
              <a:gd name="connsiteY3" fmla="*/ 6905858 h 7041187"/>
              <a:gd name="connsiteX4" fmla="*/ 2904304 w 4285372"/>
              <a:gd name="connsiteY4" fmla="*/ 3436195 h 7041187"/>
              <a:gd name="connsiteX5" fmla="*/ 3559008 w 4285372"/>
              <a:gd name="connsiteY5" fmla="*/ 1758283 h 7041187"/>
              <a:gd name="connsiteX6" fmla="*/ 3559007 w 4285372"/>
              <a:gd name="connsiteY6" fmla="*/ 0 h 7041187"/>
              <a:gd name="connsiteX7" fmla="*/ 4138039 w 4285372"/>
              <a:gd name="connsiteY7" fmla="*/ 149263 h 704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5372" h="7041187">
                <a:moveTo>
                  <a:pt x="4138039" y="149263"/>
                </a:moveTo>
                <a:cubicBezTo>
                  <a:pt x="4708451" y="1826415"/>
                  <a:pt x="3498097" y="3349835"/>
                  <a:pt x="2633166" y="3949368"/>
                </a:cubicBezTo>
                <a:cubicBezTo>
                  <a:pt x="896458" y="5298049"/>
                  <a:pt x="772333" y="5566795"/>
                  <a:pt x="517077" y="7041187"/>
                </a:cubicBezTo>
                <a:lnTo>
                  <a:pt x="0" y="6905858"/>
                </a:lnTo>
                <a:cubicBezTo>
                  <a:pt x="27007" y="4104785"/>
                  <a:pt x="2149407" y="4391960"/>
                  <a:pt x="2904304" y="3436195"/>
                </a:cubicBezTo>
                <a:cubicBezTo>
                  <a:pt x="3472311" y="2789714"/>
                  <a:pt x="3396963" y="2248278"/>
                  <a:pt x="3559008" y="1758283"/>
                </a:cubicBezTo>
                <a:cubicBezTo>
                  <a:pt x="3688413" y="1363914"/>
                  <a:pt x="4298321" y="554051"/>
                  <a:pt x="3559007" y="0"/>
                </a:cubicBezTo>
                <a:lnTo>
                  <a:pt x="4138039" y="149263"/>
                </a:lnTo>
                <a:close/>
              </a:path>
            </a:pathLst>
          </a:custGeom>
          <a:gradFill>
            <a:gsLst>
              <a:gs pos="42000">
                <a:schemeClr val="accent1"/>
              </a:gs>
              <a:gs pos="99000">
                <a:schemeClr val="accent2"/>
              </a:gs>
            </a:gsLst>
            <a:lin ang="0" scaled="0"/>
          </a:gradFill>
          <a:ln>
            <a:noFill/>
          </a:ln>
          <a:effectLst>
            <a:outerShdw blurRad="749300" dist="381000" algn="ctr" rotWithShape="0">
              <a:srgbClr val="2B7EE8">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3" name="组合 232">
            <a:extLst>
              <a:ext uri="{FF2B5EF4-FFF2-40B4-BE49-F238E27FC236}">
                <a16:creationId xmlns:a16="http://schemas.microsoft.com/office/drawing/2014/main" xmlns="" id="{920165FB-170C-48BF-AB95-5521C46A8279}"/>
              </a:ext>
            </a:extLst>
          </p:cNvPr>
          <p:cNvGrpSpPr/>
          <p:nvPr userDrawn="1"/>
        </p:nvGrpSpPr>
        <p:grpSpPr>
          <a:xfrm>
            <a:off x="6870879" y="394475"/>
            <a:ext cx="3936943" cy="2693847"/>
            <a:chOff x="6853969" y="300285"/>
            <a:chExt cx="3936943" cy="2693847"/>
          </a:xfrm>
        </p:grpSpPr>
        <p:sp>
          <p:nvSpPr>
            <p:cNvPr id="10" name="任意多边形: 形状 9">
              <a:extLst>
                <a:ext uri="{FF2B5EF4-FFF2-40B4-BE49-F238E27FC236}">
                  <a16:creationId xmlns:a16="http://schemas.microsoft.com/office/drawing/2014/main" xmlns="" id="{C9C8ECEC-D764-4E7B-AC13-1904D1FAEB32}"/>
                </a:ext>
              </a:extLst>
            </p:cNvPr>
            <p:cNvSpPr/>
            <p:nvPr userDrawn="1"/>
          </p:nvSpPr>
          <p:spPr>
            <a:xfrm flipH="1">
              <a:off x="8990397" y="1248037"/>
              <a:ext cx="85257" cy="85392"/>
            </a:xfrm>
            <a:custGeom>
              <a:avLst/>
              <a:gdLst>
                <a:gd name="connsiteX0" fmla="*/ 6465 w 85257"/>
                <a:gd name="connsiteY0" fmla="*/ 84449 h 85392"/>
                <a:gd name="connsiteX1" fmla="*/ 0 w 85257"/>
                <a:gd name="connsiteY1" fmla="*/ 74483 h 85392"/>
                <a:gd name="connsiteX2" fmla="*/ 10775 w 85257"/>
                <a:gd name="connsiteY2" fmla="*/ 63707 h 85392"/>
                <a:gd name="connsiteX3" fmla="*/ 63707 w 85257"/>
                <a:gd name="connsiteY3" fmla="*/ 63707 h 85392"/>
                <a:gd name="connsiteX4" fmla="*/ 63707 w 85257"/>
                <a:gd name="connsiteY4" fmla="*/ 10775 h 85392"/>
                <a:gd name="connsiteX5" fmla="*/ 74482 w 85257"/>
                <a:gd name="connsiteY5" fmla="*/ 0 h 85392"/>
                <a:gd name="connsiteX6" fmla="*/ 85258 w 85257"/>
                <a:gd name="connsiteY6" fmla="*/ 10775 h 85392"/>
                <a:gd name="connsiteX7" fmla="*/ 85258 w 85257"/>
                <a:gd name="connsiteY7" fmla="*/ 85392 h 85392"/>
                <a:gd name="connsiteX8" fmla="*/ 10640 w 85257"/>
                <a:gd name="connsiteY8" fmla="*/ 85392 h 85392"/>
                <a:gd name="connsiteX9" fmla="*/ 6465 w 85257"/>
                <a:gd name="connsiteY9" fmla="*/ 84449 h 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57" h="85392">
                  <a:moveTo>
                    <a:pt x="6465" y="84449"/>
                  </a:moveTo>
                  <a:cubicBezTo>
                    <a:pt x="2559" y="82698"/>
                    <a:pt x="0" y="78793"/>
                    <a:pt x="0" y="74483"/>
                  </a:cubicBezTo>
                  <a:cubicBezTo>
                    <a:pt x="0" y="68556"/>
                    <a:pt x="4849" y="63707"/>
                    <a:pt x="10775" y="63707"/>
                  </a:cubicBezTo>
                  <a:lnTo>
                    <a:pt x="63707" y="63707"/>
                  </a:lnTo>
                  <a:lnTo>
                    <a:pt x="63707" y="10775"/>
                  </a:lnTo>
                  <a:cubicBezTo>
                    <a:pt x="63707" y="4849"/>
                    <a:pt x="68556" y="0"/>
                    <a:pt x="74482" y="0"/>
                  </a:cubicBezTo>
                  <a:cubicBezTo>
                    <a:pt x="80409" y="0"/>
                    <a:pt x="85258" y="4849"/>
                    <a:pt x="85258" y="10775"/>
                  </a:cubicBezTo>
                  <a:lnTo>
                    <a:pt x="85258" y="85392"/>
                  </a:lnTo>
                  <a:lnTo>
                    <a:pt x="10640" y="85392"/>
                  </a:lnTo>
                  <a:cubicBezTo>
                    <a:pt x="9294" y="85392"/>
                    <a:pt x="7812" y="84988"/>
                    <a:pt x="6465" y="84449"/>
                  </a:cubicBezTo>
                  <a:close/>
                </a:path>
              </a:pathLst>
            </a:custGeom>
            <a:solidFill>
              <a:srgbClr val="110580"/>
            </a:solidFill>
            <a:ln w="1346"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9FE7DE6C-67A2-4FA3-B14E-09D17716CF5C}"/>
                </a:ext>
              </a:extLst>
            </p:cNvPr>
            <p:cNvSpPr/>
            <p:nvPr userDrawn="1"/>
          </p:nvSpPr>
          <p:spPr>
            <a:xfrm flipH="1">
              <a:off x="10276535" y="1247228"/>
              <a:ext cx="85257" cy="85392"/>
            </a:xfrm>
            <a:custGeom>
              <a:avLst/>
              <a:gdLst>
                <a:gd name="connsiteX0" fmla="*/ 0 w 85257"/>
                <a:gd name="connsiteY0" fmla="*/ 85392 h 85392"/>
                <a:gd name="connsiteX1" fmla="*/ 0 w 85257"/>
                <a:gd name="connsiteY1" fmla="*/ 10775 h 85392"/>
                <a:gd name="connsiteX2" fmla="*/ 10775 w 85257"/>
                <a:gd name="connsiteY2" fmla="*/ 0 h 85392"/>
                <a:gd name="connsiteX3" fmla="*/ 21550 w 85257"/>
                <a:gd name="connsiteY3" fmla="*/ 10775 h 85392"/>
                <a:gd name="connsiteX4" fmla="*/ 21550 w 85257"/>
                <a:gd name="connsiteY4" fmla="*/ 63708 h 85392"/>
                <a:gd name="connsiteX5" fmla="*/ 74483 w 85257"/>
                <a:gd name="connsiteY5" fmla="*/ 63708 h 85392"/>
                <a:gd name="connsiteX6" fmla="*/ 85258 w 85257"/>
                <a:gd name="connsiteY6" fmla="*/ 74483 h 85392"/>
                <a:gd name="connsiteX7" fmla="*/ 74483 w 85257"/>
                <a:gd name="connsiteY7" fmla="*/ 85258 h 85392"/>
                <a:gd name="connsiteX8" fmla="*/ 0 w 85257"/>
                <a:gd name="connsiteY8" fmla="*/ 85258 h 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57" h="85392">
                  <a:moveTo>
                    <a:pt x="0" y="85392"/>
                  </a:moveTo>
                  <a:lnTo>
                    <a:pt x="0" y="10775"/>
                  </a:lnTo>
                  <a:cubicBezTo>
                    <a:pt x="0" y="4849"/>
                    <a:pt x="4849" y="0"/>
                    <a:pt x="10775" y="0"/>
                  </a:cubicBezTo>
                  <a:cubicBezTo>
                    <a:pt x="16701" y="0"/>
                    <a:pt x="21550" y="4849"/>
                    <a:pt x="21550" y="10775"/>
                  </a:cubicBezTo>
                  <a:lnTo>
                    <a:pt x="21550" y="63708"/>
                  </a:lnTo>
                  <a:lnTo>
                    <a:pt x="74483" y="63708"/>
                  </a:lnTo>
                  <a:cubicBezTo>
                    <a:pt x="80409" y="63708"/>
                    <a:pt x="85258" y="68556"/>
                    <a:pt x="85258" y="74483"/>
                  </a:cubicBezTo>
                  <a:cubicBezTo>
                    <a:pt x="85258" y="80409"/>
                    <a:pt x="80409" y="85258"/>
                    <a:pt x="74483" y="85258"/>
                  </a:cubicBezTo>
                  <a:lnTo>
                    <a:pt x="0" y="85258"/>
                  </a:lnTo>
                  <a:close/>
                </a:path>
              </a:pathLst>
            </a:custGeom>
            <a:solidFill>
              <a:srgbClr val="110580"/>
            </a:solidFill>
            <a:ln w="1346" cap="flat">
              <a:noFill/>
              <a:prstDash val="solid"/>
              <a:miter/>
            </a:ln>
          </p:spPr>
          <p:txBody>
            <a:bodyPr rtlCol="0" anchor="ctr"/>
            <a:lstStyle/>
            <a:p>
              <a:endParaRPr lang="zh-CN" altLang="en-US"/>
            </a:p>
          </p:txBody>
        </p:sp>
        <p:grpSp>
          <p:nvGrpSpPr>
            <p:cNvPr id="232" name="组合 231">
              <a:extLst>
                <a:ext uri="{FF2B5EF4-FFF2-40B4-BE49-F238E27FC236}">
                  <a16:creationId xmlns:a16="http://schemas.microsoft.com/office/drawing/2014/main" xmlns="" id="{CA522519-E7EA-4D6C-8352-39465AF5D20B}"/>
                </a:ext>
              </a:extLst>
            </p:cNvPr>
            <p:cNvGrpSpPr/>
            <p:nvPr userDrawn="1"/>
          </p:nvGrpSpPr>
          <p:grpSpPr>
            <a:xfrm>
              <a:off x="8989589" y="300285"/>
              <a:ext cx="1372068" cy="1032386"/>
              <a:chOff x="8989589" y="300285"/>
              <a:chExt cx="1372068" cy="1032386"/>
            </a:xfrm>
            <a:solidFill>
              <a:srgbClr val="2B7EE8"/>
            </a:solidFill>
          </p:grpSpPr>
          <p:sp>
            <p:nvSpPr>
              <p:cNvPr id="11" name="任意多边形: 形状 10">
                <a:extLst>
                  <a:ext uri="{FF2B5EF4-FFF2-40B4-BE49-F238E27FC236}">
                    <a16:creationId xmlns:a16="http://schemas.microsoft.com/office/drawing/2014/main" xmlns="" id="{4299313E-D2F0-4375-B0A7-17963BC2A16E}"/>
                  </a:ext>
                </a:extLst>
              </p:cNvPr>
              <p:cNvSpPr/>
              <p:nvPr userDrawn="1"/>
            </p:nvSpPr>
            <p:spPr>
              <a:xfrm flipH="1">
                <a:off x="9190275" y="1311071"/>
                <a:ext cx="971909" cy="21600"/>
              </a:xfrm>
              <a:custGeom>
                <a:avLst/>
                <a:gdLst>
                  <a:gd name="connsiteX0" fmla="*/ 6465 w 971909"/>
                  <a:gd name="connsiteY0" fmla="*/ 20742 h 21600"/>
                  <a:gd name="connsiteX1" fmla="*/ 0 w 971909"/>
                  <a:gd name="connsiteY1" fmla="*/ 10775 h 21600"/>
                  <a:gd name="connsiteX2" fmla="*/ 10775 w 971909"/>
                  <a:gd name="connsiteY2" fmla="*/ 0 h 21600"/>
                  <a:gd name="connsiteX3" fmla="*/ 146541 w 971909"/>
                  <a:gd name="connsiteY3" fmla="*/ 0 h 21600"/>
                  <a:gd name="connsiteX4" fmla="*/ 157316 w 971909"/>
                  <a:gd name="connsiteY4" fmla="*/ 10775 h 21600"/>
                  <a:gd name="connsiteX5" fmla="*/ 146541 w 971909"/>
                  <a:gd name="connsiteY5" fmla="*/ 21550 h 21600"/>
                  <a:gd name="connsiteX6" fmla="*/ 10775 w 971909"/>
                  <a:gd name="connsiteY6" fmla="*/ 21550 h 21600"/>
                  <a:gd name="connsiteX7" fmla="*/ 6465 w 971909"/>
                  <a:gd name="connsiteY7" fmla="*/ 20742 h 21600"/>
                  <a:gd name="connsiteX8" fmla="*/ 278131 w 971909"/>
                  <a:gd name="connsiteY8" fmla="*/ 20742 h 21600"/>
                  <a:gd name="connsiteX9" fmla="*/ 272474 w 971909"/>
                  <a:gd name="connsiteY9" fmla="*/ 6600 h 21600"/>
                  <a:gd name="connsiteX10" fmla="*/ 282576 w 971909"/>
                  <a:gd name="connsiteY10" fmla="*/ 0 h 21600"/>
                  <a:gd name="connsiteX11" fmla="*/ 418341 w 971909"/>
                  <a:gd name="connsiteY11" fmla="*/ 0 h 21600"/>
                  <a:gd name="connsiteX12" fmla="*/ 429116 w 971909"/>
                  <a:gd name="connsiteY12" fmla="*/ 10775 h 21600"/>
                  <a:gd name="connsiteX13" fmla="*/ 418341 w 971909"/>
                  <a:gd name="connsiteY13" fmla="*/ 21550 h 21600"/>
                  <a:gd name="connsiteX14" fmla="*/ 282441 w 971909"/>
                  <a:gd name="connsiteY14" fmla="*/ 21550 h 21600"/>
                  <a:gd name="connsiteX15" fmla="*/ 278131 w 971909"/>
                  <a:gd name="connsiteY15" fmla="*/ 20742 h 21600"/>
                  <a:gd name="connsiteX16" fmla="*/ 278131 w 971909"/>
                  <a:gd name="connsiteY16" fmla="*/ 20742 h 21600"/>
                  <a:gd name="connsiteX17" fmla="*/ 549797 w 971909"/>
                  <a:gd name="connsiteY17" fmla="*/ 20742 h 21600"/>
                  <a:gd name="connsiteX18" fmla="*/ 544140 w 971909"/>
                  <a:gd name="connsiteY18" fmla="*/ 6600 h 21600"/>
                  <a:gd name="connsiteX19" fmla="*/ 554242 w 971909"/>
                  <a:gd name="connsiteY19" fmla="*/ 0 h 21600"/>
                  <a:gd name="connsiteX20" fmla="*/ 690007 w 971909"/>
                  <a:gd name="connsiteY20" fmla="*/ 0 h 21600"/>
                  <a:gd name="connsiteX21" fmla="*/ 700782 w 971909"/>
                  <a:gd name="connsiteY21" fmla="*/ 10775 h 21600"/>
                  <a:gd name="connsiteX22" fmla="*/ 690007 w 971909"/>
                  <a:gd name="connsiteY22" fmla="*/ 21550 h 21600"/>
                  <a:gd name="connsiteX23" fmla="*/ 554107 w 971909"/>
                  <a:gd name="connsiteY23" fmla="*/ 21550 h 21600"/>
                  <a:gd name="connsiteX24" fmla="*/ 550201 w 971909"/>
                  <a:gd name="connsiteY24" fmla="*/ 21011 h 21600"/>
                  <a:gd name="connsiteX25" fmla="*/ 549797 w 971909"/>
                  <a:gd name="connsiteY25" fmla="*/ 20742 h 21600"/>
                  <a:gd name="connsiteX26" fmla="*/ 821328 w 971909"/>
                  <a:gd name="connsiteY26" fmla="*/ 20742 h 21600"/>
                  <a:gd name="connsiteX27" fmla="*/ 814863 w 971909"/>
                  <a:gd name="connsiteY27" fmla="*/ 10775 h 21600"/>
                  <a:gd name="connsiteX28" fmla="*/ 825638 w 971909"/>
                  <a:gd name="connsiteY28" fmla="*/ 0 h 21600"/>
                  <a:gd name="connsiteX29" fmla="*/ 961135 w 971909"/>
                  <a:gd name="connsiteY29" fmla="*/ 0 h 21600"/>
                  <a:gd name="connsiteX30" fmla="*/ 971910 w 971909"/>
                  <a:gd name="connsiteY30" fmla="*/ 10775 h 21600"/>
                  <a:gd name="connsiteX31" fmla="*/ 961135 w 971909"/>
                  <a:gd name="connsiteY31" fmla="*/ 21550 h 21600"/>
                  <a:gd name="connsiteX32" fmla="*/ 825638 w 971909"/>
                  <a:gd name="connsiteY32" fmla="*/ 21550 h 21600"/>
                  <a:gd name="connsiteX33" fmla="*/ 821328 w 971909"/>
                  <a:gd name="connsiteY33" fmla="*/ 21146 h 21600"/>
                  <a:gd name="connsiteX34" fmla="*/ 821328 w 971909"/>
                  <a:gd name="connsiteY34" fmla="*/ 20742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71909" h="21600">
                    <a:moveTo>
                      <a:pt x="6465" y="20742"/>
                    </a:moveTo>
                    <a:cubicBezTo>
                      <a:pt x="2559" y="18991"/>
                      <a:pt x="0" y="15085"/>
                      <a:pt x="0" y="10775"/>
                    </a:cubicBezTo>
                    <a:cubicBezTo>
                      <a:pt x="0" y="4849"/>
                      <a:pt x="4849" y="0"/>
                      <a:pt x="10775" y="0"/>
                    </a:cubicBezTo>
                    <a:lnTo>
                      <a:pt x="146541" y="0"/>
                    </a:lnTo>
                    <a:cubicBezTo>
                      <a:pt x="152467" y="0"/>
                      <a:pt x="157316" y="4849"/>
                      <a:pt x="157316" y="10775"/>
                    </a:cubicBezTo>
                    <a:cubicBezTo>
                      <a:pt x="157316" y="16701"/>
                      <a:pt x="152467" y="21550"/>
                      <a:pt x="146541" y="21550"/>
                    </a:cubicBezTo>
                    <a:lnTo>
                      <a:pt x="10775" y="21550"/>
                    </a:lnTo>
                    <a:cubicBezTo>
                      <a:pt x="9293" y="21550"/>
                      <a:pt x="7812" y="21281"/>
                      <a:pt x="6465" y="20742"/>
                    </a:cubicBezTo>
                    <a:close/>
                    <a:moveTo>
                      <a:pt x="278131" y="20742"/>
                    </a:moveTo>
                    <a:cubicBezTo>
                      <a:pt x="272609" y="18452"/>
                      <a:pt x="270050" y="11987"/>
                      <a:pt x="272474" y="6600"/>
                    </a:cubicBezTo>
                    <a:cubicBezTo>
                      <a:pt x="274225" y="2559"/>
                      <a:pt x="278131" y="0"/>
                      <a:pt x="282576" y="0"/>
                    </a:cubicBezTo>
                    <a:lnTo>
                      <a:pt x="418341" y="0"/>
                    </a:lnTo>
                    <a:cubicBezTo>
                      <a:pt x="424268" y="0"/>
                      <a:pt x="429116" y="4849"/>
                      <a:pt x="429116" y="10775"/>
                    </a:cubicBezTo>
                    <a:cubicBezTo>
                      <a:pt x="429116" y="16701"/>
                      <a:pt x="424268" y="21550"/>
                      <a:pt x="418341" y="21550"/>
                    </a:cubicBezTo>
                    <a:lnTo>
                      <a:pt x="282441" y="21550"/>
                    </a:lnTo>
                    <a:cubicBezTo>
                      <a:pt x="280959" y="21685"/>
                      <a:pt x="279478" y="21415"/>
                      <a:pt x="278131" y="20742"/>
                    </a:cubicBezTo>
                    <a:lnTo>
                      <a:pt x="278131" y="20742"/>
                    </a:lnTo>
                    <a:close/>
                    <a:moveTo>
                      <a:pt x="549797" y="20742"/>
                    </a:moveTo>
                    <a:cubicBezTo>
                      <a:pt x="544275" y="18452"/>
                      <a:pt x="541716" y="11987"/>
                      <a:pt x="544140" y="6600"/>
                    </a:cubicBezTo>
                    <a:cubicBezTo>
                      <a:pt x="545891" y="2559"/>
                      <a:pt x="549797" y="0"/>
                      <a:pt x="554242" y="0"/>
                    </a:cubicBezTo>
                    <a:lnTo>
                      <a:pt x="690007" y="0"/>
                    </a:lnTo>
                    <a:cubicBezTo>
                      <a:pt x="695934" y="0"/>
                      <a:pt x="700782" y="4849"/>
                      <a:pt x="700782" y="10775"/>
                    </a:cubicBezTo>
                    <a:cubicBezTo>
                      <a:pt x="700782" y="16701"/>
                      <a:pt x="695934" y="21550"/>
                      <a:pt x="690007" y="21550"/>
                    </a:cubicBezTo>
                    <a:lnTo>
                      <a:pt x="554107" y="21550"/>
                    </a:lnTo>
                    <a:cubicBezTo>
                      <a:pt x="552760" y="21550"/>
                      <a:pt x="551413" y="21415"/>
                      <a:pt x="550201" y="21011"/>
                    </a:cubicBezTo>
                    <a:lnTo>
                      <a:pt x="549797" y="20742"/>
                    </a:lnTo>
                    <a:close/>
                    <a:moveTo>
                      <a:pt x="821328" y="20742"/>
                    </a:moveTo>
                    <a:cubicBezTo>
                      <a:pt x="817422" y="18991"/>
                      <a:pt x="814863" y="15085"/>
                      <a:pt x="814863" y="10775"/>
                    </a:cubicBezTo>
                    <a:cubicBezTo>
                      <a:pt x="814863" y="4849"/>
                      <a:pt x="819712" y="0"/>
                      <a:pt x="825638" y="0"/>
                    </a:cubicBezTo>
                    <a:lnTo>
                      <a:pt x="961135" y="0"/>
                    </a:lnTo>
                    <a:cubicBezTo>
                      <a:pt x="967061" y="0"/>
                      <a:pt x="971910" y="4849"/>
                      <a:pt x="971910" y="10775"/>
                    </a:cubicBezTo>
                    <a:cubicBezTo>
                      <a:pt x="971910" y="16701"/>
                      <a:pt x="967061" y="21550"/>
                      <a:pt x="961135" y="21550"/>
                    </a:cubicBezTo>
                    <a:lnTo>
                      <a:pt x="825638" y="21550"/>
                    </a:lnTo>
                    <a:cubicBezTo>
                      <a:pt x="824157" y="21685"/>
                      <a:pt x="822675" y="21550"/>
                      <a:pt x="821328" y="21146"/>
                    </a:cubicBezTo>
                    <a:lnTo>
                      <a:pt x="821328" y="20742"/>
                    </a:lnTo>
                    <a:close/>
                  </a:path>
                </a:pathLst>
              </a:custGeom>
              <a:grpFill/>
              <a:ln w="1346" cap="flat">
                <a:noFill/>
                <a:prstDash val="solid"/>
                <a:miter/>
              </a:ln>
            </p:spPr>
            <p:txBody>
              <a:bodyPr rtlCol="0" anchor="ctr"/>
              <a:lstStyle/>
              <a:p>
                <a:endParaRPr lang="zh-CN" altLang="en-US"/>
              </a:p>
            </p:txBody>
          </p:sp>
          <p:grpSp>
            <p:nvGrpSpPr>
              <p:cNvPr id="231" name="组合 230">
                <a:extLst>
                  <a:ext uri="{FF2B5EF4-FFF2-40B4-BE49-F238E27FC236}">
                    <a16:creationId xmlns:a16="http://schemas.microsoft.com/office/drawing/2014/main" xmlns="" id="{D45A390A-8122-41AD-A5EC-52FDEBA5FF5A}"/>
                  </a:ext>
                </a:extLst>
              </p:cNvPr>
              <p:cNvGrpSpPr/>
              <p:nvPr userDrawn="1"/>
            </p:nvGrpSpPr>
            <p:grpSpPr>
              <a:xfrm>
                <a:off x="8989589" y="300285"/>
                <a:ext cx="1372068" cy="842324"/>
                <a:chOff x="8989589" y="300285"/>
                <a:chExt cx="1372068" cy="842324"/>
              </a:xfrm>
              <a:grpFill/>
            </p:grpSpPr>
            <p:sp>
              <p:nvSpPr>
                <p:cNvPr id="13" name="任意多边形: 形状 12">
                  <a:extLst>
                    <a:ext uri="{FF2B5EF4-FFF2-40B4-BE49-F238E27FC236}">
                      <a16:creationId xmlns:a16="http://schemas.microsoft.com/office/drawing/2014/main" xmlns="" id="{CEF4A787-9645-4886-9813-7822D9533319}"/>
                    </a:ext>
                  </a:extLst>
                </p:cNvPr>
                <p:cNvSpPr/>
                <p:nvPr userDrawn="1"/>
              </p:nvSpPr>
              <p:spPr>
                <a:xfrm flipH="1">
                  <a:off x="10340107" y="490416"/>
                  <a:ext cx="21550" cy="652193"/>
                </a:xfrm>
                <a:custGeom>
                  <a:avLst/>
                  <a:gdLst>
                    <a:gd name="connsiteX0" fmla="*/ 6465 w 21550"/>
                    <a:gd name="connsiteY0" fmla="*/ 651352 h 652193"/>
                    <a:gd name="connsiteX1" fmla="*/ 0 w 21550"/>
                    <a:gd name="connsiteY1" fmla="*/ 641385 h 652193"/>
                    <a:gd name="connsiteX2" fmla="*/ 0 w 21550"/>
                    <a:gd name="connsiteY2" fmla="*/ 515182 h 652193"/>
                    <a:gd name="connsiteX3" fmla="*/ 10775 w 21550"/>
                    <a:gd name="connsiteY3" fmla="*/ 504407 h 652193"/>
                    <a:gd name="connsiteX4" fmla="*/ 21550 w 21550"/>
                    <a:gd name="connsiteY4" fmla="*/ 515182 h 652193"/>
                    <a:gd name="connsiteX5" fmla="*/ 21550 w 21550"/>
                    <a:gd name="connsiteY5" fmla="*/ 641385 h 652193"/>
                    <a:gd name="connsiteX6" fmla="*/ 10775 w 21550"/>
                    <a:gd name="connsiteY6" fmla="*/ 652160 h 652193"/>
                    <a:gd name="connsiteX7" fmla="*/ 6465 w 21550"/>
                    <a:gd name="connsiteY7" fmla="*/ 651352 h 652193"/>
                    <a:gd name="connsiteX8" fmla="*/ 6465 w 21550"/>
                    <a:gd name="connsiteY8" fmla="*/ 399081 h 652193"/>
                    <a:gd name="connsiteX9" fmla="*/ 0 w 21550"/>
                    <a:gd name="connsiteY9" fmla="*/ 389114 h 652193"/>
                    <a:gd name="connsiteX10" fmla="*/ 0 w 21550"/>
                    <a:gd name="connsiteY10" fmla="*/ 263046 h 652193"/>
                    <a:gd name="connsiteX11" fmla="*/ 10775 w 21550"/>
                    <a:gd name="connsiteY11" fmla="*/ 252271 h 652193"/>
                    <a:gd name="connsiteX12" fmla="*/ 21550 w 21550"/>
                    <a:gd name="connsiteY12" fmla="*/ 263046 h 652193"/>
                    <a:gd name="connsiteX13" fmla="*/ 21550 w 21550"/>
                    <a:gd name="connsiteY13" fmla="*/ 389114 h 652193"/>
                    <a:gd name="connsiteX14" fmla="*/ 10775 w 21550"/>
                    <a:gd name="connsiteY14" fmla="*/ 399889 h 652193"/>
                    <a:gd name="connsiteX15" fmla="*/ 6465 w 21550"/>
                    <a:gd name="connsiteY15" fmla="*/ 399081 h 652193"/>
                    <a:gd name="connsiteX16" fmla="*/ 6465 w 21550"/>
                    <a:gd name="connsiteY16" fmla="*/ 399081 h 652193"/>
                    <a:gd name="connsiteX17" fmla="*/ 6465 w 21550"/>
                    <a:gd name="connsiteY17" fmla="*/ 146945 h 652193"/>
                    <a:gd name="connsiteX18" fmla="*/ 0 w 21550"/>
                    <a:gd name="connsiteY18" fmla="*/ 136978 h 652193"/>
                    <a:gd name="connsiteX19" fmla="*/ 0 w 21550"/>
                    <a:gd name="connsiteY19" fmla="*/ 10775 h 652193"/>
                    <a:gd name="connsiteX20" fmla="*/ 10775 w 21550"/>
                    <a:gd name="connsiteY20" fmla="*/ 0 h 652193"/>
                    <a:gd name="connsiteX21" fmla="*/ 21550 w 21550"/>
                    <a:gd name="connsiteY21" fmla="*/ 10775 h 652193"/>
                    <a:gd name="connsiteX22" fmla="*/ 21550 w 21550"/>
                    <a:gd name="connsiteY22" fmla="*/ 136978 h 652193"/>
                    <a:gd name="connsiteX23" fmla="*/ 10775 w 21550"/>
                    <a:gd name="connsiteY23" fmla="*/ 147753 h 652193"/>
                    <a:gd name="connsiteX24" fmla="*/ 6734 w 21550"/>
                    <a:gd name="connsiteY24" fmla="*/ 146945 h 652193"/>
                    <a:gd name="connsiteX25" fmla="*/ 6465 w 21550"/>
                    <a:gd name="connsiteY25" fmla="*/ 146945 h 65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550" h="652193">
                      <a:moveTo>
                        <a:pt x="6465" y="651352"/>
                      </a:moveTo>
                      <a:cubicBezTo>
                        <a:pt x="2559" y="649601"/>
                        <a:pt x="0" y="645695"/>
                        <a:pt x="0" y="641385"/>
                      </a:cubicBezTo>
                      <a:lnTo>
                        <a:pt x="0" y="515182"/>
                      </a:lnTo>
                      <a:cubicBezTo>
                        <a:pt x="0" y="509256"/>
                        <a:pt x="4849" y="504407"/>
                        <a:pt x="10775" y="504407"/>
                      </a:cubicBezTo>
                      <a:cubicBezTo>
                        <a:pt x="16701" y="504407"/>
                        <a:pt x="21550" y="509256"/>
                        <a:pt x="21550" y="515182"/>
                      </a:cubicBezTo>
                      <a:lnTo>
                        <a:pt x="21550" y="641385"/>
                      </a:lnTo>
                      <a:cubicBezTo>
                        <a:pt x="21550" y="647311"/>
                        <a:pt x="16701" y="652160"/>
                        <a:pt x="10775" y="652160"/>
                      </a:cubicBezTo>
                      <a:cubicBezTo>
                        <a:pt x="9293" y="652295"/>
                        <a:pt x="7812" y="652025"/>
                        <a:pt x="6465" y="651352"/>
                      </a:cubicBezTo>
                      <a:close/>
                      <a:moveTo>
                        <a:pt x="6465" y="399081"/>
                      </a:moveTo>
                      <a:cubicBezTo>
                        <a:pt x="2559" y="397330"/>
                        <a:pt x="0" y="393424"/>
                        <a:pt x="0" y="389114"/>
                      </a:cubicBezTo>
                      <a:lnTo>
                        <a:pt x="0" y="263046"/>
                      </a:lnTo>
                      <a:cubicBezTo>
                        <a:pt x="0" y="257120"/>
                        <a:pt x="4849" y="252271"/>
                        <a:pt x="10775" y="252271"/>
                      </a:cubicBezTo>
                      <a:cubicBezTo>
                        <a:pt x="16701" y="252271"/>
                        <a:pt x="21550" y="257120"/>
                        <a:pt x="21550" y="263046"/>
                      </a:cubicBezTo>
                      <a:lnTo>
                        <a:pt x="21550" y="389114"/>
                      </a:lnTo>
                      <a:cubicBezTo>
                        <a:pt x="21550" y="395040"/>
                        <a:pt x="16701" y="399889"/>
                        <a:pt x="10775" y="399889"/>
                      </a:cubicBezTo>
                      <a:cubicBezTo>
                        <a:pt x="9428" y="399889"/>
                        <a:pt x="7947" y="399620"/>
                        <a:pt x="6465" y="399081"/>
                      </a:cubicBezTo>
                      <a:lnTo>
                        <a:pt x="6465" y="399081"/>
                      </a:lnTo>
                      <a:close/>
                      <a:moveTo>
                        <a:pt x="6465" y="146945"/>
                      </a:moveTo>
                      <a:cubicBezTo>
                        <a:pt x="2559" y="145194"/>
                        <a:pt x="0" y="141288"/>
                        <a:pt x="0" y="136978"/>
                      </a:cubicBezTo>
                      <a:lnTo>
                        <a:pt x="0" y="10775"/>
                      </a:lnTo>
                      <a:cubicBezTo>
                        <a:pt x="0" y="4849"/>
                        <a:pt x="4849" y="0"/>
                        <a:pt x="10775" y="0"/>
                      </a:cubicBezTo>
                      <a:cubicBezTo>
                        <a:pt x="16701" y="0"/>
                        <a:pt x="21550" y="4849"/>
                        <a:pt x="21550" y="10775"/>
                      </a:cubicBezTo>
                      <a:lnTo>
                        <a:pt x="21550" y="136978"/>
                      </a:lnTo>
                      <a:cubicBezTo>
                        <a:pt x="21550" y="142904"/>
                        <a:pt x="16701" y="147753"/>
                        <a:pt x="10775" y="147753"/>
                      </a:cubicBezTo>
                      <a:cubicBezTo>
                        <a:pt x="9428" y="147753"/>
                        <a:pt x="8081" y="147483"/>
                        <a:pt x="6734" y="146945"/>
                      </a:cubicBezTo>
                      <a:lnTo>
                        <a:pt x="6465" y="146945"/>
                      </a:lnTo>
                      <a:close/>
                    </a:path>
                  </a:pathLst>
                </a:custGeom>
                <a:grpFill/>
                <a:ln w="1346" cap="flat">
                  <a:noFill/>
                  <a:prstDash val="solid"/>
                  <a:miter/>
                </a:ln>
              </p:spPr>
              <p:txBody>
                <a:bodyPr rtlCol="0" anchor="ctr"/>
                <a:lstStyle/>
                <a:p>
                  <a:endParaRPr lang="zh-CN" altLang="en-US"/>
                </a:p>
              </p:txBody>
            </p:sp>
            <p:grpSp>
              <p:nvGrpSpPr>
                <p:cNvPr id="230" name="组合 229">
                  <a:extLst>
                    <a:ext uri="{FF2B5EF4-FFF2-40B4-BE49-F238E27FC236}">
                      <a16:creationId xmlns:a16="http://schemas.microsoft.com/office/drawing/2014/main" xmlns="" id="{246D85EB-889A-4E1D-93D4-1FB1255F0D73}"/>
                    </a:ext>
                  </a:extLst>
                </p:cNvPr>
                <p:cNvGrpSpPr/>
                <p:nvPr userDrawn="1"/>
              </p:nvGrpSpPr>
              <p:grpSpPr>
                <a:xfrm>
                  <a:off x="8989589" y="300285"/>
                  <a:ext cx="1371664" cy="86825"/>
                  <a:chOff x="8989589" y="300285"/>
                  <a:chExt cx="1371664" cy="86825"/>
                </a:xfrm>
                <a:grpFill/>
              </p:grpSpPr>
              <p:sp>
                <p:nvSpPr>
                  <p:cNvPr id="14" name="任意多边形: 形状 13">
                    <a:extLst>
                      <a:ext uri="{FF2B5EF4-FFF2-40B4-BE49-F238E27FC236}">
                        <a16:creationId xmlns:a16="http://schemas.microsoft.com/office/drawing/2014/main" xmlns="" id="{9083E563-F15A-4C7E-948C-EDB46D598912}"/>
                      </a:ext>
                    </a:extLst>
                  </p:cNvPr>
                  <p:cNvSpPr/>
                  <p:nvPr userDrawn="1"/>
                </p:nvSpPr>
                <p:spPr>
                  <a:xfrm flipH="1">
                    <a:off x="10275861" y="300506"/>
                    <a:ext cx="85392" cy="85291"/>
                  </a:xfrm>
                  <a:custGeom>
                    <a:avLst/>
                    <a:gdLst>
                      <a:gd name="connsiteX0" fmla="*/ 6465 w 85392"/>
                      <a:gd name="connsiteY0" fmla="*/ 84449 h 85291"/>
                      <a:gd name="connsiteX1" fmla="*/ 0 w 85392"/>
                      <a:gd name="connsiteY1" fmla="*/ 74483 h 85291"/>
                      <a:gd name="connsiteX2" fmla="*/ 0 w 85392"/>
                      <a:gd name="connsiteY2" fmla="*/ 0 h 85291"/>
                      <a:gd name="connsiteX3" fmla="*/ 74617 w 85392"/>
                      <a:gd name="connsiteY3" fmla="*/ 0 h 85291"/>
                      <a:gd name="connsiteX4" fmla="*/ 85392 w 85392"/>
                      <a:gd name="connsiteY4" fmla="*/ 10775 h 85291"/>
                      <a:gd name="connsiteX5" fmla="*/ 74617 w 85392"/>
                      <a:gd name="connsiteY5" fmla="*/ 21550 h 85291"/>
                      <a:gd name="connsiteX6" fmla="*/ 21685 w 85392"/>
                      <a:gd name="connsiteY6" fmla="*/ 21550 h 85291"/>
                      <a:gd name="connsiteX7" fmla="*/ 21685 w 85392"/>
                      <a:gd name="connsiteY7" fmla="*/ 74483 h 85291"/>
                      <a:gd name="connsiteX8" fmla="*/ 10910 w 85392"/>
                      <a:gd name="connsiteY8" fmla="*/ 85258 h 85291"/>
                      <a:gd name="connsiteX9" fmla="*/ 6465 w 85392"/>
                      <a:gd name="connsiteY9" fmla="*/ 84449 h 8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392" h="85291">
                        <a:moveTo>
                          <a:pt x="6465" y="84449"/>
                        </a:moveTo>
                        <a:cubicBezTo>
                          <a:pt x="2559" y="82698"/>
                          <a:pt x="0" y="78793"/>
                          <a:pt x="0" y="74483"/>
                        </a:cubicBezTo>
                        <a:lnTo>
                          <a:pt x="0" y="0"/>
                        </a:lnTo>
                        <a:lnTo>
                          <a:pt x="74617" y="0"/>
                        </a:lnTo>
                        <a:cubicBezTo>
                          <a:pt x="80544" y="0"/>
                          <a:pt x="85392" y="4849"/>
                          <a:pt x="85392" y="10775"/>
                        </a:cubicBezTo>
                        <a:cubicBezTo>
                          <a:pt x="85392" y="16701"/>
                          <a:pt x="80544" y="21550"/>
                          <a:pt x="74617" y="21550"/>
                        </a:cubicBezTo>
                        <a:lnTo>
                          <a:pt x="21685" y="21550"/>
                        </a:lnTo>
                        <a:lnTo>
                          <a:pt x="21685" y="74483"/>
                        </a:lnTo>
                        <a:cubicBezTo>
                          <a:pt x="21685" y="80409"/>
                          <a:pt x="16836" y="85258"/>
                          <a:pt x="10910" y="85258"/>
                        </a:cubicBezTo>
                        <a:cubicBezTo>
                          <a:pt x="9428" y="85392"/>
                          <a:pt x="7947" y="85123"/>
                          <a:pt x="6465" y="84449"/>
                        </a:cubicBezTo>
                        <a:close/>
                      </a:path>
                    </a:pathLst>
                  </a:custGeom>
                  <a:grpFill/>
                  <a:ln w="1346"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CEB0316F-C8B4-4F13-97FF-312A9176479E}"/>
                      </a:ext>
                    </a:extLst>
                  </p:cNvPr>
                  <p:cNvSpPr/>
                  <p:nvPr userDrawn="1"/>
                </p:nvSpPr>
                <p:spPr>
                  <a:xfrm flipH="1">
                    <a:off x="9189466" y="300285"/>
                    <a:ext cx="972438" cy="22612"/>
                  </a:xfrm>
                  <a:custGeom>
                    <a:avLst/>
                    <a:gdLst>
                      <a:gd name="connsiteX0" fmla="*/ 6859 w 972438"/>
                      <a:gd name="connsiteY0" fmla="*/ 21097 h 22612"/>
                      <a:gd name="connsiteX1" fmla="*/ 798 w 972438"/>
                      <a:gd name="connsiteY1" fmla="*/ 7090 h 22612"/>
                      <a:gd name="connsiteX2" fmla="*/ 11169 w 972438"/>
                      <a:gd name="connsiteY2" fmla="*/ 221 h 22612"/>
                      <a:gd name="connsiteX3" fmla="*/ 146934 w 972438"/>
                      <a:gd name="connsiteY3" fmla="*/ 221 h 22612"/>
                      <a:gd name="connsiteX4" fmla="*/ 157710 w 972438"/>
                      <a:gd name="connsiteY4" fmla="*/ 10996 h 22612"/>
                      <a:gd name="connsiteX5" fmla="*/ 146934 w 972438"/>
                      <a:gd name="connsiteY5" fmla="*/ 21771 h 22612"/>
                      <a:gd name="connsiteX6" fmla="*/ 11169 w 972438"/>
                      <a:gd name="connsiteY6" fmla="*/ 21771 h 22612"/>
                      <a:gd name="connsiteX7" fmla="*/ 6859 w 972438"/>
                      <a:gd name="connsiteY7" fmla="*/ 21097 h 22612"/>
                      <a:gd name="connsiteX8" fmla="*/ 278525 w 972438"/>
                      <a:gd name="connsiteY8" fmla="*/ 21771 h 22612"/>
                      <a:gd name="connsiteX9" fmla="*/ 269905 w 972438"/>
                      <a:gd name="connsiteY9" fmla="*/ 8841 h 22612"/>
                      <a:gd name="connsiteX10" fmla="*/ 282835 w 972438"/>
                      <a:gd name="connsiteY10" fmla="*/ 221 h 22612"/>
                      <a:gd name="connsiteX11" fmla="*/ 418601 w 972438"/>
                      <a:gd name="connsiteY11" fmla="*/ 221 h 22612"/>
                      <a:gd name="connsiteX12" fmla="*/ 429376 w 972438"/>
                      <a:gd name="connsiteY12" fmla="*/ 10996 h 22612"/>
                      <a:gd name="connsiteX13" fmla="*/ 418601 w 972438"/>
                      <a:gd name="connsiteY13" fmla="*/ 21771 h 22612"/>
                      <a:gd name="connsiteX14" fmla="*/ 282835 w 972438"/>
                      <a:gd name="connsiteY14" fmla="*/ 21771 h 22612"/>
                      <a:gd name="connsiteX15" fmla="*/ 278525 w 972438"/>
                      <a:gd name="connsiteY15" fmla="*/ 21771 h 22612"/>
                      <a:gd name="connsiteX16" fmla="*/ 549921 w 972438"/>
                      <a:gd name="connsiteY16" fmla="*/ 21771 h 22612"/>
                      <a:gd name="connsiteX17" fmla="*/ 543456 w 972438"/>
                      <a:gd name="connsiteY17" fmla="*/ 11804 h 22612"/>
                      <a:gd name="connsiteX18" fmla="*/ 554232 w 972438"/>
                      <a:gd name="connsiteY18" fmla="*/ 1029 h 22612"/>
                      <a:gd name="connsiteX19" fmla="*/ 690536 w 972438"/>
                      <a:gd name="connsiteY19" fmla="*/ 1029 h 22612"/>
                      <a:gd name="connsiteX20" fmla="*/ 701311 w 972438"/>
                      <a:gd name="connsiteY20" fmla="*/ 11804 h 22612"/>
                      <a:gd name="connsiteX21" fmla="*/ 690536 w 972438"/>
                      <a:gd name="connsiteY21" fmla="*/ 22579 h 22612"/>
                      <a:gd name="connsiteX22" fmla="*/ 554366 w 972438"/>
                      <a:gd name="connsiteY22" fmla="*/ 22579 h 22612"/>
                      <a:gd name="connsiteX23" fmla="*/ 549921 w 972438"/>
                      <a:gd name="connsiteY23" fmla="*/ 21771 h 22612"/>
                      <a:gd name="connsiteX24" fmla="*/ 821588 w 972438"/>
                      <a:gd name="connsiteY24" fmla="*/ 21771 h 22612"/>
                      <a:gd name="connsiteX25" fmla="*/ 815122 w 972438"/>
                      <a:gd name="connsiteY25" fmla="*/ 11804 h 22612"/>
                      <a:gd name="connsiteX26" fmla="*/ 825897 w 972438"/>
                      <a:gd name="connsiteY26" fmla="*/ 1029 h 22612"/>
                      <a:gd name="connsiteX27" fmla="*/ 961663 w 972438"/>
                      <a:gd name="connsiteY27" fmla="*/ 1029 h 22612"/>
                      <a:gd name="connsiteX28" fmla="*/ 972438 w 972438"/>
                      <a:gd name="connsiteY28" fmla="*/ 11804 h 22612"/>
                      <a:gd name="connsiteX29" fmla="*/ 961663 w 972438"/>
                      <a:gd name="connsiteY29" fmla="*/ 22579 h 22612"/>
                      <a:gd name="connsiteX30" fmla="*/ 825897 w 972438"/>
                      <a:gd name="connsiteY30" fmla="*/ 22579 h 22612"/>
                      <a:gd name="connsiteX31" fmla="*/ 821588 w 972438"/>
                      <a:gd name="connsiteY31" fmla="*/ 21771 h 22612"/>
                      <a:gd name="connsiteX32" fmla="*/ 821588 w 972438"/>
                      <a:gd name="connsiteY32" fmla="*/ 21771 h 2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2438" h="22612">
                        <a:moveTo>
                          <a:pt x="6859" y="21097"/>
                        </a:moveTo>
                        <a:cubicBezTo>
                          <a:pt x="1337" y="18942"/>
                          <a:pt x="-1492" y="12612"/>
                          <a:pt x="798" y="7090"/>
                        </a:cubicBezTo>
                        <a:cubicBezTo>
                          <a:pt x="2414" y="2780"/>
                          <a:pt x="6589" y="86"/>
                          <a:pt x="11169" y="221"/>
                        </a:cubicBezTo>
                        <a:lnTo>
                          <a:pt x="146934" y="221"/>
                        </a:lnTo>
                        <a:cubicBezTo>
                          <a:pt x="152861" y="221"/>
                          <a:pt x="157710" y="5070"/>
                          <a:pt x="157710" y="10996"/>
                        </a:cubicBezTo>
                        <a:cubicBezTo>
                          <a:pt x="157710" y="16922"/>
                          <a:pt x="152861" y="21771"/>
                          <a:pt x="146934" y="21771"/>
                        </a:cubicBezTo>
                        <a:lnTo>
                          <a:pt x="11169" y="21771"/>
                        </a:lnTo>
                        <a:cubicBezTo>
                          <a:pt x="9687" y="21906"/>
                          <a:pt x="8206" y="21636"/>
                          <a:pt x="6859" y="21097"/>
                        </a:cubicBezTo>
                        <a:close/>
                        <a:moveTo>
                          <a:pt x="278525" y="21771"/>
                        </a:moveTo>
                        <a:cubicBezTo>
                          <a:pt x="272599" y="20559"/>
                          <a:pt x="268693" y="14767"/>
                          <a:pt x="269905" y="8841"/>
                        </a:cubicBezTo>
                        <a:cubicBezTo>
                          <a:pt x="271117" y="2915"/>
                          <a:pt x="276909" y="-991"/>
                          <a:pt x="282835" y="221"/>
                        </a:cubicBezTo>
                        <a:lnTo>
                          <a:pt x="418601" y="221"/>
                        </a:lnTo>
                        <a:cubicBezTo>
                          <a:pt x="424527" y="221"/>
                          <a:pt x="429376" y="5070"/>
                          <a:pt x="429376" y="10996"/>
                        </a:cubicBezTo>
                        <a:cubicBezTo>
                          <a:pt x="429376" y="16922"/>
                          <a:pt x="424527" y="21771"/>
                          <a:pt x="418601" y="21771"/>
                        </a:cubicBezTo>
                        <a:lnTo>
                          <a:pt x="282835" y="21771"/>
                        </a:lnTo>
                        <a:cubicBezTo>
                          <a:pt x="281353" y="22040"/>
                          <a:pt x="279872" y="22040"/>
                          <a:pt x="278525" y="21771"/>
                        </a:cubicBezTo>
                        <a:close/>
                        <a:moveTo>
                          <a:pt x="549921" y="21771"/>
                        </a:moveTo>
                        <a:cubicBezTo>
                          <a:pt x="546015" y="20020"/>
                          <a:pt x="543456" y="16114"/>
                          <a:pt x="543456" y="11804"/>
                        </a:cubicBezTo>
                        <a:cubicBezTo>
                          <a:pt x="543456" y="5878"/>
                          <a:pt x="548305" y="1029"/>
                          <a:pt x="554232" y="1029"/>
                        </a:cubicBezTo>
                        <a:lnTo>
                          <a:pt x="690536" y="1029"/>
                        </a:lnTo>
                        <a:cubicBezTo>
                          <a:pt x="696462" y="1029"/>
                          <a:pt x="701311" y="5878"/>
                          <a:pt x="701311" y="11804"/>
                        </a:cubicBezTo>
                        <a:cubicBezTo>
                          <a:pt x="701311" y="17730"/>
                          <a:pt x="696462" y="22579"/>
                          <a:pt x="690536" y="22579"/>
                        </a:cubicBezTo>
                        <a:lnTo>
                          <a:pt x="554366" y="22579"/>
                        </a:lnTo>
                        <a:cubicBezTo>
                          <a:pt x="552885" y="22714"/>
                          <a:pt x="551268" y="22444"/>
                          <a:pt x="549921" y="21771"/>
                        </a:cubicBezTo>
                        <a:close/>
                        <a:moveTo>
                          <a:pt x="821588" y="21771"/>
                        </a:moveTo>
                        <a:cubicBezTo>
                          <a:pt x="817682" y="20020"/>
                          <a:pt x="815122" y="16114"/>
                          <a:pt x="815122" y="11804"/>
                        </a:cubicBezTo>
                        <a:cubicBezTo>
                          <a:pt x="815122" y="5878"/>
                          <a:pt x="819971" y="1029"/>
                          <a:pt x="825897" y="1029"/>
                        </a:cubicBezTo>
                        <a:lnTo>
                          <a:pt x="961663" y="1029"/>
                        </a:lnTo>
                        <a:cubicBezTo>
                          <a:pt x="967589" y="1029"/>
                          <a:pt x="972438" y="5878"/>
                          <a:pt x="972438" y="11804"/>
                        </a:cubicBezTo>
                        <a:cubicBezTo>
                          <a:pt x="972438" y="17730"/>
                          <a:pt x="967589" y="22579"/>
                          <a:pt x="961663" y="22579"/>
                        </a:cubicBezTo>
                        <a:lnTo>
                          <a:pt x="825897" y="22579"/>
                        </a:lnTo>
                        <a:cubicBezTo>
                          <a:pt x="824551" y="22714"/>
                          <a:pt x="823069" y="22310"/>
                          <a:pt x="821588" y="21771"/>
                        </a:cubicBezTo>
                        <a:lnTo>
                          <a:pt x="821588" y="21771"/>
                        </a:lnTo>
                        <a:close/>
                      </a:path>
                    </a:pathLst>
                  </a:custGeom>
                  <a:grpFill/>
                  <a:ln w="1346"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BE5F2AD8-011E-4FB1-B877-41DABEBE9866}"/>
                      </a:ext>
                    </a:extLst>
                  </p:cNvPr>
                  <p:cNvSpPr/>
                  <p:nvPr userDrawn="1"/>
                </p:nvSpPr>
                <p:spPr>
                  <a:xfrm flipH="1">
                    <a:off x="8989589" y="301449"/>
                    <a:ext cx="85392" cy="85661"/>
                  </a:xfrm>
                  <a:custGeom>
                    <a:avLst/>
                    <a:gdLst>
                      <a:gd name="connsiteX0" fmla="*/ 70173 w 85392"/>
                      <a:gd name="connsiteY0" fmla="*/ 84449 h 85661"/>
                      <a:gd name="connsiteX1" fmla="*/ 63707 w 85392"/>
                      <a:gd name="connsiteY1" fmla="*/ 74483 h 85661"/>
                      <a:gd name="connsiteX2" fmla="*/ 63707 w 85392"/>
                      <a:gd name="connsiteY2" fmla="*/ 21550 h 85661"/>
                      <a:gd name="connsiteX3" fmla="*/ 10775 w 85392"/>
                      <a:gd name="connsiteY3" fmla="*/ 21550 h 85661"/>
                      <a:gd name="connsiteX4" fmla="*/ 0 w 85392"/>
                      <a:gd name="connsiteY4" fmla="*/ 10775 h 85661"/>
                      <a:gd name="connsiteX5" fmla="*/ 10775 w 85392"/>
                      <a:gd name="connsiteY5" fmla="*/ 0 h 85661"/>
                      <a:gd name="connsiteX6" fmla="*/ 85392 w 85392"/>
                      <a:gd name="connsiteY6" fmla="*/ 0 h 85661"/>
                      <a:gd name="connsiteX7" fmla="*/ 85392 w 85392"/>
                      <a:gd name="connsiteY7" fmla="*/ 74887 h 85661"/>
                      <a:gd name="connsiteX8" fmla="*/ 74617 w 85392"/>
                      <a:gd name="connsiteY8" fmla="*/ 85662 h 85661"/>
                      <a:gd name="connsiteX9" fmla="*/ 70173 w 85392"/>
                      <a:gd name="connsiteY9" fmla="*/ 84449 h 8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392" h="85661">
                        <a:moveTo>
                          <a:pt x="70173" y="84449"/>
                        </a:moveTo>
                        <a:cubicBezTo>
                          <a:pt x="66267" y="82698"/>
                          <a:pt x="63707" y="78793"/>
                          <a:pt x="63707" y="74483"/>
                        </a:cubicBezTo>
                        <a:lnTo>
                          <a:pt x="63707" y="21550"/>
                        </a:lnTo>
                        <a:lnTo>
                          <a:pt x="10775" y="21550"/>
                        </a:lnTo>
                        <a:cubicBezTo>
                          <a:pt x="4849" y="21550"/>
                          <a:pt x="0" y="16701"/>
                          <a:pt x="0" y="10775"/>
                        </a:cubicBezTo>
                        <a:cubicBezTo>
                          <a:pt x="0" y="4849"/>
                          <a:pt x="4849" y="0"/>
                          <a:pt x="10775" y="0"/>
                        </a:cubicBezTo>
                        <a:lnTo>
                          <a:pt x="85392" y="0"/>
                        </a:lnTo>
                        <a:lnTo>
                          <a:pt x="85392" y="74887"/>
                        </a:lnTo>
                        <a:cubicBezTo>
                          <a:pt x="85392" y="80813"/>
                          <a:pt x="80543" y="85662"/>
                          <a:pt x="74617" y="85662"/>
                        </a:cubicBezTo>
                        <a:cubicBezTo>
                          <a:pt x="73001" y="85527"/>
                          <a:pt x="71519" y="85123"/>
                          <a:pt x="70173" y="84449"/>
                        </a:cubicBezTo>
                        <a:close/>
                      </a:path>
                    </a:pathLst>
                  </a:custGeom>
                  <a:grpFill/>
                  <a:ln w="1346" cap="flat">
                    <a:noFill/>
                    <a:prstDash val="solid"/>
                    <a:miter/>
                  </a:ln>
                </p:spPr>
                <p:txBody>
                  <a:bodyPr rtlCol="0" anchor="ctr"/>
                  <a:lstStyle/>
                  <a:p>
                    <a:endParaRPr lang="zh-CN" altLang="en-US"/>
                  </a:p>
                </p:txBody>
              </p:sp>
            </p:grpSp>
          </p:grpSp>
        </p:grpSp>
        <p:sp>
          <p:nvSpPr>
            <p:cNvPr id="17" name="任意多边形: 形状 16">
              <a:extLst>
                <a:ext uri="{FF2B5EF4-FFF2-40B4-BE49-F238E27FC236}">
                  <a16:creationId xmlns:a16="http://schemas.microsoft.com/office/drawing/2014/main" xmlns="" id="{DB2A1998-8C68-48C6-B9BB-360B09D60AF1}"/>
                </a:ext>
              </a:extLst>
            </p:cNvPr>
            <p:cNvSpPr/>
            <p:nvPr userDrawn="1"/>
          </p:nvSpPr>
          <p:spPr>
            <a:xfrm flipH="1">
              <a:off x="8990262" y="491224"/>
              <a:ext cx="21550" cy="652698"/>
            </a:xfrm>
            <a:custGeom>
              <a:avLst/>
              <a:gdLst>
                <a:gd name="connsiteX0" fmla="*/ 6465 w 21550"/>
                <a:gd name="connsiteY0" fmla="*/ 651352 h 652698"/>
                <a:gd name="connsiteX1" fmla="*/ 0 w 21550"/>
                <a:gd name="connsiteY1" fmla="*/ 641385 h 652698"/>
                <a:gd name="connsiteX2" fmla="*/ 0 w 21550"/>
                <a:gd name="connsiteY2" fmla="*/ 515317 h 652698"/>
                <a:gd name="connsiteX3" fmla="*/ 10775 w 21550"/>
                <a:gd name="connsiteY3" fmla="*/ 504542 h 652698"/>
                <a:gd name="connsiteX4" fmla="*/ 21550 w 21550"/>
                <a:gd name="connsiteY4" fmla="*/ 515317 h 652698"/>
                <a:gd name="connsiteX5" fmla="*/ 21550 w 21550"/>
                <a:gd name="connsiteY5" fmla="*/ 641924 h 652698"/>
                <a:gd name="connsiteX6" fmla="*/ 10775 w 21550"/>
                <a:gd name="connsiteY6" fmla="*/ 652699 h 652698"/>
                <a:gd name="connsiteX7" fmla="*/ 6465 w 21550"/>
                <a:gd name="connsiteY7" fmla="*/ 651352 h 652698"/>
                <a:gd name="connsiteX8" fmla="*/ 6465 w 21550"/>
                <a:gd name="connsiteY8" fmla="*/ 399216 h 652698"/>
                <a:gd name="connsiteX9" fmla="*/ 0 w 21550"/>
                <a:gd name="connsiteY9" fmla="*/ 389249 h 652698"/>
                <a:gd name="connsiteX10" fmla="*/ 0 w 21550"/>
                <a:gd name="connsiteY10" fmla="*/ 263450 h 652698"/>
                <a:gd name="connsiteX11" fmla="*/ 10775 w 21550"/>
                <a:gd name="connsiteY11" fmla="*/ 252675 h 652698"/>
                <a:gd name="connsiteX12" fmla="*/ 21550 w 21550"/>
                <a:gd name="connsiteY12" fmla="*/ 263450 h 652698"/>
                <a:gd name="connsiteX13" fmla="*/ 21550 w 21550"/>
                <a:gd name="connsiteY13" fmla="*/ 389249 h 652698"/>
                <a:gd name="connsiteX14" fmla="*/ 10775 w 21550"/>
                <a:gd name="connsiteY14" fmla="*/ 400024 h 652698"/>
                <a:gd name="connsiteX15" fmla="*/ 6465 w 21550"/>
                <a:gd name="connsiteY15" fmla="*/ 399216 h 652698"/>
                <a:gd name="connsiteX16" fmla="*/ 6465 w 21550"/>
                <a:gd name="connsiteY16" fmla="*/ 399216 h 652698"/>
                <a:gd name="connsiteX17" fmla="*/ 6465 w 21550"/>
                <a:gd name="connsiteY17" fmla="*/ 146810 h 652698"/>
                <a:gd name="connsiteX18" fmla="*/ 0 w 21550"/>
                <a:gd name="connsiteY18" fmla="*/ 136843 h 652698"/>
                <a:gd name="connsiteX19" fmla="*/ 0 w 21550"/>
                <a:gd name="connsiteY19" fmla="*/ 10775 h 652698"/>
                <a:gd name="connsiteX20" fmla="*/ 10775 w 21550"/>
                <a:gd name="connsiteY20" fmla="*/ 0 h 652698"/>
                <a:gd name="connsiteX21" fmla="*/ 21550 w 21550"/>
                <a:gd name="connsiteY21" fmla="*/ 10775 h 652698"/>
                <a:gd name="connsiteX22" fmla="*/ 21550 w 21550"/>
                <a:gd name="connsiteY22" fmla="*/ 136843 h 652698"/>
                <a:gd name="connsiteX23" fmla="*/ 10775 w 21550"/>
                <a:gd name="connsiteY23" fmla="*/ 147618 h 652698"/>
                <a:gd name="connsiteX24" fmla="*/ 6734 w 21550"/>
                <a:gd name="connsiteY24" fmla="*/ 146810 h 652698"/>
                <a:gd name="connsiteX25" fmla="*/ 6465 w 21550"/>
                <a:gd name="connsiteY25" fmla="*/ 146810 h 65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550" h="652698">
                  <a:moveTo>
                    <a:pt x="6465" y="651352"/>
                  </a:moveTo>
                  <a:cubicBezTo>
                    <a:pt x="2559" y="649601"/>
                    <a:pt x="0" y="645695"/>
                    <a:pt x="0" y="641385"/>
                  </a:cubicBezTo>
                  <a:lnTo>
                    <a:pt x="0" y="515317"/>
                  </a:lnTo>
                  <a:cubicBezTo>
                    <a:pt x="0" y="509390"/>
                    <a:pt x="4849" y="504542"/>
                    <a:pt x="10775" y="504542"/>
                  </a:cubicBezTo>
                  <a:cubicBezTo>
                    <a:pt x="16701" y="504542"/>
                    <a:pt x="21550" y="509390"/>
                    <a:pt x="21550" y="515317"/>
                  </a:cubicBezTo>
                  <a:lnTo>
                    <a:pt x="21550" y="641924"/>
                  </a:lnTo>
                  <a:cubicBezTo>
                    <a:pt x="21550" y="647850"/>
                    <a:pt x="16701" y="652699"/>
                    <a:pt x="10775" y="652699"/>
                  </a:cubicBezTo>
                  <a:cubicBezTo>
                    <a:pt x="9293" y="652699"/>
                    <a:pt x="7812" y="652160"/>
                    <a:pt x="6465" y="651352"/>
                  </a:cubicBezTo>
                  <a:close/>
                  <a:moveTo>
                    <a:pt x="6465" y="399216"/>
                  </a:moveTo>
                  <a:cubicBezTo>
                    <a:pt x="2559" y="397465"/>
                    <a:pt x="0" y="393559"/>
                    <a:pt x="0" y="389249"/>
                  </a:cubicBezTo>
                  <a:lnTo>
                    <a:pt x="0" y="263450"/>
                  </a:lnTo>
                  <a:cubicBezTo>
                    <a:pt x="0" y="257524"/>
                    <a:pt x="4849" y="252675"/>
                    <a:pt x="10775" y="252675"/>
                  </a:cubicBezTo>
                  <a:cubicBezTo>
                    <a:pt x="16701" y="252675"/>
                    <a:pt x="21550" y="257524"/>
                    <a:pt x="21550" y="263450"/>
                  </a:cubicBezTo>
                  <a:lnTo>
                    <a:pt x="21550" y="389249"/>
                  </a:lnTo>
                  <a:cubicBezTo>
                    <a:pt x="21550" y="395175"/>
                    <a:pt x="16701" y="400024"/>
                    <a:pt x="10775" y="400024"/>
                  </a:cubicBezTo>
                  <a:cubicBezTo>
                    <a:pt x="9428" y="400024"/>
                    <a:pt x="7946" y="399754"/>
                    <a:pt x="6465" y="399216"/>
                  </a:cubicBezTo>
                  <a:lnTo>
                    <a:pt x="6465" y="399216"/>
                  </a:lnTo>
                  <a:close/>
                  <a:moveTo>
                    <a:pt x="6465" y="146810"/>
                  </a:moveTo>
                  <a:cubicBezTo>
                    <a:pt x="2559" y="145059"/>
                    <a:pt x="0" y="141153"/>
                    <a:pt x="0" y="136843"/>
                  </a:cubicBezTo>
                  <a:lnTo>
                    <a:pt x="0" y="10775"/>
                  </a:lnTo>
                  <a:cubicBezTo>
                    <a:pt x="0" y="4849"/>
                    <a:pt x="4849" y="0"/>
                    <a:pt x="10775" y="0"/>
                  </a:cubicBezTo>
                  <a:cubicBezTo>
                    <a:pt x="16701" y="0"/>
                    <a:pt x="21550" y="4849"/>
                    <a:pt x="21550" y="10775"/>
                  </a:cubicBezTo>
                  <a:lnTo>
                    <a:pt x="21550" y="136843"/>
                  </a:lnTo>
                  <a:cubicBezTo>
                    <a:pt x="21550" y="142769"/>
                    <a:pt x="16701" y="147618"/>
                    <a:pt x="10775" y="147618"/>
                  </a:cubicBezTo>
                  <a:cubicBezTo>
                    <a:pt x="9428" y="147618"/>
                    <a:pt x="8081" y="147349"/>
                    <a:pt x="6734" y="146810"/>
                  </a:cubicBezTo>
                  <a:lnTo>
                    <a:pt x="6465" y="146810"/>
                  </a:lnTo>
                  <a:close/>
                </a:path>
              </a:pathLst>
            </a:custGeom>
            <a:solidFill>
              <a:srgbClr val="110580"/>
            </a:solidFill>
            <a:ln w="1346"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3CE0CF92-68BB-4BF2-9391-93DCCD4C00DE}"/>
                </a:ext>
              </a:extLst>
            </p:cNvPr>
            <p:cNvSpPr/>
            <p:nvPr userDrawn="1"/>
          </p:nvSpPr>
          <p:spPr>
            <a:xfrm flipH="1">
              <a:off x="10593456" y="1011952"/>
              <a:ext cx="153869" cy="235514"/>
            </a:xfrm>
            <a:custGeom>
              <a:avLst/>
              <a:gdLst>
                <a:gd name="connsiteX0" fmla="*/ 34401 w 153869"/>
                <a:gd name="connsiteY0" fmla="*/ 2266 h 235514"/>
                <a:gd name="connsiteX1" fmla="*/ 43021 w 153869"/>
                <a:gd name="connsiteY1" fmla="*/ 919 h 235514"/>
                <a:gd name="connsiteX2" fmla="*/ 92182 w 153869"/>
                <a:gd name="connsiteY2" fmla="*/ 27453 h 235514"/>
                <a:gd name="connsiteX3" fmla="*/ 152119 w 153869"/>
                <a:gd name="connsiteY3" fmla="*/ 194062 h 235514"/>
                <a:gd name="connsiteX4" fmla="*/ 153870 w 153869"/>
                <a:gd name="connsiteY4" fmla="*/ 200931 h 235514"/>
                <a:gd name="connsiteX5" fmla="*/ 83293 w 153869"/>
                <a:gd name="connsiteY5" fmla="*/ 233391 h 235514"/>
                <a:gd name="connsiteX6" fmla="*/ 13929 w 153869"/>
                <a:gd name="connsiteY6" fmla="*/ 228946 h 235514"/>
                <a:gd name="connsiteX7" fmla="*/ 13120 w 153869"/>
                <a:gd name="connsiteY7" fmla="*/ 222751 h 235514"/>
                <a:gd name="connsiteX8" fmla="*/ 56 w 153869"/>
                <a:gd name="connsiteY8" fmla="*/ 46309 h 235514"/>
                <a:gd name="connsiteX9" fmla="*/ 34401 w 153869"/>
                <a:gd name="connsiteY9" fmla="*/ 2266 h 23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869" h="235514">
                  <a:moveTo>
                    <a:pt x="34401" y="2266"/>
                  </a:moveTo>
                  <a:lnTo>
                    <a:pt x="43021" y="919"/>
                  </a:lnTo>
                  <a:cubicBezTo>
                    <a:pt x="63628" y="-3391"/>
                    <a:pt x="84370" y="7788"/>
                    <a:pt x="92182" y="27453"/>
                  </a:cubicBezTo>
                  <a:lnTo>
                    <a:pt x="152119" y="194062"/>
                  </a:lnTo>
                  <a:cubicBezTo>
                    <a:pt x="152792" y="196352"/>
                    <a:pt x="153331" y="198641"/>
                    <a:pt x="153870" y="200931"/>
                  </a:cubicBezTo>
                  <a:cubicBezTo>
                    <a:pt x="133666" y="217902"/>
                    <a:pt x="109288" y="229081"/>
                    <a:pt x="83293" y="233391"/>
                  </a:cubicBezTo>
                  <a:cubicBezTo>
                    <a:pt x="60127" y="237297"/>
                    <a:pt x="36287" y="235815"/>
                    <a:pt x="13929" y="228946"/>
                  </a:cubicBezTo>
                  <a:cubicBezTo>
                    <a:pt x="13929" y="226791"/>
                    <a:pt x="13120" y="224771"/>
                    <a:pt x="13120" y="222751"/>
                  </a:cubicBezTo>
                  <a:lnTo>
                    <a:pt x="56" y="46309"/>
                  </a:lnTo>
                  <a:cubicBezTo>
                    <a:pt x="-1022" y="25163"/>
                    <a:pt x="13659" y="6442"/>
                    <a:pt x="34401" y="2266"/>
                  </a:cubicBezTo>
                  <a:close/>
                </a:path>
              </a:pathLst>
            </a:custGeom>
            <a:solidFill>
              <a:srgbClr val="D7D7E6"/>
            </a:solidFill>
            <a:ln w="1346"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6FA41AAC-F9CE-45B7-801A-564EDD75F859}"/>
                </a:ext>
              </a:extLst>
            </p:cNvPr>
            <p:cNvSpPr/>
            <p:nvPr userDrawn="1"/>
          </p:nvSpPr>
          <p:spPr>
            <a:xfrm flipH="1">
              <a:off x="10650549" y="754519"/>
              <a:ext cx="140363" cy="282416"/>
            </a:xfrm>
            <a:custGeom>
              <a:avLst/>
              <a:gdLst>
                <a:gd name="connsiteX0" fmla="*/ 75160 w 140363"/>
                <a:gd name="connsiteY0" fmla="*/ 7563 h 282416"/>
                <a:gd name="connsiteX1" fmla="*/ 54418 w 140363"/>
                <a:gd name="connsiteY1" fmla="*/ 2040 h 282416"/>
                <a:gd name="connsiteX2" fmla="*/ 48896 w 140363"/>
                <a:gd name="connsiteY2" fmla="*/ 7563 h 282416"/>
                <a:gd name="connsiteX3" fmla="*/ 18726 w 140363"/>
                <a:gd name="connsiteY3" fmla="*/ 64940 h 282416"/>
                <a:gd name="connsiteX4" fmla="*/ 2967 w 140363"/>
                <a:gd name="connsiteY4" fmla="*/ 187506 h 282416"/>
                <a:gd name="connsiteX5" fmla="*/ 47010 w 140363"/>
                <a:gd name="connsiteY5" fmla="*/ 273976 h 282416"/>
                <a:gd name="connsiteX6" fmla="*/ 54014 w 140363"/>
                <a:gd name="connsiteY6" fmla="*/ 279094 h 282416"/>
                <a:gd name="connsiteX7" fmla="*/ 96441 w 140363"/>
                <a:gd name="connsiteY7" fmla="*/ 280037 h 282416"/>
                <a:gd name="connsiteX8" fmla="*/ 127015 w 140363"/>
                <a:gd name="connsiteY8" fmla="*/ 255389 h 282416"/>
                <a:gd name="connsiteX9" fmla="*/ 140080 w 140363"/>
                <a:gd name="connsiteY9" fmla="*/ 158009 h 282416"/>
                <a:gd name="connsiteX10" fmla="*/ 108832 w 140363"/>
                <a:gd name="connsiteY10" fmla="*/ 64940 h 282416"/>
                <a:gd name="connsiteX11" fmla="*/ 75160 w 140363"/>
                <a:gd name="connsiteY11" fmla="*/ 7563 h 28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363" h="282416">
                  <a:moveTo>
                    <a:pt x="75160" y="7563"/>
                  </a:moveTo>
                  <a:cubicBezTo>
                    <a:pt x="70985" y="289"/>
                    <a:pt x="61691" y="-2135"/>
                    <a:pt x="54418" y="2040"/>
                  </a:cubicBezTo>
                  <a:cubicBezTo>
                    <a:pt x="52128" y="3387"/>
                    <a:pt x="50243" y="5273"/>
                    <a:pt x="48896" y="7563"/>
                  </a:cubicBezTo>
                  <a:cubicBezTo>
                    <a:pt x="39872" y="25745"/>
                    <a:pt x="27750" y="49316"/>
                    <a:pt x="18726" y="64940"/>
                  </a:cubicBezTo>
                  <a:cubicBezTo>
                    <a:pt x="2833" y="92147"/>
                    <a:pt x="-4575" y="158009"/>
                    <a:pt x="2967" y="187506"/>
                  </a:cubicBezTo>
                  <a:cubicBezTo>
                    <a:pt x="12665" y="218619"/>
                    <a:pt x="27615" y="247846"/>
                    <a:pt x="47010" y="273976"/>
                  </a:cubicBezTo>
                  <a:cubicBezTo>
                    <a:pt x="48761" y="276400"/>
                    <a:pt x="51186" y="278151"/>
                    <a:pt x="54014" y="279094"/>
                  </a:cubicBezTo>
                  <a:cubicBezTo>
                    <a:pt x="67752" y="283134"/>
                    <a:pt x="82433" y="283539"/>
                    <a:pt x="96441" y="280037"/>
                  </a:cubicBezTo>
                  <a:cubicBezTo>
                    <a:pt x="123648" y="273437"/>
                    <a:pt x="127015" y="255389"/>
                    <a:pt x="127015" y="255389"/>
                  </a:cubicBezTo>
                  <a:cubicBezTo>
                    <a:pt x="127015" y="255389"/>
                    <a:pt x="142639" y="194240"/>
                    <a:pt x="140080" y="158009"/>
                  </a:cubicBezTo>
                  <a:cubicBezTo>
                    <a:pt x="137655" y="121913"/>
                    <a:pt x="117318" y="73560"/>
                    <a:pt x="108832" y="64940"/>
                  </a:cubicBezTo>
                  <a:cubicBezTo>
                    <a:pt x="96441" y="46622"/>
                    <a:pt x="85262" y="27362"/>
                    <a:pt x="75160" y="7563"/>
                  </a:cubicBezTo>
                  <a:close/>
                </a:path>
              </a:pathLst>
            </a:custGeom>
            <a:solidFill>
              <a:srgbClr val="C7645D"/>
            </a:solidFill>
            <a:ln w="1346"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AA32A01E-01C1-4F33-A325-4EEA4CADD602}"/>
                </a:ext>
              </a:extLst>
            </p:cNvPr>
            <p:cNvSpPr/>
            <p:nvPr userDrawn="1"/>
          </p:nvSpPr>
          <p:spPr>
            <a:xfrm flipH="1">
              <a:off x="10491883" y="1213287"/>
              <a:ext cx="240571" cy="705310"/>
            </a:xfrm>
            <a:custGeom>
              <a:avLst/>
              <a:gdLst>
                <a:gd name="connsiteX0" fmla="*/ 240553 w 240571"/>
                <a:gd name="connsiteY0" fmla="*/ 660780 h 705310"/>
                <a:gd name="connsiteX1" fmla="*/ 140345 w 240571"/>
                <a:gd name="connsiteY1" fmla="*/ 10775 h 705310"/>
                <a:gd name="connsiteX2" fmla="*/ 137921 w 240571"/>
                <a:gd name="connsiteY2" fmla="*/ 0 h 705310"/>
                <a:gd name="connsiteX3" fmla="*/ 68556 w 240571"/>
                <a:gd name="connsiteY3" fmla="*/ 31113 h 705310"/>
                <a:gd name="connsiteX4" fmla="*/ 0 w 240571"/>
                <a:gd name="connsiteY4" fmla="*/ 26938 h 705310"/>
                <a:gd name="connsiteX5" fmla="*/ 1886 w 240571"/>
                <a:gd name="connsiteY5" fmla="*/ 38925 h 705310"/>
                <a:gd name="connsiteX6" fmla="*/ 156912 w 240571"/>
                <a:gd name="connsiteY6" fmla="*/ 677616 h 705310"/>
                <a:gd name="connsiteX7" fmla="*/ 212807 w 240571"/>
                <a:gd name="connsiteY7" fmla="*/ 702398 h 705310"/>
                <a:gd name="connsiteX8" fmla="*/ 240553 w 240571"/>
                <a:gd name="connsiteY8" fmla="*/ 660780 h 705310"/>
                <a:gd name="connsiteX9" fmla="*/ 240553 w 240571"/>
                <a:gd name="connsiteY9" fmla="*/ 660780 h 7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571" h="705310">
                  <a:moveTo>
                    <a:pt x="240553" y="660780"/>
                  </a:moveTo>
                  <a:lnTo>
                    <a:pt x="140345" y="10775"/>
                  </a:lnTo>
                  <a:cubicBezTo>
                    <a:pt x="139941" y="7138"/>
                    <a:pt x="139133" y="3502"/>
                    <a:pt x="137921" y="0"/>
                  </a:cubicBezTo>
                  <a:cubicBezTo>
                    <a:pt x="117852" y="16297"/>
                    <a:pt x="94012" y="27072"/>
                    <a:pt x="68556" y="31113"/>
                  </a:cubicBezTo>
                  <a:cubicBezTo>
                    <a:pt x="45659" y="35019"/>
                    <a:pt x="22224" y="33537"/>
                    <a:pt x="0" y="26938"/>
                  </a:cubicBezTo>
                  <a:cubicBezTo>
                    <a:pt x="269" y="30978"/>
                    <a:pt x="943" y="35019"/>
                    <a:pt x="1886" y="38925"/>
                  </a:cubicBezTo>
                  <a:lnTo>
                    <a:pt x="156912" y="677616"/>
                  </a:lnTo>
                  <a:cubicBezTo>
                    <a:pt x="165532" y="699839"/>
                    <a:pt x="190584" y="711019"/>
                    <a:pt x="212807" y="702398"/>
                  </a:cubicBezTo>
                  <a:cubicBezTo>
                    <a:pt x="229913" y="695799"/>
                    <a:pt x="241092" y="679097"/>
                    <a:pt x="240553" y="660780"/>
                  </a:cubicBezTo>
                  <a:lnTo>
                    <a:pt x="240553" y="660780"/>
                  </a:lnTo>
                  <a:close/>
                </a:path>
              </a:pathLst>
            </a:custGeom>
            <a:solidFill>
              <a:srgbClr val="2B7EE8"/>
            </a:solidFill>
            <a:ln w="1346"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9A36D6CC-DB25-45BA-9A87-B5E86E802FB8}"/>
                </a:ext>
              </a:extLst>
            </p:cNvPr>
            <p:cNvSpPr/>
            <p:nvPr userDrawn="1"/>
          </p:nvSpPr>
          <p:spPr>
            <a:xfrm rot="5149812" flipH="1">
              <a:off x="9757101" y="1227370"/>
              <a:ext cx="1236360" cy="203388"/>
            </a:xfrm>
            <a:custGeom>
              <a:avLst/>
              <a:gdLst>
                <a:gd name="connsiteX0" fmla="*/ 0 w 1236360"/>
                <a:gd name="connsiteY0" fmla="*/ 0 h 203388"/>
                <a:gd name="connsiteX1" fmla="*/ 1236361 w 1236360"/>
                <a:gd name="connsiteY1" fmla="*/ 0 h 203388"/>
                <a:gd name="connsiteX2" fmla="*/ 1236361 w 1236360"/>
                <a:gd name="connsiteY2" fmla="*/ 203389 h 203388"/>
                <a:gd name="connsiteX3" fmla="*/ 0 w 1236360"/>
                <a:gd name="connsiteY3" fmla="*/ 203389 h 203388"/>
              </a:gdLst>
              <a:ahLst/>
              <a:cxnLst>
                <a:cxn ang="0">
                  <a:pos x="connsiteX0" y="connsiteY0"/>
                </a:cxn>
                <a:cxn ang="0">
                  <a:pos x="connsiteX1" y="connsiteY1"/>
                </a:cxn>
                <a:cxn ang="0">
                  <a:pos x="connsiteX2" y="connsiteY2"/>
                </a:cxn>
                <a:cxn ang="0">
                  <a:pos x="connsiteX3" y="connsiteY3"/>
                </a:cxn>
              </a:cxnLst>
              <a:rect l="l" t="t" r="r" b="b"/>
              <a:pathLst>
                <a:path w="1236360" h="203388">
                  <a:moveTo>
                    <a:pt x="0" y="0"/>
                  </a:moveTo>
                  <a:lnTo>
                    <a:pt x="1236361" y="0"/>
                  </a:lnTo>
                  <a:lnTo>
                    <a:pt x="1236361" y="203389"/>
                  </a:lnTo>
                  <a:lnTo>
                    <a:pt x="0" y="203389"/>
                  </a:lnTo>
                  <a:close/>
                </a:path>
              </a:pathLst>
            </a:custGeom>
            <a:solidFill>
              <a:srgbClr val="DADAED"/>
            </a:solidFill>
            <a:ln w="134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BAD524F8-08FF-4BF5-8D21-98481DFE1BE2}"/>
                </a:ext>
              </a:extLst>
            </p:cNvPr>
            <p:cNvSpPr/>
            <p:nvPr userDrawn="1"/>
          </p:nvSpPr>
          <p:spPr>
            <a:xfrm rot="5149812" flipH="1">
              <a:off x="10269083" y="855274"/>
              <a:ext cx="14547" cy="69906"/>
            </a:xfrm>
            <a:custGeom>
              <a:avLst/>
              <a:gdLst>
                <a:gd name="connsiteX0" fmla="*/ 0 w 14547"/>
                <a:gd name="connsiteY0" fmla="*/ 0 h 69906"/>
                <a:gd name="connsiteX1" fmla="*/ 14547 w 14547"/>
                <a:gd name="connsiteY1" fmla="*/ 0 h 69906"/>
                <a:gd name="connsiteX2" fmla="*/ 14547 w 14547"/>
                <a:gd name="connsiteY2" fmla="*/ 69906 h 69906"/>
                <a:gd name="connsiteX3" fmla="*/ 0 w 14547"/>
                <a:gd name="connsiteY3" fmla="*/ 69906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6"/>
                  </a:lnTo>
                  <a:lnTo>
                    <a:pt x="0" y="69906"/>
                  </a:lnTo>
                  <a:close/>
                </a:path>
              </a:pathLst>
            </a:custGeom>
            <a:solidFill>
              <a:srgbClr val="989BD7"/>
            </a:solidFill>
            <a:ln w="1346"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9A7872D6-A79E-461F-A719-7B8088B6F5E4}"/>
                </a:ext>
              </a:extLst>
            </p:cNvPr>
            <p:cNvSpPr/>
            <p:nvPr userDrawn="1"/>
          </p:nvSpPr>
          <p:spPr>
            <a:xfrm rot="5159760" flipH="1">
              <a:off x="10278538" y="989820"/>
              <a:ext cx="14681" cy="70040"/>
            </a:xfrm>
            <a:custGeom>
              <a:avLst/>
              <a:gdLst>
                <a:gd name="connsiteX0" fmla="*/ 0 w 14681"/>
                <a:gd name="connsiteY0" fmla="*/ 0 h 70040"/>
                <a:gd name="connsiteX1" fmla="*/ 14682 w 14681"/>
                <a:gd name="connsiteY1" fmla="*/ 0 h 70040"/>
                <a:gd name="connsiteX2" fmla="*/ 14682 w 14681"/>
                <a:gd name="connsiteY2" fmla="*/ 70041 h 70040"/>
                <a:gd name="connsiteX3" fmla="*/ 0 w 14681"/>
                <a:gd name="connsiteY3" fmla="*/ 70041 h 70040"/>
              </a:gdLst>
              <a:ahLst/>
              <a:cxnLst>
                <a:cxn ang="0">
                  <a:pos x="connsiteX0" y="connsiteY0"/>
                </a:cxn>
                <a:cxn ang="0">
                  <a:pos x="connsiteX1" y="connsiteY1"/>
                </a:cxn>
                <a:cxn ang="0">
                  <a:pos x="connsiteX2" y="connsiteY2"/>
                </a:cxn>
                <a:cxn ang="0">
                  <a:pos x="connsiteX3" y="connsiteY3"/>
                </a:cxn>
              </a:cxnLst>
              <a:rect l="l" t="t" r="r" b="b"/>
              <a:pathLst>
                <a:path w="14681" h="70040">
                  <a:moveTo>
                    <a:pt x="0" y="0"/>
                  </a:moveTo>
                  <a:lnTo>
                    <a:pt x="14682" y="0"/>
                  </a:lnTo>
                  <a:lnTo>
                    <a:pt x="14682" y="70041"/>
                  </a:lnTo>
                  <a:lnTo>
                    <a:pt x="0" y="70041"/>
                  </a:lnTo>
                  <a:close/>
                </a:path>
              </a:pathLst>
            </a:custGeom>
            <a:solidFill>
              <a:srgbClr val="989BD7"/>
            </a:solidFill>
            <a:ln w="1346"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66732806-812D-4F99-8F3D-6BBDA78757EF}"/>
                </a:ext>
              </a:extLst>
            </p:cNvPr>
            <p:cNvSpPr/>
            <p:nvPr userDrawn="1"/>
          </p:nvSpPr>
          <p:spPr>
            <a:xfrm rot="5149812" flipH="1">
              <a:off x="10289263" y="1131214"/>
              <a:ext cx="14547" cy="69906"/>
            </a:xfrm>
            <a:custGeom>
              <a:avLst/>
              <a:gdLst>
                <a:gd name="connsiteX0" fmla="*/ 0 w 14547"/>
                <a:gd name="connsiteY0" fmla="*/ 0 h 69906"/>
                <a:gd name="connsiteX1" fmla="*/ 14547 w 14547"/>
                <a:gd name="connsiteY1" fmla="*/ 0 h 69906"/>
                <a:gd name="connsiteX2" fmla="*/ 14547 w 14547"/>
                <a:gd name="connsiteY2" fmla="*/ 69907 h 69906"/>
                <a:gd name="connsiteX3" fmla="*/ 0 w 14547"/>
                <a:gd name="connsiteY3" fmla="*/ 69907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7"/>
                  </a:lnTo>
                  <a:lnTo>
                    <a:pt x="0" y="69907"/>
                  </a:lnTo>
                  <a:close/>
                </a:path>
              </a:pathLst>
            </a:custGeom>
            <a:solidFill>
              <a:srgbClr val="989BD7"/>
            </a:solidFill>
            <a:ln w="1346"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6EE3FC54-D044-4F81-B737-2A2FA9C4625D}"/>
                </a:ext>
              </a:extLst>
            </p:cNvPr>
            <p:cNvSpPr/>
            <p:nvPr userDrawn="1"/>
          </p:nvSpPr>
          <p:spPr>
            <a:xfrm rot="5149812" flipH="1">
              <a:off x="10299216" y="1269267"/>
              <a:ext cx="14547" cy="69906"/>
            </a:xfrm>
            <a:custGeom>
              <a:avLst/>
              <a:gdLst>
                <a:gd name="connsiteX0" fmla="*/ 0 w 14547"/>
                <a:gd name="connsiteY0" fmla="*/ 0 h 69906"/>
                <a:gd name="connsiteX1" fmla="*/ 14547 w 14547"/>
                <a:gd name="connsiteY1" fmla="*/ 0 h 69906"/>
                <a:gd name="connsiteX2" fmla="*/ 14547 w 14547"/>
                <a:gd name="connsiteY2" fmla="*/ 69907 h 69906"/>
                <a:gd name="connsiteX3" fmla="*/ 0 w 14547"/>
                <a:gd name="connsiteY3" fmla="*/ 69907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7"/>
                  </a:lnTo>
                  <a:lnTo>
                    <a:pt x="0" y="69907"/>
                  </a:lnTo>
                  <a:close/>
                </a:path>
              </a:pathLst>
            </a:custGeom>
            <a:solidFill>
              <a:srgbClr val="989BD7"/>
            </a:solidFill>
            <a:ln w="134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3A2FAF66-8985-47DD-B3F3-955C8D317517}"/>
                </a:ext>
              </a:extLst>
            </p:cNvPr>
            <p:cNvSpPr/>
            <p:nvPr userDrawn="1"/>
          </p:nvSpPr>
          <p:spPr>
            <a:xfrm rot="5149812" flipH="1">
              <a:off x="10309161" y="1407112"/>
              <a:ext cx="14547" cy="69906"/>
            </a:xfrm>
            <a:custGeom>
              <a:avLst/>
              <a:gdLst>
                <a:gd name="connsiteX0" fmla="*/ 0 w 14547"/>
                <a:gd name="connsiteY0" fmla="*/ 0 h 69906"/>
                <a:gd name="connsiteX1" fmla="*/ 14547 w 14547"/>
                <a:gd name="connsiteY1" fmla="*/ 0 h 69906"/>
                <a:gd name="connsiteX2" fmla="*/ 14547 w 14547"/>
                <a:gd name="connsiteY2" fmla="*/ 69906 h 69906"/>
                <a:gd name="connsiteX3" fmla="*/ 0 w 14547"/>
                <a:gd name="connsiteY3" fmla="*/ 69906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6"/>
                  </a:lnTo>
                  <a:lnTo>
                    <a:pt x="0" y="69906"/>
                  </a:lnTo>
                  <a:close/>
                </a:path>
              </a:pathLst>
            </a:custGeom>
            <a:solidFill>
              <a:srgbClr val="989BD7"/>
            </a:solidFill>
            <a:ln w="134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8703997-149B-4994-830A-A0897A6E23BE}"/>
                </a:ext>
              </a:extLst>
            </p:cNvPr>
            <p:cNvSpPr/>
            <p:nvPr userDrawn="1"/>
          </p:nvSpPr>
          <p:spPr>
            <a:xfrm rot="5149812" flipH="1">
              <a:off x="10319352" y="1545109"/>
              <a:ext cx="14547" cy="69906"/>
            </a:xfrm>
            <a:custGeom>
              <a:avLst/>
              <a:gdLst>
                <a:gd name="connsiteX0" fmla="*/ 0 w 14547"/>
                <a:gd name="connsiteY0" fmla="*/ 0 h 69906"/>
                <a:gd name="connsiteX1" fmla="*/ 14547 w 14547"/>
                <a:gd name="connsiteY1" fmla="*/ 0 h 69906"/>
                <a:gd name="connsiteX2" fmla="*/ 14547 w 14547"/>
                <a:gd name="connsiteY2" fmla="*/ 69906 h 69906"/>
                <a:gd name="connsiteX3" fmla="*/ 0 w 14547"/>
                <a:gd name="connsiteY3" fmla="*/ 69906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6"/>
                  </a:lnTo>
                  <a:lnTo>
                    <a:pt x="0" y="69906"/>
                  </a:lnTo>
                  <a:close/>
                </a:path>
              </a:pathLst>
            </a:custGeom>
            <a:solidFill>
              <a:srgbClr val="989BD7"/>
            </a:solidFill>
            <a:ln w="1346"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3134A7B5-3F53-4D7A-AA88-371B6ED2596B}"/>
                </a:ext>
              </a:extLst>
            </p:cNvPr>
            <p:cNvSpPr/>
            <p:nvPr userDrawn="1"/>
          </p:nvSpPr>
          <p:spPr>
            <a:xfrm rot="5149812" flipH="1">
              <a:off x="10329443" y="1683079"/>
              <a:ext cx="14547" cy="69906"/>
            </a:xfrm>
            <a:custGeom>
              <a:avLst/>
              <a:gdLst>
                <a:gd name="connsiteX0" fmla="*/ 0 w 14547"/>
                <a:gd name="connsiteY0" fmla="*/ 0 h 69906"/>
                <a:gd name="connsiteX1" fmla="*/ 14547 w 14547"/>
                <a:gd name="connsiteY1" fmla="*/ 0 h 69906"/>
                <a:gd name="connsiteX2" fmla="*/ 14547 w 14547"/>
                <a:gd name="connsiteY2" fmla="*/ 69906 h 69906"/>
                <a:gd name="connsiteX3" fmla="*/ 0 w 14547"/>
                <a:gd name="connsiteY3" fmla="*/ 69906 h 69906"/>
              </a:gdLst>
              <a:ahLst/>
              <a:cxnLst>
                <a:cxn ang="0">
                  <a:pos x="connsiteX0" y="connsiteY0"/>
                </a:cxn>
                <a:cxn ang="0">
                  <a:pos x="connsiteX1" y="connsiteY1"/>
                </a:cxn>
                <a:cxn ang="0">
                  <a:pos x="connsiteX2" y="connsiteY2"/>
                </a:cxn>
                <a:cxn ang="0">
                  <a:pos x="connsiteX3" y="connsiteY3"/>
                </a:cxn>
              </a:cxnLst>
              <a:rect l="l" t="t" r="r" b="b"/>
              <a:pathLst>
                <a:path w="14547" h="69906">
                  <a:moveTo>
                    <a:pt x="0" y="0"/>
                  </a:moveTo>
                  <a:lnTo>
                    <a:pt x="14547" y="0"/>
                  </a:lnTo>
                  <a:lnTo>
                    <a:pt x="14547" y="69906"/>
                  </a:lnTo>
                  <a:lnTo>
                    <a:pt x="0" y="69906"/>
                  </a:lnTo>
                  <a:close/>
                </a:path>
              </a:pathLst>
            </a:custGeom>
            <a:solidFill>
              <a:srgbClr val="989BD7"/>
            </a:solidFill>
            <a:ln w="134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000F5469-563F-4337-8582-270B35336C31}"/>
                </a:ext>
              </a:extLst>
            </p:cNvPr>
            <p:cNvSpPr/>
            <p:nvPr userDrawn="1"/>
          </p:nvSpPr>
          <p:spPr>
            <a:xfrm rot="4804341" flipH="1">
              <a:off x="9751566" y="1561779"/>
              <a:ext cx="988719" cy="131452"/>
            </a:xfrm>
            <a:custGeom>
              <a:avLst/>
              <a:gdLst>
                <a:gd name="connsiteX0" fmla="*/ 0 w 988719"/>
                <a:gd name="connsiteY0" fmla="*/ 0 h 131452"/>
                <a:gd name="connsiteX1" fmla="*/ 988719 w 988719"/>
                <a:gd name="connsiteY1" fmla="*/ 0 h 131452"/>
                <a:gd name="connsiteX2" fmla="*/ 988719 w 988719"/>
                <a:gd name="connsiteY2" fmla="*/ 131452 h 131452"/>
                <a:gd name="connsiteX3" fmla="*/ 0 w 988719"/>
                <a:gd name="connsiteY3" fmla="*/ 131452 h 131452"/>
              </a:gdLst>
              <a:ahLst/>
              <a:cxnLst>
                <a:cxn ang="0">
                  <a:pos x="connsiteX0" y="connsiteY0"/>
                </a:cxn>
                <a:cxn ang="0">
                  <a:pos x="connsiteX1" y="connsiteY1"/>
                </a:cxn>
                <a:cxn ang="0">
                  <a:pos x="connsiteX2" y="connsiteY2"/>
                </a:cxn>
                <a:cxn ang="0">
                  <a:pos x="connsiteX3" y="connsiteY3"/>
                </a:cxn>
              </a:cxnLst>
              <a:rect l="l" t="t" r="r" b="b"/>
              <a:pathLst>
                <a:path w="988719" h="131452">
                  <a:moveTo>
                    <a:pt x="0" y="0"/>
                  </a:moveTo>
                  <a:lnTo>
                    <a:pt x="988719" y="0"/>
                  </a:lnTo>
                  <a:lnTo>
                    <a:pt x="988719" y="131452"/>
                  </a:lnTo>
                  <a:lnTo>
                    <a:pt x="0" y="131452"/>
                  </a:lnTo>
                  <a:close/>
                </a:path>
              </a:pathLst>
            </a:custGeom>
            <a:solidFill>
              <a:srgbClr val="FFC400"/>
            </a:solidFill>
            <a:ln w="134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730C1A2-0032-40D2-B100-A16C3549C7F9}"/>
                </a:ext>
              </a:extLst>
            </p:cNvPr>
            <p:cNvSpPr/>
            <p:nvPr userDrawn="1"/>
          </p:nvSpPr>
          <p:spPr>
            <a:xfrm flipH="1">
              <a:off x="10095514" y="961151"/>
              <a:ext cx="129435" cy="190853"/>
            </a:xfrm>
            <a:custGeom>
              <a:avLst/>
              <a:gdLst>
                <a:gd name="connsiteX0" fmla="*/ 0 w 129435"/>
                <a:gd name="connsiteY0" fmla="*/ 168091 h 190853"/>
                <a:gd name="connsiteX1" fmla="*/ 129435 w 129435"/>
                <a:gd name="connsiteY1" fmla="*/ 190853 h 190853"/>
                <a:gd name="connsiteX2" fmla="*/ 109232 w 129435"/>
                <a:gd name="connsiteY2" fmla="*/ 4714 h 190853"/>
                <a:gd name="connsiteX3" fmla="*/ 82294 w 129435"/>
                <a:gd name="connsiteY3" fmla="*/ 0 h 190853"/>
              </a:gdLst>
              <a:ahLst/>
              <a:cxnLst>
                <a:cxn ang="0">
                  <a:pos x="connsiteX0" y="connsiteY0"/>
                </a:cxn>
                <a:cxn ang="0">
                  <a:pos x="connsiteX1" y="connsiteY1"/>
                </a:cxn>
                <a:cxn ang="0">
                  <a:pos x="connsiteX2" y="connsiteY2"/>
                </a:cxn>
                <a:cxn ang="0">
                  <a:pos x="connsiteX3" y="connsiteY3"/>
                </a:cxn>
              </a:cxnLst>
              <a:rect l="l" t="t" r="r" b="b"/>
              <a:pathLst>
                <a:path w="129435" h="190853">
                  <a:moveTo>
                    <a:pt x="0" y="168091"/>
                  </a:moveTo>
                  <a:lnTo>
                    <a:pt x="129435" y="190853"/>
                  </a:lnTo>
                  <a:lnTo>
                    <a:pt x="109232" y="4714"/>
                  </a:lnTo>
                  <a:lnTo>
                    <a:pt x="82294" y="0"/>
                  </a:lnTo>
                  <a:close/>
                </a:path>
              </a:pathLst>
            </a:custGeom>
            <a:solidFill>
              <a:srgbClr val="EBDBCD"/>
            </a:solidFill>
            <a:ln w="134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24B6CEA5-6EE4-45FB-9399-77CACF1D876A}"/>
                </a:ext>
              </a:extLst>
            </p:cNvPr>
            <p:cNvSpPr/>
            <p:nvPr userDrawn="1"/>
          </p:nvSpPr>
          <p:spPr>
            <a:xfrm flipH="1">
              <a:off x="10107636" y="961151"/>
              <a:ext cx="69229" cy="90510"/>
            </a:xfrm>
            <a:custGeom>
              <a:avLst/>
              <a:gdLst>
                <a:gd name="connsiteX0" fmla="*/ 53067 w 69229"/>
                <a:gd name="connsiteY0" fmla="*/ 90510 h 90510"/>
                <a:gd name="connsiteX1" fmla="*/ 34480 w 69229"/>
                <a:gd name="connsiteY1" fmla="*/ 77715 h 90510"/>
                <a:gd name="connsiteX2" fmla="*/ 18856 w 69229"/>
                <a:gd name="connsiteY2" fmla="*/ 79735 h 90510"/>
                <a:gd name="connsiteX3" fmla="*/ 0 w 69229"/>
                <a:gd name="connsiteY3" fmla="*/ 69768 h 90510"/>
                <a:gd name="connsiteX4" fmla="*/ 34211 w 69229"/>
                <a:gd name="connsiteY4" fmla="*/ 0 h 90510"/>
                <a:gd name="connsiteX5" fmla="*/ 61148 w 69229"/>
                <a:gd name="connsiteY5" fmla="*/ 4714 h 90510"/>
                <a:gd name="connsiteX6" fmla="*/ 69230 w 69229"/>
                <a:gd name="connsiteY6" fmla="*/ 79601 h 9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29" h="90510">
                  <a:moveTo>
                    <a:pt x="53067" y="90510"/>
                  </a:moveTo>
                  <a:lnTo>
                    <a:pt x="34480" y="77715"/>
                  </a:lnTo>
                  <a:lnTo>
                    <a:pt x="18856" y="79735"/>
                  </a:lnTo>
                  <a:lnTo>
                    <a:pt x="0" y="69768"/>
                  </a:lnTo>
                  <a:lnTo>
                    <a:pt x="34211" y="0"/>
                  </a:lnTo>
                  <a:lnTo>
                    <a:pt x="61148" y="4714"/>
                  </a:lnTo>
                  <a:lnTo>
                    <a:pt x="69230" y="79601"/>
                  </a:lnTo>
                  <a:close/>
                </a:path>
              </a:pathLst>
            </a:custGeom>
            <a:solidFill>
              <a:srgbClr val="FF7A82"/>
            </a:solidFill>
            <a:ln w="134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F61F0B18-954D-4703-BFF9-CC90CD8D0420}"/>
                </a:ext>
              </a:extLst>
            </p:cNvPr>
            <p:cNvSpPr/>
            <p:nvPr userDrawn="1"/>
          </p:nvSpPr>
          <p:spPr>
            <a:xfrm flipH="1">
              <a:off x="10110151" y="1477675"/>
              <a:ext cx="615837" cy="682065"/>
            </a:xfrm>
            <a:custGeom>
              <a:avLst/>
              <a:gdLst>
                <a:gd name="connsiteX0" fmla="*/ 591685 w 615837"/>
                <a:gd name="connsiteY0" fmla="*/ 5 h 682065"/>
                <a:gd name="connsiteX1" fmla="*/ 24783 w 615837"/>
                <a:gd name="connsiteY1" fmla="*/ 5 h 682065"/>
                <a:gd name="connsiteX2" fmla="*/ 0 w 615837"/>
                <a:gd name="connsiteY2" fmla="*/ 23845 h 682065"/>
                <a:gd name="connsiteX3" fmla="*/ 135 w 615837"/>
                <a:gd name="connsiteY3" fmla="*/ 27347 h 682065"/>
                <a:gd name="connsiteX4" fmla="*/ 75829 w 615837"/>
                <a:gd name="connsiteY4" fmla="*/ 632904 h 682065"/>
                <a:gd name="connsiteX5" fmla="*/ 131456 w 615837"/>
                <a:gd name="connsiteY5" fmla="*/ 682066 h 682065"/>
                <a:gd name="connsiteX6" fmla="*/ 486763 w 615837"/>
                <a:gd name="connsiteY6" fmla="*/ 682066 h 682065"/>
                <a:gd name="connsiteX7" fmla="*/ 542389 w 615837"/>
                <a:gd name="connsiteY7" fmla="*/ 632770 h 682065"/>
                <a:gd name="connsiteX8" fmla="*/ 615660 w 615837"/>
                <a:gd name="connsiteY8" fmla="*/ 27212 h 682065"/>
                <a:gd name="connsiteX9" fmla="*/ 594244 w 615837"/>
                <a:gd name="connsiteY9" fmla="*/ 274 h 682065"/>
                <a:gd name="connsiteX10" fmla="*/ 591685 w 615837"/>
                <a:gd name="connsiteY10" fmla="*/ 5 h 68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5837" h="682065">
                  <a:moveTo>
                    <a:pt x="591685" y="5"/>
                  </a:moveTo>
                  <a:lnTo>
                    <a:pt x="24783" y="5"/>
                  </a:lnTo>
                  <a:cubicBezTo>
                    <a:pt x="11314" y="-264"/>
                    <a:pt x="269" y="10376"/>
                    <a:pt x="0" y="23845"/>
                  </a:cubicBezTo>
                  <a:cubicBezTo>
                    <a:pt x="0" y="25057"/>
                    <a:pt x="0" y="26269"/>
                    <a:pt x="135" y="27347"/>
                  </a:cubicBezTo>
                  <a:lnTo>
                    <a:pt x="75829" y="632904"/>
                  </a:lnTo>
                  <a:cubicBezTo>
                    <a:pt x="79331" y="660920"/>
                    <a:pt x="103171" y="682066"/>
                    <a:pt x="131456" y="682066"/>
                  </a:cubicBezTo>
                  <a:lnTo>
                    <a:pt x="486763" y="682066"/>
                  </a:lnTo>
                  <a:cubicBezTo>
                    <a:pt x="515048" y="682066"/>
                    <a:pt x="539022" y="660920"/>
                    <a:pt x="542389" y="632770"/>
                  </a:cubicBezTo>
                  <a:lnTo>
                    <a:pt x="615660" y="27212"/>
                  </a:lnTo>
                  <a:cubicBezTo>
                    <a:pt x="617276" y="13878"/>
                    <a:pt x="607713" y="1756"/>
                    <a:pt x="594244" y="274"/>
                  </a:cubicBezTo>
                  <a:cubicBezTo>
                    <a:pt x="593301" y="140"/>
                    <a:pt x="592493" y="5"/>
                    <a:pt x="591685" y="5"/>
                  </a:cubicBezTo>
                  <a:close/>
                </a:path>
              </a:pathLst>
            </a:custGeom>
            <a:solidFill>
              <a:srgbClr val="F4901E"/>
            </a:solidFill>
            <a:ln w="134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67FB69D2-9128-4FD0-A8F2-36698BCD6593}"/>
                </a:ext>
              </a:extLst>
            </p:cNvPr>
            <p:cNvSpPr/>
            <p:nvPr userDrawn="1"/>
          </p:nvSpPr>
          <p:spPr>
            <a:xfrm flipH="1">
              <a:off x="7223962" y="481931"/>
              <a:ext cx="2582241" cy="1740035"/>
            </a:xfrm>
            <a:custGeom>
              <a:avLst/>
              <a:gdLst>
                <a:gd name="connsiteX0" fmla="*/ 147349 w 2582241"/>
                <a:gd name="connsiteY0" fmla="*/ 0 h 1740035"/>
                <a:gd name="connsiteX1" fmla="*/ 2434893 w 2582241"/>
                <a:gd name="connsiteY1" fmla="*/ 0 h 1740035"/>
                <a:gd name="connsiteX2" fmla="*/ 2582241 w 2582241"/>
                <a:gd name="connsiteY2" fmla="*/ 147349 h 1740035"/>
                <a:gd name="connsiteX3" fmla="*/ 2582241 w 2582241"/>
                <a:gd name="connsiteY3" fmla="*/ 1592687 h 1740035"/>
                <a:gd name="connsiteX4" fmla="*/ 2434893 w 2582241"/>
                <a:gd name="connsiteY4" fmla="*/ 1740036 h 1740035"/>
                <a:gd name="connsiteX5" fmla="*/ 147349 w 2582241"/>
                <a:gd name="connsiteY5" fmla="*/ 1740036 h 1740035"/>
                <a:gd name="connsiteX6" fmla="*/ 0 w 2582241"/>
                <a:gd name="connsiteY6" fmla="*/ 1592687 h 1740035"/>
                <a:gd name="connsiteX7" fmla="*/ 0 w 2582241"/>
                <a:gd name="connsiteY7" fmla="*/ 147214 h 1740035"/>
                <a:gd name="connsiteX8" fmla="*/ 147349 w 2582241"/>
                <a:gd name="connsiteY8" fmla="*/ 0 h 174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2241" h="1740035">
                  <a:moveTo>
                    <a:pt x="147349" y="0"/>
                  </a:moveTo>
                  <a:lnTo>
                    <a:pt x="2434893" y="0"/>
                  </a:lnTo>
                  <a:cubicBezTo>
                    <a:pt x="2516244" y="0"/>
                    <a:pt x="2582241" y="65997"/>
                    <a:pt x="2582241" y="147349"/>
                  </a:cubicBezTo>
                  <a:lnTo>
                    <a:pt x="2582241" y="1592687"/>
                  </a:lnTo>
                  <a:cubicBezTo>
                    <a:pt x="2582241" y="1674039"/>
                    <a:pt x="2516244" y="1740036"/>
                    <a:pt x="2434893" y="1740036"/>
                  </a:cubicBezTo>
                  <a:lnTo>
                    <a:pt x="147349" y="1740036"/>
                  </a:lnTo>
                  <a:cubicBezTo>
                    <a:pt x="65997" y="1740036"/>
                    <a:pt x="0" y="1674039"/>
                    <a:pt x="0" y="1592687"/>
                  </a:cubicBezTo>
                  <a:lnTo>
                    <a:pt x="0" y="147214"/>
                  </a:lnTo>
                  <a:cubicBezTo>
                    <a:pt x="135" y="65997"/>
                    <a:pt x="65997" y="0"/>
                    <a:pt x="147349" y="0"/>
                  </a:cubicBezTo>
                  <a:close/>
                </a:path>
              </a:pathLst>
            </a:custGeom>
            <a:solidFill>
              <a:srgbClr val="14ABFF"/>
            </a:solidFill>
            <a:ln w="134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31480B51-D41D-4A07-ACE3-83780A584A9F}"/>
                </a:ext>
              </a:extLst>
            </p:cNvPr>
            <p:cNvSpPr/>
            <p:nvPr userDrawn="1"/>
          </p:nvSpPr>
          <p:spPr>
            <a:xfrm flipH="1">
              <a:off x="7321881" y="574866"/>
              <a:ext cx="2386539" cy="1521840"/>
            </a:xfrm>
            <a:custGeom>
              <a:avLst/>
              <a:gdLst>
                <a:gd name="connsiteX0" fmla="*/ 39060 w 2386539"/>
                <a:gd name="connsiteY0" fmla="*/ 0 h 1521840"/>
                <a:gd name="connsiteX1" fmla="*/ 2347480 w 2386539"/>
                <a:gd name="connsiteY1" fmla="*/ 0 h 1521840"/>
                <a:gd name="connsiteX2" fmla="*/ 2386540 w 2386539"/>
                <a:gd name="connsiteY2" fmla="*/ 39060 h 1521840"/>
                <a:gd name="connsiteX3" fmla="*/ 2386540 w 2386539"/>
                <a:gd name="connsiteY3" fmla="*/ 1482781 h 1521840"/>
                <a:gd name="connsiteX4" fmla="*/ 2347480 w 2386539"/>
                <a:gd name="connsiteY4" fmla="*/ 1521841 h 1521840"/>
                <a:gd name="connsiteX5" fmla="*/ 39060 w 2386539"/>
                <a:gd name="connsiteY5" fmla="*/ 1521841 h 1521840"/>
                <a:gd name="connsiteX6" fmla="*/ 0 w 2386539"/>
                <a:gd name="connsiteY6" fmla="*/ 1482781 h 1521840"/>
                <a:gd name="connsiteX7" fmla="*/ 0 w 2386539"/>
                <a:gd name="connsiteY7" fmla="*/ 38925 h 1521840"/>
                <a:gd name="connsiteX8" fmla="*/ 39060 w 2386539"/>
                <a:gd name="connsiteY8" fmla="*/ 0 h 15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6539" h="1521840">
                  <a:moveTo>
                    <a:pt x="39060" y="0"/>
                  </a:moveTo>
                  <a:lnTo>
                    <a:pt x="2347480" y="0"/>
                  </a:lnTo>
                  <a:cubicBezTo>
                    <a:pt x="2369030" y="0"/>
                    <a:pt x="2386540" y="17509"/>
                    <a:pt x="2386540" y="39060"/>
                  </a:cubicBezTo>
                  <a:lnTo>
                    <a:pt x="2386540" y="1482781"/>
                  </a:lnTo>
                  <a:cubicBezTo>
                    <a:pt x="2386540" y="1504332"/>
                    <a:pt x="2369030" y="1521841"/>
                    <a:pt x="2347480" y="1521841"/>
                  </a:cubicBezTo>
                  <a:lnTo>
                    <a:pt x="39060" y="1521841"/>
                  </a:lnTo>
                  <a:cubicBezTo>
                    <a:pt x="17509" y="1521841"/>
                    <a:pt x="0" y="1504332"/>
                    <a:pt x="0" y="1482781"/>
                  </a:cubicBezTo>
                  <a:lnTo>
                    <a:pt x="0" y="38925"/>
                  </a:lnTo>
                  <a:cubicBezTo>
                    <a:pt x="135" y="17375"/>
                    <a:pt x="17509" y="0"/>
                    <a:pt x="39060" y="0"/>
                  </a:cubicBezTo>
                  <a:close/>
                </a:path>
              </a:pathLst>
            </a:custGeom>
            <a:solidFill>
              <a:srgbClr val="D1EFFF"/>
            </a:solidFill>
            <a:ln w="134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5B102926-DAE5-4CE6-96E4-2A2330DF661A}"/>
                </a:ext>
              </a:extLst>
            </p:cNvPr>
            <p:cNvSpPr/>
            <p:nvPr userDrawn="1"/>
          </p:nvSpPr>
          <p:spPr>
            <a:xfrm flipH="1">
              <a:off x="6853969" y="2221966"/>
              <a:ext cx="3322222" cy="697684"/>
            </a:xfrm>
            <a:custGeom>
              <a:avLst/>
              <a:gdLst>
                <a:gd name="connsiteX0" fmla="*/ 3233863 w 3322222"/>
                <a:gd name="connsiteY0" fmla="*/ 697684 h 697684"/>
                <a:gd name="connsiteX1" fmla="*/ 88355 w 3322222"/>
                <a:gd name="connsiteY1" fmla="*/ 697684 h 697684"/>
                <a:gd name="connsiteX2" fmla="*/ 0 w 3322222"/>
                <a:gd name="connsiteY2" fmla="*/ 609060 h 697684"/>
                <a:gd name="connsiteX3" fmla="*/ 10236 w 3322222"/>
                <a:gd name="connsiteY3" fmla="*/ 567845 h 697684"/>
                <a:gd name="connsiteX4" fmla="*/ 329178 w 3322222"/>
                <a:gd name="connsiteY4" fmla="*/ 76503 h 697684"/>
                <a:gd name="connsiteX5" fmla="*/ 456593 w 3322222"/>
                <a:gd name="connsiteY5" fmla="*/ 0 h 697684"/>
                <a:gd name="connsiteX6" fmla="*/ 2865491 w 3322222"/>
                <a:gd name="connsiteY6" fmla="*/ 0 h 697684"/>
                <a:gd name="connsiteX7" fmla="*/ 2993040 w 3322222"/>
                <a:gd name="connsiteY7" fmla="*/ 76503 h 697684"/>
                <a:gd name="connsiteX8" fmla="*/ 3311982 w 3322222"/>
                <a:gd name="connsiteY8" fmla="*/ 567845 h 697684"/>
                <a:gd name="connsiteX9" fmla="*/ 3275077 w 3322222"/>
                <a:gd name="connsiteY9" fmla="*/ 687313 h 697684"/>
                <a:gd name="connsiteX10" fmla="*/ 3233863 w 3322222"/>
                <a:gd name="connsiteY10" fmla="*/ 697684 h 69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2222" h="697684">
                  <a:moveTo>
                    <a:pt x="3233863" y="697684"/>
                  </a:moveTo>
                  <a:lnTo>
                    <a:pt x="88355" y="697684"/>
                  </a:lnTo>
                  <a:cubicBezTo>
                    <a:pt x="39464" y="697550"/>
                    <a:pt x="0" y="657951"/>
                    <a:pt x="0" y="609060"/>
                  </a:cubicBezTo>
                  <a:cubicBezTo>
                    <a:pt x="0" y="594648"/>
                    <a:pt x="3502" y="580640"/>
                    <a:pt x="10236" y="567845"/>
                  </a:cubicBezTo>
                  <a:lnTo>
                    <a:pt x="329178" y="76503"/>
                  </a:lnTo>
                  <a:cubicBezTo>
                    <a:pt x="354230" y="29497"/>
                    <a:pt x="403256" y="0"/>
                    <a:pt x="456593" y="0"/>
                  </a:cubicBezTo>
                  <a:lnTo>
                    <a:pt x="2865491" y="0"/>
                  </a:lnTo>
                  <a:cubicBezTo>
                    <a:pt x="2918827" y="0"/>
                    <a:pt x="2967854" y="29362"/>
                    <a:pt x="2993040" y="76503"/>
                  </a:cubicBezTo>
                  <a:lnTo>
                    <a:pt x="3311982" y="567845"/>
                  </a:lnTo>
                  <a:cubicBezTo>
                    <a:pt x="3334744" y="611080"/>
                    <a:pt x="3318312" y="664551"/>
                    <a:pt x="3275077" y="687313"/>
                  </a:cubicBezTo>
                  <a:cubicBezTo>
                    <a:pt x="3262282" y="694182"/>
                    <a:pt x="3248140" y="697684"/>
                    <a:pt x="3233863" y="697684"/>
                  </a:cubicBezTo>
                  <a:close/>
                </a:path>
              </a:pathLst>
            </a:custGeom>
            <a:solidFill>
              <a:srgbClr val="7DD1FF"/>
            </a:solidFill>
            <a:ln w="134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582DF1D-320E-4113-8D10-AC0C29967097}"/>
                </a:ext>
              </a:extLst>
            </p:cNvPr>
            <p:cNvSpPr/>
            <p:nvPr userDrawn="1"/>
          </p:nvSpPr>
          <p:spPr>
            <a:xfrm flipH="1">
              <a:off x="6854243" y="2828601"/>
              <a:ext cx="3321948" cy="165531"/>
            </a:xfrm>
            <a:custGeom>
              <a:avLst/>
              <a:gdLst>
                <a:gd name="connsiteX0" fmla="*/ 3321814 w 3321948"/>
                <a:gd name="connsiteY0" fmla="*/ 0 h 165531"/>
                <a:gd name="connsiteX1" fmla="*/ 3236287 w 3321948"/>
                <a:gd name="connsiteY1" fmla="*/ 91184 h 165531"/>
                <a:gd name="connsiteX2" fmla="*/ 3233459 w 3321948"/>
                <a:gd name="connsiteY2" fmla="*/ 91184 h 165531"/>
                <a:gd name="connsiteX3" fmla="*/ 88355 w 3321948"/>
                <a:gd name="connsiteY3" fmla="*/ 91184 h 165531"/>
                <a:gd name="connsiteX4" fmla="*/ 0 w 3321948"/>
                <a:gd name="connsiteY4" fmla="*/ 2829 h 165531"/>
                <a:gd name="connsiteX5" fmla="*/ 0 w 3321948"/>
                <a:gd name="connsiteY5" fmla="*/ 0 h 165531"/>
                <a:gd name="connsiteX6" fmla="*/ 0 w 3321948"/>
                <a:gd name="connsiteY6" fmla="*/ 0 h 165531"/>
                <a:gd name="connsiteX7" fmla="*/ 0 w 3321948"/>
                <a:gd name="connsiteY7" fmla="*/ 78254 h 165531"/>
                <a:gd name="connsiteX8" fmla="*/ 0 w 3321948"/>
                <a:gd name="connsiteY8" fmla="*/ 78254 h 165531"/>
                <a:gd name="connsiteX9" fmla="*/ 88355 w 3321948"/>
                <a:gd name="connsiteY9" fmla="*/ 165532 h 165531"/>
                <a:gd name="connsiteX10" fmla="*/ 3233863 w 3321948"/>
                <a:gd name="connsiteY10" fmla="*/ 165532 h 165531"/>
                <a:gd name="connsiteX11" fmla="*/ 3321949 w 3321948"/>
                <a:gd name="connsiteY11" fmla="*/ 78254 h 165531"/>
                <a:gd name="connsiteX12" fmla="*/ 3321949 w 3321948"/>
                <a:gd name="connsiteY12" fmla="*/ 78254 h 165531"/>
                <a:gd name="connsiteX13" fmla="*/ 3321949 w 3321948"/>
                <a:gd name="connsiteY13" fmla="*/ 0 h 165531"/>
                <a:gd name="connsiteX14" fmla="*/ 3321814 w 3321948"/>
                <a:gd name="connsiteY14" fmla="*/ 0 h 16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948" h="165531">
                  <a:moveTo>
                    <a:pt x="3321814" y="0"/>
                  </a:moveTo>
                  <a:cubicBezTo>
                    <a:pt x="3323430" y="48757"/>
                    <a:pt x="3285044" y="89568"/>
                    <a:pt x="3236287" y="91184"/>
                  </a:cubicBezTo>
                  <a:cubicBezTo>
                    <a:pt x="3235344" y="91184"/>
                    <a:pt x="3234401" y="91184"/>
                    <a:pt x="3233459" y="91184"/>
                  </a:cubicBezTo>
                  <a:lnTo>
                    <a:pt x="88355" y="91184"/>
                  </a:lnTo>
                  <a:cubicBezTo>
                    <a:pt x="39598" y="91184"/>
                    <a:pt x="0" y="51720"/>
                    <a:pt x="0" y="2829"/>
                  </a:cubicBezTo>
                  <a:cubicBezTo>
                    <a:pt x="0" y="1886"/>
                    <a:pt x="0" y="943"/>
                    <a:pt x="0" y="0"/>
                  </a:cubicBezTo>
                  <a:lnTo>
                    <a:pt x="0" y="0"/>
                  </a:lnTo>
                  <a:lnTo>
                    <a:pt x="0" y="78254"/>
                  </a:lnTo>
                  <a:lnTo>
                    <a:pt x="0" y="78254"/>
                  </a:lnTo>
                  <a:cubicBezTo>
                    <a:pt x="673" y="126607"/>
                    <a:pt x="40002" y="165532"/>
                    <a:pt x="88355" y="165532"/>
                  </a:cubicBezTo>
                  <a:lnTo>
                    <a:pt x="3233863" y="165532"/>
                  </a:lnTo>
                  <a:cubicBezTo>
                    <a:pt x="3282081" y="165262"/>
                    <a:pt x="3321275" y="126472"/>
                    <a:pt x="3321949" y="78254"/>
                  </a:cubicBezTo>
                  <a:lnTo>
                    <a:pt x="3321949" y="78254"/>
                  </a:lnTo>
                  <a:lnTo>
                    <a:pt x="3321949" y="0"/>
                  </a:lnTo>
                  <a:lnTo>
                    <a:pt x="3321814" y="0"/>
                  </a:lnTo>
                  <a:close/>
                </a:path>
              </a:pathLst>
            </a:custGeom>
            <a:solidFill>
              <a:srgbClr val="008CDA"/>
            </a:solidFill>
            <a:ln w="134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828C26D6-FCDB-44FF-BABC-AD357B845868}"/>
                </a:ext>
              </a:extLst>
            </p:cNvPr>
            <p:cNvSpPr/>
            <p:nvPr userDrawn="1"/>
          </p:nvSpPr>
          <p:spPr>
            <a:xfrm flipH="1">
              <a:off x="7874213" y="2631955"/>
              <a:ext cx="1281446" cy="223718"/>
            </a:xfrm>
            <a:custGeom>
              <a:avLst/>
              <a:gdLst>
                <a:gd name="connsiteX0" fmla="*/ 1252869 w 1281446"/>
                <a:gd name="connsiteY0" fmla="*/ 223718 h 223718"/>
                <a:gd name="connsiteX1" fmla="*/ 28419 w 1281446"/>
                <a:gd name="connsiteY1" fmla="*/ 223718 h 223718"/>
                <a:gd name="connsiteX2" fmla="*/ 0 w 1281446"/>
                <a:gd name="connsiteY2" fmla="*/ 195434 h 223718"/>
                <a:gd name="connsiteX3" fmla="*/ 3367 w 1281446"/>
                <a:gd name="connsiteY3" fmla="*/ 181965 h 223718"/>
                <a:gd name="connsiteX4" fmla="*/ 51990 w 1281446"/>
                <a:gd name="connsiteY4" fmla="*/ 24515 h 223718"/>
                <a:gd name="connsiteX5" fmla="*/ 92935 w 1281446"/>
                <a:gd name="connsiteY5" fmla="*/ 1 h 223718"/>
                <a:gd name="connsiteX6" fmla="*/ 1189027 w 1281446"/>
                <a:gd name="connsiteY6" fmla="*/ 1 h 223718"/>
                <a:gd name="connsiteX7" fmla="*/ 1229972 w 1281446"/>
                <a:gd name="connsiteY7" fmla="*/ 24515 h 223718"/>
                <a:gd name="connsiteX8" fmla="*/ 1278056 w 1281446"/>
                <a:gd name="connsiteY8" fmla="*/ 181965 h 223718"/>
                <a:gd name="connsiteX9" fmla="*/ 1266473 w 1281446"/>
                <a:gd name="connsiteY9" fmla="*/ 220351 h 223718"/>
                <a:gd name="connsiteX10" fmla="*/ 1252869 w 1281446"/>
                <a:gd name="connsiteY10" fmla="*/ 223718 h 22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1446" h="223718">
                  <a:moveTo>
                    <a:pt x="1252869" y="223718"/>
                  </a:moveTo>
                  <a:lnTo>
                    <a:pt x="28419" y="223718"/>
                  </a:lnTo>
                  <a:cubicBezTo>
                    <a:pt x="12795" y="223718"/>
                    <a:pt x="135" y="211058"/>
                    <a:pt x="0" y="195434"/>
                  </a:cubicBezTo>
                  <a:cubicBezTo>
                    <a:pt x="0" y="190720"/>
                    <a:pt x="1212" y="186140"/>
                    <a:pt x="3367" y="181965"/>
                  </a:cubicBezTo>
                  <a:lnTo>
                    <a:pt x="51990" y="24515"/>
                  </a:lnTo>
                  <a:cubicBezTo>
                    <a:pt x="59936" y="9430"/>
                    <a:pt x="75695" y="-133"/>
                    <a:pt x="92935" y="1"/>
                  </a:cubicBezTo>
                  <a:lnTo>
                    <a:pt x="1189027" y="1"/>
                  </a:lnTo>
                  <a:cubicBezTo>
                    <a:pt x="1206133" y="1"/>
                    <a:pt x="1221891" y="9430"/>
                    <a:pt x="1229972" y="24515"/>
                  </a:cubicBezTo>
                  <a:lnTo>
                    <a:pt x="1278056" y="181965"/>
                  </a:lnTo>
                  <a:cubicBezTo>
                    <a:pt x="1285464" y="195703"/>
                    <a:pt x="1280346" y="212943"/>
                    <a:pt x="1266473" y="220351"/>
                  </a:cubicBezTo>
                  <a:cubicBezTo>
                    <a:pt x="1262163" y="222506"/>
                    <a:pt x="1257583" y="223718"/>
                    <a:pt x="1252869" y="223718"/>
                  </a:cubicBezTo>
                  <a:close/>
                </a:path>
              </a:pathLst>
            </a:custGeom>
            <a:solidFill>
              <a:srgbClr val="D8DBF2"/>
            </a:solidFill>
            <a:ln w="134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16F9BB48-5EEE-49CB-BFE4-86634515E399}"/>
                </a:ext>
              </a:extLst>
            </p:cNvPr>
            <p:cNvSpPr/>
            <p:nvPr userDrawn="1"/>
          </p:nvSpPr>
          <p:spPr>
            <a:xfrm flipH="1">
              <a:off x="7419980" y="2313149"/>
              <a:ext cx="2189848" cy="264671"/>
            </a:xfrm>
            <a:custGeom>
              <a:avLst/>
              <a:gdLst>
                <a:gd name="connsiteX0" fmla="*/ 2156088 w 2189848"/>
                <a:gd name="connsiteY0" fmla="*/ 264663 h 264671"/>
                <a:gd name="connsiteX1" fmla="*/ 33537 w 2189848"/>
                <a:gd name="connsiteY1" fmla="*/ 264663 h 264671"/>
                <a:gd name="connsiteX2" fmla="*/ 0 w 2189848"/>
                <a:gd name="connsiteY2" fmla="*/ 231261 h 264671"/>
                <a:gd name="connsiteX3" fmla="*/ 3906 w 2189848"/>
                <a:gd name="connsiteY3" fmla="*/ 215368 h 264671"/>
                <a:gd name="connsiteX4" fmla="*/ 93339 w 2189848"/>
                <a:gd name="connsiteY4" fmla="*/ 29094 h 264671"/>
                <a:gd name="connsiteX5" fmla="*/ 141692 w 2189848"/>
                <a:gd name="connsiteY5" fmla="*/ 1 h 264671"/>
                <a:gd name="connsiteX6" fmla="*/ 2047934 w 2189848"/>
                <a:gd name="connsiteY6" fmla="*/ 1 h 264671"/>
                <a:gd name="connsiteX7" fmla="*/ 2096286 w 2189848"/>
                <a:gd name="connsiteY7" fmla="*/ 29094 h 264671"/>
                <a:gd name="connsiteX8" fmla="*/ 2185720 w 2189848"/>
                <a:gd name="connsiteY8" fmla="*/ 214963 h 264671"/>
                <a:gd name="connsiteX9" fmla="*/ 2172385 w 2189848"/>
                <a:gd name="connsiteY9" fmla="*/ 260488 h 264671"/>
                <a:gd name="connsiteX10" fmla="*/ 2156088 w 2189848"/>
                <a:gd name="connsiteY10" fmla="*/ 264663 h 26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89848" h="264671">
                  <a:moveTo>
                    <a:pt x="2156088" y="264663"/>
                  </a:moveTo>
                  <a:lnTo>
                    <a:pt x="33537" y="264663"/>
                  </a:lnTo>
                  <a:cubicBezTo>
                    <a:pt x="15085" y="264663"/>
                    <a:pt x="0" y="249713"/>
                    <a:pt x="0" y="231261"/>
                  </a:cubicBezTo>
                  <a:cubicBezTo>
                    <a:pt x="0" y="225738"/>
                    <a:pt x="1347" y="220351"/>
                    <a:pt x="3906" y="215368"/>
                  </a:cubicBezTo>
                  <a:lnTo>
                    <a:pt x="93339" y="29094"/>
                  </a:lnTo>
                  <a:cubicBezTo>
                    <a:pt x="102767" y="11046"/>
                    <a:pt x="121354" y="-133"/>
                    <a:pt x="141692" y="1"/>
                  </a:cubicBezTo>
                  <a:lnTo>
                    <a:pt x="2047934" y="1"/>
                  </a:lnTo>
                  <a:cubicBezTo>
                    <a:pt x="2068137" y="1"/>
                    <a:pt x="2086724" y="11180"/>
                    <a:pt x="2096286" y="29094"/>
                  </a:cubicBezTo>
                  <a:lnTo>
                    <a:pt x="2185720" y="214963"/>
                  </a:lnTo>
                  <a:cubicBezTo>
                    <a:pt x="2194609" y="231261"/>
                    <a:pt x="2188683" y="251599"/>
                    <a:pt x="2172385" y="260488"/>
                  </a:cubicBezTo>
                  <a:cubicBezTo>
                    <a:pt x="2167402" y="263316"/>
                    <a:pt x="2161745" y="264798"/>
                    <a:pt x="2156088" y="264663"/>
                  </a:cubicBezTo>
                  <a:close/>
                </a:path>
              </a:pathLst>
            </a:custGeom>
            <a:solidFill>
              <a:srgbClr val="14ABFF"/>
            </a:solidFill>
            <a:ln w="134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295BAEC-99BC-4146-8F89-58857042DC2D}"/>
                </a:ext>
              </a:extLst>
            </p:cNvPr>
            <p:cNvSpPr/>
            <p:nvPr userDrawn="1"/>
          </p:nvSpPr>
          <p:spPr>
            <a:xfrm flipH="1">
              <a:off x="7321611" y="709958"/>
              <a:ext cx="2386674" cy="1386479"/>
            </a:xfrm>
            <a:custGeom>
              <a:avLst/>
              <a:gdLst>
                <a:gd name="connsiteX0" fmla="*/ 0 w 2386674"/>
                <a:gd name="connsiteY0" fmla="*/ 0 h 1386479"/>
                <a:gd name="connsiteX1" fmla="*/ 2386674 w 2386674"/>
                <a:gd name="connsiteY1" fmla="*/ 0 h 1386479"/>
                <a:gd name="connsiteX2" fmla="*/ 2386674 w 2386674"/>
                <a:gd name="connsiteY2" fmla="*/ 0 h 1386479"/>
                <a:gd name="connsiteX3" fmla="*/ 2386674 w 2386674"/>
                <a:gd name="connsiteY3" fmla="*/ 1347554 h 1386479"/>
                <a:gd name="connsiteX4" fmla="*/ 2347749 w 2386674"/>
                <a:gd name="connsiteY4" fmla="*/ 1386479 h 1386479"/>
                <a:gd name="connsiteX5" fmla="*/ 2347749 w 2386674"/>
                <a:gd name="connsiteY5" fmla="*/ 1386479 h 1386479"/>
                <a:gd name="connsiteX6" fmla="*/ 38925 w 2386674"/>
                <a:gd name="connsiteY6" fmla="*/ 1386479 h 1386479"/>
                <a:gd name="connsiteX7" fmla="*/ 0 w 2386674"/>
                <a:gd name="connsiteY7" fmla="*/ 1347554 h 1386479"/>
                <a:gd name="connsiteX8" fmla="*/ 0 w 2386674"/>
                <a:gd name="connsiteY8" fmla="*/ 1347554 h 1386479"/>
                <a:gd name="connsiteX9" fmla="*/ 0 w 2386674"/>
                <a:gd name="connsiteY9" fmla="*/ 0 h 138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6674" h="1386479">
                  <a:moveTo>
                    <a:pt x="0" y="0"/>
                  </a:moveTo>
                  <a:lnTo>
                    <a:pt x="2386674" y="0"/>
                  </a:lnTo>
                  <a:lnTo>
                    <a:pt x="2386674" y="0"/>
                  </a:lnTo>
                  <a:lnTo>
                    <a:pt x="2386674" y="1347554"/>
                  </a:lnTo>
                  <a:cubicBezTo>
                    <a:pt x="2386674" y="1369105"/>
                    <a:pt x="2369300" y="1386479"/>
                    <a:pt x="2347749" y="1386479"/>
                  </a:cubicBezTo>
                  <a:lnTo>
                    <a:pt x="2347749" y="1386479"/>
                  </a:lnTo>
                  <a:lnTo>
                    <a:pt x="38925" y="1386479"/>
                  </a:lnTo>
                  <a:cubicBezTo>
                    <a:pt x="17375" y="1386479"/>
                    <a:pt x="0" y="1369105"/>
                    <a:pt x="0" y="1347554"/>
                  </a:cubicBezTo>
                  <a:lnTo>
                    <a:pt x="0" y="1347554"/>
                  </a:lnTo>
                  <a:cubicBezTo>
                    <a:pt x="0" y="1347554"/>
                    <a:pt x="0" y="0"/>
                    <a:pt x="0" y="0"/>
                  </a:cubicBezTo>
                  <a:close/>
                </a:path>
              </a:pathLst>
            </a:custGeom>
            <a:solidFill>
              <a:srgbClr val="FFFFFF"/>
            </a:solidFill>
            <a:ln w="134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FEC3EC29-3F75-4B07-B154-F63EFE6CACDC}"/>
                </a:ext>
              </a:extLst>
            </p:cNvPr>
            <p:cNvSpPr/>
            <p:nvPr userDrawn="1"/>
          </p:nvSpPr>
          <p:spPr>
            <a:xfrm flipH="1">
              <a:off x="8957803" y="834410"/>
              <a:ext cx="270723" cy="270723"/>
            </a:xfrm>
            <a:custGeom>
              <a:avLst/>
              <a:gdLst>
                <a:gd name="connsiteX0" fmla="*/ 11314 w 270723"/>
                <a:gd name="connsiteY0" fmla="*/ 0 h 270723"/>
                <a:gd name="connsiteX1" fmla="*/ 259409 w 270723"/>
                <a:gd name="connsiteY1" fmla="*/ 0 h 270723"/>
                <a:gd name="connsiteX2" fmla="*/ 270723 w 270723"/>
                <a:gd name="connsiteY2" fmla="*/ 11314 h 270723"/>
                <a:gd name="connsiteX3" fmla="*/ 270723 w 270723"/>
                <a:gd name="connsiteY3" fmla="*/ 259409 h 270723"/>
                <a:gd name="connsiteX4" fmla="*/ 259409 w 270723"/>
                <a:gd name="connsiteY4" fmla="*/ 270723 h 270723"/>
                <a:gd name="connsiteX5" fmla="*/ 11314 w 270723"/>
                <a:gd name="connsiteY5" fmla="*/ 270723 h 270723"/>
                <a:gd name="connsiteX6" fmla="*/ 0 w 270723"/>
                <a:gd name="connsiteY6" fmla="*/ 259409 h 270723"/>
                <a:gd name="connsiteX7" fmla="*/ 0 w 270723"/>
                <a:gd name="connsiteY7" fmla="*/ 11179 h 270723"/>
                <a:gd name="connsiteX8" fmla="*/ 11314 w 270723"/>
                <a:gd name="connsiteY8" fmla="*/ 0 h 2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23" h="270723">
                  <a:moveTo>
                    <a:pt x="11314" y="0"/>
                  </a:moveTo>
                  <a:lnTo>
                    <a:pt x="259409" y="0"/>
                  </a:lnTo>
                  <a:cubicBezTo>
                    <a:pt x="265605" y="0"/>
                    <a:pt x="270723" y="4983"/>
                    <a:pt x="270723" y="11314"/>
                  </a:cubicBezTo>
                  <a:lnTo>
                    <a:pt x="270723" y="259409"/>
                  </a:lnTo>
                  <a:cubicBezTo>
                    <a:pt x="270723" y="265605"/>
                    <a:pt x="265740" y="270723"/>
                    <a:pt x="259409" y="270723"/>
                  </a:cubicBezTo>
                  <a:lnTo>
                    <a:pt x="11314" y="270723"/>
                  </a:lnTo>
                  <a:cubicBezTo>
                    <a:pt x="5118" y="270723"/>
                    <a:pt x="0" y="265740"/>
                    <a:pt x="0" y="259409"/>
                  </a:cubicBezTo>
                  <a:lnTo>
                    <a:pt x="0" y="11179"/>
                  </a:lnTo>
                  <a:cubicBezTo>
                    <a:pt x="135" y="4983"/>
                    <a:pt x="5118" y="0"/>
                    <a:pt x="11314" y="0"/>
                  </a:cubicBezTo>
                  <a:close/>
                </a:path>
              </a:pathLst>
            </a:custGeom>
            <a:solidFill>
              <a:srgbClr val="D1EFFF"/>
            </a:solidFill>
            <a:ln w="134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3C11B85B-AD2F-4DD5-B56F-EDE5ACFF96E4}"/>
                </a:ext>
              </a:extLst>
            </p:cNvPr>
            <p:cNvSpPr/>
            <p:nvPr userDrawn="1"/>
          </p:nvSpPr>
          <p:spPr>
            <a:xfrm flipH="1">
              <a:off x="7801640" y="1055433"/>
              <a:ext cx="945914" cy="49699"/>
            </a:xfrm>
            <a:custGeom>
              <a:avLst/>
              <a:gdLst>
                <a:gd name="connsiteX0" fmla="*/ 24783 w 945914"/>
                <a:gd name="connsiteY0" fmla="*/ 0 h 49699"/>
                <a:gd name="connsiteX1" fmla="*/ 921132 w 945914"/>
                <a:gd name="connsiteY1" fmla="*/ 0 h 49699"/>
                <a:gd name="connsiteX2" fmla="*/ 945915 w 945914"/>
                <a:gd name="connsiteY2" fmla="*/ 24783 h 49699"/>
                <a:gd name="connsiteX3" fmla="*/ 945915 w 945914"/>
                <a:gd name="connsiteY3" fmla="*/ 24917 h 49699"/>
                <a:gd name="connsiteX4" fmla="*/ 921132 w 945914"/>
                <a:gd name="connsiteY4" fmla="*/ 49700 h 49699"/>
                <a:gd name="connsiteX5" fmla="*/ 24783 w 945914"/>
                <a:gd name="connsiteY5" fmla="*/ 49700 h 49699"/>
                <a:gd name="connsiteX6" fmla="*/ 0 w 945914"/>
                <a:gd name="connsiteY6" fmla="*/ 24917 h 49699"/>
                <a:gd name="connsiteX7" fmla="*/ 0 w 945914"/>
                <a:gd name="connsiteY7" fmla="*/ 24783 h 49699"/>
                <a:gd name="connsiteX8" fmla="*/ 24783 w 945914"/>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914" h="49699">
                  <a:moveTo>
                    <a:pt x="24783" y="0"/>
                  </a:moveTo>
                  <a:lnTo>
                    <a:pt x="921132" y="0"/>
                  </a:lnTo>
                  <a:cubicBezTo>
                    <a:pt x="934871" y="0"/>
                    <a:pt x="945915" y="11044"/>
                    <a:pt x="945915" y="24783"/>
                  </a:cubicBezTo>
                  <a:lnTo>
                    <a:pt x="945915" y="24917"/>
                  </a:lnTo>
                  <a:cubicBezTo>
                    <a:pt x="945915" y="38656"/>
                    <a:pt x="934871" y="49700"/>
                    <a:pt x="921132" y="49700"/>
                  </a:cubicBezTo>
                  <a:lnTo>
                    <a:pt x="24783" y="49700"/>
                  </a:lnTo>
                  <a:cubicBezTo>
                    <a:pt x="11044" y="49700"/>
                    <a:pt x="0" y="38656"/>
                    <a:pt x="0" y="24917"/>
                  </a:cubicBezTo>
                  <a:lnTo>
                    <a:pt x="0" y="24783"/>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8748908C-BC15-4EEB-B668-595CB41D1916}"/>
                </a:ext>
              </a:extLst>
            </p:cNvPr>
            <p:cNvSpPr/>
            <p:nvPr userDrawn="1"/>
          </p:nvSpPr>
          <p:spPr>
            <a:xfrm flipH="1">
              <a:off x="8053237" y="944854"/>
              <a:ext cx="694317" cy="49699"/>
            </a:xfrm>
            <a:custGeom>
              <a:avLst/>
              <a:gdLst>
                <a:gd name="connsiteX0" fmla="*/ 24783 w 694317"/>
                <a:gd name="connsiteY0" fmla="*/ 0 h 49699"/>
                <a:gd name="connsiteX1" fmla="*/ 669535 w 694317"/>
                <a:gd name="connsiteY1" fmla="*/ 0 h 49699"/>
                <a:gd name="connsiteX2" fmla="*/ 694317 w 694317"/>
                <a:gd name="connsiteY2" fmla="*/ 24783 h 49699"/>
                <a:gd name="connsiteX3" fmla="*/ 694317 w 694317"/>
                <a:gd name="connsiteY3" fmla="*/ 24917 h 49699"/>
                <a:gd name="connsiteX4" fmla="*/ 669535 w 694317"/>
                <a:gd name="connsiteY4" fmla="*/ 49700 h 49699"/>
                <a:gd name="connsiteX5" fmla="*/ 24783 w 694317"/>
                <a:gd name="connsiteY5" fmla="*/ 49700 h 49699"/>
                <a:gd name="connsiteX6" fmla="*/ 0 w 694317"/>
                <a:gd name="connsiteY6" fmla="*/ 24917 h 49699"/>
                <a:gd name="connsiteX7" fmla="*/ 0 w 694317"/>
                <a:gd name="connsiteY7" fmla="*/ 24783 h 49699"/>
                <a:gd name="connsiteX8" fmla="*/ 24783 w 694317"/>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317" h="49699">
                  <a:moveTo>
                    <a:pt x="24783" y="0"/>
                  </a:moveTo>
                  <a:lnTo>
                    <a:pt x="669535" y="0"/>
                  </a:lnTo>
                  <a:cubicBezTo>
                    <a:pt x="683273" y="0"/>
                    <a:pt x="694317" y="11044"/>
                    <a:pt x="694317" y="24783"/>
                  </a:cubicBezTo>
                  <a:lnTo>
                    <a:pt x="694317" y="24917"/>
                  </a:lnTo>
                  <a:cubicBezTo>
                    <a:pt x="694317" y="38655"/>
                    <a:pt x="683273" y="49700"/>
                    <a:pt x="669535" y="49700"/>
                  </a:cubicBezTo>
                  <a:lnTo>
                    <a:pt x="24783" y="49700"/>
                  </a:lnTo>
                  <a:cubicBezTo>
                    <a:pt x="11044" y="49700"/>
                    <a:pt x="0" y="38655"/>
                    <a:pt x="0" y="24917"/>
                  </a:cubicBezTo>
                  <a:lnTo>
                    <a:pt x="0" y="24783"/>
                  </a:lnTo>
                  <a:cubicBezTo>
                    <a:pt x="0" y="11179"/>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FCCA6FEC-F4F2-4BA9-A1DC-CA034A82B874}"/>
                </a:ext>
              </a:extLst>
            </p:cNvPr>
            <p:cNvSpPr/>
            <p:nvPr userDrawn="1"/>
          </p:nvSpPr>
          <p:spPr>
            <a:xfrm flipH="1">
              <a:off x="7927438" y="834410"/>
              <a:ext cx="820116" cy="49699"/>
            </a:xfrm>
            <a:custGeom>
              <a:avLst/>
              <a:gdLst>
                <a:gd name="connsiteX0" fmla="*/ 24783 w 820116"/>
                <a:gd name="connsiteY0" fmla="*/ 0 h 49699"/>
                <a:gd name="connsiteX1" fmla="*/ 795334 w 820116"/>
                <a:gd name="connsiteY1" fmla="*/ 0 h 49699"/>
                <a:gd name="connsiteX2" fmla="*/ 820116 w 820116"/>
                <a:gd name="connsiteY2" fmla="*/ 24783 h 49699"/>
                <a:gd name="connsiteX3" fmla="*/ 820116 w 820116"/>
                <a:gd name="connsiteY3" fmla="*/ 24917 h 49699"/>
                <a:gd name="connsiteX4" fmla="*/ 795334 w 820116"/>
                <a:gd name="connsiteY4" fmla="*/ 49700 h 49699"/>
                <a:gd name="connsiteX5" fmla="*/ 24783 w 820116"/>
                <a:gd name="connsiteY5" fmla="*/ 49700 h 49699"/>
                <a:gd name="connsiteX6" fmla="*/ 0 w 820116"/>
                <a:gd name="connsiteY6" fmla="*/ 24917 h 49699"/>
                <a:gd name="connsiteX7" fmla="*/ 0 w 820116"/>
                <a:gd name="connsiteY7" fmla="*/ 24783 h 49699"/>
                <a:gd name="connsiteX8" fmla="*/ 24783 w 820116"/>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116" h="49699">
                  <a:moveTo>
                    <a:pt x="24783" y="0"/>
                  </a:moveTo>
                  <a:lnTo>
                    <a:pt x="795334" y="0"/>
                  </a:lnTo>
                  <a:cubicBezTo>
                    <a:pt x="809072" y="0"/>
                    <a:pt x="820116" y="11044"/>
                    <a:pt x="820116" y="24783"/>
                  </a:cubicBezTo>
                  <a:lnTo>
                    <a:pt x="820116" y="24917"/>
                  </a:lnTo>
                  <a:cubicBezTo>
                    <a:pt x="820116" y="38655"/>
                    <a:pt x="809072" y="49700"/>
                    <a:pt x="795334" y="49700"/>
                  </a:cubicBezTo>
                  <a:lnTo>
                    <a:pt x="24783" y="49700"/>
                  </a:lnTo>
                  <a:cubicBezTo>
                    <a:pt x="11044" y="49700"/>
                    <a:pt x="0" y="38655"/>
                    <a:pt x="0" y="24917"/>
                  </a:cubicBezTo>
                  <a:lnTo>
                    <a:pt x="0" y="24783"/>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BE68907F-F5A0-47DD-8894-8D401D51CD6B}"/>
                </a:ext>
              </a:extLst>
            </p:cNvPr>
            <p:cNvSpPr/>
            <p:nvPr userDrawn="1"/>
          </p:nvSpPr>
          <p:spPr>
            <a:xfrm flipH="1">
              <a:off x="8957803" y="1274570"/>
              <a:ext cx="270723" cy="270723"/>
            </a:xfrm>
            <a:custGeom>
              <a:avLst/>
              <a:gdLst>
                <a:gd name="connsiteX0" fmla="*/ 11314 w 270723"/>
                <a:gd name="connsiteY0" fmla="*/ 0 h 270723"/>
                <a:gd name="connsiteX1" fmla="*/ 259409 w 270723"/>
                <a:gd name="connsiteY1" fmla="*/ 0 h 270723"/>
                <a:gd name="connsiteX2" fmla="*/ 270723 w 270723"/>
                <a:gd name="connsiteY2" fmla="*/ 11314 h 270723"/>
                <a:gd name="connsiteX3" fmla="*/ 270723 w 270723"/>
                <a:gd name="connsiteY3" fmla="*/ 259409 h 270723"/>
                <a:gd name="connsiteX4" fmla="*/ 259409 w 270723"/>
                <a:gd name="connsiteY4" fmla="*/ 270723 h 270723"/>
                <a:gd name="connsiteX5" fmla="*/ 11314 w 270723"/>
                <a:gd name="connsiteY5" fmla="*/ 270723 h 270723"/>
                <a:gd name="connsiteX6" fmla="*/ 0 w 270723"/>
                <a:gd name="connsiteY6" fmla="*/ 259409 h 270723"/>
                <a:gd name="connsiteX7" fmla="*/ 0 w 270723"/>
                <a:gd name="connsiteY7" fmla="*/ 11314 h 270723"/>
                <a:gd name="connsiteX8" fmla="*/ 11314 w 270723"/>
                <a:gd name="connsiteY8" fmla="*/ 0 h 2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23" h="270723">
                  <a:moveTo>
                    <a:pt x="11314" y="0"/>
                  </a:moveTo>
                  <a:lnTo>
                    <a:pt x="259409" y="0"/>
                  </a:lnTo>
                  <a:cubicBezTo>
                    <a:pt x="265605" y="0"/>
                    <a:pt x="270723" y="4983"/>
                    <a:pt x="270723" y="11314"/>
                  </a:cubicBezTo>
                  <a:lnTo>
                    <a:pt x="270723" y="259409"/>
                  </a:lnTo>
                  <a:cubicBezTo>
                    <a:pt x="270723" y="265605"/>
                    <a:pt x="265740" y="270723"/>
                    <a:pt x="259409" y="270723"/>
                  </a:cubicBezTo>
                  <a:lnTo>
                    <a:pt x="11314" y="270723"/>
                  </a:lnTo>
                  <a:cubicBezTo>
                    <a:pt x="5118" y="270723"/>
                    <a:pt x="0" y="265740"/>
                    <a:pt x="0" y="259409"/>
                  </a:cubicBezTo>
                  <a:lnTo>
                    <a:pt x="0" y="11314"/>
                  </a:lnTo>
                  <a:cubicBezTo>
                    <a:pt x="135" y="5118"/>
                    <a:pt x="5118" y="0"/>
                    <a:pt x="11314" y="0"/>
                  </a:cubicBezTo>
                  <a:close/>
                </a:path>
              </a:pathLst>
            </a:custGeom>
            <a:solidFill>
              <a:srgbClr val="D1EFFF"/>
            </a:solidFill>
            <a:ln w="134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C0EFBB92-2536-4555-89DE-B5D81555C23B}"/>
                </a:ext>
              </a:extLst>
            </p:cNvPr>
            <p:cNvSpPr/>
            <p:nvPr userDrawn="1"/>
          </p:nvSpPr>
          <p:spPr>
            <a:xfrm flipH="1">
              <a:off x="7801640" y="1495593"/>
              <a:ext cx="945914" cy="49699"/>
            </a:xfrm>
            <a:custGeom>
              <a:avLst/>
              <a:gdLst>
                <a:gd name="connsiteX0" fmla="*/ 24783 w 945914"/>
                <a:gd name="connsiteY0" fmla="*/ 0 h 49699"/>
                <a:gd name="connsiteX1" fmla="*/ 921132 w 945914"/>
                <a:gd name="connsiteY1" fmla="*/ 0 h 49699"/>
                <a:gd name="connsiteX2" fmla="*/ 945915 w 945914"/>
                <a:gd name="connsiteY2" fmla="*/ 24783 h 49699"/>
                <a:gd name="connsiteX3" fmla="*/ 945915 w 945914"/>
                <a:gd name="connsiteY3" fmla="*/ 24917 h 49699"/>
                <a:gd name="connsiteX4" fmla="*/ 921132 w 945914"/>
                <a:gd name="connsiteY4" fmla="*/ 49700 h 49699"/>
                <a:gd name="connsiteX5" fmla="*/ 24783 w 945914"/>
                <a:gd name="connsiteY5" fmla="*/ 49700 h 49699"/>
                <a:gd name="connsiteX6" fmla="*/ 0 w 945914"/>
                <a:gd name="connsiteY6" fmla="*/ 24917 h 49699"/>
                <a:gd name="connsiteX7" fmla="*/ 0 w 945914"/>
                <a:gd name="connsiteY7" fmla="*/ 24783 h 49699"/>
                <a:gd name="connsiteX8" fmla="*/ 24783 w 945914"/>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914" h="49699">
                  <a:moveTo>
                    <a:pt x="24783" y="0"/>
                  </a:moveTo>
                  <a:lnTo>
                    <a:pt x="921132" y="0"/>
                  </a:lnTo>
                  <a:cubicBezTo>
                    <a:pt x="934871" y="0"/>
                    <a:pt x="945915" y="11044"/>
                    <a:pt x="945915" y="24783"/>
                  </a:cubicBezTo>
                  <a:lnTo>
                    <a:pt x="945915" y="24917"/>
                  </a:lnTo>
                  <a:cubicBezTo>
                    <a:pt x="945915" y="38656"/>
                    <a:pt x="934871" y="49700"/>
                    <a:pt x="921132" y="49700"/>
                  </a:cubicBezTo>
                  <a:lnTo>
                    <a:pt x="24783" y="49700"/>
                  </a:lnTo>
                  <a:cubicBezTo>
                    <a:pt x="11044" y="49700"/>
                    <a:pt x="0" y="38656"/>
                    <a:pt x="0" y="24917"/>
                  </a:cubicBezTo>
                  <a:lnTo>
                    <a:pt x="0" y="24783"/>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1F6CF889-E413-49BA-9EDD-1B033C077F2A}"/>
                </a:ext>
              </a:extLst>
            </p:cNvPr>
            <p:cNvSpPr/>
            <p:nvPr userDrawn="1"/>
          </p:nvSpPr>
          <p:spPr>
            <a:xfrm flipH="1">
              <a:off x="8053237" y="1385149"/>
              <a:ext cx="694317" cy="49699"/>
            </a:xfrm>
            <a:custGeom>
              <a:avLst/>
              <a:gdLst>
                <a:gd name="connsiteX0" fmla="*/ 24783 w 694317"/>
                <a:gd name="connsiteY0" fmla="*/ 0 h 49699"/>
                <a:gd name="connsiteX1" fmla="*/ 669535 w 694317"/>
                <a:gd name="connsiteY1" fmla="*/ 0 h 49699"/>
                <a:gd name="connsiteX2" fmla="*/ 694317 w 694317"/>
                <a:gd name="connsiteY2" fmla="*/ 24783 h 49699"/>
                <a:gd name="connsiteX3" fmla="*/ 694317 w 694317"/>
                <a:gd name="connsiteY3" fmla="*/ 24917 h 49699"/>
                <a:gd name="connsiteX4" fmla="*/ 669535 w 694317"/>
                <a:gd name="connsiteY4" fmla="*/ 49700 h 49699"/>
                <a:gd name="connsiteX5" fmla="*/ 24783 w 694317"/>
                <a:gd name="connsiteY5" fmla="*/ 49700 h 49699"/>
                <a:gd name="connsiteX6" fmla="*/ 0 w 694317"/>
                <a:gd name="connsiteY6" fmla="*/ 24917 h 49699"/>
                <a:gd name="connsiteX7" fmla="*/ 0 w 694317"/>
                <a:gd name="connsiteY7" fmla="*/ 24783 h 49699"/>
                <a:gd name="connsiteX8" fmla="*/ 24783 w 694317"/>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317" h="49699">
                  <a:moveTo>
                    <a:pt x="24783" y="0"/>
                  </a:moveTo>
                  <a:lnTo>
                    <a:pt x="669535" y="0"/>
                  </a:lnTo>
                  <a:cubicBezTo>
                    <a:pt x="683273" y="0"/>
                    <a:pt x="694317" y="11044"/>
                    <a:pt x="694317" y="24783"/>
                  </a:cubicBezTo>
                  <a:lnTo>
                    <a:pt x="694317" y="24917"/>
                  </a:lnTo>
                  <a:cubicBezTo>
                    <a:pt x="694317" y="38656"/>
                    <a:pt x="683273" y="49700"/>
                    <a:pt x="669535" y="49700"/>
                  </a:cubicBezTo>
                  <a:lnTo>
                    <a:pt x="24783" y="49700"/>
                  </a:lnTo>
                  <a:cubicBezTo>
                    <a:pt x="11044" y="49700"/>
                    <a:pt x="0" y="38656"/>
                    <a:pt x="0" y="24917"/>
                  </a:cubicBezTo>
                  <a:lnTo>
                    <a:pt x="0" y="24783"/>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50F7B4C3-21D1-4363-A68A-0E7A86A00F89}"/>
                </a:ext>
              </a:extLst>
            </p:cNvPr>
            <p:cNvSpPr/>
            <p:nvPr userDrawn="1"/>
          </p:nvSpPr>
          <p:spPr>
            <a:xfrm flipH="1">
              <a:off x="7927438" y="1274570"/>
              <a:ext cx="820116" cy="49699"/>
            </a:xfrm>
            <a:custGeom>
              <a:avLst/>
              <a:gdLst>
                <a:gd name="connsiteX0" fmla="*/ 24783 w 820116"/>
                <a:gd name="connsiteY0" fmla="*/ 0 h 49699"/>
                <a:gd name="connsiteX1" fmla="*/ 795334 w 820116"/>
                <a:gd name="connsiteY1" fmla="*/ 0 h 49699"/>
                <a:gd name="connsiteX2" fmla="*/ 820116 w 820116"/>
                <a:gd name="connsiteY2" fmla="*/ 24783 h 49699"/>
                <a:gd name="connsiteX3" fmla="*/ 820116 w 820116"/>
                <a:gd name="connsiteY3" fmla="*/ 24917 h 49699"/>
                <a:gd name="connsiteX4" fmla="*/ 795334 w 820116"/>
                <a:gd name="connsiteY4" fmla="*/ 49700 h 49699"/>
                <a:gd name="connsiteX5" fmla="*/ 24783 w 820116"/>
                <a:gd name="connsiteY5" fmla="*/ 49700 h 49699"/>
                <a:gd name="connsiteX6" fmla="*/ 0 w 820116"/>
                <a:gd name="connsiteY6" fmla="*/ 24917 h 49699"/>
                <a:gd name="connsiteX7" fmla="*/ 0 w 820116"/>
                <a:gd name="connsiteY7" fmla="*/ 24783 h 49699"/>
                <a:gd name="connsiteX8" fmla="*/ 24783 w 820116"/>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116" h="49699">
                  <a:moveTo>
                    <a:pt x="24783" y="0"/>
                  </a:moveTo>
                  <a:lnTo>
                    <a:pt x="795334" y="0"/>
                  </a:lnTo>
                  <a:cubicBezTo>
                    <a:pt x="809072" y="0"/>
                    <a:pt x="820116" y="11044"/>
                    <a:pt x="820116" y="24783"/>
                  </a:cubicBezTo>
                  <a:lnTo>
                    <a:pt x="820116" y="24917"/>
                  </a:lnTo>
                  <a:cubicBezTo>
                    <a:pt x="820116" y="38655"/>
                    <a:pt x="809072" y="49700"/>
                    <a:pt x="795334" y="49700"/>
                  </a:cubicBezTo>
                  <a:lnTo>
                    <a:pt x="24783" y="49700"/>
                  </a:lnTo>
                  <a:cubicBezTo>
                    <a:pt x="11044" y="49700"/>
                    <a:pt x="0" y="38655"/>
                    <a:pt x="0" y="24917"/>
                  </a:cubicBezTo>
                  <a:lnTo>
                    <a:pt x="0" y="24783"/>
                  </a:lnTo>
                  <a:cubicBezTo>
                    <a:pt x="0" y="11179"/>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0734FD58-7D8B-4958-A933-E330DBC86A79}"/>
                </a:ext>
              </a:extLst>
            </p:cNvPr>
            <p:cNvSpPr/>
            <p:nvPr userDrawn="1"/>
          </p:nvSpPr>
          <p:spPr>
            <a:xfrm flipH="1">
              <a:off x="8957803" y="1714866"/>
              <a:ext cx="270723" cy="270723"/>
            </a:xfrm>
            <a:custGeom>
              <a:avLst/>
              <a:gdLst>
                <a:gd name="connsiteX0" fmla="*/ 11314 w 270723"/>
                <a:gd name="connsiteY0" fmla="*/ 0 h 270723"/>
                <a:gd name="connsiteX1" fmla="*/ 259409 w 270723"/>
                <a:gd name="connsiteY1" fmla="*/ 0 h 270723"/>
                <a:gd name="connsiteX2" fmla="*/ 270723 w 270723"/>
                <a:gd name="connsiteY2" fmla="*/ 11314 h 270723"/>
                <a:gd name="connsiteX3" fmla="*/ 270723 w 270723"/>
                <a:gd name="connsiteY3" fmla="*/ 259409 h 270723"/>
                <a:gd name="connsiteX4" fmla="*/ 259409 w 270723"/>
                <a:gd name="connsiteY4" fmla="*/ 270723 h 270723"/>
                <a:gd name="connsiteX5" fmla="*/ 11314 w 270723"/>
                <a:gd name="connsiteY5" fmla="*/ 270723 h 270723"/>
                <a:gd name="connsiteX6" fmla="*/ 0 w 270723"/>
                <a:gd name="connsiteY6" fmla="*/ 259409 h 270723"/>
                <a:gd name="connsiteX7" fmla="*/ 0 w 270723"/>
                <a:gd name="connsiteY7" fmla="*/ 11314 h 270723"/>
                <a:gd name="connsiteX8" fmla="*/ 11314 w 270723"/>
                <a:gd name="connsiteY8" fmla="*/ 0 h 2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23" h="270723">
                  <a:moveTo>
                    <a:pt x="11314" y="0"/>
                  </a:moveTo>
                  <a:lnTo>
                    <a:pt x="259409" y="0"/>
                  </a:lnTo>
                  <a:cubicBezTo>
                    <a:pt x="265605" y="0"/>
                    <a:pt x="270723" y="4983"/>
                    <a:pt x="270723" y="11314"/>
                  </a:cubicBezTo>
                  <a:lnTo>
                    <a:pt x="270723" y="259409"/>
                  </a:lnTo>
                  <a:cubicBezTo>
                    <a:pt x="270723" y="265605"/>
                    <a:pt x="265740" y="270723"/>
                    <a:pt x="259409" y="270723"/>
                  </a:cubicBezTo>
                  <a:lnTo>
                    <a:pt x="11314" y="270723"/>
                  </a:lnTo>
                  <a:cubicBezTo>
                    <a:pt x="5118" y="270723"/>
                    <a:pt x="0" y="265740"/>
                    <a:pt x="0" y="259409"/>
                  </a:cubicBezTo>
                  <a:lnTo>
                    <a:pt x="0" y="11314"/>
                  </a:lnTo>
                  <a:cubicBezTo>
                    <a:pt x="135" y="4983"/>
                    <a:pt x="5118" y="0"/>
                    <a:pt x="11314" y="0"/>
                  </a:cubicBezTo>
                  <a:close/>
                </a:path>
              </a:pathLst>
            </a:custGeom>
            <a:solidFill>
              <a:srgbClr val="D1EFFF"/>
            </a:solidFill>
            <a:ln w="134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6AFD3AD7-82F6-4620-B6D1-A4E8304451CD}"/>
                </a:ext>
              </a:extLst>
            </p:cNvPr>
            <p:cNvSpPr/>
            <p:nvPr userDrawn="1"/>
          </p:nvSpPr>
          <p:spPr>
            <a:xfrm flipH="1">
              <a:off x="7801640" y="1935754"/>
              <a:ext cx="945914" cy="49699"/>
            </a:xfrm>
            <a:custGeom>
              <a:avLst/>
              <a:gdLst>
                <a:gd name="connsiteX0" fmla="*/ 24783 w 945914"/>
                <a:gd name="connsiteY0" fmla="*/ 0 h 49699"/>
                <a:gd name="connsiteX1" fmla="*/ 921132 w 945914"/>
                <a:gd name="connsiteY1" fmla="*/ 0 h 49699"/>
                <a:gd name="connsiteX2" fmla="*/ 945915 w 945914"/>
                <a:gd name="connsiteY2" fmla="*/ 24782 h 49699"/>
                <a:gd name="connsiteX3" fmla="*/ 945915 w 945914"/>
                <a:gd name="connsiteY3" fmla="*/ 24917 h 49699"/>
                <a:gd name="connsiteX4" fmla="*/ 921132 w 945914"/>
                <a:gd name="connsiteY4" fmla="*/ 49700 h 49699"/>
                <a:gd name="connsiteX5" fmla="*/ 24783 w 945914"/>
                <a:gd name="connsiteY5" fmla="*/ 49700 h 49699"/>
                <a:gd name="connsiteX6" fmla="*/ 0 w 945914"/>
                <a:gd name="connsiteY6" fmla="*/ 24917 h 49699"/>
                <a:gd name="connsiteX7" fmla="*/ 0 w 945914"/>
                <a:gd name="connsiteY7" fmla="*/ 24782 h 49699"/>
                <a:gd name="connsiteX8" fmla="*/ 24783 w 945914"/>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5914" h="49699">
                  <a:moveTo>
                    <a:pt x="24783" y="0"/>
                  </a:moveTo>
                  <a:lnTo>
                    <a:pt x="921132" y="0"/>
                  </a:lnTo>
                  <a:cubicBezTo>
                    <a:pt x="934871" y="0"/>
                    <a:pt x="945915" y="11044"/>
                    <a:pt x="945915" y="24782"/>
                  </a:cubicBezTo>
                  <a:lnTo>
                    <a:pt x="945915" y="24917"/>
                  </a:lnTo>
                  <a:cubicBezTo>
                    <a:pt x="945915" y="38655"/>
                    <a:pt x="934871" y="49700"/>
                    <a:pt x="921132" y="49700"/>
                  </a:cubicBezTo>
                  <a:lnTo>
                    <a:pt x="24783" y="49700"/>
                  </a:lnTo>
                  <a:cubicBezTo>
                    <a:pt x="11044" y="49700"/>
                    <a:pt x="0" y="38655"/>
                    <a:pt x="0" y="24917"/>
                  </a:cubicBezTo>
                  <a:lnTo>
                    <a:pt x="0" y="24782"/>
                  </a:lnTo>
                  <a:cubicBezTo>
                    <a:pt x="0" y="11179"/>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532AA4ED-6D86-4B0F-88B4-78440C18C604}"/>
                </a:ext>
              </a:extLst>
            </p:cNvPr>
            <p:cNvSpPr/>
            <p:nvPr userDrawn="1"/>
          </p:nvSpPr>
          <p:spPr>
            <a:xfrm flipH="1">
              <a:off x="8053237" y="1825310"/>
              <a:ext cx="694317" cy="49699"/>
            </a:xfrm>
            <a:custGeom>
              <a:avLst/>
              <a:gdLst>
                <a:gd name="connsiteX0" fmla="*/ 24783 w 694317"/>
                <a:gd name="connsiteY0" fmla="*/ 0 h 49699"/>
                <a:gd name="connsiteX1" fmla="*/ 669535 w 694317"/>
                <a:gd name="connsiteY1" fmla="*/ 0 h 49699"/>
                <a:gd name="connsiteX2" fmla="*/ 694317 w 694317"/>
                <a:gd name="connsiteY2" fmla="*/ 24782 h 49699"/>
                <a:gd name="connsiteX3" fmla="*/ 694317 w 694317"/>
                <a:gd name="connsiteY3" fmla="*/ 24917 h 49699"/>
                <a:gd name="connsiteX4" fmla="*/ 669535 w 694317"/>
                <a:gd name="connsiteY4" fmla="*/ 49700 h 49699"/>
                <a:gd name="connsiteX5" fmla="*/ 24783 w 694317"/>
                <a:gd name="connsiteY5" fmla="*/ 49700 h 49699"/>
                <a:gd name="connsiteX6" fmla="*/ 0 w 694317"/>
                <a:gd name="connsiteY6" fmla="*/ 24917 h 49699"/>
                <a:gd name="connsiteX7" fmla="*/ 0 w 694317"/>
                <a:gd name="connsiteY7" fmla="*/ 24782 h 49699"/>
                <a:gd name="connsiteX8" fmla="*/ 24783 w 694317"/>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317" h="49699">
                  <a:moveTo>
                    <a:pt x="24783" y="0"/>
                  </a:moveTo>
                  <a:lnTo>
                    <a:pt x="669535" y="0"/>
                  </a:lnTo>
                  <a:cubicBezTo>
                    <a:pt x="683273" y="0"/>
                    <a:pt x="694317" y="11044"/>
                    <a:pt x="694317" y="24782"/>
                  </a:cubicBezTo>
                  <a:lnTo>
                    <a:pt x="694317" y="24917"/>
                  </a:lnTo>
                  <a:cubicBezTo>
                    <a:pt x="694317" y="38655"/>
                    <a:pt x="683273" y="49700"/>
                    <a:pt x="669535" y="49700"/>
                  </a:cubicBezTo>
                  <a:lnTo>
                    <a:pt x="24783" y="49700"/>
                  </a:lnTo>
                  <a:cubicBezTo>
                    <a:pt x="11044" y="49700"/>
                    <a:pt x="0" y="38655"/>
                    <a:pt x="0" y="24917"/>
                  </a:cubicBezTo>
                  <a:lnTo>
                    <a:pt x="0" y="24782"/>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DD5D914-E8BD-4D8D-95A0-10B7FCA2B1C5}"/>
                </a:ext>
              </a:extLst>
            </p:cNvPr>
            <p:cNvSpPr/>
            <p:nvPr userDrawn="1"/>
          </p:nvSpPr>
          <p:spPr>
            <a:xfrm flipH="1">
              <a:off x="7927438" y="1714866"/>
              <a:ext cx="820116" cy="49699"/>
            </a:xfrm>
            <a:custGeom>
              <a:avLst/>
              <a:gdLst>
                <a:gd name="connsiteX0" fmla="*/ 24783 w 820116"/>
                <a:gd name="connsiteY0" fmla="*/ 0 h 49699"/>
                <a:gd name="connsiteX1" fmla="*/ 795334 w 820116"/>
                <a:gd name="connsiteY1" fmla="*/ 0 h 49699"/>
                <a:gd name="connsiteX2" fmla="*/ 820116 w 820116"/>
                <a:gd name="connsiteY2" fmla="*/ 24782 h 49699"/>
                <a:gd name="connsiteX3" fmla="*/ 820116 w 820116"/>
                <a:gd name="connsiteY3" fmla="*/ 24917 h 49699"/>
                <a:gd name="connsiteX4" fmla="*/ 795334 w 820116"/>
                <a:gd name="connsiteY4" fmla="*/ 49700 h 49699"/>
                <a:gd name="connsiteX5" fmla="*/ 24783 w 820116"/>
                <a:gd name="connsiteY5" fmla="*/ 49700 h 49699"/>
                <a:gd name="connsiteX6" fmla="*/ 0 w 820116"/>
                <a:gd name="connsiteY6" fmla="*/ 24917 h 49699"/>
                <a:gd name="connsiteX7" fmla="*/ 0 w 820116"/>
                <a:gd name="connsiteY7" fmla="*/ 24782 h 49699"/>
                <a:gd name="connsiteX8" fmla="*/ 24783 w 820116"/>
                <a:gd name="connsiteY8" fmla="*/ 0 h 4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116" h="49699">
                  <a:moveTo>
                    <a:pt x="24783" y="0"/>
                  </a:moveTo>
                  <a:lnTo>
                    <a:pt x="795334" y="0"/>
                  </a:lnTo>
                  <a:cubicBezTo>
                    <a:pt x="809072" y="0"/>
                    <a:pt x="820116" y="11044"/>
                    <a:pt x="820116" y="24782"/>
                  </a:cubicBezTo>
                  <a:lnTo>
                    <a:pt x="820116" y="24917"/>
                  </a:lnTo>
                  <a:cubicBezTo>
                    <a:pt x="820116" y="38655"/>
                    <a:pt x="809072" y="49700"/>
                    <a:pt x="795334" y="49700"/>
                  </a:cubicBezTo>
                  <a:lnTo>
                    <a:pt x="24783" y="49700"/>
                  </a:lnTo>
                  <a:cubicBezTo>
                    <a:pt x="11044" y="49700"/>
                    <a:pt x="0" y="38655"/>
                    <a:pt x="0" y="24917"/>
                  </a:cubicBezTo>
                  <a:lnTo>
                    <a:pt x="0" y="24782"/>
                  </a:lnTo>
                  <a:cubicBezTo>
                    <a:pt x="0" y="11044"/>
                    <a:pt x="11044" y="0"/>
                    <a:pt x="24783" y="0"/>
                  </a:cubicBezTo>
                  <a:close/>
                </a:path>
              </a:pathLst>
            </a:custGeom>
            <a:solidFill>
              <a:srgbClr val="D1EFFF"/>
            </a:solidFill>
            <a:ln w="134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F5BF47C9-09C7-421E-B3CF-B00C0E25BAB6}"/>
                </a:ext>
              </a:extLst>
            </p:cNvPr>
            <p:cNvSpPr/>
            <p:nvPr userDrawn="1"/>
          </p:nvSpPr>
          <p:spPr>
            <a:xfrm flipH="1">
              <a:off x="9595282" y="616754"/>
              <a:ext cx="50642" cy="50642"/>
            </a:xfrm>
            <a:custGeom>
              <a:avLst/>
              <a:gdLst>
                <a:gd name="connsiteX0" fmla="*/ 50643 w 50642"/>
                <a:gd name="connsiteY0" fmla="*/ 25321 h 50642"/>
                <a:gd name="connsiteX1" fmla="*/ 25321 w 50642"/>
                <a:gd name="connsiteY1" fmla="*/ 50643 h 50642"/>
                <a:gd name="connsiteX2" fmla="*/ 0 w 50642"/>
                <a:gd name="connsiteY2" fmla="*/ 25321 h 50642"/>
                <a:gd name="connsiteX3" fmla="*/ 25321 w 50642"/>
                <a:gd name="connsiteY3" fmla="*/ 0 h 50642"/>
                <a:gd name="connsiteX4" fmla="*/ 50643 w 50642"/>
                <a:gd name="connsiteY4" fmla="*/ 25321 h 5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2" h="50642">
                  <a:moveTo>
                    <a:pt x="50643" y="25321"/>
                  </a:moveTo>
                  <a:cubicBezTo>
                    <a:pt x="50643" y="39306"/>
                    <a:pt x="39306" y="50643"/>
                    <a:pt x="25321" y="50643"/>
                  </a:cubicBezTo>
                  <a:cubicBezTo>
                    <a:pt x="11337" y="50643"/>
                    <a:pt x="0" y="39306"/>
                    <a:pt x="0" y="25321"/>
                  </a:cubicBezTo>
                  <a:cubicBezTo>
                    <a:pt x="0" y="11337"/>
                    <a:pt x="11337" y="0"/>
                    <a:pt x="25321" y="0"/>
                  </a:cubicBezTo>
                  <a:cubicBezTo>
                    <a:pt x="39306" y="0"/>
                    <a:pt x="50643" y="11337"/>
                    <a:pt x="50643" y="25321"/>
                  </a:cubicBezTo>
                  <a:close/>
                </a:path>
              </a:pathLst>
            </a:custGeom>
            <a:solidFill>
              <a:srgbClr val="008CDA"/>
            </a:solidFill>
            <a:ln w="134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9DBEEBCC-E376-4942-96CE-66BDBDDD4A20}"/>
                </a:ext>
              </a:extLst>
            </p:cNvPr>
            <p:cNvSpPr/>
            <p:nvPr userDrawn="1"/>
          </p:nvSpPr>
          <p:spPr>
            <a:xfrm flipH="1">
              <a:off x="9501405" y="616754"/>
              <a:ext cx="50642" cy="50642"/>
            </a:xfrm>
            <a:custGeom>
              <a:avLst/>
              <a:gdLst>
                <a:gd name="connsiteX0" fmla="*/ 50643 w 50642"/>
                <a:gd name="connsiteY0" fmla="*/ 25321 h 50642"/>
                <a:gd name="connsiteX1" fmla="*/ 25321 w 50642"/>
                <a:gd name="connsiteY1" fmla="*/ 50643 h 50642"/>
                <a:gd name="connsiteX2" fmla="*/ 0 w 50642"/>
                <a:gd name="connsiteY2" fmla="*/ 25321 h 50642"/>
                <a:gd name="connsiteX3" fmla="*/ 25321 w 50642"/>
                <a:gd name="connsiteY3" fmla="*/ 0 h 50642"/>
                <a:gd name="connsiteX4" fmla="*/ 50643 w 50642"/>
                <a:gd name="connsiteY4" fmla="*/ 25321 h 5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2" h="50642">
                  <a:moveTo>
                    <a:pt x="50643" y="25321"/>
                  </a:moveTo>
                  <a:cubicBezTo>
                    <a:pt x="50643" y="39306"/>
                    <a:pt x="39306" y="50643"/>
                    <a:pt x="25321" y="50643"/>
                  </a:cubicBezTo>
                  <a:cubicBezTo>
                    <a:pt x="11337" y="50643"/>
                    <a:pt x="0" y="39306"/>
                    <a:pt x="0" y="25321"/>
                  </a:cubicBezTo>
                  <a:cubicBezTo>
                    <a:pt x="0" y="11337"/>
                    <a:pt x="11337" y="0"/>
                    <a:pt x="25321" y="0"/>
                  </a:cubicBezTo>
                  <a:cubicBezTo>
                    <a:pt x="39306" y="0"/>
                    <a:pt x="50643" y="11337"/>
                    <a:pt x="50643" y="25321"/>
                  </a:cubicBezTo>
                  <a:close/>
                </a:path>
              </a:pathLst>
            </a:custGeom>
            <a:solidFill>
              <a:srgbClr val="FDB62F"/>
            </a:solidFill>
            <a:ln w="134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89DEA1BC-A0CA-48D7-BB27-3D4CF0909181}"/>
                </a:ext>
              </a:extLst>
            </p:cNvPr>
            <p:cNvSpPr/>
            <p:nvPr userDrawn="1"/>
          </p:nvSpPr>
          <p:spPr>
            <a:xfrm flipH="1">
              <a:off x="9407527" y="616754"/>
              <a:ext cx="50642" cy="50642"/>
            </a:xfrm>
            <a:custGeom>
              <a:avLst/>
              <a:gdLst>
                <a:gd name="connsiteX0" fmla="*/ 50643 w 50642"/>
                <a:gd name="connsiteY0" fmla="*/ 25321 h 50642"/>
                <a:gd name="connsiteX1" fmla="*/ 25321 w 50642"/>
                <a:gd name="connsiteY1" fmla="*/ 50643 h 50642"/>
                <a:gd name="connsiteX2" fmla="*/ 0 w 50642"/>
                <a:gd name="connsiteY2" fmla="*/ 25321 h 50642"/>
                <a:gd name="connsiteX3" fmla="*/ 25321 w 50642"/>
                <a:gd name="connsiteY3" fmla="*/ 0 h 50642"/>
                <a:gd name="connsiteX4" fmla="*/ 50643 w 50642"/>
                <a:gd name="connsiteY4" fmla="*/ 25321 h 5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2" h="50642">
                  <a:moveTo>
                    <a:pt x="50643" y="25321"/>
                  </a:moveTo>
                  <a:cubicBezTo>
                    <a:pt x="50643" y="39306"/>
                    <a:pt x="39306" y="50643"/>
                    <a:pt x="25321" y="50643"/>
                  </a:cubicBezTo>
                  <a:cubicBezTo>
                    <a:pt x="11337" y="50643"/>
                    <a:pt x="0" y="39306"/>
                    <a:pt x="0" y="25321"/>
                  </a:cubicBezTo>
                  <a:cubicBezTo>
                    <a:pt x="0" y="11337"/>
                    <a:pt x="11337" y="0"/>
                    <a:pt x="25321" y="0"/>
                  </a:cubicBezTo>
                  <a:cubicBezTo>
                    <a:pt x="39306" y="0"/>
                    <a:pt x="50643" y="11337"/>
                    <a:pt x="50643" y="25321"/>
                  </a:cubicBezTo>
                  <a:close/>
                </a:path>
              </a:pathLst>
            </a:custGeom>
            <a:solidFill>
              <a:srgbClr val="64A7B0"/>
            </a:solidFill>
            <a:ln w="134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18AF4367-C293-4FBD-A7CE-29D0C06E4779}"/>
                </a:ext>
              </a:extLst>
            </p:cNvPr>
            <p:cNvSpPr/>
            <p:nvPr userDrawn="1"/>
          </p:nvSpPr>
          <p:spPr>
            <a:xfrm flipH="1">
              <a:off x="7483776" y="1208977"/>
              <a:ext cx="681252" cy="681252"/>
            </a:xfrm>
            <a:custGeom>
              <a:avLst/>
              <a:gdLst>
                <a:gd name="connsiteX0" fmla="*/ 681253 w 681252"/>
                <a:gd name="connsiteY0" fmla="*/ 340626 h 681252"/>
                <a:gd name="connsiteX1" fmla="*/ 340627 w 681252"/>
                <a:gd name="connsiteY1" fmla="*/ 681252 h 681252"/>
                <a:gd name="connsiteX2" fmla="*/ 0 w 681252"/>
                <a:gd name="connsiteY2" fmla="*/ 340626 h 681252"/>
                <a:gd name="connsiteX3" fmla="*/ 340627 w 681252"/>
                <a:gd name="connsiteY3" fmla="*/ 0 h 681252"/>
                <a:gd name="connsiteX4" fmla="*/ 681253 w 681252"/>
                <a:gd name="connsiteY4" fmla="*/ 340626 h 68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252" h="681252">
                  <a:moveTo>
                    <a:pt x="681253" y="340626"/>
                  </a:moveTo>
                  <a:cubicBezTo>
                    <a:pt x="681253" y="528749"/>
                    <a:pt x="528749" y="681252"/>
                    <a:pt x="340627" y="681252"/>
                  </a:cubicBezTo>
                  <a:cubicBezTo>
                    <a:pt x="152504" y="681252"/>
                    <a:pt x="0" y="528749"/>
                    <a:pt x="0" y="340626"/>
                  </a:cubicBezTo>
                  <a:cubicBezTo>
                    <a:pt x="0" y="152504"/>
                    <a:pt x="152504" y="0"/>
                    <a:pt x="340627" y="0"/>
                  </a:cubicBezTo>
                  <a:cubicBezTo>
                    <a:pt x="528749" y="0"/>
                    <a:pt x="681253" y="152503"/>
                    <a:pt x="681253" y="340626"/>
                  </a:cubicBezTo>
                  <a:close/>
                </a:path>
              </a:pathLst>
            </a:custGeom>
            <a:solidFill>
              <a:srgbClr val="E8EBFF"/>
            </a:solidFill>
            <a:ln w="134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4895CC7A-902C-4DC0-9EAA-0AC33FF85B9B}"/>
                </a:ext>
              </a:extLst>
            </p:cNvPr>
            <p:cNvSpPr/>
            <p:nvPr userDrawn="1"/>
          </p:nvSpPr>
          <p:spPr>
            <a:xfrm flipH="1">
              <a:off x="6854311" y="1686514"/>
              <a:ext cx="691623" cy="488513"/>
            </a:xfrm>
            <a:custGeom>
              <a:avLst/>
              <a:gdLst>
                <a:gd name="connsiteX0" fmla="*/ 12459 w 691623"/>
                <a:gd name="connsiteY0" fmla="*/ 40878 h 488513"/>
                <a:gd name="connsiteX1" fmla="*/ 12459 w 691623"/>
                <a:gd name="connsiteY1" fmla="*/ 40878 h 488513"/>
                <a:gd name="connsiteX2" fmla="*/ 129637 w 691623"/>
                <a:gd name="connsiteY2" fmla="*/ 12459 h 488513"/>
                <a:gd name="connsiteX3" fmla="*/ 650746 w 691623"/>
                <a:gd name="connsiteY3" fmla="*/ 330457 h 488513"/>
                <a:gd name="connsiteX4" fmla="*/ 679165 w 691623"/>
                <a:gd name="connsiteY4" fmla="*/ 447636 h 488513"/>
                <a:gd name="connsiteX5" fmla="*/ 679165 w 691623"/>
                <a:gd name="connsiteY5" fmla="*/ 447636 h 488513"/>
                <a:gd name="connsiteX6" fmla="*/ 561986 w 691623"/>
                <a:gd name="connsiteY6" fmla="*/ 476055 h 488513"/>
                <a:gd name="connsiteX7" fmla="*/ 40878 w 691623"/>
                <a:gd name="connsiteY7" fmla="*/ 158056 h 488513"/>
                <a:gd name="connsiteX8" fmla="*/ 12459 w 691623"/>
                <a:gd name="connsiteY8" fmla="*/ 40878 h 48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623" h="488513">
                  <a:moveTo>
                    <a:pt x="12459" y="40878"/>
                  </a:moveTo>
                  <a:lnTo>
                    <a:pt x="12459" y="40878"/>
                  </a:lnTo>
                  <a:cubicBezTo>
                    <a:pt x="36972" y="741"/>
                    <a:pt x="89366" y="-12055"/>
                    <a:pt x="129637" y="12459"/>
                  </a:cubicBezTo>
                  <a:lnTo>
                    <a:pt x="650746" y="330457"/>
                  </a:lnTo>
                  <a:cubicBezTo>
                    <a:pt x="690883" y="354970"/>
                    <a:pt x="703678" y="407364"/>
                    <a:pt x="679165" y="447636"/>
                  </a:cubicBezTo>
                  <a:lnTo>
                    <a:pt x="679165" y="447636"/>
                  </a:lnTo>
                  <a:cubicBezTo>
                    <a:pt x="654652" y="487773"/>
                    <a:pt x="602258" y="500568"/>
                    <a:pt x="561986" y="476055"/>
                  </a:cubicBezTo>
                  <a:lnTo>
                    <a:pt x="40878" y="158056"/>
                  </a:lnTo>
                  <a:cubicBezTo>
                    <a:pt x="741" y="133543"/>
                    <a:pt x="-12055" y="81149"/>
                    <a:pt x="12459" y="40878"/>
                  </a:cubicBezTo>
                  <a:close/>
                </a:path>
              </a:pathLst>
            </a:custGeom>
            <a:solidFill>
              <a:srgbClr val="2B7EE8"/>
            </a:solidFill>
            <a:ln w="1346" cap="flat">
              <a:noFill/>
              <a:prstDash val="solid"/>
              <a:miter/>
            </a:ln>
          </p:spPr>
          <p:txBody>
            <a:bodyPr rtlCol="0" anchor="ctr"/>
            <a:lstStyle/>
            <a:p>
              <a:endParaRPr lang="zh-CN" altLang="en-US" dirty="0"/>
            </a:p>
          </p:txBody>
        </p:sp>
        <p:sp>
          <p:nvSpPr>
            <p:cNvPr id="61" name="任意多边形: 形状 60">
              <a:extLst>
                <a:ext uri="{FF2B5EF4-FFF2-40B4-BE49-F238E27FC236}">
                  <a16:creationId xmlns:a16="http://schemas.microsoft.com/office/drawing/2014/main" xmlns="" id="{0CB91E21-B9DC-462E-981C-E2A6CF48ACA1}"/>
                </a:ext>
              </a:extLst>
            </p:cNvPr>
            <p:cNvSpPr/>
            <p:nvPr userDrawn="1"/>
          </p:nvSpPr>
          <p:spPr>
            <a:xfrm flipH="1">
              <a:off x="7777396" y="1486435"/>
              <a:ext cx="387497" cy="69903"/>
            </a:xfrm>
            <a:custGeom>
              <a:avLst/>
              <a:gdLst>
                <a:gd name="connsiteX0" fmla="*/ 352479 w 387497"/>
                <a:gd name="connsiteY0" fmla="*/ 0 h 69903"/>
                <a:gd name="connsiteX1" fmla="*/ 5792 w 387497"/>
                <a:gd name="connsiteY1" fmla="*/ 0 h 69903"/>
                <a:gd name="connsiteX2" fmla="*/ 4445 w 387497"/>
                <a:gd name="connsiteY2" fmla="*/ 8216 h 69903"/>
                <a:gd name="connsiteX3" fmla="*/ 0 w 387497"/>
                <a:gd name="connsiteY3" fmla="*/ 59936 h 69903"/>
                <a:gd name="connsiteX4" fmla="*/ 0 w 387497"/>
                <a:gd name="connsiteY4" fmla="*/ 69903 h 69903"/>
                <a:gd name="connsiteX5" fmla="*/ 352614 w 387497"/>
                <a:gd name="connsiteY5" fmla="*/ 69903 h 69903"/>
                <a:gd name="connsiteX6" fmla="*/ 387498 w 387497"/>
                <a:gd name="connsiteY6" fmla="*/ 35019 h 69903"/>
                <a:gd name="connsiteX7" fmla="*/ 352614 w 387497"/>
                <a:gd name="connsiteY7" fmla="*/ 135 h 69903"/>
                <a:gd name="connsiteX8" fmla="*/ 352479 w 387497"/>
                <a:gd name="connsiteY8" fmla="*/ 0 h 69903"/>
                <a:gd name="connsiteX9" fmla="*/ 352479 w 387497"/>
                <a:gd name="connsiteY9" fmla="*/ 0 h 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497" h="69903">
                  <a:moveTo>
                    <a:pt x="352479" y="0"/>
                  </a:moveTo>
                  <a:lnTo>
                    <a:pt x="5792" y="0"/>
                  </a:lnTo>
                  <a:lnTo>
                    <a:pt x="4445" y="8216"/>
                  </a:lnTo>
                  <a:cubicBezTo>
                    <a:pt x="1616" y="25321"/>
                    <a:pt x="135" y="42561"/>
                    <a:pt x="0" y="59936"/>
                  </a:cubicBezTo>
                  <a:lnTo>
                    <a:pt x="0" y="69903"/>
                  </a:lnTo>
                  <a:lnTo>
                    <a:pt x="352614" y="69903"/>
                  </a:lnTo>
                  <a:cubicBezTo>
                    <a:pt x="371874" y="69903"/>
                    <a:pt x="387498" y="54279"/>
                    <a:pt x="387498" y="35019"/>
                  </a:cubicBezTo>
                  <a:cubicBezTo>
                    <a:pt x="387498" y="15759"/>
                    <a:pt x="371874" y="135"/>
                    <a:pt x="352614" y="135"/>
                  </a:cubicBezTo>
                  <a:cubicBezTo>
                    <a:pt x="352614" y="0"/>
                    <a:pt x="352479" y="0"/>
                    <a:pt x="352479" y="0"/>
                  </a:cubicBezTo>
                  <a:lnTo>
                    <a:pt x="352479" y="0"/>
                  </a:lnTo>
                  <a:close/>
                </a:path>
              </a:pathLst>
            </a:custGeom>
            <a:solidFill>
              <a:srgbClr val="CFCFEB"/>
            </a:solidFill>
            <a:ln w="134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9CC7A944-ADC7-42B3-9C04-381C22C9630D}"/>
                </a:ext>
              </a:extLst>
            </p:cNvPr>
            <p:cNvSpPr/>
            <p:nvPr userDrawn="1"/>
          </p:nvSpPr>
          <p:spPr>
            <a:xfrm flipH="1">
              <a:off x="8032361" y="1374643"/>
              <a:ext cx="116639" cy="70037"/>
            </a:xfrm>
            <a:custGeom>
              <a:avLst/>
              <a:gdLst>
                <a:gd name="connsiteX0" fmla="*/ 116640 w 116639"/>
                <a:gd name="connsiteY0" fmla="*/ 34884 h 70037"/>
                <a:gd name="connsiteX1" fmla="*/ 81756 w 116639"/>
                <a:gd name="connsiteY1" fmla="*/ 0 h 70037"/>
                <a:gd name="connsiteX2" fmla="*/ 30978 w 116639"/>
                <a:gd name="connsiteY2" fmla="*/ 0 h 70037"/>
                <a:gd name="connsiteX3" fmla="*/ 28150 w 116639"/>
                <a:gd name="connsiteY3" fmla="*/ 5118 h 70037"/>
                <a:gd name="connsiteX4" fmla="*/ 4714 w 116639"/>
                <a:gd name="connsiteY4" fmla="*/ 56838 h 70037"/>
                <a:gd name="connsiteX5" fmla="*/ 0 w 116639"/>
                <a:gd name="connsiteY5" fmla="*/ 70038 h 70037"/>
                <a:gd name="connsiteX6" fmla="*/ 81756 w 116639"/>
                <a:gd name="connsiteY6" fmla="*/ 70038 h 70037"/>
                <a:gd name="connsiteX7" fmla="*/ 116640 w 116639"/>
                <a:gd name="connsiteY7" fmla="*/ 34884 h 7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639" h="70037">
                  <a:moveTo>
                    <a:pt x="116640" y="34884"/>
                  </a:moveTo>
                  <a:cubicBezTo>
                    <a:pt x="116640" y="15624"/>
                    <a:pt x="101016" y="0"/>
                    <a:pt x="81756" y="0"/>
                  </a:cubicBezTo>
                  <a:lnTo>
                    <a:pt x="30978" y="0"/>
                  </a:lnTo>
                  <a:lnTo>
                    <a:pt x="28150" y="5118"/>
                  </a:lnTo>
                  <a:cubicBezTo>
                    <a:pt x="18991" y="21685"/>
                    <a:pt x="11179" y="38925"/>
                    <a:pt x="4714" y="56838"/>
                  </a:cubicBezTo>
                  <a:lnTo>
                    <a:pt x="0" y="70038"/>
                  </a:lnTo>
                  <a:lnTo>
                    <a:pt x="81756" y="70038"/>
                  </a:lnTo>
                  <a:cubicBezTo>
                    <a:pt x="101016" y="69768"/>
                    <a:pt x="116640" y="54145"/>
                    <a:pt x="116640" y="34884"/>
                  </a:cubicBezTo>
                  <a:close/>
                </a:path>
              </a:pathLst>
            </a:custGeom>
            <a:solidFill>
              <a:srgbClr val="CFCFEB"/>
            </a:solidFill>
            <a:ln w="134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81DE513-627C-47CD-BA19-3D95D6B33B69}"/>
                </a:ext>
              </a:extLst>
            </p:cNvPr>
            <p:cNvSpPr/>
            <p:nvPr userDrawn="1"/>
          </p:nvSpPr>
          <p:spPr>
            <a:xfrm flipH="1">
              <a:off x="7904945" y="1262852"/>
              <a:ext cx="185735" cy="69499"/>
            </a:xfrm>
            <a:custGeom>
              <a:avLst/>
              <a:gdLst>
                <a:gd name="connsiteX0" fmla="*/ 185735 w 185735"/>
                <a:gd name="connsiteY0" fmla="*/ 34750 h 69499"/>
                <a:gd name="connsiteX1" fmla="*/ 150851 w 185735"/>
                <a:gd name="connsiteY1" fmla="*/ 0 h 69499"/>
                <a:gd name="connsiteX2" fmla="*/ 73809 w 185735"/>
                <a:gd name="connsiteY2" fmla="*/ 0 h 69499"/>
                <a:gd name="connsiteX3" fmla="*/ 71250 w 185735"/>
                <a:gd name="connsiteY3" fmla="*/ 1886 h 69499"/>
                <a:gd name="connsiteX4" fmla="*/ 14412 w 185735"/>
                <a:gd name="connsiteY4" fmla="*/ 53202 h 69499"/>
                <a:gd name="connsiteX5" fmla="*/ 0 w 185735"/>
                <a:gd name="connsiteY5" fmla="*/ 69499 h 69499"/>
                <a:gd name="connsiteX6" fmla="*/ 150581 w 185735"/>
                <a:gd name="connsiteY6" fmla="*/ 69499 h 69499"/>
                <a:gd name="connsiteX7" fmla="*/ 185735 w 185735"/>
                <a:gd name="connsiteY7" fmla="*/ 34750 h 69499"/>
                <a:gd name="connsiteX8" fmla="*/ 185735 w 185735"/>
                <a:gd name="connsiteY8" fmla="*/ 34750 h 6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735" h="69499">
                  <a:moveTo>
                    <a:pt x="185735" y="34750"/>
                  </a:moveTo>
                  <a:cubicBezTo>
                    <a:pt x="185600" y="15489"/>
                    <a:pt x="169976" y="0"/>
                    <a:pt x="150851" y="0"/>
                  </a:cubicBezTo>
                  <a:lnTo>
                    <a:pt x="73809" y="0"/>
                  </a:lnTo>
                  <a:lnTo>
                    <a:pt x="71250" y="1886"/>
                  </a:lnTo>
                  <a:cubicBezTo>
                    <a:pt x="50508" y="16836"/>
                    <a:pt x="31517" y="34076"/>
                    <a:pt x="14412" y="53202"/>
                  </a:cubicBezTo>
                  <a:lnTo>
                    <a:pt x="0" y="69499"/>
                  </a:lnTo>
                  <a:lnTo>
                    <a:pt x="150581" y="69499"/>
                  </a:lnTo>
                  <a:cubicBezTo>
                    <a:pt x="169842" y="69634"/>
                    <a:pt x="185600" y="54010"/>
                    <a:pt x="185735" y="34750"/>
                  </a:cubicBezTo>
                  <a:cubicBezTo>
                    <a:pt x="185735" y="34884"/>
                    <a:pt x="185735" y="34884"/>
                    <a:pt x="185735" y="34750"/>
                  </a:cubicBezTo>
                  <a:close/>
                </a:path>
              </a:pathLst>
            </a:custGeom>
            <a:solidFill>
              <a:srgbClr val="CFCFEB"/>
            </a:solidFill>
            <a:ln w="134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C3AF08B2-B5A4-4DA1-A21F-7E7A8D649C54}"/>
                </a:ext>
              </a:extLst>
            </p:cNvPr>
            <p:cNvSpPr/>
            <p:nvPr userDrawn="1"/>
          </p:nvSpPr>
          <p:spPr>
            <a:xfrm flipH="1">
              <a:off x="7904811" y="1708401"/>
              <a:ext cx="223716" cy="69768"/>
            </a:xfrm>
            <a:custGeom>
              <a:avLst/>
              <a:gdLst>
                <a:gd name="connsiteX0" fmla="*/ 188698 w 223716"/>
                <a:gd name="connsiteY0" fmla="*/ 0 h 69768"/>
                <a:gd name="connsiteX1" fmla="*/ 0 w 223716"/>
                <a:gd name="connsiteY1" fmla="*/ 0 h 69768"/>
                <a:gd name="connsiteX2" fmla="*/ 8081 w 223716"/>
                <a:gd name="connsiteY2" fmla="*/ 14546 h 69768"/>
                <a:gd name="connsiteX3" fmla="*/ 42966 w 223716"/>
                <a:gd name="connsiteY3" fmla="*/ 66266 h 69768"/>
                <a:gd name="connsiteX4" fmla="*/ 45929 w 223716"/>
                <a:gd name="connsiteY4" fmla="*/ 69769 h 69768"/>
                <a:gd name="connsiteX5" fmla="*/ 188833 w 223716"/>
                <a:gd name="connsiteY5" fmla="*/ 69769 h 69768"/>
                <a:gd name="connsiteX6" fmla="*/ 223717 w 223716"/>
                <a:gd name="connsiteY6" fmla="*/ 34884 h 69768"/>
                <a:gd name="connsiteX7" fmla="*/ 188698 w 223716"/>
                <a:gd name="connsiteY7" fmla="*/ 0 h 6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716" h="69768">
                  <a:moveTo>
                    <a:pt x="188698" y="0"/>
                  </a:moveTo>
                  <a:lnTo>
                    <a:pt x="0" y="0"/>
                  </a:lnTo>
                  <a:lnTo>
                    <a:pt x="8081" y="14546"/>
                  </a:lnTo>
                  <a:cubicBezTo>
                    <a:pt x="18183" y="32729"/>
                    <a:pt x="29766" y="50104"/>
                    <a:pt x="42966" y="66266"/>
                  </a:cubicBezTo>
                  <a:lnTo>
                    <a:pt x="45929" y="69769"/>
                  </a:lnTo>
                  <a:lnTo>
                    <a:pt x="188833" y="69769"/>
                  </a:lnTo>
                  <a:cubicBezTo>
                    <a:pt x="208093" y="69769"/>
                    <a:pt x="223717" y="54145"/>
                    <a:pt x="223717" y="34884"/>
                  </a:cubicBezTo>
                  <a:cubicBezTo>
                    <a:pt x="223583" y="15624"/>
                    <a:pt x="207959" y="0"/>
                    <a:pt x="188698" y="0"/>
                  </a:cubicBezTo>
                  <a:close/>
                </a:path>
              </a:pathLst>
            </a:custGeom>
            <a:solidFill>
              <a:srgbClr val="CFCFEB"/>
            </a:solidFill>
            <a:ln w="134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3C40513B-CC9A-4A92-BD83-6445A9AA2AD8}"/>
                </a:ext>
              </a:extLst>
            </p:cNvPr>
            <p:cNvSpPr/>
            <p:nvPr userDrawn="1"/>
          </p:nvSpPr>
          <p:spPr>
            <a:xfrm flipH="1">
              <a:off x="7404213" y="1129647"/>
              <a:ext cx="840378" cy="840280"/>
            </a:xfrm>
            <a:custGeom>
              <a:avLst/>
              <a:gdLst>
                <a:gd name="connsiteX0" fmla="*/ 61515 w 840378"/>
                <a:gd name="connsiteY0" fmla="*/ 201223 h 840280"/>
                <a:gd name="connsiteX1" fmla="*/ 201321 w 840378"/>
                <a:gd name="connsiteY1" fmla="*/ 778766 h 840280"/>
                <a:gd name="connsiteX2" fmla="*/ 778864 w 840378"/>
                <a:gd name="connsiteY2" fmla="*/ 638959 h 840280"/>
                <a:gd name="connsiteX3" fmla="*/ 639057 w 840378"/>
                <a:gd name="connsiteY3" fmla="*/ 61552 h 840280"/>
                <a:gd name="connsiteX4" fmla="*/ 61649 w 840378"/>
                <a:gd name="connsiteY4" fmla="*/ 201223 h 840280"/>
                <a:gd name="connsiteX5" fmla="*/ 61515 w 840378"/>
                <a:gd name="connsiteY5" fmla="*/ 201223 h 840280"/>
                <a:gd name="connsiteX6" fmla="*/ 710981 w 840378"/>
                <a:gd name="connsiteY6" fmla="*/ 597476 h 840280"/>
                <a:gd name="connsiteX7" fmla="*/ 242805 w 840378"/>
                <a:gd name="connsiteY7" fmla="*/ 711018 h 840280"/>
                <a:gd name="connsiteX8" fmla="*/ 129263 w 840378"/>
                <a:gd name="connsiteY8" fmla="*/ 242842 h 840280"/>
                <a:gd name="connsiteX9" fmla="*/ 597439 w 840378"/>
                <a:gd name="connsiteY9" fmla="*/ 129300 h 840280"/>
                <a:gd name="connsiteX10" fmla="*/ 597439 w 840378"/>
                <a:gd name="connsiteY10" fmla="*/ 129300 h 840280"/>
                <a:gd name="connsiteX11" fmla="*/ 710981 w 840378"/>
                <a:gd name="connsiteY11" fmla="*/ 597476 h 8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0378" h="840280">
                  <a:moveTo>
                    <a:pt x="61515" y="201223"/>
                  </a:moveTo>
                  <a:cubicBezTo>
                    <a:pt x="-59301" y="399349"/>
                    <a:pt x="3329" y="657816"/>
                    <a:pt x="201321" y="778766"/>
                  </a:cubicBezTo>
                  <a:cubicBezTo>
                    <a:pt x="399447" y="899581"/>
                    <a:pt x="657914" y="836951"/>
                    <a:pt x="778864" y="638959"/>
                  </a:cubicBezTo>
                  <a:cubicBezTo>
                    <a:pt x="899679" y="440833"/>
                    <a:pt x="837049" y="182367"/>
                    <a:pt x="639057" y="61552"/>
                  </a:cubicBezTo>
                  <a:cubicBezTo>
                    <a:pt x="441066" y="-59264"/>
                    <a:pt x="182599" y="3232"/>
                    <a:pt x="61649" y="201223"/>
                  </a:cubicBezTo>
                  <a:cubicBezTo>
                    <a:pt x="61649" y="201088"/>
                    <a:pt x="61515" y="201088"/>
                    <a:pt x="61515" y="201223"/>
                  </a:cubicBezTo>
                  <a:close/>
                  <a:moveTo>
                    <a:pt x="710981" y="597476"/>
                  </a:moveTo>
                  <a:cubicBezTo>
                    <a:pt x="613063" y="758158"/>
                    <a:pt x="403353" y="808936"/>
                    <a:pt x="242805" y="711018"/>
                  </a:cubicBezTo>
                  <a:cubicBezTo>
                    <a:pt x="82122" y="613099"/>
                    <a:pt x="31344" y="403390"/>
                    <a:pt x="129263" y="242842"/>
                  </a:cubicBezTo>
                  <a:cubicBezTo>
                    <a:pt x="227181" y="82294"/>
                    <a:pt x="436891" y="31381"/>
                    <a:pt x="597439" y="129300"/>
                  </a:cubicBezTo>
                  <a:cubicBezTo>
                    <a:pt x="597439" y="129300"/>
                    <a:pt x="597439" y="129300"/>
                    <a:pt x="597439" y="129300"/>
                  </a:cubicBezTo>
                  <a:cubicBezTo>
                    <a:pt x="758122" y="227218"/>
                    <a:pt x="808899" y="436793"/>
                    <a:pt x="710981" y="597476"/>
                  </a:cubicBezTo>
                  <a:close/>
                </a:path>
              </a:pathLst>
            </a:custGeom>
            <a:solidFill>
              <a:srgbClr val="2B7EE8"/>
            </a:solidFill>
            <a:ln w="1346" cap="flat">
              <a:noFill/>
              <a:prstDash val="solid"/>
              <a:miter/>
            </a:ln>
          </p:spPr>
          <p:txBody>
            <a:bodyPr rtlCol="0" anchor="ctr"/>
            <a:lstStyle/>
            <a:p>
              <a:endParaRPr lang="zh-CN" altLang="en-US"/>
            </a:p>
          </p:txBody>
        </p:sp>
      </p:grpSp>
      <p:grpSp>
        <p:nvGrpSpPr>
          <p:cNvPr id="225" name="组合 224">
            <a:extLst>
              <a:ext uri="{FF2B5EF4-FFF2-40B4-BE49-F238E27FC236}">
                <a16:creationId xmlns:a16="http://schemas.microsoft.com/office/drawing/2014/main" xmlns="" id="{3E99AA8E-8BD7-4590-94A8-DDCAF73CD9FA}"/>
              </a:ext>
            </a:extLst>
          </p:cNvPr>
          <p:cNvGrpSpPr/>
          <p:nvPr userDrawn="1"/>
        </p:nvGrpSpPr>
        <p:grpSpPr>
          <a:xfrm rot="1024919">
            <a:off x="6004917" y="645917"/>
            <a:ext cx="639014" cy="336443"/>
            <a:chOff x="4382691" y="1871700"/>
            <a:chExt cx="1246166" cy="656110"/>
          </a:xfrm>
        </p:grpSpPr>
        <p:sp>
          <p:nvSpPr>
            <p:cNvPr id="114" name="任意多边形: 形状 113">
              <a:extLst>
                <a:ext uri="{FF2B5EF4-FFF2-40B4-BE49-F238E27FC236}">
                  <a16:creationId xmlns:a16="http://schemas.microsoft.com/office/drawing/2014/main" xmlns="" id="{0EA78CF9-0C1E-4BE3-A60F-F7D707FDE4CD}"/>
                </a:ext>
              </a:extLst>
            </p:cNvPr>
            <p:cNvSpPr/>
            <p:nvPr/>
          </p:nvSpPr>
          <p:spPr>
            <a:xfrm>
              <a:off x="4382691" y="1871700"/>
              <a:ext cx="1246166" cy="656110"/>
            </a:xfrm>
            <a:custGeom>
              <a:avLst/>
              <a:gdLst>
                <a:gd name="connsiteX0" fmla="*/ 49928 w 1246166"/>
                <a:gd name="connsiteY0" fmla="*/ 0 h 656110"/>
                <a:gd name="connsiteX1" fmla="*/ 1196239 w 1246166"/>
                <a:gd name="connsiteY1" fmla="*/ 0 h 656110"/>
                <a:gd name="connsiteX2" fmla="*/ 1246167 w 1246166"/>
                <a:gd name="connsiteY2" fmla="*/ 49928 h 656110"/>
                <a:gd name="connsiteX3" fmla="*/ 1246167 w 1246166"/>
                <a:gd name="connsiteY3" fmla="*/ 606182 h 656110"/>
                <a:gd name="connsiteX4" fmla="*/ 1196239 w 1246166"/>
                <a:gd name="connsiteY4" fmla="*/ 656110 h 656110"/>
                <a:gd name="connsiteX5" fmla="*/ 49928 w 1246166"/>
                <a:gd name="connsiteY5" fmla="*/ 656110 h 656110"/>
                <a:gd name="connsiteX6" fmla="*/ 0 w 1246166"/>
                <a:gd name="connsiteY6" fmla="*/ 606182 h 656110"/>
                <a:gd name="connsiteX7" fmla="*/ 0 w 1246166"/>
                <a:gd name="connsiteY7" fmla="*/ 49928 h 656110"/>
                <a:gd name="connsiteX8" fmla="*/ 49928 w 1246166"/>
                <a:gd name="connsiteY8" fmla="*/ 0 h 65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166" h="656110">
                  <a:moveTo>
                    <a:pt x="49928" y="0"/>
                  </a:moveTo>
                  <a:lnTo>
                    <a:pt x="1196239" y="0"/>
                  </a:lnTo>
                  <a:cubicBezTo>
                    <a:pt x="1223831" y="0"/>
                    <a:pt x="1246167" y="22336"/>
                    <a:pt x="1246167" y="49928"/>
                  </a:cubicBezTo>
                  <a:lnTo>
                    <a:pt x="1246167" y="606182"/>
                  </a:lnTo>
                  <a:cubicBezTo>
                    <a:pt x="1246167" y="633774"/>
                    <a:pt x="1223831" y="656110"/>
                    <a:pt x="1196239" y="656110"/>
                  </a:cubicBezTo>
                  <a:lnTo>
                    <a:pt x="49928" y="656110"/>
                  </a:lnTo>
                  <a:cubicBezTo>
                    <a:pt x="22336" y="656110"/>
                    <a:pt x="0" y="633774"/>
                    <a:pt x="0" y="606182"/>
                  </a:cubicBezTo>
                  <a:lnTo>
                    <a:pt x="0" y="49928"/>
                  </a:lnTo>
                  <a:cubicBezTo>
                    <a:pt x="0" y="22456"/>
                    <a:pt x="22456" y="0"/>
                    <a:pt x="49928" y="0"/>
                  </a:cubicBezTo>
                  <a:close/>
                </a:path>
              </a:pathLst>
            </a:custGeom>
            <a:solidFill>
              <a:srgbClr val="FFFFFF"/>
            </a:solidFill>
            <a:ln w="119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8D89D690-F968-4709-8A81-89357A79905D}"/>
                </a:ext>
              </a:extLst>
            </p:cNvPr>
            <p:cNvSpPr/>
            <p:nvPr/>
          </p:nvSpPr>
          <p:spPr>
            <a:xfrm>
              <a:off x="4671270" y="2065797"/>
              <a:ext cx="693615" cy="40013"/>
            </a:xfrm>
            <a:custGeom>
              <a:avLst/>
              <a:gdLst>
                <a:gd name="connsiteX0" fmla="*/ 19947 w 693615"/>
                <a:gd name="connsiteY0" fmla="*/ 0 h 40013"/>
                <a:gd name="connsiteX1" fmla="*/ 673668 w 693615"/>
                <a:gd name="connsiteY1" fmla="*/ 0 h 40013"/>
                <a:gd name="connsiteX2" fmla="*/ 693615 w 693615"/>
                <a:gd name="connsiteY2" fmla="*/ 19947 h 40013"/>
                <a:gd name="connsiteX3" fmla="*/ 693615 w 693615"/>
                <a:gd name="connsiteY3" fmla="*/ 20067 h 40013"/>
                <a:gd name="connsiteX4" fmla="*/ 673668 w 693615"/>
                <a:gd name="connsiteY4" fmla="*/ 40014 h 40013"/>
                <a:gd name="connsiteX5" fmla="*/ 19947 w 693615"/>
                <a:gd name="connsiteY5" fmla="*/ 40014 h 40013"/>
                <a:gd name="connsiteX6" fmla="*/ 0 w 693615"/>
                <a:gd name="connsiteY6" fmla="*/ 20067 h 40013"/>
                <a:gd name="connsiteX7" fmla="*/ 0 w 693615"/>
                <a:gd name="connsiteY7" fmla="*/ 19947 h 40013"/>
                <a:gd name="connsiteX8" fmla="*/ 19947 w 693615"/>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615" h="40013">
                  <a:moveTo>
                    <a:pt x="19947" y="0"/>
                  </a:moveTo>
                  <a:lnTo>
                    <a:pt x="673668" y="0"/>
                  </a:lnTo>
                  <a:cubicBezTo>
                    <a:pt x="684657" y="0"/>
                    <a:pt x="693615" y="8958"/>
                    <a:pt x="693615" y="19947"/>
                  </a:cubicBezTo>
                  <a:lnTo>
                    <a:pt x="693615" y="20067"/>
                  </a:lnTo>
                  <a:cubicBezTo>
                    <a:pt x="693615" y="31056"/>
                    <a:pt x="684657" y="40014"/>
                    <a:pt x="673668" y="40014"/>
                  </a:cubicBezTo>
                  <a:lnTo>
                    <a:pt x="19947" y="40014"/>
                  </a:lnTo>
                  <a:cubicBezTo>
                    <a:pt x="8958" y="40014"/>
                    <a:pt x="0" y="31056"/>
                    <a:pt x="0" y="20067"/>
                  </a:cubicBezTo>
                  <a:lnTo>
                    <a:pt x="0" y="19947"/>
                  </a:lnTo>
                  <a:cubicBezTo>
                    <a:pt x="0" y="8958"/>
                    <a:pt x="8958"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2CCA01BE-9C69-4191-97E0-23F6FE8CEE0B}"/>
                </a:ext>
              </a:extLst>
            </p:cNvPr>
            <p:cNvSpPr/>
            <p:nvPr/>
          </p:nvSpPr>
          <p:spPr>
            <a:xfrm>
              <a:off x="4671270" y="2154664"/>
              <a:ext cx="450784" cy="40013"/>
            </a:xfrm>
            <a:custGeom>
              <a:avLst/>
              <a:gdLst>
                <a:gd name="connsiteX0" fmla="*/ 19947 w 450784"/>
                <a:gd name="connsiteY0" fmla="*/ 0 h 40013"/>
                <a:gd name="connsiteX1" fmla="*/ 430837 w 450784"/>
                <a:gd name="connsiteY1" fmla="*/ 0 h 40013"/>
                <a:gd name="connsiteX2" fmla="*/ 450784 w 450784"/>
                <a:gd name="connsiteY2" fmla="*/ 19947 h 40013"/>
                <a:gd name="connsiteX3" fmla="*/ 450784 w 450784"/>
                <a:gd name="connsiteY3" fmla="*/ 20067 h 40013"/>
                <a:gd name="connsiteX4" fmla="*/ 430837 w 450784"/>
                <a:gd name="connsiteY4" fmla="*/ 40014 h 40013"/>
                <a:gd name="connsiteX5" fmla="*/ 19947 w 450784"/>
                <a:gd name="connsiteY5" fmla="*/ 40014 h 40013"/>
                <a:gd name="connsiteX6" fmla="*/ 0 w 450784"/>
                <a:gd name="connsiteY6" fmla="*/ 20067 h 40013"/>
                <a:gd name="connsiteX7" fmla="*/ 0 w 450784"/>
                <a:gd name="connsiteY7" fmla="*/ 19947 h 40013"/>
                <a:gd name="connsiteX8" fmla="*/ 19947 w 450784"/>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784" h="40013">
                  <a:moveTo>
                    <a:pt x="19947" y="0"/>
                  </a:moveTo>
                  <a:lnTo>
                    <a:pt x="430837" y="0"/>
                  </a:lnTo>
                  <a:cubicBezTo>
                    <a:pt x="441826" y="0"/>
                    <a:pt x="450784" y="8958"/>
                    <a:pt x="450784" y="19947"/>
                  </a:cubicBezTo>
                  <a:lnTo>
                    <a:pt x="450784" y="20067"/>
                  </a:lnTo>
                  <a:cubicBezTo>
                    <a:pt x="450784" y="31056"/>
                    <a:pt x="441826" y="40014"/>
                    <a:pt x="430837" y="40014"/>
                  </a:cubicBezTo>
                  <a:lnTo>
                    <a:pt x="19947" y="40014"/>
                  </a:lnTo>
                  <a:cubicBezTo>
                    <a:pt x="8958" y="40014"/>
                    <a:pt x="0" y="31056"/>
                    <a:pt x="0" y="20067"/>
                  </a:cubicBezTo>
                  <a:lnTo>
                    <a:pt x="0" y="19947"/>
                  </a:lnTo>
                  <a:cubicBezTo>
                    <a:pt x="0" y="8958"/>
                    <a:pt x="8958" y="0"/>
                    <a:pt x="19947" y="0"/>
                  </a:cubicBezTo>
                  <a:close/>
                </a:path>
              </a:pathLst>
            </a:custGeom>
            <a:solidFill>
              <a:srgbClr val="D1EFFF"/>
            </a:solidFill>
            <a:ln w="119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89C65FF4-70FE-4FFC-AD3A-C258F7B5DA7F}"/>
                </a:ext>
              </a:extLst>
            </p:cNvPr>
            <p:cNvSpPr/>
            <p:nvPr/>
          </p:nvSpPr>
          <p:spPr>
            <a:xfrm>
              <a:off x="4481472" y="1976930"/>
              <a:ext cx="258358" cy="40013"/>
            </a:xfrm>
            <a:custGeom>
              <a:avLst/>
              <a:gdLst>
                <a:gd name="connsiteX0" fmla="*/ 19947 w 258358"/>
                <a:gd name="connsiteY0" fmla="*/ 0 h 40013"/>
                <a:gd name="connsiteX1" fmla="*/ 238412 w 258358"/>
                <a:gd name="connsiteY1" fmla="*/ 0 h 40013"/>
                <a:gd name="connsiteX2" fmla="*/ 258359 w 258358"/>
                <a:gd name="connsiteY2" fmla="*/ 19947 h 40013"/>
                <a:gd name="connsiteX3" fmla="*/ 258359 w 258358"/>
                <a:gd name="connsiteY3" fmla="*/ 20067 h 40013"/>
                <a:gd name="connsiteX4" fmla="*/ 238412 w 258358"/>
                <a:gd name="connsiteY4" fmla="*/ 40014 h 40013"/>
                <a:gd name="connsiteX5" fmla="*/ 19947 w 258358"/>
                <a:gd name="connsiteY5" fmla="*/ 40014 h 40013"/>
                <a:gd name="connsiteX6" fmla="*/ 0 w 258358"/>
                <a:gd name="connsiteY6" fmla="*/ 20067 h 40013"/>
                <a:gd name="connsiteX7" fmla="*/ 0 w 258358"/>
                <a:gd name="connsiteY7" fmla="*/ 19947 h 40013"/>
                <a:gd name="connsiteX8" fmla="*/ 19947 w 258358"/>
                <a:gd name="connsiteY8" fmla="*/ 0 h 4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358" h="40013">
                  <a:moveTo>
                    <a:pt x="19947" y="0"/>
                  </a:moveTo>
                  <a:lnTo>
                    <a:pt x="238412" y="0"/>
                  </a:lnTo>
                  <a:cubicBezTo>
                    <a:pt x="249401" y="0"/>
                    <a:pt x="258359" y="8958"/>
                    <a:pt x="258359" y="19947"/>
                  </a:cubicBezTo>
                  <a:lnTo>
                    <a:pt x="258359" y="20067"/>
                  </a:lnTo>
                  <a:cubicBezTo>
                    <a:pt x="258359" y="31056"/>
                    <a:pt x="249401" y="40014"/>
                    <a:pt x="238412" y="40014"/>
                  </a:cubicBezTo>
                  <a:lnTo>
                    <a:pt x="19947" y="40014"/>
                  </a:lnTo>
                  <a:cubicBezTo>
                    <a:pt x="8958" y="40014"/>
                    <a:pt x="0" y="31056"/>
                    <a:pt x="0" y="20067"/>
                  </a:cubicBezTo>
                  <a:lnTo>
                    <a:pt x="0" y="19947"/>
                  </a:lnTo>
                  <a:cubicBezTo>
                    <a:pt x="0" y="8839"/>
                    <a:pt x="8958" y="0"/>
                    <a:pt x="19947" y="0"/>
                  </a:cubicBezTo>
                  <a:close/>
                </a:path>
              </a:pathLst>
            </a:custGeom>
            <a:solidFill>
              <a:srgbClr val="93D8FF"/>
            </a:solidFill>
            <a:ln w="119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971E0C95-99FD-4C35-AF67-6D9794FA0553}"/>
                </a:ext>
              </a:extLst>
            </p:cNvPr>
            <p:cNvSpPr/>
            <p:nvPr/>
          </p:nvSpPr>
          <p:spPr>
            <a:xfrm>
              <a:off x="4481590" y="2276856"/>
              <a:ext cx="145842" cy="145961"/>
            </a:xfrm>
            <a:custGeom>
              <a:avLst/>
              <a:gdLst>
                <a:gd name="connsiteX0" fmla="*/ 20784 w 145842"/>
                <a:gd name="connsiteY0" fmla="*/ 0 h 145961"/>
                <a:gd name="connsiteX1" fmla="*/ 145843 w 145842"/>
                <a:gd name="connsiteY1" fmla="*/ 0 h 145961"/>
                <a:gd name="connsiteX2" fmla="*/ 145843 w 145842"/>
                <a:gd name="connsiteY2" fmla="*/ 0 h 145961"/>
                <a:gd name="connsiteX3" fmla="*/ 145843 w 145842"/>
                <a:gd name="connsiteY3" fmla="*/ 145961 h 145961"/>
                <a:gd name="connsiteX4" fmla="*/ 145843 w 145842"/>
                <a:gd name="connsiteY4" fmla="*/ 145961 h 145961"/>
                <a:gd name="connsiteX5" fmla="*/ 20784 w 145842"/>
                <a:gd name="connsiteY5" fmla="*/ 145961 h 145961"/>
                <a:gd name="connsiteX6" fmla="*/ 1 w 145842"/>
                <a:gd name="connsiteY6" fmla="*/ 125178 h 145961"/>
                <a:gd name="connsiteX7" fmla="*/ 1 w 145842"/>
                <a:gd name="connsiteY7" fmla="*/ 20903 h 145961"/>
                <a:gd name="connsiteX8" fmla="*/ 20784 w 145842"/>
                <a:gd name="connsiteY8" fmla="*/ 0 h 145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842" h="145961">
                  <a:moveTo>
                    <a:pt x="20784" y="0"/>
                  </a:moveTo>
                  <a:lnTo>
                    <a:pt x="145843" y="0"/>
                  </a:lnTo>
                  <a:lnTo>
                    <a:pt x="145843" y="0"/>
                  </a:lnTo>
                  <a:lnTo>
                    <a:pt x="145843" y="145961"/>
                  </a:lnTo>
                  <a:lnTo>
                    <a:pt x="145843" y="145961"/>
                  </a:lnTo>
                  <a:lnTo>
                    <a:pt x="20784" y="145961"/>
                  </a:lnTo>
                  <a:cubicBezTo>
                    <a:pt x="9318" y="145961"/>
                    <a:pt x="1" y="136645"/>
                    <a:pt x="1" y="125178"/>
                  </a:cubicBezTo>
                  <a:lnTo>
                    <a:pt x="1" y="20903"/>
                  </a:lnTo>
                  <a:cubicBezTo>
                    <a:pt x="-118" y="9317"/>
                    <a:pt x="9198" y="0"/>
                    <a:pt x="20784" y="0"/>
                  </a:cubicBezTo>
                  <a:close/>
                </a:path>
              </a:pathLst>
            </a:custGeom>
            <a:solidFill>
              <a:srgbClr val="D1EFFF"/>
            </a:solidFill>
            <a:ln w="119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A4C5AC1-223B-4CED-9C4E-95EA0A9889F9}"/>
                </a:ext>
              </a:extLst>
            </p:cNvPr>
            <p:cNvSpPr/>
            <p:nvPr/>
          </p:nvSpPr>
          <p:spPr>
            <a:xfrm>
              <a:off x="4529966" y="2325231"/>
              <a:ext cx="48852" cy="48972"/>
            </a:xfrm>
            <a:custGeom>
              <a:avLst/>
              <a:gdLst>
                <a:gd name="connsiteX0" fmla="*/ 45269 w 48852"/>
                <a:gd name="connsiteY0" fmla="*/ 20903 h 48972"/>
                <a:gd name="connsiteX1" fmla="*/ 28070 w 48852"/>
                <a:gd name="connsiteY1" fmla="*/ 20903 h 48972"/>
                <a:gd name="connsiteX2" fmla="*/ 28070 w 48852"/>
                <a:gd name="connsiteY2" fmla="*/ 3583 h 48972"/>
                <a:gd name="connsiteX3" fmla="*/ 24486 w 48852"/>
                <a:gd name="connsiteY3" fmla="*/ 0 h 48972"/>
                <a:gd name="connsiteX4" fmla="*/ 24486 w 48852"/>
                <a:gd name="connsiteY4" fmla="*/ 0 h 48972"/>
                <a:gd name="connsiteX5" fmla="*/ 20903 w 48852"/>
                <a:gd name="connsiteY5" fmla="*/ 3583 h 48972"/>
                <a:gd name="connsiteX6" fmla="*/ 20903 w 48852"/>
                <a:gd name="connsiteY6" fmla="*/ 3583 h 48972"/>
                <a:gd name="connsiteX7" fmla="*/ 20903 w 48852"/>
                <a:gd name="connsiteY7" fmla="*/ 20903 h 48972"/>
                <a:gd name="connsiteX8" fmla="*/ 3583 w 48852"/>
                <a:gd name="connsiteY8" fmla="*/ 20903 h 48972"/>
                <a:gd name="connsiteX9" fmla="*/ 0 w 48852"/>
                <a:gd name="connsiteY9" fmla="*/ 24486 h 48972"/>
                <a:gd name="connsiteX10" fmla="*/ 3583 w 48852"/>
                <a:gd name="connsiteY10" fmla="*/ 28070 h 48972"/>
                <a:gd name="connsiteX11" fmla="*/ 3583 w 48852"/>
                <a:gd name="connsiteY11" fmla="*/ 28070 h 48972"/>
                <a:gd name="connsiteX12" fmla="*/ 20903 w 48852"/>
                <a:gd name="connsiteY12" fmla="*/ 28070 h 48972"/>
                <a:gd name="connsiteX13" fmla="*/ 20903 w 48852"/>
                <a:gd name="connsiteY13" fmla="*/ 45389 h 48972"/>
                <a:gd name="connsiteX14" fmla="*/ 24486 w 48852"/>
                <a:gd name="connsiteY14" fmla="*/ 48972 h 48972"/>
                <a:gd name="connsiteX15" fmla="*/ 24486 w 48852"/>
                <a:gd name="connsiteY15" fmla="*/ 48972 h 48972"/>
                <a:gd name="connsiteX16" fmla="*/ 28070 w 48852"/>
                <a:gd name="connsiteY16" fmla="*/ 45389 h 48972"/>
                <a:gd name="connsiteX17" fmla="*/ 28070 w 48852"/>
                <a:gd name="connsiteY17" fmla="*/ 45389 h 48972"/>
                <a:gd name="connsiteX18" fmla="*/ 28070 w 48852"/>
                <a:gd name="connsiteY18" fmla="*/ 27831 h 48972"/>
                <a:gd name="connsiteX19" fmla="*/ 45269 w 48852"/>
                <a:gd name="connsiteY19" fmla="*/ 27831 h 48972"/>
                <a:gd name="connsiteX20" fmla="*/ 48853 w 48852"/>
                <a:gd name="connsiteY20" fmla="*/ 24247 h 48972"/>
                <a:gd name="connsiteX21" fmla="*/ 45269 w 48852"/>
                <a:gd name="connsiteY21" fmla="*/ 20664 h 48972"/>
                <a:gd name="connsiteX22" fmla="*/ 45269 w 48852"/>
                <a:gd name="connsiteY22" fmla="*/ 20664 h 48972"/>
                <a:gd name="connsiteX23" fmla="*/ 45269 w 48852"/>
                <a:gd name="connsiteY23" fmla="*/ 20903 h 4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852" h="48972">
                  <a:moveTo>
                    <a:pt x="45269" y="20903"/>
                  </a:moveTo>
                  <a:lnTo>
                    <a:pt x="28070" y="20903"/>
                  </a:lnTo>
                  <a:lnTo>
                    <a:pt x="28070" y="3583"/>
                  </a:lnTo>
                  <a:cubicBezTo>
                    <a:pt x="28070" y="1672"/>
                    <a:pt x="26517" y="0"/>
                    <a:pt x="24486" y="0"/>
                  </a:cubicBezTo>
                  <a:lnTo>
                    <a:pt x="24486" y="0"/>
                  </a:lnTo>
                  <a:cubicBezTo>
                    <a:pt x="22575" y="0"/>
                    <a:pt x="20903" y="1553"/>
                    <a:pt x="20903" y="3583"/>
                  </a:cubicBezTo>
                  <a:lnTo>
                    <a:pt x="20903" y="3583"/>
                  </a:lnTo>
                  <a:lnTo>
                    <a:pt x="20903" y="20903"/>
                  </a:lnTo>
                  <a:lnTo>
                    <a:pt x="3583" y="20903"/>
                  </a:lnTo>
                  <a:cubicBezTo>
                    <a:pt x="1672" y="20903"/>
                    <a:pt x="0" y="22456"/>
                    <a:pt x="0" y="24486"/>
                  </a:cubicBezTo>
                  <a:cubicBezTo>
                    <a:pt x="0" y="26397"/>
                    <a:pt x="1553" y="28070"/>
                    <a:pt x="3583" y="28070"/>
                  </a:cubicBezTo>
                  <a:cubicBezTo>
                    <a:pt x="3583" y="28070"/>
                    <a:pt x="3583" y="28070"/>
                    <a:pt x="3583" y="28070"/>
                  </a:cubicBezTo>
                  <a:lnTo>
                    <a:pt x="20903" y="28070"/>
                  </a:lnTo>
                  <a:lnTo>
                    <a:pt x="20903" y="45389"/>
                  </a:lnTo>
                  <a:cubicBezTo>
                    <a:pt x="20903" y="47300"/>
                    <a:pt x="22456" y="48972"/>
                    <a:pt x="24486" y="48972"/>
                  </a:cubicBezTo>
                  <a:lnTo>
                    <a:pt x="24486" y="48972"/>
                  </a:lnTo>
                  <a:cubicBezTo>
                    <a:pt x="26397" y="48972"/>
                    <a:pt x="28070" y="47420"/>
                    <a:pt x="28070" y="45389"/>
                  </a:cubicBezTo>
                  <a:lnTo>
                    <a:pt x="28070" y="45389"/>
                  </a:lnTo>
                  <a:lnTo>
                    <a:pt x="28070" y="27831"/>
                  </a:lnTo>
                  <a:lnTo>
                    <a:pt x="45269" y="27831"/>
                  </a:lnTo>
                  <a:cubicBezTo>
                    <a:pt x="47181" y="27831"/>
                    <a:pt x="48853" y="26278"/>
                    <a:pt x="48853" y="24247"/>
                  </a:cubicBezTo>
                  <a:cubicBezTo>
                    <a:pt x="48853" y="22336"/>
                    <a:pt x="47300" y="20664"/>
                    <a:pt x="45269" y="20664"/>
                  </a:cubicBezTo>
                  <a:cubicBezTo>
                    <a:pt x="45269" y="20664"/>
                    <a:pt x="45269" y="20664"/>
                    <a:pt x="45269" y="20664"/>
                  </a:cubicBezTo>
                  <a:lnTo>
                    <a:pt x="45269" y="20903"/>
                  </a:lnTo>
                  <a:close/>
                </a:path>
              </a:pathLst>
            </a:custGeom>
            <a:solidFill>
              <a:srgbClr val="AAAAE3"/>
            </a:solidFill>
            <a:ln w="119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9BA4FF2C-5512-46EB-A683-CABD195D356C}"/>
                </a:ext>
              </a:extLst>
            </p:cNvPr>
            <p:cNvSpPr/>
            <p:nvPr/>
          </p:nvSpPr>
          <p:spPr>
            <a:xfrm>
              <a:off x="4481590" y="2065797"/>
              <a:ext cx="128763" cy="128761"/>
            </a:xfrm>
            <a:custGeom>
              <a:avLst/>
              <a:gdLst>
                <a:gd name="connsiteX0" fmla="*/ 14335 w 128763"/>
                <a:gd name="connsiteY0" fmla="*/ 0 h 128761"/>
                <a:gd name="connsiteX1" fmla="*/ 114430 w 128763"/>
                <a:gd name="connsiteY1" fmla="*/ 0 h 128761"/>
                <a:gd name="connsiteX2" fmla="*/ 128763 w 128763"/>
                <a:gd name="connsiteY2" fmla="*/ 14333 h 128761"/>
                <a:gd name="connsiteX3" fmla="*/ 128763 w 128763"/>
                <a:gd name="connsiteY3" fmla="*/ 114428 h 128761"/>
                <a:gd name="connsiteX4" fmla="*/ 114430 w 128763"/>
                <a:gd name="connsiteY4" fmla="*/ 128762 h 128761"/>
                <a:gd name="connsiteX5" fmla="*/ 14335 w 128763"/>
                <a:gd name="connsiteY5" fmla="*/ 128762 h 128761"/>
                <a:gd name="connsiteX6" fmla="*/ 2 w 128763"/>
                <a:gd name="connsiteY6" fmla="*/ 114428 h 128761"/>
                <a:gd name="connsiteX7" fmla="*/ 2 w 128763"/>
                <a:gd name="connsiteY7" fmla="*/ 14333 h 128761"/>
                <a:gd name="connsiteX8" fmla="*/ 14335 w 128763"/>
                <a:gd name="connsiteY8" fmla="*/ 0 h 1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63" h="128761">
                  <a:moveTo>
                    <a:pt x="14335" y="0"/>
                  </a:moveTo>
                  <a:lnTo>
                    <a:pt x="114430" y="0"/>
                  </a:lnTo>
                  <a:cubicBezTo>
                    <a:pt x="122313" y="0"/>
                    <a:pt x="128763" y="6450"/>
                    <a:pt x="128763" y="14333"/>
                  </a:cubicBezTo>
                  <a:lnTo>
                    <a:pt x="128763" y="114428"/>
                  </a:lnTo>
                  <a:cubicBezTo>
                    <a:pt x="128763" y="122311"/>
                    <a:pt x="122313" y="128762"/>
                    <a:pt x="114430" y="128762"/>
                  </a:cubicBezTo>
                  <a:lnTo>
                    <a:pt x="14335" y="128762"/>
                  </a:lnTo>
                  <a:cubicBezTo>
                    <a:pt x="6452" y="128762"/>
                    <a:pt x="2" y="122311"/>
                    <a:pt x="2" y="114428"/>
                  </a:cubicBezTo>
                  <a:lnTo>
                    <a:pt x="2" y="14333"/>
                  </a:lnTo>
                  <a:cubicBezTo>
                    <a:pt x="-118" y="6450"/>
                    <a:pt x="6332" y="0"/>
                    <a:pt x="14335" y="0"/>
                  </a:cubicBezTo>
                  <a:close/>
                </a:path>
              </a:pathLst>
            </a:custGeom>
            <a:solidFill>
              <a:srgbClr val="FFC400"/>
            </a:solidFill>
            <a:ln w="119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C3E37101-A6D7-4BBF-836B-46B4022CD98F}"/>
                </a:ext>
              </a:extLst>
            </p:cNvPr>
            <p:cNvSpPr/>
            <p:nvPr/>
          </p:nvSpPr>
          <p:spPr>
            <a:xfrm>
              <a:off x="4481472" y="2276976"/>
              <a:ext cx="1048605" cy="145364"/>
            </a:xfrm>
            <a:custGeom>
              <a:avLst/>
              <a:gdLst>
                <a:gd name="connsiteX0" fmla="*/ 1031525 w 1048605"/>
                <a:gd name="connsiteY0" fmla="*/ 7525 h 145364"/>
                <a:gd name="connsiteX1" fmla="*/ 1041080 w 1048605"/>
                <a:gd name="connsiteY1" fmla="*/ 17081 h 145364"/>
                <a:gd name="connsiteX2" fmla="*/ 1041080 w 1048605"/>
                <a:gd name="connsiteY2" fmla="*/ 17081 h 145364"/>
                <a:gd name="connsiteX3" fmla="*/ 1041080 w 1048605"/>
                <a:gd name="connsiteY3" fmla="*/ 128284 h 145364"/>
                <a:gd name="connsiteX4" fmla="*/ 1031525 w 1048605"/>
                <a:gd name="connsiteY4" fmla="*/ 137839 h 145364"/>
                <a:gd name="connsiteX5" fmla="*/ 1031525 w 1048605"/>
                <a:gd name="connsiteY5" fmla="*/ 137839 h 145364"/>
                <a:gd name="connsiteX6" fmla="*/ 17200 w 1048605"/>
                <a:gd name="connsiteY6" fmla="*/ 137839 h 145364"/>
                <a:gd name="connsiteX7" fmla="*/ 7645 w 1048605"/>
                <a:gd name="connsiteY7" fmla="*/ 128284 h 145364"/>
                <a:gd name="connsiteX8" fmla="*/ 7645 w 1048605"/>
                <a:gd name="connsiteY8" fmla="*/ 128284 h 145364"/>
                <a:gd name="connsiteX9" fmla="*/ 7645 w 1048605"/>
                <a:gd name="connsiteY9" fmla="*/ 17081 h 145364"/>
                <a:gd name="connsiteX10" fmla="*/ 17200 w 1048605"/>
                <a:gd name="connsiteY10" fmla="*/ 7525 h 145364"/>
                <a:gd name="connsiteX11" fmla="*/ 17200 w 1048605"/>
                <a:gd name="connsiteY11" fmla="*/ 7525 h 145364"/>
                <a:gd name="connsiteX12" fmla="*/ 1031525 w 1048605"/>
                <a:gd name="connsiteY12" fmla="*/ 7525 h 145364"/>
                <a:gd name="connsiteX13" fmla="*/ 1031525 w 1048605"/>
                <a:gd name="connsiteY13" fmla="*/ 0 h 145364"/>
                <a:gd name="connsiteX14" fmla="*/ 17200 w 1048605"/>
                <a:gd name="connsiteY14" fmla="*/ 0 h 145364"/>
                <a:gd name="connsiteX15" fmla="*/ 0 w 1048605"/>
                <a:gd name="connsiteY15" fmla="*/ 17081 h 145364"/>
                <a:gd name="connsiteX16" fmla="*/ 0 w 1048605"/>
                <a:gd name="connsiteY16" fmla="*/ 128284 h 145364"/>
                <a:gd name="connsiteX17" fmla="*/ 17200 w 1048605"/>
                <a:gd name="connsiteY17" fmla="*/ 145364 h 145364"/>
                <a:gd name="connsiteX18" fmla="*/ 1031525 w 1048605"/>
                <a:gd name="connsiteY18" fmla="*/ 145364 h 145364"/>
                <a:gd name="connsiteX19" fmla="*/ 1048605 w 1048605"/>
                <a:gd name="connsiteY19" fmla="*/ 128284 h 145364"/>
                <a:gd name="connsiteX20" fmla="*/ 1048605 w 1048605"/>
                <a:gd name="connsiteY20" fmla="*/ 128284 h 145364"/>
                <a:gd name="connsiteX21" fmla="*/ 1048605 w 1048605"/>
                <a:gd name="connsiteY21" fmla="*/ 17081 h 145364"/>
                <a:gd name="connsiteX22" fmla="*/ 1031525 w 1048605"/>
                <a:gd name="connsiteY22" fmla="*/ 0 h 145364"/>
                <a:gd name="connsiteX23" fmla="*/ 1031525 w 1048605"/>
                <a:gd name="connsiteY23" fmla="*/ 0 h 14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8605" h="145364">
                  <a:moveTo>
                    <a:pt x="1031525" y="7525"/>
                  </a:moveTo>
                  <a:cubicBezTo>
                    <a:pt x="1036780" y="7525"/>
                    <a:pt x="1041080" y="11825"/>
                    <a:pt x="1041080" y="17081"/>
                  </a:cubicBezTo>
                  <a:lnTo>
                    <a:pt x="1041080" y="17081"/>
                  </a:lnTo>
                  <a:lnTo>
                    <a:pt x="1041080" y="128284"/>
                  </a:lnTo>
                  <a:cubicBezTo>
                    <a:pt x="1041080" y="133539"/>
                    <a:pt x="1036780" y="137839"/>
                    <a:pt x="1031525" y="137839"/>
                  </a:cubicBezTo>
                  <a:lnTo>
                    <a:pt x="1031525" y="137839"/>
                  </a:lnTo>
                  <a:lnTo>
                    <a:pt x="17200" y="137839"/>
                  </a:lnTo>
                  <a:cubicBezTo>
                    <a:pt x="11944" y="137839"/>
                    <a:pt x="7645" y="133539"/>
                    <a:pt x="7645" y="128284"/>
                  </a:cubicBezTo>
                  <a:lnTo>
                    <a:pt x="7645" y="128284"/>
                  </a:lnTo>
                  <a:lnTo>
                    <a:pt x="7645" y="17081"/>
                  </a:lnTo>
                  <a:cubicBezTo>
                    <a:pt x="7645" y="11825"/>
                    <a:pt x="11944" y="7525"/>
                    <a:pt x="17200" y="7525"/>
                  </a:cubicBezTo>
                  <a:lnTo>
                    <a:pt x="17200" y="7525"/>
                  </a:lnTo>
                  <a:lnTo>
                    <a:pt x="1031525" y="7525"/>
                  </a:lnTo>
                  <a:moveTo>
                    <a:pt x="1031525" y="0"/>
                  </a:moveTo>
                  <a:lnTo>
                    <a:pt x="17200" y="0"/>
                  </a:lnTo>
                  <a:cubicBezTo>
                    <a:pt x="7764" y="0"/>
                    <a:pt x="120" y="7644"/>
                    <a:pt x="0" y="17081"/>
                  </a:cubicBezTo>
                  <a:lnTo>
                    <a:pt x="0" y="128284"/>
                  </a:lnTo>
                  <a:cubicBezTo>
                    <a:pt x="0" y="137720"/>
                    <a:pt x="7764" y="145364"/>
                    <a:pt x="17200" y="145364"/>
                  </a:cubicBezTo>
                  <a:lnTo>
                    <a:pt x="1031525" y="145364"/>
                  </a:lnTo>
                  <a:cubicBezTo>
                    <a:pt x="1040961" y="145364"/>
                    <a:pt x="1048605" y="137720"/>
                    <a:pt x="1048605" y="128284"/>
                  </a:cubicBezTo>
                  <a:lnTo>
                    <a:pt x="1048605" y="128284"/>
                  </a:lnTo>
                  <a:lnTo>
                    <a:pt x="1048605" y="17081"/>
                  </a:lnTo>
                  <a:cubicBezTo>
                    <a:pt x="1048605" y="7644"/>
                    <a:pt x="1040961" y="0"/>
                    <a:pt x="1031525" y="0"/>
                  </a:cubicBezTo>
                  <a:lnTo>
                    <a:pt x="1031525" y="0"/>
                  </a:lnTo>
                  <a:close/>
                </a:path>
              </a:pathLst>
            </a:custGeom>
            <a:solidFill>
              <a:srgbClr val="E8E8F7"/>
            </a:solidFill>
            <a:ln w="119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591548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0" name="图片 39" descr="图片包含 室内, 建筑, 男人, 房间&#10;&#10;描述已自动生成">
            <a:extLst>
              <a:ext uri="{FF2B5EF4-FFF2-40B4-BE49-F238E27FC236}">
                <a16:creationId xmlns:a16="http://schemas.microsoft.com/office/drawing/2014/main" xmlns="" id="{545B5CCF-D535-4195-B57A-CCE7D431CCF9}"/>
              </a:ext>
            </a:extLst>
          </p:cNvPr>
          <p:cNvPicPr>
            <a:picLocks noChangeAspect="1"/>
          </p:cNvPicPr>
          <p:nvPr userDrawn="1"/>
        </p:nvPicPr>
        <p:blipFill rotWithShape="1">
          <a:blip r:embed="rId2" cstate="print">
            <a:duotone>
              <a:schemeClr val="accent1">
                <a:shade val="45000"/>
                <a:satMod val="135000"/>
              </a:schemeClr>
              <a:prstClr val="white"/>
            </a:duotone>
            <a:alphaModFix amt="34000"/>
            <a:extLst>
              <a:ext uri="{28A0092B-C50C-407E-A947-70E740481C1C}">
                <a14:useLocalDpi xmlns:a14="http://schemas.microsoft.com/office/drawing/2010/main" val="0"/>
              </a:ext>
            </a:extLst>
          </a:blip>
          <a:srcRect t="4995" b="4995"/>
          <a:stretch/>
        </p:blipFill>
        <p:spPr>
          <a:xfrm>
            <a:off x="0" y="0"/>
            <a:ext cx="12192000" cy="6858000"/>
          </a:xfrm>
          <a:prstGeom prst="rect">
            <a:avLst/>
          </a:prstGeom>
        </p:spPr>
      </p:pic>
      <p:sp>
        <p:nvSpPr>
          <p:cNvPr id="44" name="矩形 43">
            <a:extLst>
              <a:ext uri="{FF2B5EF4-FFF2-40B4-BE49-F238E27FC236}">
                <a16:creationId xmlns:a16="http://schemas.microsoft.com/office/drawing/2014/main" xmlns="" id="{1137709B-8C8C-436B-873B-D5DB8358B65A}"/>
              </a:ext>
            </a:extLst>
          </p:cNvPr>
          <p:cNvSpPr/>
          <p:nvPr userDrawn="1"/>
        </p:nvSpPr>
        <p:spPr>
          <a:xfrm rot="16200000">
            <a:off x="11657649" y="6370851"/>
            <a:ext cx="143275" cy="146949"/>
          </a:xfrm>
          <a:prstGeom prst="rect">
            <a:avLst/>
          </a:prstGeom>
          <a:gradFill>
            <a:gsLst>
              <a:gs pos="98000">
                <a:schemeClr val="accent2"/>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占位符 40">
            <a:extLst>
              <a:ext uri="{FF2B5EF4-FFF2-40B4-BE49-F238E27FC236}">
                <a16:creationId xmlns:a16="http://schemas.microsoft.com/office/drawing/2014/main" xmlns="" id="{AB79DBB7-5158-4C80-B354-BC1074517C42}"/>
              </a:ext>
            </a:extLst>
          </p:cNvPr>
          <p:cNvSpPr>
            <a:spLocks noGrp="1"/>
          </p:cNvSpPr>
          <p:nvPr>
            <p:ph type="body" sz="quarter" idx="10"/>
          </p:nvPr>
        </p:nvSpPr>
        <p:spPr>
          <a:xfrm>
            <a:off x="1483746" y="531738"/>
            <a:ext cx="3945811" cy="667182"/>
          </a:xfrm>
          <a:prstGeom prst="rect">
            <a:avLst/>
          </a:prstGeom>
        </p:spPr>
        <p:txBody>
          <a:bodyPr/>
          <a:lstStyle>
            <a:lvl1pPr marL="0" indent="0">
              <a:buNone/>
              <a:defRPr sz="3600">
                <a:gradFill>
                  <a:gsLst>
                    <a:gs pos="0">
                      <a:schemeClr val="accent2"/>
                    </a:gs>
                    <a:gs pos="94000">
                      <a:schemeClr val="accent1"/>
                    </a:gs>
                  </a:gsLst>
                  <a:lin ang="5400000" scaled="1"/>
                </a:gradFill>
                <a:latin typeface="+mj-ea"/>
                <a:ea typeface="+mj-ea"/>
              </a:defRPr>
            </a:lvl1pPr>
          </a:lstStyle>
          <a:p>
            <a:pPr lvl="0"/>
            <a:endParaRPr lang="zh-CN" altLang="en-US" dirty="0"/>
          </a:p>
        </p:txBody>
      </p:sp>
      <p:sp>
        <p:nvSpPr>
          <p:cNvPr id="43" name="文本占位符 40">
            <a:extLst>
              <a:ext uri="{FF2B5EF4-FFF2-40B4-BE49-F238E27FC236}">
                <a16:creationId xmlns:a16="http://schemas.microsoft.com/office/drawing/2014/main" xmlns="" id="{FB60E8D1-8E98-4CE0-8793-904894158B25}"/>
              </a:ext>
            </a:extLst>
          </p:cNvPr>
          <p:cNvSpPr>
            <a:spLocks noGrp="1"/>
          </p:cNvSpPr>
          <p:nvPr>
            <p:ph type="body" sz="quarter" idx="11" hasCustomPrompt="1"/>
          </p:nvPr>
        </p:nvSpPr>
        <p:spPr>
          <a:xfrm>
            <a:off x="1524172" y="1049695"/>
            <a:ext cx="3905385" cy="399987"/>
          </a:xfrm>
          <a:prstGeom prst="rect">
            <a:avLst/>
          </a:prstGeom>
        </p:spPr>
        <p:txBody>
          <a:bodyPr/>
          <a:lstStyle>
            <a:lvl1pPr marL="0" indent="0">
              <a:buNone/>
              <a:defRPr sz="1200" spc="100" baseline="0">
                <a:solidFill>
                  <a:schemeClr val="tx1">
                    <a:lumMod val="75000"/>
                    <a:lumOff val="25000"/>
                  </a:schemeClr>
                </a:solidFill>
                <a:latin typeface="Bahnschrift SemiLight" panose="020B0502040204020203" pitchFamily="34" charset="0"/>
                <a:ea typeface="+mj-ea"/>
              </a:defRPr>
            </a:lvl1pPr>
          </a:lstStyle>
          <a:p>
            <a:pPr lvl="0"/>
            <a:r>
              <a:rPr lang="en-US" altLang="zh-CN" dirty="0"/>
              <a:t>Lorem ipsum dolor sit </a:t>
            </a:r>
            <a:r>
              <a:rPr lang="en-US" altLang="zh-CN" dirty="0" err="1"/>
              <a:t>amet</a:t>
            </a:r>
            <a:endParaRPr lang="zh-CN" altLang="en-US" dirty="0"/>
          </a:p>
        </p:txBody>
      </p:sp>
      <p:grpSp>
        <p:nvGrpSpPr>
          <p:cNvPr id="53" name="图形 51">
            <a:extLst>
              <a:ext uri="{FF2B5EF4-FFF2-40B4-BE49-F238E27FC236}">
                <a16:creationId xmlns:a16="http://schemas.microsoft.com/office/drawing/2014/main" xmlns="" id="{8847856F-305D-4AD6-840B-2B003321A09C}"/>
              </a:ext>
            </a:extLst>
          </p:cNvPr>
          <p:cNvGrpSpPr/>
          <p:nvPr/>
        </p:nvGrpSpPr>
        <p:grpSpPr>
          <a:xfrm>
            <a:off x="446937" y="324612"/>
            <a:ext cx="1034623" cy="1055622"/>
            <a:chOff x="2103456" y="-543464"/>
            <a:chExt cx="6721441" cy="6857857"/>
          </a:xfrm>
        </p:grpSpPr>
        <p:sp>
          <p:nvSpPr>
            <p:cNvPr id="54" name="任意多边形: 形状 53">
              <a:extLst>
                <a:ext uri="{FF2B5EF4-FFF2-40B4-BE49-F238E27FC236}">
                  <a16:creationId xmlns:a16="http://schemas.microsoft.com/office/drawing/2014/main" xmlns="" id="{E17620F5-7E2E-457E-BB9B-521B9DCB5AE3}"/>
                </a:ext>
              </a:extLst>
            </p:cNvPr>
            <p:cNvSpPr/>
            <p:nvPr/>
          </p:nvSpPr>
          <p:spPr>
            <a:xfrm>
              <a:off x="4114787" y="1367080"/>
              <a:ext cx="3565280" cy="4439625"/>
            </a:xfrm>
            <a:custGeom>
              <a:avLst/>
              <a:gdLst>
                <a:gd name="connsiteX0" fmla="*/ 3055828 w 3565280"/>
                <a:gd name="connsiteY0" fmla="*/ 4439087 h 4439625"/>
                <a:gd name="connsiteX1" fmla="*/ 133291 w 3565280"/>
                <a:gd name="connsiteY1" fmla="*/ 4175740 h 4439625"/>
                <a:gd name="connsiteX2" fmla="*/ 589 w 3565280"/>
                <a:gd name="connsiteY2" fmla="*/ 4016634 h 4439625"/>
                <a:gd name="connsiteX3" fmla="*/ 350347 w 3565280"/>
                <a:gd name="connsiteY3" fmla="*/ 133291 h 4439625"/>
                <a:gd name="connsiteX4" fmla="*/ 509453 w 3565280"/>
                <a:gd name="connsiteY4" fmla="*/ 589 h 4439625"/>
                <a:gd name="connsiteX5" fmla="*/ 3431990 w 3565280"/>
                <a:gd name="connsiteY5" fmla="*/ 263593 h 4439625"/>
                <a:gd name="connsiteX6" fmla="*/ 3564692 w 3565280"/>
                <a:gd name="connsiteY6" fmla="*/ 422699 h 4439625"/>
                <a:gd name="connsiteX7" fmla="*/ 3214934 w 3565280"/>
                <a:gd name="connsiteY7" fmla="*/ 4306042 h 4439625"/>
                <a:gd name="connsiteX8" fmla="*/ 3055828 w 3565280"/>
                <a:gd name="connsiteY8" fmla="*/ 4439087 h 443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5280" h="4439625">
                  <a:moveTo>
                    <a:pt x="3055828" y="4439087"/>
                  </a:moveTo>
                  <a:lnTo>
                    <a:pt x="133291" y="4175740"/>
                  </a:lnTo>
                  <a:cubicBezTo>
                    <a:pt x="53053" y="4168539"/>
                    <a:pt x="-6612" y="4097558"/>
                    <a:pt x="589" y="4016634"/>
                  </a:cubicBezTo>
                  <a:lnTo>
                    <a:pt x="350347" y="133291"/>
                  </a:lnTo>
                  <a:cubicBezTo>
                    <a:pt x="357548" y="53053"/>
                    <a:pt x="428528" y="-6612"/>
                    <a:pt x="509453" y="589"/>
                  </a:cubicBezTo>
                  <a:lnTo>
                    <a:pt x="3431990" y="263593"/>
                  </a:lnTo>
                  <a:cubicBezTo>
                    <a:pt x="3512228" y="270794"/>
                    <a:pt x="3571893" y="341775"/>
                    <a:pt x="3564692" y="422699"/>
                  </a:cubicBezTo>
                  <a:lnTo>
                    <a:pt x="3214934" y="4306042"/>
                  </a:lnTo>
                  <a:cubicBezTo>
                    <a:pt x="3208076" y="4386623"/>
                    <a:pt x="3136753" y="4445945"/>
                    <a:pt x="3055828" y="4439087"/>
                  </a:cubicBezTo>
                  <a:close/>
                </a:path>
              </a:pathLst>
            </a:custGeom>
            <a:solidFill>
              <a:srgbClr val="46B7FC"/>
            </a:solidFill>
            <a:ln w="342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5F6F1764-DDCE-4FB4-AE4B-056E5138C5CE}"/>
                </a:ext>
              </a:extLst>
            </p:cNvPr>
            <p:cNvSpPr/>
            <p:nvPr/>
          </p:nvSpPr>
          <p:spPr>
            <a:xfrm>
              <a:off x="2354193" y="1469118"/>
              <a:ext cx="4181961" cy="4845275"/>
            </a:xfrm>
            <a:custGeom>
              <a:avLst/>
              <a:gdLst>
                <a:gd name="connsiteX0" fmla="*/ 4075416 w 4181961"/>
                <a:gd name="connsiteY0" fmla="*/ 4037697 h 4845275"/>
                <a:gd name="connsiteX1" fmla="*/ 1252663 w 4181961"/>
                <a:gd name="connsiteY1" fmla="*/ 4839740 h 4845275"/>
                <a:gd name="connsiteX2" fmla="*/ 1071955 w 4181961"/>
                <a:gd name="connsiteY2" fmla="*/ 4738585 h 4845275"/>
                <a:gd name="connsiteX3" fmla="*/ 5536 w 4181961"/>
                <a:gd name="connsiteY3" fmla="*/ 987944 h 4845275"/>
                <a:gd name="connsiteX4" fmla="*/ 106691 w 4181961"/>
                <a:gd name="connsiteY4" fmla="*/ 807236 h 4845275"/>
                <a:gd name="connsiteX5" fmla="*/ 2929444 w 4181961"/>
                <a:gd name="connsiteY5" fmla="*/ 5536 h 4845275"/>
                <a:gd name="connsiteX6" fmla="*/ 3110152 w 4181961"/>
                <a:gd name="connsiteY6" fmla="*/ 106691 h 4845275"/>
                <a:gd name="connsiteX7" fmla="*/ 4176571 w 4181961"/>
                <a:gd name="connsiteY7" fmla="*/ 3857332 h 4845275"/>
                <a:gd name="connsiteX8" fmla="*/ 4075416 w 4181961"/>
                <a:gd name="connsiteY8" fmla="*/ 4037697 h 484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1961" h="4845275">
                  <a:moveTo>
                    <a:pt x="4075416" y="4037697"/>
                  </a:moveTo>
                  <a:lnTo>
                    <a:pt x="1252663" y="4839740"/>
                  </a:lnTo>
                  <a:cubicBezTo>
                    <a:pt x="1174825" y="4861685"/>
                    <a:pt x="1093900" y="4816423"/>
                    <a:pt x="1071955" y="4738585"/>
                  </a:cubicBezTo>
                  <a:lnTo>
                    <a:pt x="5536" y="987944"/>
                  </a:lnTo>
                  <a:cubicBezTo>
                    <a:pt x="-16410" y="910106"/>
                    <a:pt x="28853" y="829181"/>
                    <a:pt x="106691" y="807236"/>
                  </a:cubicBezTo>
                  <a:lnTo>
                    <a:pt x="2929444" y="5536"/>
                  </a:lnTo>
                  <a:cubicBezTo>
                    <a:pt x="3007282" y="-16410"/>
                    <a:pt x="3088207" y="28853"/>
                    <a:pt x="3110152" y="106691"/>
                  </a:cubicBezTo>
                  <a:lnTo>
                    <a:pt x="4176571" y="3857332"/>
                  </a:lnTo>
                  <a:cubicBezTo>
                    <a:pt x="4198174" y="3934141"/>
                    <a:pt x="4152911" y="4015066"/>
                    <a:pt x="4075416" y="4037697"/>
                  </a:cubicBezTo>
                  <a:close/>
                </a:path>
              </a:pathLst>
            </a:custGeom>
            <a:solidFill>
              <a:srgbClr val="61C7FF"/>
            </a:solidFill>
            <a:ln w="3428" cap="flat">
              <a:noFill/>
              <a:prstDash val="solid"/>
              <a:miter/>
            </a:ln>
          </p:spPr>
          <p:txBody>
            <a:bodyPr rtlCol="0" anchor="ctr"/>
            <a:lstStyle/>
            <a:p>
              <a:endParaRPr lang="zh-CN" altLang="en-US"/>
            </a:p>
          </p:txBody>
        </p:sp>
        <p:grpSp>
          <p:nvGrpSpPr>
            <p:cNvPr id="56" name="图形 51">
              <a:extLst>
                <a:ext uri="{FF2B5EF4-FFF2-40B4-BE49-F238E27FC236}">
                  <a16:creationId xmlns:a16="http://schemas.microsoft.com/office/drawing/2014/main" xmlns="" id="{8847856F-305D-4AD6-840B-2B003321A09C}"/>
                </a:ext>
              </a:extLst>
            </p:cNvPr>
            <p:cNvGrpSpPr/>
            <p:nvPr/>
          </p:nvGrpSpPr>
          <p:grpSpPr>
            <a:xfrm>
              <a:off x="6956446" y="2200668"/>
              <a:ext cx="1868451" cy="1684202"/>
              <a:chOff x="6956446" y="2200668"/>
              <a:chExt cx="1868451" cy="1684202"/>
            </a:xfrm>
          </p:grpSpPr>
          <p:sp>
            <p:nvSpPr>
              <p:cNvPr id="57" name="任意多边形: 形状 56">
                <a:extLst>
                  <a:ext uri="{FF2B5EF4-FFF2-40B4-BE49-F238E27FC236}">
                    <a16:creationId xmlns:a16="http://schemas.microsoft.com/office/drawing/2014/main" xmlns="" id="{F143F077-886F-4E82-9067-911AB85ADA21}"/>
                  </a:ext>
                </a:extLst>
              </p:cNvPr>
              <p:cNvSpPr/>
              <p:nvPr/>
            </p:nvSpPr>
            <p:spPr>
              <a:xfrm rot="-1275208">
                <a:off x="7149098" y="2390220"/>
                <a:ext cx="1290695" cy="1305097"/>
              </a:xfrm>
              <a:custGeom>
                <a:avLst/>
                <a:gdLst>
                  <a:gd name="connsiteX0" fmla="*/ 1290695 w 1290695"/>
                  <a:gd name="connsiteY0" fmla="*/ 652549 h 1305097"/>
                  <a:gd name="connsiteX1" fmla="*/ 645348 w 1290695"/>
                  <a:gd name="connsiteY1" fmla="*/ 1305098 h 1305097"/>
                  <a:gd name="connsiteX2" fmla="*/ 0 w 1290695"/>
                  <a:gd name="connsiteY2" fmla="*/ 652549 h 1305097"/>
                  <a:gd name="connsiteX3" fmla="*/ 645348 w 1290695"/>
                  <a:gd name="connsiteY3" fmla="*/ 0 h 1305097"/>
                  <a:gd name="connsiteX4" fmla="*/ 1290695 w 1290695"/>
                  <a:gd name="connsiteY4" fmla="*/ 652549 h 13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5" h="1305097">
                    <a:moveTo>
                      <a:pt x="1290695" y="652549"/>
                    </a:moveTo>
                    <a:cubicBezTo>
                      <a:pt x="1290695" y="1012941"/>
                      <a:pt x="1001763" y="1305098"/>
                      <a:pt x="645348" y="1305098"/>
                    </a:cubicBezTo>
                    <a:cubicBezTo>
                      <a:pt x="288932" y="1305098"/>
                      <a:pt x="0" y="1012942"/>
                      <a:pt x="0" y="652549"/>
                    </a:cubicBezTo>
                    <a:cubicBezTo>
                      <a:pt x="0" y="292156"/>
                      <a:pt x="288932" y="0"/>
                      <a:pt x="645348" y="0"/>
                    </a:cubicBezTo>
                    <a:cubicBezTo>
                      <a:pt x="1001763" y="0"/>
                      <a:pt x="1290695" y="292156"/>
                      <a:pt x="1290695" y="652549"/>
                    </a:cubicBezTo>
                    <a:close/>
                  </a:path>
                </a:pathLst>
              </a:custGeom>
              <a:solidFill>
                <a:srgbClr val="FFC400"/>
              </a:solidFill>
              <a:ln w="3428" cap="flat">
                <a:noFill/>
                <a:prstDash val="solid"/>
                <a:miter/>
              </a:ln>
            </p:spPr>
            <p:txBody>
              <a:bodyPr rtlCol="0" anchor="ctr"/>
              <a:lstStyle/>
              <a:p>
                <a:endParaRPr lang="zh-CN" altLang="en-US" dirty="0"/>
              </a:p>
            </p:txBody>
          </p:sp>
          <p:sp>
            <p:nvSpPr>
              <p:cNvPr id="58" name="任意多边形: 形状 57">
                <a:extLst>
                  <a:ext uri="{FF2B5EF4-FFF2-40B4-BE49-F238E27FC236}">
                    <a16:creationId xmlns:a16="http://schemas.microsoft.com/office/drawing/2014/main" xmlns="" id="{2B165689-AA80-4E5E-AFB7-B1F6D9D0C377}"/>
                  </a:ext>
                </a:extLst>
              </p:cNvPr>
              <p:cNvSpPr/>
              <p:nvPr/>
            </p:nvSpPr>
            <p:spPr>
              <a:xfrm>
                <a:off x="7888656" y="2559940"/>
                <a:ext cx="936241" cy="528736"/>
              </a:xfrm>
              <a:custGeom>
                <a:avLst/>
                <a:gdLst>
                  <a:gd name="connsiteX0" fmla="*/ 850727 w 936241"/>
                  <a:gd name="connsiteY0" fmla="*/ 259568 h 528736"/>
                  <a:gd name="connsiteX1" fmla="*/ 183101 w 936241"/>
                  <a:gd name="connsiteY1" fmla="*/ 519829 h 528736"/>
                  <a:gd name="connsiteX2" fmla="*/ 9593 w 936241"/>
                  <a:gd name="connsiteY2" fmla="*/ 443362 h 528736"/>
                  <a:gd name="connsiteX3" fmla="*/ 8908 w 936241"/>
                  <a:gd name="connsiteY3" fmla="*/ 441990 h 528736"/>
                  <a:gd name="connsiteX4" fmla="*/ 85374 w 936241"/>
                  <a:gd name="connsiteY4" fmla="*/ 268483 h 528736"/>
                  <a:gd name="connsiteX5" fmla="*/ 753001 w 936241"/>
                  <a:gd name="connsiteY5" fmla="*/ 8908 h 528736"/>
                  <a:gd name="connsiteX6" fmla="*/ 926508 w 936241"/>
                  <a:gd name="connsiteY6" fmla="*/ 85374 h 528736"/>
                  <a:gd name="connsiteX7" fmla="*/ 927194 w 936241"/>
                  <a:gd name="connsiteY7" fmla="*/ 86746 h 528736"/>
                  <a:gd name="connsiteX8" fmla="*/ 850727 w 936241"/>
                  <a:gd name="connsiteY8" fmla="*/ 259568 h 528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6241" h="528736">
                    <a:moveTo>
                      <a:pt x="850727" y="259568"/>
                    </a:moveTo>
                    <a:lnTo>
                      <a:pt x="183101" y="519829"/>
                    </a:lnTo>
                    <a:cubicBezTo>
                      <a:pt x="114521" y="546232"/>
                      <a:pt x="35997" y="511942"/>
                      <a:pt x="9593" y="443362"/>
                    </a:cubicBezTo>
                    <a:lnTo>
                      <a:pt x="8908" y="441990"/>
                    </a:lnTo>
                    <a:cubicBezTo>
                      <a:pt x="-17496" y="373410"/>
                      <a:pt x="16794" y="294886"/>
                      <a:pt x="85374" y="268483"/>
                    </a:cubicBezTo>
                    <a:lnTo>
                      <a:pt x="753001" y="8908"/>
                    </a:lnTo>
                    <a:cubicBezTo>
                      <a:pt x="821581" y="-17496"/>
                      <a:pt x="900105" y="16794"/>
                      <a:pt x="926508" y="85374"/>
                    </a:cubicBezTo>
                    <a:lnTo>
                      <a:pt x="927194" y="86746"/>
                    </a:lnTo>
                    <a:cubicBezTo>
                      <a:pt x="953940" y="155326"/>
                      <a:pt x="919307" y="232821"/>
                      <a:pt x="850727" y="259568"/>
                    </a:cubicBezTo>
                    <a:close/>
                  </a:path>
                </a:pathLst>
              </a:custGeom>
              <a:solidFill>
                <a:srgbClr val="FFC400"/>
              </a:solidFill>
              <a:ln w="3428"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D98687A7-FF99-4890-A351-47CAA835B4FF}"/>
                  </a:ext>
                </a:extLst>
              </p:cNvPr>
              <p:cNvSpPr/>
              <p:nvPr/>
            </p:nvSpPr>
            <p:spPr>
              <a:xfrm rot="-1275208">
                <a:off x="7312646" y="2555158"/>
                <a:ext cx="963563" cy="975222"/>
              </a:xfrm>
              <a:custGeom>
                <a:avLst/>
                <a:gdLst>
                  <a:gd name="connsiteX0" fmla="*/ 963563 w 963563"/>
                  <a:gd name="connsiteY0" fmla="*/ 487611 h 975222"/>
                  <a:gd name="connsiteX1" fmla="*/ 481782 w 963563"/>
                  <a:gd name="connsiteY1" fmla="*/ 975222 h 975222"/>
                  <a:gd name="connsiteX2" fmla="*/ 0 w 963563"/>
                  <a:gd name="connsiteY2" fmla="*/ 487611 h 975222"/>
                  <a:gd name="connsiteX3" fmla="*/ 481782 w 963563"/>
                  <a:gd name="connsiteY3" fmla="*/ 0 h 975222"/>
                  <a:gd name="connsiteX4" fmla="*/ 963563 w 963563"/>
                  <a:gd name="connsiteY4" fmla="*/ 487611 h 975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563" h="975222">
                    <a:moveTo>
                      <a:pt x="963563" y="487611"/>
                    </a:moveTo>
                    <a:cubicBezTo>
                      <a:pt x="963563" y="756912"/>
                      <a:pt x="747862" y="975222"/>
                      <a:pt x="481782" y="975222"/>
                    </a:cubicBezTo>
                    <a:cubicBezTo>
                      <a:pt x="215701" y="975222"/>
                      <a:pt x="0" y="756911"/>
                      <a:pt x="0" y="487611"/>
                    </a:cubicBezTo>
                    <a:cubicBezTo>
                      <a:pt x="0" y="218311"/>
                      <a:pt x="215701" y="0"/>
                      <a:pt x="481782" y="0"/>
                    </a:cubicBezTo>
                    <a:cubicBezTo>
                      <a:pt x="747862" y="0"/>
                      <a:pt x="963563" y="218311"/>
                      <a:pt x="963563" y="487611"/>
                    </a:cubicBezTo>
                    <a:close/>
                  </a:path>
                </a:pathLst>
              </a:custGeom>
              <a:solidFill>
                <a:srgbClr val="D4BFA9"/>
              </a:solidFill>
              <a:ln w="3428"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2EF1F805-B708-428D-AE89-292932750EBD}"/>
                  </a:ext>
                </a:extLst>
              </p:cNvPr>
              <p:cNvSpPr/>
              <p:nvPr/>
            </p:nvSpPr>
            <p:spPr>
              <a:xfrm>
                <a:off x="7487577" y="2694356"/>
                <a:ext cx="363697" cy="575430"/>
              </a:xfrm>
              <a:custGeom>
                <a:avLst/>
                <a:gdLst>
                  <a:gd name="connsiteX0" fmla="*/ 89718 w 363697"/>
                  <a:gd name="connsiteY0" fmla="*/ 526002 h 575430"/>
                  <a:gd name="connsiteX1" fmla="*/ 60571 w 363697"/>
                  <a:gd name="connsiteY1" fmla="*/ 443706 h 575430"/>
                  <a:gd name="connsiteX2" fmla="*/ 129837 w 363697"/>
                  <a:gd name="connsiteY2" fmla="*/ 401529 h 575430"/>
                  <a:gd name="connsiteX3" fmla="*/ 307116 w 363697"/>
                  <a:gd name="connsiteY3" fmla="*/ 352837 h 575430"/>
                  <a:gd name="connsiteX4" fmla="*/ 285856 w 363697"/>
                  <a:gd name="connsiteY4" fmla="*/ 182073 h 575430"/>
                  <a:gd name="connsiteX5" fmla="*/ 263225 w 363697"/>
                  <a:gd name="connsiteY5" fmla="*/ 94633 h 575430"/>
                  <a:gd name="connsiteX6" fmla="*/ 336263 w 363697"/>
                  <a:gd name="connsiteY6" fmla="*/ 58972 h 575430"/>
                  <a:gd name="connsiteX7" fmla="*/ 335577 w 363697"/>
                  <a:gd name="connsiteY7" fmla="*/ 679 h 575430"/>
                  <a:gd name="connsiteX8" fmla="*/ 203560 w 363697"/>
                  <a:gd name="connsiteY8" fmla="*/ 121037 h 575430"/>
                  <a:gd name="connsiteX9" fmla="*/ 248137 w 363697"/>
                  <a:gd name="connsiteY9" fmla="*/ 235565 h 575430"/>
                  <a:gd name="connsiteX10" fmla="*/ 250881 w 363697"/>
                  <a:gd name="connsiteY10" fmla="*/ 328834 h 575430"/>
                  <a:gd name="connsiteX11" fmla="*/ 140810 w 363697"/>
                  <a:gd name="connsiteY11" fmla="*/ 342550 h 575430"/>
                  <a:gd name="connsiteX12" fmla="*/ 33482 w 363697"/>
                  <a:gd name="connsiteY12" fmla="*/ 376840 h 575430"/>
                  <a:gd name="connsiteX13" fmla="*/ 48913 w 363697"/>
                  <a:gd name="connsiteY13" fmla="*/ 567150 h 575430"/>
                  <a:gd name="connsiteX14" fmla="*/ 89718 w 363697"/>
                  <a:gd name="connsiteY14" fmla="*/ 526002 h 575430"/>
                  <a:gd name="connsiteX15" fmla="*/ 89718 w 363697"/>
                  <a:gd name="connsiteY15" fmla="*/ 526002 h 57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3697" h="575430">
                    <a:moveTo>
                      <a:pt x="89718" y="526002"/>
                    </a:moveTo>
                    <a:cubicBezTo>
                      <a:pt x="67772" y="504742"/>
                      <a:pt x="50970" y="474909"/>
                      <a:pt x="60571" y="443706"/>
                    </a:cubicBezTo>
                    <a:cubicBezTo>
                      <a:pt x="70172" y="411473"/>
                      <a:pt x="99319" y="402215"/>
                      <a:pt x="129837" y="401529"/>
                    </a:cubicBezTo>
                    <a:cubicBezTo>
                      <a:pt x="191216" y="400157"/>
                      <a:pt x="268369" y="415245"/>
                      <a:pt x="307116" y="352837"/>
                    </a:cubicBezTo>
                    <a:cubicBezTo>
                      <a:pt x="342092" y="297287"/>
                      <a:pt x="312260" y="233851"/>
                      <a:pt x="285856" y="182073"/>
                    </a:cubicBezTo>
                    <a:cubicBezTo>
                      <a:pt x="272140" y="156013"/>
                      <a:pt x="255338" y="125152"/>
                      <a:pt x="263225" y="94633"/>
                    </a:cubicBezTo>
                    <a:cubicBezTo>
                      <a:pt x="271112" y="62744"/>
                      <a:pt x="307802" y="56572"/>
                      <a:pt x="336263" y="58972"/>
                    </a:cubicBezTo>
                    <a:cubicBezTo>
                      <a:pt x="373296" y="62744"/>
                      <a:pt x="372610" y="4451"/>
                      <a:pt x="335577" y="679"/>
                    </a:cubicBezTo>
                    <a:cubicBezTo>
                      <a:pt x="261168" y="-6522"/>
                      <a:pt x="197045" y="44227"/>
                      <a:pt x="203560" y="121037"/>
                    </a:cubicBezTo>
                    <a:cubicBezTo>
                      <a:pt x="207332" y="163899"/>
                      <a:pt x="229964" y="198875"/>
                      <a:pt x="248137" y="235565"/>
                    </a:cubicBezTo>
                    <a:cubicBezTo>
                      <a:pt x="261168" y="261969"/>
                      <a:pt x="276598" y="304831"/>
                      <a:pt x="250881" y="328834"/>
                    </a:cubicBezTo>
                    <a:cubicBezTo>
                      <a:pt x="223792" y="354209"/>
                      <a:pt x="174414" y="343236"/>
                      <a:pt x="140810" y="342550"/>
                    </a:cubicBezTo>
                    <a:cubicBezTo>
                      <a:pt x="102062" y="341864"/>
                      <a:pt x="61943" y="348380"/>
                      <a:pt x="33482" y="376840"/>
                    </a:cubicBezTo>
                    <a:cubicBezTo>
                      <a:pt x="-21382" y="431704"/>
                      <a:pt x="-3551" y="518115"/>
                      <a:pt x="48913" y="567150"/>
                    </a:cubicBezTo>
                    <a:cubicBezTo>
                      <a:pt x="76687" y="593210"/>
                      <a:pt x="116807" y="551719"/>
                      <a:pt x="89718" y="526002"/>
                    </a:cubicBezTo>
                    <a:lnTo>
                      <a:pt x="89718" y="526002"/>
                    </a:lnTo>
                    <a:close/>
                  </a:path>
                </a:pathLst>
              </a:custGeom>
              <a:solidFill>
                <a:srgbClr val="EBDBCD"/>
              </a:solidFill>
              <a:ln w="3428"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8BF579A2-6AE5-456A-BA6C-A04F56281B57}"/>
                  </a:ext>
                </a:extLst>
              </p:cNvPr>
              <p:cNvSpPr/>
              <p:nvPr/>
            </p:nvSpPr>
            <p:spPr>
              <a:xfrm>
                <a:off x="7706269" y="2831143"/>
                <a:ext cx="325749" cy="568368"/>
              </a:xfrm>
              <a:custGeom>
                <a:avLst/>
                <a:gdLst>
                  <a:gd name="connsiteX0" fmla="*/ 67851 w 325749"/>
                  <a:gd name="connsiteY0" fmla="*/ 525689 h 568368"/>
                  <a:gd name="connsiteX1" fmla="*/ 159062 w 325749"/>
                  <a:gd name="connsiteY1" fmla="*/ 420075 h 568368"/>
                  <a:gd name="connsiteX2" fmla="*/ 310624 w 325749"/>
                  <a:gd name="connsiteY2" fmla="*/ 339837 h 568368"/>
                  <a:gd name="connsiteX3" fmla="*/ 305480 w 325749"/>
                  <a:gd name="connsiteY3" fmla="*/ 197533 h 568368"/>
                  <a:gd name="connsiteX4" fmla="*/ 316453 w 325749"/>
                  <a:gd name="connsiteY4" fmla="*/ 48715 h 568368"/>
                  <a:gd name="connsiteX5" fmla="*/ 274276 w 325749"/>
                  <a:gd name="connsiteY5" fmla="*/ 8595 h 568368"/>
                  <a:gd name="connsiteX6" fmla="*/ 231414 w 325749"/>
                  <a:gd name="connsiteY6" fmla="*/ 164615 h 568368"/>
                  <a:gd name="connsiteX7" fmla="*/ 241701 w 325749"/>
                  <a:gd name="connsiteY7" fmla="*/ 326464 h 568368"/>
                  <a:gd name="connsiteX8" fmla="*/ 147060 w 325749"/>
                  <a:gd name="connsiteY8" fmla="*/ 363497 h 568368"/>
                  <a:gd name="connsiteX9" fmla="*/ 56535 w 325749"/>
                  <a:gd name="connsiteY9" fmla="*/ 404988 h 568368"/>
                  <a:gd name="connsiteX10" fmla="*/ 17101 w 325749"/>
                  <a:gd name="connsiteY10" fmla="*/ 556550 h 568368"/>
                  <a:gd name="connsiteX11" fmla="*/ 67851 w 325749"/>
                  <a:gd name="connsiteY11" fmla="*/ 525689 h 568368"/>
                  <a:gd name="connsiteX12" fmla="*/ 67851 w 325749"/>
                  <a:gd name="connsiteY12" fmla="*/ 525689 h 56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5749" h="568368">
                    <a:moveTo>
                      <a:pt x="67851" y="525689"/>
                    </a:moveTo>
                    <a:cubicBezTo>
                      <a:pt x="27045" y="470139"/>
                      <a:pt x="122371" y="433791"/>
                      <a:pt x="159062" y="420075"/>
                    </a:cubicBezTo>
                    <a:cubicBezTo>
                      <a:pt x="208782" y="401902"/>
                      <a:pt x="280105" y="388186"/>
                      <a:pt x="310624" y="339837"/>
                    </a:cubicBezTo>
                    <a:cubicBezTo>
                      <a:pt x="337713" y="295946"/>
                      <a:pt x="323654" y="241425"/>
                      <a:pt x="305480" y="197533"/>
                    </a:cubicBezTo>
                    <a:cubicBezTo>
                      <a:pt x="284220" y="144384"/>
                      <a:pt x="271876" y="93292"/>
                      <a:pt x="316453" y="48715"/>
                    </a:cubicBezTo>
                    <a:cubicBezTo>
                      <a:pt x="342856" y="22654"/>
                      <a:pt x="301023" y="-17808"/>
                      <a:pt x="274276" y="8595"/>
                    </a:cubicBezTo>
                    <a:cubicBezTo>
                      <a:pt x="232785" y="49401"/>
                      <a:pt x="217355" y="108379"/>
                      <a:pt x="231414" y="164615"/>
                    </a:cubicBezTo>
                    <a:cubicBezTo>
                      <a:pt x="243072" y="209878"/>
                      <a:pt x="299994" y="291488"/>
                      <a:pt x="241701" y="326464"/>
                    </a:cubicBezTo>
                    <a:cubicBezTo>
                      <a:pt x="213240" y="343266"/>
                      <a:pt x="178264" y="351838"/>
                      <a:pt x="147060" y="363497"/>
                    </a:cubicBezTo>
                    <a:cubicBezTo>
                      <a:pt x="115857" y="375156"/>
                      <a:pt x="83624" y="385443"/>
                      <a:pt x="56535" y="404988"/>
                    </a:cubicBezTo>
                    <a:cubicBezTo>
                      <a:pt x="9214" y="437907"/>
                      <a:pt x="-20618" y="505458"/>
                      <a:pt x="17101" y="556550"/>
                    </a:cubicBezTo>
                    <a:cubicBezTo>
                      <a:pt x="40075" y="585354"/>
                      <a:pt x="89796" y="556207"/>
                      <a:pt x="67851" y="525689"/>
                    </a:cubicBezTo>
                    <a:lnTo>
                      <a:pt x="67851" y="525689"/>
                    </a:lnTo>
                    <a:close/>
                  </a:path>
                </a:pathLst>
              </a:custGeom>
              <a:solidFill>
                <a:srgbClr val="EBDBCD"/>
              </a:solidFill>
              <a:ln w="3428" cap="flat">
                <a:noFill/>
                <a:prstDash val="solid"/>
                <a:miter/>
              </a:ln>
            </p:spPr>
            <p:txBody>
              <a:bodyPr rtlCol="0" anchor="ctr"/>
              <a:lstStyle/>
              <a:p>
                <a:endParaRPr lang="zh-CN" altLang="en-US"/>
              </a:p>
            </p:txBody>
          </p:sp>
        </p:grpSp>
        <p:grpSp>
          <p:nvGrpSpPr>
            <p:cNvPr id="62" name="图形 51">
              <a:extLst>
                <a:ext uri="{FF2B5EF4-FFF2-40B4-BE49-F238E27FC236}">
                  <a16:creationId xmlns:a16="http://schemas.microsoft.com/office/drawing/2014/main" xmlns="" id="{8847856F-305D-4AD6-840B-2B003321A09C}"/>
                </a:ext>
              </a:extLst>
            </p:cNvPr>
            <p:cNvGrpSpPr/>
            <p:nvPr/>
          </p:nvGrpSpPr>
          <p:grpSpPr>
            <a:xfrm>
              <a:off x="3331510" y="838921"/>
              <a:ext cx="3722186" cy="4549590"/>
              <a:chOff x="3331510" y="838921"/>
              <a:chExt cx="3722186" cy="4549590"/>
            </a:xfrm>
          </p:grpSpPr>
          <p:sp>
            <p:nvSpPr>
              <p:cNvPr id="63" name="任意多边形: 形状 62">
                <a:extLst>
                  <a:ext uri="{FF2B5EF4-FFF2-40B4-BE49-F238E27FC236}">
                    <a16:creationId xmlns:a16="http://schemas.microsoft.com/office/drawing/2014/main" xmlns="" id="{CE6C8ADC-F5AC-4ED7-AE49-AD3287794328}"/>
                  </a:ext>
                </a:extLst>
              </p:cNvPr>
              <p:cNvSpPr/>
              <p:nvPr/>
            </p:nvSpPr>
            <p:spPr>
              <a:xfrm>
                <a:off x="3331510" y="838921"/>
                <a:ext cx="3722186" cy="4549590"/>
              </a:xfrm>
              <a:custGeom>
                <a:avLst/>
                <a:gdLst>
                  <a:gd name="connsiteX0" fmla="*/ 3595989 w 3722186"/>
                  <a:gd name="connsiteY0" fmla="*/ 4155259 h 4549590"/>
                  <a:gd name="connsiteX1" fmla="*/ 687854 w 3722186"/>
                  <a:gd name="connsiteY1" fmla="*/ 4548222 h 4549590"/>
                  <a:gd name="connsiteX2" fmla="*/ 523262 w 3722186"/>
                  <a:gd name="connsiteY2" fmla="*/ 4422721 h 4549590"/>
                  <a:gd name="connsiteX3" fmla="*/ 1368 w 3722186"/>
                  <a:gd name="connsiteY3" fmla="*/ 558923 h 4549590"/>
                  <a:gd name="connsiteX4" fmla="*/ 126870 w 3722186"/>
                  <a:gd name="connsiteY4" fmla="*/ 394331 h 4549590"/>
                  <a:gd name="connsiteX5" fmla="*/ 3034319 w 3722186"/>
                  <a:gd name="connsiteY5" fmla="*/ 1368 h 4549590"/>
                  <a:gd name="connsiteX6" fmla="*/ 3198911 w 3722186"/>
                  <a:gd name="connsiteY6" fmla="*/ 126870 h 4549590"/>
                  <a:gd name="connsiteX7" fmla="*/ 3720805 w 3722186"/>
                  <a:gd name="connsiteY7" fmla="*/ 3990667 h 4549590"/>
                  <a:gd name="connsiteX8" fmla="*/ 3595989 w 3722186"/>
                  <a:gd name="connsiteY8" fmla="*/ 4155259 h 454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2186" h="4549590">
                    <a:moveTo>
                      <a:pt x="3595989" y="4155259"/>
                    </a:moveTo>
                    <a:lnTo>
                      <a:pt x="687854" y="4548222"/>
                    </a:lnTo>
                    <a:cubicBezTo>
                      <a:pt x="607615" y="4559195"/>
                      <a:pt x="533892" y="4502960"/>
                      <a:pt x="523262" y="4422721"/>
                    </a:cubicBezTo>
                    <a:lnTo>
                      <a:pt x="1368" y="558923"/>
                    </a:lnTo>
                    <a:cubicBezTo>
                      <a:pt x="-9605" y="478685"/>
                      <a:pt x="46631" y="404961"/>
                      <a:pt x="126870" y="394331"/>
                    </a:cubicBezTo>
                    <a:lnTo>
                      <a:pt x="3034319" y="1368"/>
                    </a:lnTo>
                    <a:cubicBezTo>
                      <a:pt x="3114557" y="-9605"/>
                      <a:pt x="3188281" y="46631"/>
                      <a:pt x="3198911" y="126870"/>
                    </a:cubicBezTo>
                    <a:lnTo>
                      <a:pt x="3720805" y="3990667"/>
                    </a:lnTo>
                    <a:cubicBezTo>
                      <a:pt x="3731777" y="4071248"/>
                      <a:pt x="3676228" y="4144972"/>
                      <a:pt x="3595989" y="4155259"/>
                    </a:cubicBezTo>
                    <a:close/>
                  </a:path>
                </a:pathLst>
              </a:custGeom>
              <a:solidFill>
                <a:srgbClr val="B7E5FF"/>
              </a:solidFill>
              <a:ln w="3428" cap="flat">
                <a:noFill/>
                <a:prstDash val="solid"/>
                <a:miter/>
              </a:ln>
            </p:spPr>
            <p:txBody>
              <a:bodyPr rtlCol="0" anchor="ctr"/>
              <a:lstStyle/>
              <a:p>
                <a:endParaRPr lang="zh-CN" altLang="en-US" dirty="0"/>
              </a:p>
            </p:txBody>
          </p:sp>
          <p:grpSp>
            <p:nvGrpSpPr>
              <p:cNvPr id="64" name="图形 51">
                <a:extLst>
                  <a:ext uri="{FF2B5EF4-FFF2-40B4-BE49-F238E27FC236}">
                    <a16:creationId xmlns:a16="http://schemas.microsoft.com/office/drawing/2014/main" xmlns="" id="{8847856F-305D-4AD6-840B-2B003321A09C}"/>
                  </a:ext>
                </a:extLst>
              </p:cNvPr>
              <p:cNvGrpSpPr/>
              <p:nvPr/>
            </p:nvGrpSpPr>
            <p:grpSpPr>
              <a:xfrm>
                <a:off x="3947698" y="1602272"/>
                <a:ext cx="2470852" cy="2892645"/>
                <a:chOff x="3947698" y="1602272"/>
                <a:chExt cx="2470852" cy="2892645"/>
              </a:xfrm>
            </p:grpSpPr>
            <p:sp>
              <p:nvSpPr>
                <p:cNvPr id="65" name="任意多边形: 形状 64">
                  <a:extLst>
                    <a:ext uri="{FF2B5EF4-FFF2-40B4-BE49-F238E27FC236}">
                      <a16:creationId xmlns:a16="http://schemas.microsoft.com/office/drawing/2014/main" xmlns="" id="{AE2FBB97-C096-484D-823E-078860DCFEFC}"/>
                    </a:ext>
                  </a:extLst>
                </p:cNvPr>
                <p:cNvSpPr/>
                <p:nvPr/>
              </p:nvSpPr>
              <p:spPr>
                <a:xfrm>
                  <a:off x="3947698" y="1953342"/>
                  <a:ext cx="590473" cy="590473"/>
                </a:xfrm>
                <a:custGeom>
                  <a:avLst/>
                  <a:gdLst>
                    <a:gd name="connsiteX0" fmla="*/ 590474 w 590473"/>
                    <a:gd name="connsiteY0" fmla="*/ 295237 h 590473"/>
                    <a:gd name="connsiteX1" fmla="*/ 295237 w 590473"/>
                    <a:gd name="connsiteY1" fmla="*/ 590474 h 590473"/>
                    <a:gd name="connsiteX2" fmla="*/ 0 w 590473"/>
                    <a:gd name="connsiteY2" fmla="*/ 295237 h 590473"/>
                    <a:gd name="connsiteX3" fmla="*/ 295237 w 590473"/>
                    <a:gd name="connsiteY3" fmla="*/ 0 h 590473"/>
                    <a:gd name="connsiteX4" fmla="*/ 590474 w 590473"/>
                    <a:gd name="connsiteY4" fmla="*/ 295237 h 590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473" h="590473">
                      <a:moveTo>
                        <a:pt x="590474" y="295237"/>
                      </a:moveTo>
                      <a:cubicBezTo>
                        <a:pt x="590474" y="458292"/>
                        <a:pt x="458292" y="590474"/>
                        <a:pt x="295237" y="590474"/>
                      </a:cubicBezTo>
                      <a:cubicBezTo>
                        <a:pt x="132182" y="590474"/>
                        <a:pt x="0" y="458292"/>
                        <a:pt x="0" y="295237"/>
                      </a:cubicBezTo>
                      <a:cubicBezTo>
                        <a:pt x="0" y="132182"/>
                        <a:pt x="132182" y="0"/>
                        <a:pt x="295237" y="0"/>
                      </a:cubicBezTo>
                      <a:cubicBezTo>
                        <a:pt x="458292" y="0"/>
                        <a:pt x="590474" y="132182"/>
                        <a:pt x="590474" y="295237"/>
                      </a:cubicBezTo>
                      <a:close/>
                    </a:path>
                  </a:pathLst>
                </a:custGeom>
                <a:solidFill>
                  <a:srgbClr val="FFFFFF"/>
                </a:solidFill>
                <a:ln w="342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3FEE0E4-7FBA-4D9C-B7CC-E282322BE611}"/>
                    </a:ext>
                  </a:extLst>
                </p:cNvPr>
                <p:cNvSpPr/>
                <p:nvPr/>
              </p:nvSpPr>
              <p:spPr>
                <a:xfrm>
                  <a:off x="4079372" y="2928893"/>
                  <a:ext cx="590473" cy="590473"/>
                </a:xfrm>
                <a:custGeom>
                  <a:avLst/>
                  <a:gdLst>
                    <a:gd name="connsiteX0" fmla="*/ 590474 w 590473"/>
                    <a:gd name="connsiteY0" fmla="*/ 295237 h 590473"/>
                    <a:gd name="connsiteX1" fmla="*/ 295237 w 590473"/>
                    <a:gd name="connsiteY1" fmla="*/ 590474 h 590473"/>
                    <a:gd name="connsiteX2" fmla="*/ 0 w 590473"/>
                    <a:gd name="connsiteY2" fmla="*/ 295237 h 590473"/>
                    <a:gd name="connsiteX3" fmla="*/ 295237 w 590473"/>
                    <a:gd name="connsiteY3" fmla="*/ 0 h 590473"/>
                    <a:gd name="connsiteX4" fmla="*/ 590474 w 590473"/>
                    <a:gd name="connsiteY4" fmla="*/ 295237 h 590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473" h="590473">
                      <a:moveTo>
                        <a:pt x="590474" y="295237"/>
                      </a:moveTo>
                      <a:cubicBezTo>
                        <a:pt x="590474" y="458292"/>
                        <a:pt x="458292" y="590474"/>
                        <a:pt x="295237" y="590474"/>
                      </a:cubicBezTo>
                      <a:cubicBezTo>
                        <a:pt x="132182" y="590474"/>
                        <a:pt x="0" y="458291"/>
                        <a:pt x="0" y="295237"/>
                      </a:cubicBezTo>
                      <a:cubicBezTo>
                        <a:pt x="0" y="132182"/>
                        <a:pt x="132182" y="0"/>
                        <a:pt x="295237" y="0"/>
                      </a:cubicBezTo>
                      <a:cubicBezTo>
                        <a:pt x="458292" y="0"/>
                        <a:pt x="590474" y="132182"/>
                        <a:pt x="590474" y="295237"/>
                      </a:cubicBezTo>
                      <a:close/>
                    </a:path>
                  </a:pathLst>
                </a:custGeom>
                <a:solidFill>
                  <a:srgbClr val="FFFFFF"/>
                </a:solidFill>
                <a:ln w="342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45CDAE2A-C924-477D-B3B4-9187550137C5}"/>
                    </a:ext>
                  </a:extLst>
                </p:cNvPr>
                <p:cNvSpPr/>
                <p:nvPr/>
              </p:nvSpPr>
              <p:spPr>
                <a:xfrm>
                  <a:off x="4211388" y="3904443"/>
                  <a:ext cx="590473" cy="590473"/>
                </a:xfrm>
                <a:custGeom>
                  <a:avLst/>
                  <a:gdLst>
                    <a:gd name="connsiteX0" fmla="*/ 590474 w 590473"/>
                    <a:gd name="connsiteY0" fmla="*/ 295237 h 590473"/>
                    <a:gd name="connsiteX1" fmla="*/ 295237 w 590473"/>
                    <a:gd name="connsiteY1" fmla="*/ 590474 h 590473"/>
                    <a:gd name="connsiteX2" fmla="*/ 0 w 590473"/>
                    <a:gd name="connsiteY2" fmla="*/ 295237 h 590473"/>
                    <a:gd name="connsiteX3" fmla="*/ 295237 w 590473"/>
                    <a:gd name="connsiteY3" fmla="*/ 0 h 590473"/>
                    <a:gd name="connsiteX4" fmla="*/ 590474 w 590473"/>
                    <a:gd name="connsiteY4" fmla="*/ 295237 h 590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473" h="590473">
                      <a:moveTo>
                        <a:pt x="590474" y="295237"/>
                      </a:moveTo>
                      <a:cubicBezTo>
                        <a:pt x="590474" y="458292"/>
                        <a:pt x="458292" y="590474"/>
                        <a:pt x="295237" y="590474"/>
                      </a:cubicBezTo>
                      <a:cubicBezTo>
                        <a:pt x="132182" y="590474"/>
                        <a:pt x="0" y="458291"/>
                        <a:pt x="0" y="295237"/>
                      </a:cubicBezTo>
                      <a:cubicBezTo>
                        <a:pt x="0" y="132182"/>
                        <a:pt x="132182" y="0"/>
                        <a:pt x="295237" y="0"/>
                      </a:cubicBezTo>
                      <a:cubicBezTo>
                        <a:pt x="458292" y="0"/>
                        <a:pt x="590474" y="132182"/>
                        <a:pt x="590474" y="295237"/>
                      </a:cubicBezTo>
                      <a:close/>
                    </a:path>
                  </a:pathLst>
                </a:custGeom>
                <a:solidFill>
                  <a:srgbClr val="FFFFFF"/>
                </a:solidFill>
                <a:ln w="342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1307EA3-1049-4AE9-BF30-D176C4558E61}"/>
                    </a:ext>
                  </a:extLst>
                </p:cNvPr>
                <p:cNvSpPr/>
                <p:nvPr/>
              </p:nvSpPr>
              <p:spPr>
                <a:xfrm>
                  <a:off x="4807091" y="1794665"/>
                  <a:ext cx="1347225" cy="311182"/>
                </a:xfrm>
                <a:custGeom>
                  <a:avLst/>
                  <a:gdLst>
                    <a:gd name="connsiteX0" fmla="*/ 1282361 w 1347225"/>
                    <a:gd name="connsiteY0" fmla="*/ 148733 h 311182"/>
                    <a:gd name="connsiteX1" fmla="*/ 84611 w 1347225"/>
                    <a:gd name="connsiteY1" fmla="*/ 310582 h 311182"/>
                    <a:gd name="connsiteX2" fmla="*/ 600 w 1347225"/>
                    <a:gd name="connsiteY2" fmla="*/ 246460 h 311182"/>
                    <a:gd name="connsiteX3" fmla="*/ 600 w 1347225"/>
                    <a:gd name="connsiteY3" fmla="*/ 246460 h 311182"/>
                    <a:gd name="connsiteX4" fmla="*/ 64723 w 1347225"/>
                    <a:gd name="connsiteY4" fmla="*/ 162449 h 311182"/>
                    <a:gd name="connsiteX5" fmla="*/ 1262472 w 1347225"/>
                    <a:gd name="connsiteY5" fmla="*/ 600 h 311182"/>
                    <a:gd name="connsiteX6" fmla="*/ 1346483 w 1347225"/>
                    <a:gd name="connsiteY6" fmla="*/ 64723 h 311182"/>
                    <a:gd name="connsiteX7" fmla="*/ 1346483 w 1347225"/>
                    <a:gd name="connsiteY7" fmla="*/ 64723 h 311182"/>
                    <a:gd name="connsiteX8" fmla="*/ 1282361 w 1347225"/>
                    <a:gd name="connsiteY8" fmla="*/ 148733 h 31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225" h="311182">
                      <a:moveTo>
                        <a:pt x="1282361" y="148733"/>
                      </a:moveTo>
                      <a:lnTo>
                        <a:pt x="84611" y="310582"/>
                      </a:lnTo>
                      <a:cubicBezTo>
                        <a:pt x="43806" y="315726"/>
                        <a:pt x="6430" y="287265"/>
                        <a:pt x="600" y="246460"/>
                      </a:cubicBezTo>
                      <a:lnTo>
                        <a:pt x="600" y="246460"/>
                      </a:lnTo>
                      <a:cubicBezTo>
                        <a:pt x="-4543" y="205655"/>
                        <a:pt x="23918" y="168279"/>
                        <a:pt x="64723" y="162449"/>
                      </a:cubicBezTo>
                      <a:lnTo>
                        <a:pt x="1262472" y="600"/>
                      </a:lnTo>
                      <a:cubicBezTo>
                        <a:pt x="1303277" y="-4543"/>
                        <a:pt x="1340654" y="23918"/>
                        <a:pt x="1346483" y="64723"/>
                      </a:cubicBezTo>
                      <a:lnTo>
                        <a:pt x="1346483" y="64723"/>
                      </a:lnTo>
                      <a:cubicBezTo>
                        <a:pt x="1352312" y="105528"/>
                        <a:pt x="1323166" y="143590"/>
                        <a:pt x="1282361" y="148733"/>
                      </a:cubicBezTo>
                      <a:close/>
                    </a:path>
                  </a:pathLst>
                </a:custGeom>
                <a:solidFill>
                  <a:srgbClr val="61C7FF"/>
                </a:solidFill>
                <a:ln w="3428"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1736F9BB-03C5-4CAA-8983-FC64A7A79B2D}"/>
                    </a:ext>
                  </a:extLst>
                </p:cNvPr>
                <p:cNvSpPr/>
                <p:nvPr/>
              </p:nvSpPr>
              <p:spPr>
                <a:xfrm>
                  <a:off x="4841381" y="2107390"/>
                  <a:ext cx="932316" cy="254946"/>
                </a:xfrm>
                <a:custGeom>
                  <a:avLst/>
                  <a:gdLst>
                    <a:gd name="connsiteX0" fmla="*/ 867452 w 932316"/>
                    <a:gd name="connsiteY0" fmla="*/ 148733 h 254946"/>
                    <a:gd name="connsiteX1" fmla="*/ 84611 w 932316"/>
                    <a:gd name="connsiteY1" fmla="*/ 254346 h 254946"/>
                    <a:gd name="connsiteX2" fmla="*/ 600 w 932316"/>
                    <a:gd name="connsiteY2" fmla="*/ 190224 h 254946"/>
                    <a:gd name="connsiteX3" fmla="*/ 600 w 932316"/>
                    <a:gd name="connsiteY3" fmla="*/ 190224 h 254946"/>
                    <a:gd name="connsiteX4" fmla="*/ 64723 w 932316"/>
                    <a:gd name="connsiteY4" fmla="*/ 106214 h 254946"/>
                    <a:gd name="connsiteX5" fmla="*/ 847563 w 932316"/>
                    <a:gd name="connsiteY5" fmla="*/ 600 h 254946"/>
                    <a:gd name="connsiteX6" fmla="*/ 931574 w 932316"/>
                    <a:gd name="connsiteY6" fmla="*/ 64723 h 254946"/>
                    <a:gd name="connsiteX7" fmla="*/ 931574 w 932316"/>
                    <a:gd name="connsiteY7" fmla="*/ 64723 h 254946"/>
                    <a:gd name="connsiteX8" fmla="*/ 867452 w 932316"/>
                    <a:gd name="connsiteY8" fmla="*/ 148733 h 25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316" h="254946">
                      <a:moveTo>
                        <a:pt x="867452" y="148733"/>
                      </a:moveTo>
                      <a:lnTo>
                        <a:pt x="84611" y="254346"/>
                      </a:lnTo>
                      <a:cubicBezTo>
                        <a:pt x="43806" y="259490"/>
                        <a:pt x="6430" y="231029"/>
                        <a:pt x="600" y="190224"/>
                      </a:cubicBezTo>
                      <a:lnTo>
                        <a:pt x="600" y="190224"/>
                      </a:lnTo>
                      <a:cubicBezTo>
                        <a:pt x="-4543" y="149419"/>
                        <a:pt x="23918" y="112043"/>
                        <a:pt x="64723" y="106214"/>
                      </a:cubicBezTo>
                      <a:lnTo>
                        <a:pt x="847563" y="600"/>
                      </a:lnTo>
                      <a:cubicBezTo>
                        <a:pt x="888368" y="-4543"/>
                        <a:pt x="925745" y="23918"/>
                        <a:pt x="931574" y="64723"/>
                      </a:cubicBezTo>
                      <a:lnTo>
                        <a:pt x="931574" y="64723"/>
                      </a:lnTo>
                      <a:cubicBezTo>
                        <a:pt x="937403" y="105528"/>
                        <a:pt x="908257" y="142904"/>
                        <a:pt x="867452" y="148733"/>
                      </a:cubicBezTo>
                      <a:close/>
                    </a:path>
                  </a:pathLst>
                </a:custGeom>
                <a:solidFill>
                  <a:srgbClr val="61C7FF"/>
                </a:solidFill>
                <a:ln w="342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FEA444F8-87A7-461F-8D5E-20BF6C528EFF}"/>
                    </a:ext>
                  </a:extLst>
                </p:cNvPr>
                <p:cNvSpPr/>
                <p:nvPr/>
              </p:nvSpPr>
              <p:spPr>
                <a:xfrm>
                  <a:off x="5071467" y="3746795"/>
                  <a:ext cx="1347083" cy="311181"/>
                </a:xfrm>
                <a:custGeom>
                  <a:avLst/>
                  <a:gdLst>
                    <a:gd name="connsiteX0" fmla="*/ 1282361 w 1347083"/>
                    <a:gd name="connsiteY0" fmla="*/ 148733 h 311181"/>
                    <a:gd name="connsiteX1" fmla="*/ 84611 w 1347083"/>
                    <a:gd name="connsiteY1" fmla="*/ 310582 h 311181"/>
                    <a:gd name="connsiteX2" fmla="*/ 600 w 1347083"/>
                    <a:gd name="connsiteY2" fmla="*/ 246459 h 311181"/>
                    <a:gd name="connsiteX3" fmla="*/ 600 w 1347083"/>
                    <a:gd name="connsiteY3" fmla="*/ 246459 h 311181"/>
                    <a:gd name="connsiteX4" fmla="*/ 64723 w 1347083"/>
                    <a:gd name="connsiteY4" fmla="*/ 162449 h 311181"/>
                    <a:gd name="connsiteX5" fmla="*/ 1262473 w 1347083"/>
                    <a:gd name="connsiteY5" fmla="*/ 600 h 311181"/>
                    <a:gd name="connsiteX6" fmla="*/ 1346483 w 1347083"/>
                    <a:gd name="connsiteY6" fmla="*/ 64722 h 311181"/>
                    <a:gd name="connsiteX7" fmla="*/ 1346483 w 1347083"/>
                    <a:gd name="connsiteY7" fmla="*/ 64722 h 311181"/>
                    <a:gd name="connsiteX8" fmla="*/ 1282361 w 1347083"/>
                    <a:gd name="connsiteY8" fmla="*/ 148733 h 311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083" h="311181">
                      <a:moveTo>
                        <a:pt x="1282361" y="148733"/>
                      </a:moveTo>
                      <a:lnTo>
                        <a:pt x="84611" y="310582"/>
                      </a:lnTo>
                      <a:cubicBezTo>
                        <a:pt x="43806" y="315725"/>
                        <a:pt x="6430" y="287265"/>
                        <a:pt x="600" y="246459"/>
                      </a:cubicBezTo>
                      <a:lnTo>
                        <a:pt x="600" y="246459"/>
                      </a:lnTo>
                      <a:cubicBezTo>
                        <a:pt x="-4543" y="205654"/>
                        <a:pt x="23918" y="168278"/>
                        <a:pt x="64723" y="162449"/>
                      </a:cubicBezTo>
                      <a:lnTo>
                        <a:pt x="1262473" y="600"/>
                      </a:lnTo>
                      <a:cubicBezTo>
                        <a:pt x="1303277" y="-4543"/>
                        <a:pt x="1340654" y="23917"/>
                        <a:pt x="1346483" y="64722"/>
                      </a:cubicBezTo>
                      <a:lnTo>
                        <a:pt x="1346483" y="64722"/>
                      </a:lnTo>
                      <a:cubicBezTo>
                        <a:pt x="1351627" y="105185"/>
                        <a:pt x="1323166" y="142904"/>
                        <a:pt x="1282361" y="148733"/>
                      </a:cubicBezTo>
                      <a:close/>
                    </a:path>
                  </a:pathLst>
                </a:custGeom>
                <a:solidFill>
                  <a:srgbClr val="61C7FF"/>
                </a:solidFill>
                <a:ln w="342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F3CBB566-CB9F-4837-AC9A-15D93F10FB8D}"/>
                    </a:ext>
                  </a:extLst>
                </p:cNvPr>
                <p:cNvSpPr/>
                <p:nvPr/>
              </p:nvSpPr>
              <p:spPr>
                <a:xfrm>
                  <a:off x="5105414" y="4058834"/>
                  <a:ext cx="932173" cy="254946"/>
                </a:xfrm>
                <a:custGeom>
                  <a:avLst/>
                  <a:gdLst>
                    <a:gd name="connsiteX0" fmla="*/ 867452 w 932173"/>
                    <a:gd name="connsiteY0" fmla="*/ 148733 h 254946"/>
                    <a:gd name="connsiteX1" fmla="*/ 84611 w 932173"/>
                    <a:gd name="connsiteY1" fmla="*/ 254346 h 254946"/>
                    <a:gd name="connsiteX2" fmla="*/ 600 w 932173"/>
                    <a:gd name="connsiteY2" fmla="*/ 190224 h 254946"/>
                    <a:gd name="connsiteX3" fmla="*/ 600 w 932173"/>
                    <a:gd name="connsiteY3" fmla="*/ 190224 h 254946"/>
                    <a:gd name="connsiteX4" fmla="*/ 64723 w 932173"/>
                    <a:gd name="connsiteY4" fmla="*/ 106213 h 254946"/>
                    <a:gd name="connsiteX5" fmla="*/ 847563 w 932173"/>
                    <a:gd name="connsiteY5" fmla="*/ 600 h 254946"/>
                    <a:gd name="connsiteX6" fmla="*/ 931574 w 932173"/>
                    <a:gd name="connsiteY6" fmla="*/ 64722 h 254946"/>
                    <a:gd name="connsiteX7" fmla="*/ 931574 w 932173"/>
                    <a:gd name="connsiteY7" fmla="*/ 64722 h 254946"/>
                    <a:gd name="connsiteX8" fmla="*/ 867452 w 932173"/>
                    <a:gd name="connsiteY8" fmla="*/ 148733 h 25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73" h="254946">
                      <a:moveTo>
                        <a:pt x="867452" y="148733"/>
                      </a:moveTo>
                      <a:lnTo>
                        <a:pt x="84611" y="254346"/>
                      </a:lnTo>
                      <a:cubicBezTo>
                        <a:pt x="43806" y="259490"/>
                        <a:pt x="6430" y="231029"/>
                        <a:pt x="600" y="190224"/>
                      </a:cubicBezTo>
                      <a:lnTo>
                        <a:pt x="600" y="190224"/>
                      </a:lnTo>
                      <a:cubicBezTo>
                        <a:pt x="-4543" y="149419"/>
                        <a:pt x="23918" y="112043"/>
                        <a:pt x="64723" y="106213"/>
                      </a:cubicBezTo>
                      <a:lnTo>
                        <a:pt x="847563" y="600"/>
                      </a:lnTo>
                      <a:cubicBezTo>
                        <a:pt x="888368" y="-4543"/>
                        <a:pt x="925745" y="23917"/>
                        <a:pt x="931574" y="64722"/>
                      </a:cubicBezTo>
                      <a:lnTo>
                        <a:pt x="931574" y="64722"/>
                      </a:lnTo>
                      <a:cubicBezTo>
                        <a:pt x="936717" y="105185"/>
                        <a:pt x="908257" y="143589"/>
                        <a:pt x="867452" y="148733"/>
                      </a:cubicBezTo>
                      <a:close/>
                    </a:path>
                  </a:pathLst>
                </a:custGeom>
                <a:solidFill>
                  <a:srgbClr val="61C7FF"/>
                </a:solidFill>
                <a:ln w="3428"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7DCC7FF5-0BED-4988-A8A6-A1261FD5958F}"/>
                    </a:ext>
                  </a:extLst>
                </p:cNvPr>
                <p:cNvSpPr/>
                <p:nvPr/>
              </p:nvSpPr>
              <p:spPr>
                <a:xfrm>
                  <a:off x="4939107" y="2770558"/>
                  <a:ext cx="1347152" cy="311182"/>
                </a:xfrm>
                <a:custGeom>
                  <a:avLst/>
                  <a:gdLst>
                    <a:gd name="connsiteX0" fmla="*/ 1282361 w 1347152"/>
                    <a:gd name="connsiteY0" fmla="*/ 148733 h 311182"/>
                    <a:gd name="connsiteX1" fmla="*/ 84611 w 1347152"/>
                    <a:gd name="connsiteY1" fmla="*/ 310582 h 311182"/>
                    <a:gd name="connsiteX2" fmla="*/ 600 w 1347152"/>
                    <a:gd name="connsiteY2" fmla="*/ 246460 h 311182"/>
                    <a:gd name="connsiteX3" fmla="*/ 600 w 1347152"/>
                    <a:gd name="connsiteY3" fmla="*/ 246460 h 311182"/>
                    <a:gd name="connsiteX4" fmla="*/ 64723 w 1347152"/>
                    <a:gd name="connsiteY4" fmla="*/ 162449 h 311182"/>
                    <a:gd name="connsiteX5" fmla="*/ 1262472 w 1347152"/>
                    <a:gd name="connsiteY5" fmla="*/ 600 h 311182"/>
                    <a:gd name="connsiteX6" fmla="*/ 1346483 w 1347152"/>
                    <a:gd name="connsiteY6" fmla="*/ 64723 h 311182"/>
                    <a:gd name="connsiteX7" fmla="*/ 1346483 w 1347152"/>
                    <a:gd name="connsiteY7" fmla="*/ 64723 h 311182"/>
                    <a:gd name="connsiteX8" fmla="*/ 1282361 w 1347152"/>
                    <a:gd name="connsiteY8" fmla="*/ 148733 h 31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152" h="311182">
                      <a:moveTo>
                        <a:pt x="1282361" y="148733"/>
                      </a:moveTo>
                      <a:lnTo>
                        <a:pt x="84611" y="310582"/>
                      </a:lnTo>
                      <a:cubicBezTo>
                        <a:pt x="43806" y="315726"/>
                        <a:pt x="6430" y="287265"/>
                        <a:pt x="600" y="246460"/>
                      </a:cubicBezTo>
                      <a:lnTo>
                        <a:pt x="600" y="246460"/>
                      </a:lnTo>
                      <a:cubicBezTo>
                        <a:pt x="-4543" y="205655"/>
                        <a:pt x="23918" y="168279"/>
                        <a:pt x="64723" y="162449"/>
                      </a:cubicBezTo>
                      <a:lnTo>
                        <a:pt x="1262472" y="600"/>
                      </a:lnTo>
                      <a:cubicBezTo>
                        <a:pt x="1303277" y="-4543"/>
                        <a:pt x="1340654" y="23918"/>
                        <a:pt x="1346483" y="64723"/>
                      </a:cubicBezTo>
                      <a:lnTo>
                        <a:pt x="1346483" y="64723"/>
                      </a:lnTo>
                      <a:cubicBezTo>
                        <a:pt x="1351969" y="105871"/>
                        <a:pt x="1323166" y="143590"/>
                        <a:pt x="1282361" y="148733"/>
                      </a:cubicBezTo>
                      <a:close/>
                    </a:path>
                  </a:pathLst>
                </a:custGeom>
                <a:solidFill>
                  <a:srgbClr val="61C7FF"/>
                </a:solidFill>
                <a:ln w="3428"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B6FE4C52-D8C3-4665-A8FC-1754E5BB12CD}"/>
                    </a:ext>
                  </a:extLst>
                </p:cNvPr>
                <p:cNvSpPr/>
                <p:nvPr/>
              </p:nvSpPr>
              <p:spPr>
                <a:xfrm>
                  <a:off x="4973397" y="3083284"/>
                  <a:ext cx="932173" cy="254946"/>
                </a:xfrm>
                <a:custGeom>
                  <a:avLst/>
                  <a:gdLst>
                    <a:gd name="connsiteX0" fmla="*/ 867452 w 932173"/>
                    <a:gd name="connsiteY0" fmla="*/ 148733 h 254946"/>
                    <a:gd name="connsiteX1" fmla="*/ 84611 w 932173"/>
                    <a:gd name="connsiteY1" fmla="*/ 254346 h 254946"/>
                    <a:gd name="connsiteX2" fmla="*/ 600 w 932173"/>
                    <a:gd name="connsiteY2" fmla="*/ 190224 h 254946"/>
                    <a:gd name="connsiteX3" fmla="*/ 600 w 932173"/>
                    <a:gd name="connsiteY3" fmla="*/ 190224 h 254946"/>
                    <a:gd name="connsiteX4" fmla="*/ 64723 w 932173"/>
                    <a:gd name="connsiteY4" fmla="*/ 106213 h 254946"/>
                    <a:gd name="connsiteX5" fmla="*/ 847563 w 932173"/>
                    <a:gd name="connsiteY5" fmla="*/ 600 h 254946"/>
                    <a:gd name="connsiteX6" fmla="*/ 931574 w 932173"/>
                    <a:gd name="connsiteY6" fmla="*/ 64722 h 254946"/>
                    <a:gd name="connsiteX7" fmla="*/ 931574 w 932173"/>
                    <a:gd name="connsiteY7" fmla="*/ 64722 h 254946"/>
                    <a:gd name="connsiteX8" fmla="*/ 867452 w 932173"/>
                    <a:gd name="connsiteY8" fmla="*/ 148733 h 25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73" h="254946">
                      <a:moveTo>
                        <a:pt x="867452" y="148733"/>
                      </a:moveTo>
                      <a:lnTo>
                        <a:pt x="84611" y="254346"/>
                      </a:lnTo>
                      <a:cubicBezTo>
                        <a:pt x="43806" y="259490"/>
                        <a:pt x="6430" y="231029"/>
                        <a:pt x="600" y="190224"/>
                      </a:cubicBezTo>
                      <a:lnTo>
                        <a:pt x="600" y="190224"/>
                      </a:lnTo>
                      <a:cubicBezTo>
                        <a:pt x="-4543" y="149419"/>
                        <a:pt x="23918" y="112043"/>
                        <a:pt x="64723" y="106213"/>
                      </a:cubicBezTo>
                      <a:lnTo>
                        <a:pt x="847563" y="600"/>
                      </a:lnTo>
                      <a:cubicBezTo>
                        <a:pt x="888368" y="-4543"/>
                        <a:pt x="925745" y="23917"/>
                        <a:pt x="931574" y="64722"/>
                      </a:cubicBezTo>
                      <a:lnTo>
                        <a:pt x="931574" y="64722"/>
                      </a:lnTo>
                      <a:cubicBezTo>
                        <a:pt x="936717" y="105185"/>
                        <a:pt x="908257" y="142904"/>
                        <a:pt x="867452" y="148733"/>
                      </a:cubicBezTo>
                      <a:close/>
                    </a:path>
                  </a:pathLst>
                </a:custGeom>
                <a:solidFill>
                  <a:srgbClr val="61C7FF"/>
                </a:solidFill>
                <a:ln w="342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0653368-9F48-4C7B-B16F-4F7CA709D64B}"/>
                    </a:ext>
                  </a:extLst>
                </p:cNvPr>
                <p:cNvSpPr/>
                <p:nvPr/>
              </p:nvSpPr>
              <p:spPr>
                <a:xfrm>
                  <a:off x="3958529" y="1602272"/>
                  <a:ext cx="542072" cy="774454"/>
                </a:xfrm>
                <a:custGeom>
                  <a:avLst/>
                  <a:gdLst>
                    <a:gd name="connsiteX0" fmla="*/ 440426 w 542072"/>
                    <a:gd name="connsiteY0" fmla="*/ 31831 h 774454"/>
                    <a:gd name="connsiteX1" fmla="*/ 268976 w 542072"/>
                    <a:gd name="connsiteY1" fmla="*/ 445025 h 774454"/>
                    <a:gd name="connsiteX2" fmla="*/ 115699 w 542072"/>
                    <a:gd name="connsiteY2" fmla="*/ 352442 h 774454"/>
                    <a:gd name="connsiteX3" fmla="*/ 25174 w 542072"/>
                    <a:gd name="connsiteY3" fmla="*/ 390161 h 774454"/>
                    <a:gd name="connsiteX4" fmla="*/ 15572 w 542072"/>
                    <a:gd name="connsiteY4" fmla="*/ 406278 h 774454"/>
                    <a:gd name="connsiteX5" fmla="*/ 31003 w 542072"/>
                    <a:gd name="connsiteY5" fmla="*/ 519435 h 774454"/>
                    <a:gd name="connsiteX6" fmla="*/ 118442 w 542072"/>
                    <a:gd name="connsiteY6" fmla="*/ 577042 h 774454"/>
                    <a:gd name="connsiteX7" fmla="*/ 203139 w 542072"/>
                    <a:gd name="connsiteY7" fmla="*/ 719345 h 774454"/>
                    <a:gd name="connsiteX8" fmla="*/ 382475 w 542072"/>
                    <a:gd name="connsiteY8" fmla="*/ 695342 h 774454"/>
                    <a:gd name="connsiteX9" fmla="*/ 539181 w 542072"/>
                    <a:gd name="connsiteY9" fmla="*/ 72636 h 774454"/>
                    <a:gd name="connsiteX10" fmla="*/ 440426 w 542072"/>
                    <a:gd name="connsiteY10" fmla="*/ 31831 h 77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072" h="774454">
                      <a:moveTo>
                        <a:pt x="440426" y="31831"/>
                      </a:moveTo>
                      <a:cubicBezTo>
                        <a:pt x="375617" y="166591"/>
                        <a:pt x="318696" y="304436"/>
                        <a:pt x="268976" y="445025"/>
                      </a:cubicBezTo>
                      <a:cubicBezTo>
                        <a:pt x="228856" y="393248"/>
                        <a:pt x="178450" y="355186"/>
                        <a:pt x="115699" y="352442"/>
                      </a:cubicBezTo>
                      <a:cubicBezTo>
                        <a:pt x="83467" y="351071"/>
                        <a:pt x="42662" y="358958"/>
                        <a:pt x="25174" y="390161"/>
                      </a:cubicBezTo>
                      <a:cubicBezTo>
                        <a:pt x="22088" y="395305"/>
                        <a:pt x="18659" y="401134"/>
                        <a:pt x="15572" y="406278"/>
                      </a:cubicBezTo>
                      <a:cubicBezTo>
                        <a:pt x="-4659" y="440568"/>
                        <a:pt x="-10488" y="495775"/>
                        <a:pt x="31003" y="519435"/>
                      </a:cubicBezTo>
                      <a:cubicBezTo>
                        <a:pt x="63236" y="538294"/>
                        <a:pt x="93068" y="548581"/>
                        <a:pt x="118442" y="577042"/>
                      </a:cubicBezTo>
                      <a:cubicBezTo>
                        <a:pt x="154790" y="618533"/>
                        <a:pt x="180507" y="670311"/>
                        <a:pt x="203139" y="719345"/>
                      </a:cubicBezTo>
                      <a:cubicBezTo>
                        <a:pt x="243258" y="805413"/>
                        <a:pt x="364988" y="785525"/>
                        <a:pt x="382475" y="695342"/>
                      </a:cubicBezTo>
                      <a:cubicBezTo>
                        <a:pt x="423281" y="484802"/>
                        <a:pt x="476430" y="277004"/>
                        <a:pt x="539181" y="72636"/>
                      </a:cubicBezTo>
                      <a:cubicBezTo>
                        <a:pt x="559069" y="7828"/>
                        <a:pt x="470944" y="-30920"/>
                        <a:pt x="440426" y="31831"/>
                      </a:cubicBezTo>
                      <a:close/>
                    </a:path>
                  </a:pathLst>
                </a:custGeom>
                <a:solidFill>
                  <a:srgbClr val="2B7EE8"/>
                </a:solidFill>
                <a:ln w="3428" cap="flat">
                  <a:noFill/>
                  <a:prstDash val="solid"/>
                  <a:miter/>
                </a:ln>
              </p:spPr>
              <p:txBody>
                <a:bodyPr rtlCol="0" anchor="ctr"/>
                <a:lstStyle/>
                <a:p>
                  <a:endParaRPr lang="zh-CN" altLang="en-US"/>
                </a:p>
              </p:txBody>
            </p:sp>
          </p:grpSp>
        </p:grpSp>
        <p:grpSp>
          <p:nvGrpSpPr>
            <p:cNvPr id="75" name="图形 51">
              <a:extLst>
                <a:ext uri="{FF2B5EF4-FFF2-40B4-BE49-F238E27FC236}">
                  <a16:creationId xmlns:a16="http://schemas.microsoft.com/office/drawing/2014/main" xmlns="" id="{8847856F-305D-4AD6-840B-2B003321A09C}"/>
                </a:ext>
              </a:extLst>
            </p:cNvPr>
            <p:cNvGrpSpPr/>
            <p:nvPr/>
          </p:nvGrpSpPr>
          <p:grpSpPr>
            <a:xfrm>
              <a:off x="4576577" y="-543464"/>
              <a:ext cx="1846943" cy="2023262"/>
              <a:chOff x="4576577" y="-543464"/>
              <a:chExt cx="1846943" cy="2023262"/>
            </a:xfrm>
          </p:grpSpPr>
          <p:sp>
            <p:nvSpPr>
              <p:cNvPr id="76" name="任意多边形: 形状 75">
                <a:extLst>
                  <a:ext uri="{FF2B5EF4-FFF2-40B4-BE49-F238E27FC236}">
                    <a16:creationId xmlns:a16="http://schemas.microsoft.com/office/drawing/2014/main" xmlns="" id="{F9817B10-ECF5-4CA2-B1EC-C37BC91E5419}"/>
                  </a:ext>
                </a:extLst>
              </p:cNvPr>
              <p:cNvSpPr/>
              <p:nvPr/>
            </p:nvSpPr>
            <p:spPr>
              <a:xfrm>
                <a:off x="4760371" y="-543464"/>
                <a:ext cx="1663148" cy="1803120"/>
              </a:xfrm>
              <a:custGeom>
                <a:avLst/>
                <a:gdLst>
                  <a:gd name="connsiteX0" fmla="*/ 1635976 w 1663148"/>
                  <a:gd name="connsiteY0" fmla="*/ 108852 h 1803120"/>
                  <a:gd name="connsiteX1" fmla="*/ 1538249 w 1663148"/>
                  <a:gd name="connsiteY1" fmla="*/ 20727 h 1803120"/>
                  <a:gd name="connsiteX2" fmla="*/ 1423721 w 1663148"/>
                  <a:gd name="connsiteY2" fmla="*/ 26556 h 1803120"/>
                  <a:gd name="connsiteX3" fmla="*/ 0 w 1663148"/>
                  <a:gd name="connsiteY3" fmla="*/ 1606982 h 1803120"/>
                  <a:gd name="connsiteX4" fmla="*/ 218084 w 1663148"/>
                  <a:gd name="connsiteY4" fmla="*/ 1803121 h 1803120"/>
                  <a:gd name="connsiteX5" fmla="*/ 1642491 w 1663148"/>
                  <a:gd name="connsiteY5" fmla="*/ 223038 h 1803120"/>
                  <a:gd name="connsiteX6" fmla="*/ 1635976 w 1663148"/>
                  <a:gd name="connsiteY6" fmla="*/ 108852 h 180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148" h="1803120">
                    <a:moveTo>
                      <a:pt x="1635976" y="108852"/>
                    </a:moveTo>
                    <a:lnTo>
                      <a:pt x="1538249" y="20727"/>
                    </a:lnTo>
                    <a:cubicBezTo>
                      <a:pt x="1505331" y="-9106"/>
                      <a:pt x="1453553" y="-6363"/>
                      <a:pt x="1423721" y="26556"/>
                    </a:cubicBezTo>
                    <a:lnTo>
                      <a:pt x="0" y="1606982"/>
                    </a:lnTo>
                    <a:lnTo>
                      <a:pt x="218084" y="1803121"/>
                    </a:lnTo>
                    <a:lnTo>
                      <a:pt x="1642491" y="223038"/>
                    </a:lnTo>
                    <a:cubicBezTo>
                      <a:pt x="1672323" y="189776"/>
                      <a:pt x="1669580" y="138684"/>
                      <a:pt x="1635976" y="108852"/>
                    </a:cubicBezTo>
                    <a:close/>
                  </a:path>
                </a:pathLst>
              </a:custGeom>
              <a:solidFill>
                <a:srgbClr val="2B7EE8"/>
              </a:solidFill>
              <a:ln w="3428"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84BE0303-5C7D-449B-8F5A-396E48D3E1B5}"/>
                  </a:ext>
                </a:extLst>
              </p:cNvPr>
              <p:cNvSpPr/>
              <p:nvPr/>
            </p:nvSpPr>
            <p:spPr>
              <a:xfrm>
                <a:off x="4576577" y="1062831"/>
                <a:ext cx="400850" cy="416966"/>
              </a:xfrm>
              <a:custGeom>
                <a:avLst/>
                <a:gdLst>
                  <a:gd name="connsiteX0" fmla="*/ 400850 w 400850"/>
                  <a:gd name="connsiteY0" fmla="*/ 196825 h 416966"/>
                  <a:gd name="connsiteX1" fmla="*/ 182423 w 400850"/>
                  <a:gd name="connsiteY1" fmla="*/ 0 h 416966"/>
                  <a:gd name="connsiteX2" fmla="*/ 0 w 400850"/>
                  <a:gd name="connsiteY2" fmla="*/ 376161 h 416966"/>
                  <a:gd name="connsiteX3" fmla="*/ 45263 w 400850"/>
                  <a:gd name="connsiteY3" fmla="*/ 416966 h 416966"/>
                </a:gdLst>
                <a:ahLst/>
                <a:cxnLst>
                  <a:cxn ang="0">
                    <a:pos x="connsiteX0" y="connsiteY0"/>
                  </a:cxn>
                  <a:cxn ang="0">
                    <a:pos x="connsiteX1" y="connsiteY1"/>
                  </a:cxn>
                  <a:cxn ang="0">
                    <a:pos x="connsiteX2" y="connsiteY2"/>
                  </a:cxn>
                  <a:cxn ang="0">
                    <a:pos x="connsiteX3" y="connsiteY3"/>
                  </a:cxn>
                </a:cxnLst>
                <a:rect l="l" t="t" r="r" b="b"/>
                <a:pathLst>
                  <a:path w="400850" h="416966">
                    <a:moveTo>
                      <a:pt x="400850" y="196825"/>
                    </a:moveTo>
                    <a:lnTo>
                      <a:pt x="182423" y="0"/>
                    </a:lnTo>
                    <a:lnTo>
                      <a:pt x="0" y="376161"/>
                    </a:lnTo>
                    <a:lnTo>
                      <a:pt x="45263" y="416966"/>
                    </a:lnTo>
                    <a:close/>
                  </a:path>
                </a:pathLst>
              </a:custGeom>
              <a:solidFill>
                <a:srgbClr val="EBDBCD"/>
              </a:solidFill>
              <a:ln w="3428"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D7825D5-2215-41BC-8C45-EA93A7A115FE}"/>
                  </a:ext>
                </a:extLst>
              </p:cNvPr>
              <p:cNvSpPr/>
              <p:nvPr/>
            </p:nvSpPr>
            <p:spPr>
              <a:xfrm>
                <a:off x="4576577" y="1286402"/>
                <a:ext cx="192709" cy="193395"/>
              </a:xfrm>
              <a:custGeom>
                <a:avLst/>
                <a:gdLst>
                  <a:gd name="connsiteX0" fmla="*/ 117272 w 192709"/>
                  <a:gd name="connsiteY0" fmla="*/ 0 h 193395"/>
                  <a:gd name="connsiteX1" fmla="*/ 137160 w 192709"/>
                  <a:gd name="connsiteY1" fmla="*/ 46635 h 193395"/>
                  <a:gd name="connsiteX2" fmla="*/ 169050 w 192709"/>
                  <a:gd name="connsiteY2" fmla="*/ 60693 h 193395"/>
                  <a:gd name="connsiteX3" fmla="*/ 192710 w 192709"/>
                  <a:gd name="connsiteY3" fmla="*/ 102184 h 193395"/>
                  <a:gd name="connsiteX4" fmla="*/ 45263 w 192709"/>
                  <a:gd name="connsiteY4" fmla="*/ 193396 h 193395"/>
                  <a:gd name="connsiteX5" fmla="*/ 0 w 192709"/>
                  <a:gd name="connsiteY5" fmla="*/ 152591 h 193395"/>
                  <a:gd name="connsiteX6" fmla="*/ 73724 w 192709"/>
                  <a:gd name="connsiteY6" fmla="*/ 1372 h 19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709" h="193395">
                    <a:moveTo>
                      <a:pt x="117272" y="0"/>
                    </a:moveTo>
                    <a:lnTo>
                      <a:pt x="137160" y="46635"/>
                    </a:lnTo>
                    <a:lnTo>
                      <a:pt x="169050" y="60693"/>
                    </a:lnTo>
                    <a:lnTo>
                      <a:pt x="192710" y="102184"/>
                    </a:lnTo>
                    <a:lnTo>
                      <a:pt x="45263" y="193396"/>
                    </a:lnTo>
                    <a:lnTo>
                      <a:pt x="0" y="152591"/>
                    </a:lnTo>
                    <a:lnTo>
                      <a:pt x="73724" y="1372"/>
                    </a:lnTo>
                    <a:close/>
                  </a:path>
                </a:pathLst>
              </a:custGeom>
              <a:solidFill>
                <a:srgbClr val="2B7EE8"/>
              </a:solidFill>
              <a:ln w="3428" cap="flat">
                <a:noFill/>
                <a:prstDash val="solid"/>
                <a:miter/>
              </a:ln>
            </p:spPr>
            <p:txBody>
              <a:bodyPr rtlCol="0" anchor="ctr"/>
              <a:lstStyle/>
              <a:p>
                <a:endParaRPr lang="zh-CN" altLang="en-US"/>
              </a:p>
            </p:txBody>
          </p:sp>
        </p:grpSp>
        <p:sp>
          <p:nvSpPr>
            <p:cNvPr id="81" name="任意多边形: 形状 80">
              <a:extLst>
                <a:ext uri="{FF2B5EF4-FFF2-40B4-BE49-F238E27FC236}">
                  <a16:creationId xmlns:a16="http://schemas.microsoft.com/office/drawing/2014/main" xmlns="" id="{F6A97520-5A56-41EA-AC5D-2D0481CE3706}"/>
                </a:ext>
              </a:extLst>
            </p:cNvPr>
            <p:cNvSpPr/>
            <p:nvPr/>
          </p:nvSpPr>
          <p:spPr>
            <a:xfrm>
              <a:off x="2103456" y="4004913"/>
              <a:ext cx="2227821" cy="1334335"/>
            </a:xfrm>
            <a:custGeom>
              <a:avLst/>
              <a:gdLst>
                <a:gd name="connsiteX0" fmla="*/ 13499 w 2227821"/>
                <a:gd name="connsiteY0" fmla="*/ 0 h 1334335"/>
                <a:gd name="connsiteX1" fmla="*/ 18643 w 2227821"/>
                <a:gd name="connsiteY1" fmla="*/ 686 h 1334335"/>
                <a:gd name="connsiteX2" fmla="*/ 39217 w 2227821"/>
                <a:gd name="connsiteY2" fmla="*/ 6515 h 1334335"/>
                <a:gd name="connsiteX3" fmla="*/ 187350 w 2227821"/>
                <a:gd name="connsiteY3" fmla="*/ 51778 h 1334335"/>
                <a:gd name="connsiteX4" fmla="*/ 196265 w 2227821"/>
                <a:gd name="connsiteY4" fmla="*/ 69952 h 1334335"/>
                <a:gd name="connsiteX5" fmla="*/ 178091 w 2227821"/>
                <a:gd name="connsiteY5" fmla="*/ 78867 h 1334335"/>
                <a:gd name="connsiteX6" fmla="*/ 30987 w 2227821"/>
                <a:gd name="connsiteY6" fmla="*/ 34290 h 1334335"/>
                <a:gd name="connsiteX7" fmla="*/ 10413 w 2227821"/>
                <a:gd name="connsiteY7" fmla="*/ 28460 h 1334335"/>
                <a:gd name="connsiteX8" fmla="*/ 812 w 2227821"/>
                <a:gd name="connsiteY8" fmla="*/ 10287 h 1334335"/>
                <a:gd name="connsiteX9" fmla="*/ 13499 w 2227821"/>
                <a:gd name="connsiteY9" fmla="*/ 0 h 1334335"/>
                <a:gd name="connsiteX10" fmla="*/ 346112 w 2227821"/>
                <a:gd name="connsiteY10" fmla="*/ 112128 h 1334335"/>
                <a:gd name="connsiteX11" fmla="*/ 352627 w 2227821"/>
                <a:gd name="connsiteY11" fmla="*/ 113500 h 1334335"/>
                <a:gd name="connsiteX12" fmla="*/ 511390 w 2227821"/>
                <a:gd name="connsiteY12" fmla="*/ 193052 h 1334335"/>
                <a:gd name="connsiteX13" fmla="*/ 516534 w 2227821"/>
                <a:gd name="connsiteY13" fmla="*/ 213284 h 1334335"/>
                <a:gd name="connsiteX14" fmla="*/ 496303 w 2227821"/>
                <a:gd name="connsiteY14" fmla="*/ 218427 h 1334335"/>
                <a:gd name="connsiteX15" fmla="*/ 340969 w 2227821"/>
                <a:gd name="connsiteY15" fmla="*/ 140589 h 1334335"/>
                <a:gd name="connsiteX16" fmla="*/ 333082 w 2227821"/>
                <a:gd name="connsiteY16" fmla="*/ 121730 h 1334335"/>
                <a:gd name="connsiteX17" fmla="*/ 346112 w 2227821"/>
                <a:gd name="connsiteY17" fmla="*/ 112128 h 1334335"/>
                <a:gd name="connsiteX18" fmla="*/ 646150 w 2227821"/>
                <a:gd name="connsiteY18" fmla="*/ 292151 h 1334335"/>
                <a:gd name="connsiteX19" fmla="*/ 656437 w 2227821"/>
                <a:gd name="connsiteY19" fmla="*/ 295237 h 1334335"/>
                <a:gd name="connsiteX20" fmla="*/ 778166 w 2227821"/>
                <a:gd name="connsiteY20" fmla="*/ 425539 h 1334335"/>
                <a:gd name="connsiteX21" fmla="*/ 775423 w 2227821"/>
                <a:gd name="connsiteY21" fmla="*/ 445770 h 1334335"/>
                <a:gd name="connsiteX22" fmla="*/ 755192 w 2227821"/>
                <a:gd name="connsiteY22" fmla="*/ 443027 h 1334335"/>
                <a:gd name="connsiteX23" fmla="*/ 637234 w 2227821"/>
                <a:gd name="connsiteY23" fmla="*/ 317525 h 1334335"/>
                <a:gd name="connsiteX24" fmla="*/ 635863 w 2227821"/>
                <a:gd name="connsiteY24" fmla="*/ 297294 h 1334335"/>
                <a:gd name="connsiteX25" fmla="*/ 646150 w 2227821"/>
                <a:gd name="connsiteY25" fmla="*/ 292151 h 1334335"/>
                <a:gd name="connsiteX26" fmla="*/ 855662 w 2227821"/>
                <a:gd name="connsiteY26" fmla="*/ 570242 h 1334335"/>
                <a:gd name="connsiteX27" fmla="*/ 870063 w 2227821"/>
                <a:gd name="connsiteY27" fmla="*/ 578815 h 1334335"/>
                <a:gd name="connsiteX28" fmla="*/ 926985 w 2227821"/>
                <a:gd name="connsiteY28" fmla="*/ 747865 h 1334335"/>
                <a:gd name="connsiteX29" fmla="*/ 916012 w 2227821"/>
                <a:gd name="connsiteY29" fmla="*/ 765353 h 1334335"/>
                <a:gd name="connsiteX30" fmla="*/ 898524 w 2227821"/>
                <a:gd name="connsiteY30" fmla="*/ 754380 h 1334335"/>
                <a:gd name="connsiteX31" fmla="*/ 843660 w 2227821"/>
                <a:gd name="connsiteY31" fmla="*/ 591160 h 1334335"/>
                <a:gd name="connsiteX32" fmla="*/ 850861 w 2227821"/>
                <a:gd name="connsiteY32" fmla="*/ 571614 h 1334335"/>
                <a:gd name="connsiteX33" fmla="*/ 855662 w 2227821"/>
                <a:gd name="connsiteY33" fmla="*/ 570242 h 1334335"/>
                <a:gd name="connsiteX34" fmla="*/ 774737 w 2227821"/>
                <a:gd name="connsiteY34" fmla="*/ 762610 h 1334335"/>
                <a:gd name="connsiteX35" fmla="*/ 872464 w 2227821"/>
                <a:gd name="connsiteY35" fmla="*/ 761924 h 1334335"/>
                <a:gd name="connsiteX36" fmla="*/ 886180 w 2227821"/>
                <a:gd name="connsiteY36" fmla="*/ 777354 h 1334335"/>
                <a:gd name="connsiteX37" fmla="*/ 870749 w 2227821"/>
                <a:gd name="connsiteY37" fmla="*/ 791070 h 1334335"/>
                <a:gd name="connsiteX38" fmla="*/ 776795 w 2227821"/>
                <a:gd name="connsiteY38" fmla="*/ 791756 h 1334335"/>
                <a:gd name="connsiteX39" fmla="*/ 776795 w 2227821"/>
                <a:gd name="connsiteY39" fmla="*/ 791756 h 1334335"/>
                <a:gd name="connsiteX40" fmla="*/ 699642 w 2227821"/>
                <a:gd name="connsiteY40" fmla="*/ 802729 h 1334335"/>
                <a:gd name="connsiteX41" fmla="*/ 682840 w 2227821"/>
                <a:gd name="connsiteY41" fmla="*/ 791756 h 1334335"/>
                <a:gd name="connsiteX42" fmla="*/ 693813 w 2227821"/>
                <a:gd name="connsiteY42" fmla="*/ 774954 h 1334335"/>
                <a:gd name="connsiteX43" fmla="*/ 774737 w 2227821"/>
                <a:gd name="connsiteY43" fmla="*/ 762610 h 1334335"/>
                <a:gd name="connsiteX44" fmla="*/ 774737 w 2227821"/>
                <a:gd name="connsiteY44" fmla="*/ 762610 h 1334335"/>
                <a:gd name="connsiteX45" fmla="*/ 1042885 w 2227821"/>
                <a:gd name="connsiteY45" fmla="*/ 792442 h 1334335"/>
                <a:gd name="connsiteX46" fmla="*/ 1048029 w 2227821"/>
                <a:gd name="connsiteY46" fmla="*/ 793127 h 1334335"/>
                <a:gd name="connsiteX47" fmla="*/ 1215707 w 2227821"/>
                <a:gd name="connsiteY47" fmla="*/ 848678 h 1334335"/>
                <a:gd name="connsiteX48" fmla="*/ 1224279 w 2227821"/>
                <a:gd name="connsiteY48" fmla="*/ 867537 h 1334335"/>
                <a:gd name="connsiteX49" fmla="*/ 1205420 w 2227821"/>
                <a:gd name="connsiteY49" fmla="*/ 876110 h 1334335"/>
                <a:gd name="connsiteX50" fmla="*/ 1040485 w 2227821"/>
                <a:gd name="connsiteY50" fmla="*/ 821246 h 1334335"/>
                <a:gd name="connsiteX51" fmla="*/ 1030198 w 2227821"/>
                <a:gd name="connsiteY51" fmla="*/ 803758 h 1334335"/>
                <a:gd name="connsiteX52" fmla="*/ 1042885 w 2227821"/>
                <a:gd name="connsiteY52" fmla="*/ 792442 h 1334335"/>
                <a:gd name="connsiteX53" fmla="*/ 533336 w 2227821"/>
                <a:gd name="connsiteY53" fmla="*/ 838391 h 1334335"/>
                <a:gd name="connsiteX54" fmla="*/ 546366 w 2227821"/>
                <a:gd name="connsiteY54" fmla="*/ 844906 h 1334335"/>
                <a:gd name="connsiteX55" fmla="*/ 541908 w 2227821"/>
                <a:gd name="connsiteY55" fmla="*/ 865136 h 1334335"/>
                <a:gd name="connsiteX56" fmla="*/ 473328 w 2227821"/>
                <a:gd name="connsiteY56" fmla="*/ 922744 h 1334335"/>
                <a:gd name="connsiteX57" fmla="*/ 428751 w 2227821"/>
                <a:gd name="connsiteY57" fmla="*/ 986866 h 1334335"/>
                <a:gd name="connsiteX58" fmla="*/ 409206 w 2227821"/>
                <a:gd name="connsiteY58" fmla="*/ 993381 h 1334335"/>
                <a:gd name="connsiteX59" fmla="*/ 402691 w 2227821"/>
                <a:gd name="connsiteY59" fmla="*/ 973836 h 1334335"/>
                <a:gd name="connsiteX60" fmla="*/ 451726 w 2227821"/>
                <a:gd name="connsiteY60" fmla="*/ 903199 h 1334335"/>
                <a:gd name="connsiteX61" fmla="*/ 525449 w 2227821"/>
                <a:gd name="connsiteY61" fmla="*/ 841133 h 1334335"/>
                <a:gd name="connsiteX62" fmla="*/ 533336 w 2227821"/>
                <a:gd name="connsiteY62" fmla="*/ 838391 h 1334335"/>
                <a:gd name="connsiteX63" fmla="*/ 927671 w 2227821"/>
                <a:gd name="connsiteY63" fmla="*/ 910400 h 1334335"/>
                <a:gd name="connsiteX64" fmla="*/ 929728 w 2227821"/>
                <a:gd name="connsiteY64" fmla="*/ 910400 h 1334335"/>
                <a:gd name="connsiteX65" fmla="*/ 943444 w 2227821"/>
                <a:gd name="connsiteY65" fmla="*/ 925144 h 1334335"/>
                <a:gd name="connsiteX66" fmla="*/ 906411 w 2227821"/>
                <a:gd name="connsiteY66" fmla="*/ 1100709 h 1334335"/>
                <a:gd name="connsiteX67" fmla="*/ 887551 w 2227821"/>
                <a:gd name="connsiteY67" fmla="*/ 1108596 h 1334335"/>
                <a:gd name="connsiteX68" fmla="*/ 879665 w 2227821"/>
                <a:gd name="connsiteY68" fmla="*/ 1089736 h 1334335"/>
                <a:gd name="connsiteX69" fmla="*/ 914640 w 2227821"/>
                <a:gd name="connsiteY69" fmla="*/ 923429 h 1334335"/>
                <a:gd name="connsiteX70" fmla="*/ 927671 w 2227821"/>
                <a:gd name="connsiteY70" fmla="*/ 910400 h 1334335"/>
                <a:gd name="connsiteX71" fmla="*/ 1373098 w 2227821"/>
                <a:gd name="connsiteY71" fmla="*/ 912114 h 1334335"/>
                <a:gd name="connsiteX72" fmla="*/ 1379613 w 2227821"/>
                <a:gd name="connsiteY72" fmla="*/ 912800 h 1334335"/>
                <a:gd name="connsiteX73" fmla="*/ 1437220 w 2227821"/>
                <a:gd name="connsiteY73" fmla="*/ 934060 h 1334335"/>
                <a:gd name="connsiteX74" fmla="*/ 1544205 w 2227821"/>
                <a:gd name="connsiteY74" fmla="*/ 969721 h 1334335"/>
                <a:gd name="connsiteX75" fmla="*/ 1553806 w 2227821"/>
                <a:gd name="connsiteY75" fmla="*/ 987895 h 1334335"/>
                <a:gd name="connsiteX76" fmla="*/ 1535633 w 2227821"/>
                <a:gd name="connsiteY76" fmla="*/ 997496 h 1334335"/>
                <a:gd name="connsiteX77" fmla="*/ 1426933 w 2227821"/>
                <a:gd name="connsiteY77" fmla="*/ 961148 h 1334335"/>
                <a:gd name="connsiteX78" fmla="*/ 1368640 w 2227821"/>
                <a:gd name="connsiteY78" fmla="*/ 939203 h 1334335"/>
                <a:gd name="connsiteX79" fmla="*/ 1360068 w 2227821"/>
                <a:gd name="connsiteY79" fmla="*/ 920344 h 1334335"/>
                <a:gd name="connsiteX80" fmla="*/ 1373098 w 2227821"/>
                <a:gd name="connsiteY80" fmla="*/ 912114 h 1334335"/>
                <a:gd name="connsiteX81" fmla="*/ 2212174 w 2227821"/>
                <a:gd name="connsiteY81" fmla="*/ 905256 h 1334335"/>
                <a:gd name="connsiteX82" fmla="*/ 2225204 w 2227821"/>
                <a:gd name="connsiteY82" fmla="*/ 911085 h 1334335"/>
                <a:gd name="connsiteX83" fmla="*/ 2222118 w 2227821"/>
                <a:gd name="connsiteY83" fmla="*/ 931316 h 1334335"/>
                <a:gd name="connsiteX84" fmla="*/ 2063013 w 2227821"/>
                <a:gd name="connsiteY84" fmla="*/ 1014298 h 1334335"/>
                <a:gd name="connsiteX85" fmla="*/ 2044839 w 2227821"/>
                <a:gd name="connsiteY85" fmla="*/ 1005383 h 1334335"/>
                <a:gd name="connsiteX86" fmla="*/ 2053754 w 2227821"/>
                <a:gd name="connsiteY86" fmla="*/ 987209 h 1334335"/>
                <a:gd name="connsiteX87" fmla="*/ 2204630 w 2227821"/>
                <a:gd name="connsiteY87" fmla="*/ 908342 h 1334335"/>
                <a:gd name="connsiteX88" fmla="*/ 2212174 w 2227821"/>
                <a:gd name="connsiteY88" fmla="*/ 905256 h 1334335"/>
                <a:gd name="connsiteX89" fmla="*/ 1709826 w 2227821"/>
                <a:gd name="connsiteY89" fmla="*/ 1008812 h 1334335"/>
                <a:gd name="connsiteX90" fmla="*/ 1712912 w 2227821"/>
                <a:gd name="connsiteY90" fmla="*/ 1008812 h 1334335"/>
                <a:gd name="connsiteX91" fmla="*/ 1885048 w 2227821"/>
                <a:gd name="connsiteY91" fmla="*/ 1017727 h 1334335"/>
                <a:gd name="connsiteX92" fmla="*/ 1899792 w 2227821"/>
                <a:gd name="connsiteY92" fmla="*/ 1031443 h 1334335"/>
                <a:gd name="connsiteX93" fmla="*/ 1886076 w 2227821"/>
                <a:gd name="connsiteY93" fmla="*/ 1046188 h 1334335"/>
                <a:gd name="connsiteX94" fmla="*/ 1886076 w 2227821"/>
                <a:gd name="connsiteY94" fmla="*/ 1046188 h 1334335"/>
                <a:gd name="connsiteX95" fmla="*/ 1708111 w 2227821"/>
                <a:gd name="connsiteY95" fmla="*/ 1036586 h 1334335"/>
                <a:gd name="connsiteX96" fmla="*/ 1695767 w 2227821"/>
                <a:gd name="connsiteY96" fmla="*/ 1020470 h 1334335"/>
                <a:gd name="connsiteX97" fmla="*/ 1709826 w 2227821"/>
                <a:gd name="connsiteY97" fmla="*/ 1008812 h 1334335"/>
                <a:gd name="connsiteX98" fmla="*/ 383146 w 2227821"/>
                <a:gd name="connsiteY98" fmla="*/ 1135685 h 1334335"/>
                <a:gd name="connsiteX99" fmla="*/ 398576 w 2227821"/>
                <a:gd name="connsiteY99" fmla="*/ 1148715 h 1334335"/>
                <a:gd name="connsiteX100" fmla="*/ 457555 w 2227821"/>
                <a:gd name="connsiteY100" fmla="*/ 1267358 h 1334335"/>
                <a:gd name="connsiteX101" fmla="*/ 479500 w 2227821"/>
                <a:gd name="connsiteY101" fmla="*/ 1284161 h 1334335"/>
                <a:gd name="connsiteX102" fmla="*/ 483958 w 2227821"/>
                <a:gd name="connsiteY102" fmla="*/ 1304392 h 1334335"/>
                <a:gd name="connsiteX103" fmla="*/ 463727 w 2227821"/>
                <a:gd name="connsiteY103" fmla="*/ 1308849 h 1334335"/>
                <a:gd name="connsiteX104" fmla="*/ 438352 w 2227821"/>
                <a:gd name="connsiteY104" fmla="*/ 1289304 h 1334335"/>
                <a:gd name="connsiteX105" fmla="*/ 369772 w 2227821"/>
                <a:gd name="connsiteY105" fmla="*/ 1152830 h 1334335"/>
                <a:gd name="connsiteX106" fmla="*/ 382117 w 2227821"/>
                <a:gd name="connsiteY106" fmla="*/ 1136714 h 1334335"/>
                <a:gd name="connsiteX107" fmla="*/ 383146 w 2227821"/>
                <a:gd name="connsiteY107" fmla="*/ 1135685 h 1334335"/>
                <a:gd name="connsiteX108" fmla="*/ 793597 w 2227821"/>
                <a:gd name="connsiteY108" fmla="*/ 1225525 h 1334335"/>
                <a:gd name="connsiteX109" fmla="*/ 805255 w 2227821"/>
                <a:gd name="connsiteY109" fmla="*/ 1229982 h 1334335"/>
                <a:gd name="connsiteX110" fmla="*/ 803884 w 2227821"/>
                <a:gd name="connsiteY110" fmla="*/ 1250213 h 1334335"/>
                <a:gd name="connsiteX111" fmla="*/ 643407 w 2227821"/>
                <a:gd name="connsiteY111" fmla="*/ 1333881 h 1334335"/>
                <a:gd name="connsiteX112" fmla="*/ 625919 w 2227821"/>
                <a:gd name="connsiteY112" fmla="*/ 1322908 h 1334335"/>
                <a:gd name="connsiteX113" fmla="*/ 636891 w 2227821"/>
                <a:gd name="connsiteY113" fmla="*/ 1305420 h 1334335"/>
                <a:gd name="connsiteX114" fmla="*/ 784338 w 2227821"/>
                <a:gd name="connsiteY114" fmla="*/ 1228268 h 1334335"/>
                <a:gd name="connsiteX115" fmla="*/ 793597 w 2227821"/>
                <a:gd name="connsiteY115" fmla="*/ 1225525 h 133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227821" h="1334335">
                  <a:moveTo>
                    <a:pt x="13499" y="0"/>
                  </a:moveTo>
                  <a:cubicBezTo>
                    <a:pt x="15557" y="0"/>
                    <a:pt x="16585" y="0"/>
                    <a:pt x="18643" y="686"/>
                  </a:cubicBezTo>
                  <a:lnTo>
                    <a:pt x="39217" y="6515"/>
                  </a:lnTo>
                  <a:cubicBezTo>
                    <a:pt x="86537" y="20917"/>
                    <a:pt x="135572" y="34976"/>
                    <a:pt x="187350" y="51778"/>
                  </a:cubicBezTo>
                  <a:cubicBezTo>
                    <a:pt x="195236" y="54521"/>
                    <a:pt x="199008" y="62065"/>
                    <a:pt x="196265" y="69952"/>
                  </a:cubicBezTo>
                  <a:cubicBezTo>
                    <a:pt x="193522" y="77838"/>
                    <a:pt x="185978" y="81610"/>
                    <a:pt x="178091" y="78867"/>
                  </a:cubicBezTo>
                  <a:cubicBezTo>
                    <a:pt x="126999" y="62065"/>
                    <a:pt x="78307" y="47663"/>
                    <a:pt x="30987" y="34290"/>
                  </a:cubicBezTo>
                  <a:lnTo>
                    <a:pt x="10413" y="28460"/>
                  </a:lnTo>
                  <a:cubicBezTo>
                    <a:pt x="2527" y="26403"/>
                    <a:pt x="-1931" y="18173"/>
                    <a:pt x="812" y="10287"/>
                  </a:cubicBezTo>
                  <a:cubicBezTo>
                    <a:pt x="2527" y="4457"/>
                    <a:pt x="7670" y="686"/>
                    <a:pt x="13499" y="0"/>
                  </a:cubicBezTo>
                  <a:close/>
                  <a:moveTo>
                    <a:pt x="346112" y="112128"/>
                  </a:moveTo>
                  <a:cubicBezTo>
                    <a:pt x="348170" y="112128"/>
                    <a:pt x="350570" y="112128"/>
                    <a:pt x="352627" y="113500"/>
                  </a:cubicBezTo>
                  <a:cubicBezTo>
                    <a:pt x="410920" y="138188"/>
                    <a:pt x="462698" y="163906"/>
                    <a:pt x="511390" y="193052"/>
                  </a:cubicBezTo>
                  <a:cubicBezTo>
                    <a:pt x="518591" y="196825"/>
                    <a:pt x="520306" y="206083"/>
                    <a:pt x="516534" y="213284"/>
                  </a:cubicBezTo>
                  <a:cubicBezTo>
                    <a:pt x="512762" y="220484"/>
                    <a:pt x="503503" y="222199"/>
                    <a:pt x="496303" y="218427"/>
                  </a:cubicBezTo>
                  <a:cubicBezTo>
                    <a:pt x="448982" y="190652"/>
                    <a:pt x="397890" y="164592"/>
                    <a:pt x="340969" y="140589"/>
                  </a:cubicBezTo>
                  <a:cubicBezTo>
                    <a:pt x="333768" y="137503"/>
                    <a:pt x="329996" y="128930"/>
                    <a:pt x="333082" y="121730"/>
                  </a:cubicBezTo>
                  <a:cubicBezTo>
                    <a:pt x="336511" y="115900"/>
                    <a:pt x="340969" y="112814"/>
                    <a:pt x="346112" y="112128"/>
                  </a:cubicBezTo>
                  <a:close/>
                  <a:moveTo>
                    <a:pt x="646150" y="292151"/>
                  </a:moveTo>
                  <a:cubicBezTo>
                    <a:pt x="649922" y="292151"/>
                    <a:pt x="654036" y="292837"/>
                    <a:pt x="656437" y="295237"/>
                  </a:cubicBezTo>
                  <a:cubicBezTo>
                    <a:pt x="702385" y="334670"/>
                    <a:pt x="743190" y="378218"/>
                    <a:pt x="778166" y="425539"/>
                  </a:cubicBezTo>
                  <a:cubicBezTo>
                    <a:pt x="782624" y="432054"/>
                    <a:pt x="781252" y="440969"/>
                    <a:pt x="775423" y="445770"/>
                  </a:cubicBezTo>
                  <a:cubicBezTo>
                    <a:pt x="768908" y="450227"/>
                    <a:pt x="759993" y="448856"/>
                    <a:pt x="755192" y="443027"/>
                  </a:cubicBezTo>
                  <a:cubicBezTo>
                    <a:pt x="720902" y="397764"/>
                    <a:pt x="681468" y="355587"/>
                    <a:pt x="637234" y="317525"/>
                  </a:cubicBezTo>
                  <a:cubicBezTo>
                    <a:pt x="631405" y="312382"/>
                    <a:pt x="630719" y="303124"/>
                    <a:pt x="635863" y="297294"/>
                  </a:cubicBezTo>
                  <a:cubicBezTo>
                    <a:pt x="638949" y="293865"/>
                    <a:pt x="642035" y="292493"/>
                    <a:pt x="646150" y="292151"/>
                  </a:cubicBezTo>
                  <a:close/>
                  <a:moveTo>
                    <a:pt x="855662" y="570242"/>
                  </a:moveTo>
                  <a:cubicBezTo>
                    <a:pt x="861491" y="569557"/>
                    <a:pt x="867320" y="572986"/>
                    <a:pt x="870063" y="578815"/>
                  </a:cubicBezTo>
                  <a:cubicBezTo>
                    <a:pt x="895438" y="633336"/>
                    <a:pt x="914640" y="690257"/>
                    <a:pt x="926985" y="747865"/>
                  </a:cubicBezTo>
                  <a:cubicBezTo>
                    <a:pt x="929042" y="755752"/>
                    <a:pt x="923899" y="763295"/>
                    <a:pt x="916012" y="765353"/>
                  </a:cubicBezTo>
                  <a:cubicBezTo>
                    <a:pt x="908125" y="767410"/>
                    <a:pt x="900582" y="762266"/>
                    <a:pt x="898524" y="754380"/>
                  </a:cubicBezTo>
                  <a:cubicBezTo>
                    <a:pt x="886180" y="698830"/>
                    <a:pt x="868006" y="644309"/>
                    <a:pt x="843660" y="591160"/>
                  </a:cubicBezTo>
                  <a:cubicBezTo>
                    <a:pt x="840574" y="583958"/>
                    <a:pt x="843660" y="575729"/>
                    <a:pt x="850861" y="571614"/>
                  </a:cubicBezTo>
                  <a:cubicBezTo>
                    <a:pt x="852576" y="570242"/>
                    <a:pt x="853947" y="570242"/>
                    <a:pt x="855662" y="570242"/>
                  </a:cubicBezTo>
                  <a:close/>
                  <a:moveTo>
                    <a:pt x="774737" y="762610"/>
                  </a:moveTo>
                  <a:cubicBezTo>
                    <a:pt x="806627" y="759866"/>
                    <a:pt x="839545" y="759866"/>
                    <a:pt x="872464" y="761924"/>
                  </a:cubicBezTo>
                  <a:cubicBezTo>
                    <a:pt x="880350" y="762610"/>
                    <a:pt x="886866" y="769124"/>
                    <a:pt x="886180" y="777354"/>
                  </a:cubicBezTo>
                  <a:cubicBezTo>
                    <a:pt x="885494" y="785927"/>
                    <a:pt x="878979" y="791070"/>
                    <a:pt x="870749" y="791070"/>
                  </a:cubicBezTo>
                  <a:cubicBezTo>
                    <a:pt x="838860" y="789013"/>
                    <a:pt x="807313" y="789013"/>
                    <a:pt x="776795" y="791756"/>
                  </a:cubicBezTo>
                  <a:lnTo>
                    <a:pt x="776795" y="791756"/>
                  </a:lnTo>
                  <a:cubicBezTo>
                    <a:pt x="750391" y="793814"/>
                    <a:pt x="724331" y="797585"/>
                    <a:pt x="699642" y="802729"/>
                  </a:cubicBezTo>
                  <a:cubicBezTo>
                    <a:pt x="691755" y="804101"/>
                    <a:pt x="684212" y="799643"/>
                    <a:pt x="682840" y="791756"/>
                  </a:cubicBezTo>
                  <a:cubicBezTo>
                    <a:pt x="680783" y="783869"/>
                    <a:pt x="685926" y="776326"/>
                    <a:pt x="693813" y="774954"/>
                  </a:cubicBezTo>
                  <a:cubicBezTo>
                    <a:pt x="719873" y="768439"/>
                    <a:pt x="746962" y="764667"/>
                    <a:pt x="774737" y="762610"/>
                  </a:cubicBezTo>
                  <a:lnTo>
                    <a:pt x="774737" y="762610"/>
                  </a:lnTo>
                  <a:close/>
                  <a:moveTo>
                    <a:pt x="1042885" y="792442"/>
                  </a:moveTo>
                  <a:cubicBezTo>
                    <a:pt x="1044257" y="792442"/>
                    <a:pt x="1045971" y="792442"/>
                    <a:pt x="1048029" y="793127"/>
                  </a:cubicBezTo>
                  <a:cubicBezTo>
                    <a:pt x="1097749" y="806843"/>
                    <a:pt x="1149527" y="823646"/>
                    <a:pt x="1215707" y="848678"/>
                  </a:cubicBezTo>
                  <a:cubicBezTo>
                    <a:pt x="1223593" y="851420"/>
                    <a:pt x="1226680" y="859650"/>
                    <a:pt x="1224279" y="867537"/>
                  </a:cubicBezTo>
                  <a:cubicBezTo>
                    <a:pt x="1221536" y="875423"/>
                    <a:pt x="1213306" y="878510"/>
                    <a:pt x="1205420" y="876110"/>
                  </a:cubicBezTo>
                  <a:cubicBezTo>
                    <a:pt x="1139926" y="851420"/>
                    <a:pt x="1088834" y="833933"/>
                    <a:pt x="1040485" y="821246"/>
                  </a:cubicBezTo>
                  <a:cubicBezTo>
                    <a:pt x="1032598" y="819188"/>
                    <a:pt x="1028140" y="811644"/>
                    <a:pt x="1030198" y="803758"/>
                  </a:cubicBezTo>
                  <a:cubicBezTo>
                    <a:pt x="1031912" y="796900"/>
                    <a:pt x="1037056" y="793127"/>
                    <a:pt x="1042885" y="792442"/>
                  </a:cubicBezTo>
                  <a:close/>
                  <a:moveTo>
                    <a:pt x="533336" y="838391"/>
                  </a:moveTo>
                  <a:cubicBezTo>
                    <a:pt x="538479" y="837704"/>
                    <a:pt x="543623" y="840448"/>
                    <a:pt x="546366" y="844906"/>
                  </a:cubicBezTo>
                  <a:cubicBezTo>
                    <a:pt x="550824" y="851420"/>
                    <a:pt x="549109" y="860336"/>
                    <a:pt x="541908" y="865136"/>
                  </a:cubicBezTo>
                  <a:cubicBezTo>
                    <a:pt x="516534" y="881939"/>
                    <a:pt x="493216" y="900798"/>
                    <a:pt x="473328" y="922744"/>
                  </a:cubicBezTo>
                  <a:cubicBezTo>
                    <a:pt x="455840" y="941603"/>
                    <a:pt x="441096" y="962863"/>
                    <a:pt x="428751" y="986866"/>
                  </a:cubicBezTo>
                  <a:cubicBezTo>
                    <a:pt x="424979" y="994067"/>
                    <a:pt x="416407" y="996467"/>
                    <a:pt x="409206" y="993381"/>
                  </a:cubicBezTo>
                  <a:cubicBezTo>
                    <a:pt x="402005" y="989609"/>
                    <a:pt x="399605" y="981037"/>
                    <a:pt x="402691" y="973836"/>
                  </a:cubicBezTo>
                  <a:cubicBezTo>
                    <a:pt x="416407" y="947432"/>
                    <a:pt x="432523" y="924116"/>
                    <a:pt x="451726" y="903199"/>
                  </a:cubicBezTo>
                  <a:cubicBezTo>
                    <a:pt x="472985" y="879881"/>
                    <a:pt x="498360" y="859307"/>
                    <a:pt x="525449" y="841133"/>
                  </a:cubicBezTo>
                  <a:cubicBezTo>
                    <a:pt x="528878" y="839762"/>
                    <a:pt x="531278" y="839076"/>
                    <a:pt x="533336" y="838391"/>
                  </a:cubicBezTo>
                  <a:close/>
                  <a:moveTo>
                    <a:pt x="927671" y="910400"/>
                  </a:moveTo>
                  <a:cubicBezTo>
                    <a:pt x="928356" y="910400"/>
                    <a:pt x="929042" y="910400"/>
                    <a:pt x="929728" y="910400"/>
                  </a:cubicBezTo>
                  <a:cubicBezTo>
                    <a:pt x="937615" y="911085"/>
                    <a:pt x="944130" y="917600"/>
                    <a:pt x="943444" y="925144"/>
                  </a:cubicBezTo>
                  <a:cubicBezTo>
                    <a:pt x="940701" y="988580"/>
                    <a:pt x="928699" y="1047560"/>
                    <a:pt x="906411" y="1100709"/>
                  </a:cubicBezTo>
                  <a:cubicBezTo>
                    <a:pt x="903325" y="1107910"/>
                    <a:pt x="894752" y="1111682"/>
                    <a:pt x="887551" y="1108596"/>
                  </a:cubicBezTo>
                  <a:cubicBezTo>
                    <a:pt x="880350" y="1105510"/>
                    <a:pt x="876579" y="1096937"/>
                    <a:pt x="879665" y="1089736"/>
                  </a:cubicBezTo>
                  <a:cubicBezTo>
                    <a:pt x="900239" y="1039330"/>
                    <a:pt x="911897" y="983437"/>
                    <a:pt x="914640" y="923429"/>
                  </a:cubicBezTo>
                  <a:cubicBezTo>
                    <a:pt x="913955" y="916915"/>
                    <a:pt x="919784" y="911085"/>
                    <a:pt x="927671" y="910400"/>
                  </a:cubicBezTo>
                  <a:close/>
                  <a:moveTo>
                    <a:pt x="1373098" y="912114"/>
                  </a:moveTo>
                  <a:cubicBezTo>
                    <a:pt x="1375155" y="912114"/>
                    <a:pt x="1377556" y="912114"/>
                    <a:pt x="1379613" y="912800"/>
                  </a:cubicBezTo>
                  <a:cubicBezTo>
                    <a:pt x="1399158" y="920000"/>
                    <a:pt x="1417675" y="927545"/>
                    <a:pt x="1437220" y="934060"/>
                  </a:cubicBezTo>
                  <a:cubicBezTo>
                    <a:pt x="1474939" y="947776"/>
                    <a:pt x="1509572" y="959434"/>
                    <a:pt x="1544205" y="969721"/>
                  </a:cubicBezTo>
                  <a:cubicBezTo>
                    <a:pt x="1552092" y="972464"/>
                    <a:pt x="1556549" y="980008"/>
                    <a:pt x="1553806" y="987895"/>
                  </a:cubicBezTo>
                  <a:cubicBezTo>
                    <a:pt x="1551749" y="995782"/>
                    <a:pt x="1543519" y="1000239"/>
                    <a:pt x="1535633" y="997496"/>
                  </a:cubicBezTo>
                  <a:cubicBezTo>
                    <a:pt x="1500657" y="987209"/>
                    <a:pt x="1464995" y="975551"/>
                    <a:pt x="1426933" y="961148"/>
                  </a:cubicBezTo>
                  <a:cubicBezTo>
                    <a:pt x="1407388" y="953948"/>
                    <a:pt x="1388185" y="946747"/>
                    <a:pt x="1368640" y="939203"/>
                  </a:cubicBezTo>
                  <a:cubicBezTo>
                    <a:pt x="1361439" y="936460"/>
                    <a:pt x="1357667" y="928230"/>
                    <a:pt x="1360068" y="920344"/>
                  </a:cubicBezTo>
                  <a:cubicBezTo>
                    <a:pt x="1362811" y="916229"/>
                    <a:pt x="1367269" y="912114"/>
                    <a:pt x="1373098" y="912114"/>
                  </a:cubicBezTo>
                  <a:close/>
                  <a:moveTo>
                    <a:pt x="2212174" y="905256"/>
                  </a:moveTo>
                  <a:cubicBezTo>
                    <a:pt x="2216632" y="904570"/>
                    <a:pt x="2221775" y="907313"/>
                    <a:pt x="2225204" y="911085"/>
                  </a:cubicBezTo>
                  <a:cubicBezTo>
                    <a:pt x="2229662" y="917600"/>
                    <a:pt x="2228291" y="926516"/>
                    <a:pt x="2222118" y="931316"/>
                  </a:cubicBezTo>
                  <a:cubicBezTo>
                    <a:pt x="2174798" y="966292"/>
                    <a:pt x="2120963" y="994067"/>
                    <a:pt x="2063013" y="1014298"/>
                  </a:cubicBezTo>
                  <a:cubicBezTo>
                    <a:pt x="2055126" y="1017041"/>
                    <a:pt x="2047582" y="1012927"/>
                    <a:pt x="2044839" y="1005383"/>
                  </a:cubicBezTo>
                  <a:cubicBezTo>
                    <a:pt x="2042096" y="997839"/>
                    <a:pt x="2046211" y="989952"/>
                    <a:pt x="2053754" y="987209"/>
                  </a:cubicBezTo>
                  <a:cubicBezTo>
                    <a:pt x="2109304" y="968350"/>
                    <a:pt x="2160053" y="941946"/>
                    <a:pt x="2204630" y="908342"/>
                  </a:cubicBezTo>
                  <a:cubicBezTo>
                    <a:pt x="2206345" y="905599"/>
                    <a:pt x="2208745" y="905256"/>
                    <a:pt x="2212174" y="905256"/>
                  </a:cubicBezTo>
                  <a:close/>
                  <a:moveTo>
                    <a:pt x="1709826" y="1008812"/>
                  </a:moveTo>
                  <a:cubicBezTo>
                    <a:pt x="1711197" y="1008812"/>
                    <a:pt x="1711883" y="1008812"/>
                    <a:pt x="1712912" y="1008812"/>
                  </a:cubicBezTo>
                  <a:cubicBezTo>
                    <a:pt x="1773262" y="1017727"/>
                    <a:pt x="1830869" y="1021156"/>
                    <a:pt x="1885048" y="1017727"/>
                  </a:cubicBezTo>
                  <a:cubicBezTo>
                    <a:pt x="1892934" y="1017041"/>
                    <a:pt x="1899792" y="1023557"/>
                    <a:pt x="1899792" y="1031443"/>
                  </a:cubicBezTo>
                  <a:cubicBezTo>
                    <a:pt x="1900478" y="1039330"/>
                    <a:pt x="1893963" y="1046188"/>
                    <a:pt x="1886076" y="1046188"/>
                  </a:cubicBezTo>
                  <a:lnTo>
                    <a:pt x="1886076" y="1046188"/>
                  </a:lnTo>
                  <a:cubicBezTo>
                    <a:pt x="1829841" y="1049274"/>
                    <a:pt x="1770176" y="1046188"/>
                    <a:pt x="1708111" y="1036586"/>
                  </a:cubicBezTo>
                  <a:cubicBezTo>
                    <a:pt x="1700225" y="1035215"/>
                    <a:pt x="1694395" y="1028014"/>
                    <a:pt x="1695767" y="1020470"/>
                  </a:cubicBezTo>
                  <a:cubicBezTo>
                    <a:pt x="1697481" y="1013955"/>
                    <a:pt x="1703311" y="1009498"/>
                    <a:pt x="1709826" y="1008812"/>
                  </a:cubicBezTo>
                  <a:close/>
                  <a:moveTo>
                    <a:pt x="383146" y="1135685"/>
                  </a:moveTo>
                  <a:cubicBezTo>
                    <a:pt x="391032" y="1134999"/>
                    <a:pt x="397547" y="1140828"/>
                    <a:pt x="398576" y="1148715"/>
                  </a:cubicBezTo>
                  <a:cubicBezTo>
                    <a:pt x="404405" y="1197407"/>
                    <a:pt x="424979" y="1238212"/>
                    <a:pt x="457555" y="1267358"/>
                  </a:cubicBezTo>
                  <a:cubicBezTo>
                    <a:pt x="464756" y="1273188"/>
                    <a:pt x="471957" y="1279017"/>
                    <a:pt x="479500" y="1284161"/>
                  </a:cubicBezTo>
                  <a:cubicBezTo>
                    <a:pt x="486016" y="1288618"/>
                    <a:pt x="488073" y="1297191"/>
                    <a:pt x="483958" y="1304392"/>
                  </a:cubicBezTo>
                  <a:cubicBezTo>
                    <a:pt x="479500" y="1310907"/>
                    <a:pt x="470928" y="1312964"/>
                    <a:pt x="463727" y="1308849"/>
                  </a:cubicBezTo>
                  <a:cubicBezTo>
                    <a:pt x="454812" y="1303020"/>
                    <a:pt x="446239" y="1296505"/>
                    <a:pt x="438352" y="1289304"/>
                  </a:cubicBezTo>
                  <a:cubicBezTo>
                    <a:pt x="400291" y="1255014"/>
                    <a:pt x="376973" y="1208380"/>
                    <a:pt x="369772" y="1152830"/>
                  </a:cubicBezTo>
                  <a:cubicBezTo>
                    <a:pt x="369087" y="1144943"/>
                    <a:pt x="374230" y="1138085"/>
                    <a:pt x="382117" y="1136714"/>
                  </a:cubicBezTo>
                  <a:cubicBezTo>
                    <a:pt x="382460" y="1135685"/>
                    <a:pt x="383146" y="1135685"/>
                    <a:pt x="383146" y="1135685"/>
                  </a:cubicBezTo>
                  <a:close/>
                  <a:moveTo>
                    <a:pt x="793597" y="1225525"/>
                  </a:moveTo>
                  <a:cubicBezTo>
                    <a:pt x="798054" y="1224839"/>
                    <a:pt x="802169" y="1226896"/>
                    <a:pt x="805255" y="1229982"/>
                  </a:cubicBezTo>
                  <a:cubicBezTo>
                    <a:pt x="810399" y="1235812"/>
                    <a:pt x="809713" y="1244727"/>
                    <a:pt x="803884" y="1250213"/>
                  </a:cubicBezTo>
                  <a:cubicBezTo>
                    <a:pt x="757935" y="1291704"/>
                    <a:pt x="701014" y="1321537"/>
                    <a:pt x="643407" y="1333881"/>
                  </a:cubicBezTo>
                  <a:cubicBezTo>
                    <a:pt x="635520" y="1335938"/>
                    <a:pt x="627976" y="1330795"/>
                    <a:pt x="625919" y="1322908"/>
                  </a:cubicBezTo>
                  <a:cubicBezTo>
                    <a:pt x="623861" y="1315022"/>
                    <a:pt x="629005" y="1307478"/>
                    <a:pt x="636891" y="1305420"/>
                  </a:cubicBezTo>
                  <a:cubicBezTo>
                    <a:pt x="690041" y="1293762"/>
                    <a:pt x="742505" y="1266673"/>
                    <a:pt x="784338" y="1228268"/>
                  </a:cubicBezTo>
                  <a:cubicBezTo>
                    <a:pt x="787767" y="1226896"/>
                    <a:pt x="790854" y="1226210"/>
                    <a:pt x="793597" y="1225525"/>
                  </a:cubicBezTo>
                  <a:close/>
                </a:path>
              </a:pathLst>
            </a:custGeom>
            <a:solidFill>
              <a:srgbClr val="2B7EE8"/>
            </a:solidFill>
            <a:ln w="3428" cap="flat">
              <a:noFill/>
              <a:prstDash val="solid"/>
              <a:miter/>
            </a:ln>
          </p:spPr>
          <p:txBody>
            <a:bodyPr rtlCol="0" anchor="ctr"/>
            <a:lstStyle/>
            <a:p>
              <a:endParaRPr lang="zh-CN" altLang="en-US"/>
            </a:p>
          </p:txBody>
        </p:sp>
      </p:grpSp>
      <p:cxnSp>
        <p:nvCxnSpPr>
          <p:cNvPr id="84" name="直接连接符 83">
            <a:extLst>
              <a:ext uri="{FF2B5EF4-FFF2-40B4-BE49-F238E27FC236}">
                <a16:creationId xmlns:a16="http://schemas.microsoft.com/office/drawing/2014/main" xmlns="" id="{A786FB03-6A5F-473E-9AFB-AE6F61CC4CC0}"/>
              </a:ext>
            </a:extLst>
          </p:cNvPr>
          <p:cNvCxnSpPr>
            <a:cxnSpLocks/>
          </p:cNvCxnSpPr>
          <p:nvPr userDrawn="1"/>
        </p:nvCxnSpPr>
        <p:spPr>
          <a:xfrm flipH="1" flipV="1">
            <a:off x="10058400" y="6447098"/>
            <a:ext cx="1520415" cy="1"/>
          </a:xfrm>
          <a:prstGeom prst="line">
            <a:avLst/>
          </a:prstGeom>
          <a:ln>
            <a:solidFill>
              <a:srgbClr val="61C7FF">
                <a:alpha val="78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37C172BB-59BD-4994-B11D-0E356BFB290A}"/>
              </a:ext>
            </a:extLst>
          </p:cNvPr>
          <p:cNvCxnSpPr>
            <a:cxnSpLocks/>
          </p:cNvCxnSpPr>
          <p:nvPr userDrawn="1"/>
        </p:nvCxnSpPr>
        <p:spPr>
          <a:xfrm flipV="1">
            <a:off x="1536602" y="571868"/>
            <a:ext cx="0" cy="784492"/>
          </a:xfrm>
          <a:prstGeom prst="line">
            <a:avLst/>
          </a:prstGeom>
          <a:ln>
            <a:solidFill>
              <a:srgbClr val="61C7FF"/>
            </a:solidFill>
          </a:ln>
        </p:spPr>
        <p:style>
          <a:lnRef idx="1">
            <a:schemeClr val="accent1"/>
          </a:lnRef>
          <a:fillRef idx="0">
            <a:schemeClr val="accent1"/>
          </a:fillRef>
          <a:effectRef idx="0">
            <a:schemeClr val="accent1"/>
          </a:effectRef>
          <a:fontRef idx="minor">
            <a:schemeClr val="tx1"/>
          </a:fontRef>
        </p:style>
      </p:cxnSp>
      <p:grpSp>
        <p:nvGrpSpPr>
          <p:cNvPr id="93" name="组合 92">
            <a:extLst>
              <a:ext uri="{FF2B5EF4-FFF2-40B4-BE49-F238E27FC236}">
                <a16:creationId xmlns:a16="http://schemas.microsoft.com/office/drawing/2014/main" xmlns="" id="{75774B6D-BA06-4CCE-90B4-19CA7C92E421}"/>
              </a:ext>
            </a:extLst>
          </p:cNvPr>
          <p:cNvGrpSpPr/>
          <p:nvPr userDrawn="1"/>
        </p:nvGrpSpPr>
        <p:grpSpPr>
          <a:xfrm>
            <a:off x="6215605" y="0"/>
            <a:ext cx="5976395" cy="1795276"/>
            <a:chOff x="6863787" y="0"/>
            <a:chExt cx="5328213" cy="2643116"/>
          </a:xfrm>
        </p:grpSpPr>
        <p:sp>
          <p:nvSpPr>
            <p:cNvPr id="92" name="矩形 90">
              <a:extLst>
                <a:ext uri="{FF2B5EF4-FFF2-40B4-BE49-F238E27FC236}">
                  <a16:creationId xmlns:a16="http://schemas.microsoft.com/office/drawing/2014/main" xmlns="" id="{86ED10A5-2130-430B-A56C-645DD3FFED2A}"/>
                </a:ext>
              </a:extLst>
            </p:cNvPr>
            <p:cNvSpPr/>
            <p:nvPr userDrawn="1"/>
          </p:nvSpPr>
          <p:spPr>
            <a:xfrm>
              <a:off x="6863787" y="0"/>
              <a:ext cx="5328213" cy="2643116"/>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14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a16="http://schemas.microsoft.com/office/drawing/2014/main" xmlns="" id="{2E522CDD-B548-4028-BFB1-746B1C28396A}"/>
                </a:ext>
              </a:extLst>
            </p:cNvPr>
            <p:cNvSpPr/>
            <p:nvPr userDrawn="1"/>
          </p:nvSpPr>
          <p:spPr>
            <a:xfrm>
              <a:off x="7535119" y="0"/>
              <a:ext cx="4656881" cy="2322110"/>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7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a:extLst>
              <a:ext uri="{FF2B5EF4-FFF2-40B4-BE49-F238E27FC236}">
                <a16:creationId xmlns:a16="http://schemas.microsoft.com/office/drawing/2014/main" xmlns="" id="{B1050E83-ED7E-455E-B7DC-8B3B1DE62A71}"/>
              </a:ext>
            </a:extLst>
          </p:cNvPr>
          <p:cNvGrpSpPr/>
          <p:nvPr userDrawn="1"/>
        </p:nvGrpSpPr>
        <p:grpSpPr>
          <a:xfrm rot="10800000">
            <a:off x="-1" y="5998891"/>
            <a:ext cx="5976395" cy="873873"/>
            <a:chOff x="6863787" y="0"/>
            <a:chExt cx="5328213" cy="2643116"/>
          </a:xfrm>
        </p:grpSpPr>
        <p:sp>
          <p:nvSpPr>
            <p:cNvPr id="95" name="矩形 90">
              <a:extLst>
                <a:ext uri="{FF2B5EF4-FFF2-40B4-BE49-F238E27FC236}">
                  <a16:creationId xmlns:a16="http://schemas.microsoft.com/office/drawing/2014/main" xmlns="" id="{67E1642D-C63A-4869-BF6C-475578E369C2}"/>
                </a:ext>
              </a:extLst>
            </p:cNvPr>
            <p:cNvSpPr/>
            <p:nvPr userDrawn="1"/>
          </p:nvSpPr>
          <p:spPr>
            <a:xfrm>
              <a:off x="6863787" y="0"/>
              <a:ext cx="5328213" cy="2643116"/>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14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0">
              <a:extLst>
                <a:ext uri="{FF2B5EF4-FFF2-40B4-BE49-F238E27FC236}">
                  <a16:creationId xmlns:a16="http://schemas.microsoft.com/office/drawing/2014/main" xmlns="" id="{88809B94-FC2B-468F-BBD1-D6110A908D0A}"/>
                </a:ext>
              </a:extLst>
            </p:cNvPr>
            <p:cNvSpPr/>
            <p:nvPr userDrawn="1"/>
          </p:nvSpPr>
          <p:spPr>
            <a:xfrm>
              <a:off x="7535119" y="0"/>
              <a:ext cx="4656881" cy="2322110"/>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7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92913598"/>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descr="图片包含 室内, 建筑, 男人, 房间&#10;&#10;描述已自动生成">
            <a:extLst>
              <a:ext uri="{FF2B5EF4-FFF2-40B4-BE49-F238E27FC236}">
                <a16:creationId xmlns:a16="http://schemas.microsoft.com/office/drawing/2014/main" xmlns="" id="{084DF82B-83EB-4490-BD85-0237C3A22D1A}"/>
              </a:ext>
            </a:extLst>
          </p:cNvPr>
          <p:cNvPicPr>
            <a:picLocks noChangeAspect="1"/>
          </p:cNvPicPr>
          <p:nvPr userDrawn="1"/>
        </p:nvPicPr>
        <p:blipFill rotWithShape="1">
          <a:blip r:embed="rId2" cstate="print">
            <a:duotone>
              <a:schemeClr val="accent1">
                <a:shade val="45000"/>
                <a:satMod val="135000"/>
              </a:schemeClr>
              <a:prstClr val="white"/>
            </a:duotone>
            <a:alphaModFix amt="34000"/>
            <a:extLst>
              <a:ext uri="{28A0092B-C50C-407E-A947-70E740481C1C}">
                <a14:useLocalDpi xmlns:a14="http://schemas.microsoft.com/office/drawing/2010/main" val="0"/>
              </a:ext>
            </a:extLst>
          </a:blip>
          <a:srcRect t="4995" b="4995"/>
          <a:stretch/>
        </p:blipFill>
        <p:spPr>
          <a:xfrm>
            <a:off x="0" y="0"/>
            <a:ext cx="12192000" cy="6858000"/>
          </a:xfrm>
          <a:prstGeom prst="rect">
            <a:avLst/>
          </a:prstGeom>
        </p:spPr>
      </p:pic>
      <p:grpSp>
        <p:nvGrpSpPr>
          <p:cNvPr id="4" name="组合 3">
            <a:extLst>
              <a:ext uri="{FF2B5EF4-FFF2-40B4-BE49-F238E27FC236}">
                <a16:creationId xmlns:a16="http://schemas.microsoft.com/office/drawing/2014/main" xmlns="" id="{3AD242B9-6F4F-4A7D-84F1-5C24E526771E}"/>
              </a:ext>
            </a:extLst>
          </p:cNvPr>
          <p:cNvGrpSpPr/>
          <p:nvPr userDrawn="1"/>
        </p:nvGrpSpPr>
        <p:grpSpPr>
          <a:xfrm>
            <a:off x="6215605" y="0"/>
            <a:ext cx="5976395" cy="1795276"/>
            <a:chOff x="6863787" y="0"/>
            <a:chExt cx="5328213" cy="2643116"/>
          </a:xfrm>
        </p:grpSpPr>
        <p:sp>
          <p:nvSpPr>
            <p:cNvPr id="5" name="矩形 90">
              <a:extLst>
                <a:ext uri="{FF2B5EF4-FFF2-40B4-BE49-F238E27FC236}">
                  <a16:creationId xmlns:a16="http://schemas.microsoft.com/office/drawing/2014/main" xmlns="" id="{2CAC1ADD-95C9-430A-A89E-CCAB73CCCCAA}"/>
                </a:ext>
              </a:extLst>
            </p:cNvPr>
            <p:cNvSpPr/>
            <p:nvPr userDrawn="1"/>
          </p:nvSpPr>
          <p:spPr>
            <a:xfrm>
              <a:off x="6863787" y="0"/>
              <a:ext cx="5328213" cy="2643116"/>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14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0">
              <a:extLst>
                <a:ext uri="{FF2B5EF4-FFF2-40B4-BE49-F238E27FC236}">
                  <a16:creationId xmlns:a16="http://schemas.microsoft.com/office/drawing/2014/main" xmlns="" id="{EF6FF315-1BC1-41B7-AED6-261480C9F5A6}"/>
                </a:ext>
              </a:extLst>
            </p:cNvPr>
            <p:cNvSpPr/>
            <p:nvPr userDrawn="1"/>
          </p:nvSpPr>
          <p:spPr>
            <a:xfrm>
              <a:off x="7535119" y="0"/>
              <a:ext cx="4656881" cy="2322110"/>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7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89159C29-E05F-458B-9C3C-8D263F06FAB2}"/>
              </a:ext>
            </a:extLst>
          </p:cNvPr>
          <p:cNvGrpSpPr/>
          <p:nvPr userDrawn="1"/>
        </p:nvGrpSpPr>
        <p:grpSpPr>
          <a:xfrm rot="10800000">
            <a:off x="-1" y="5998891"/>
            <a:ext cx="5976395" cy="873873"/>
            <a:chOff x="6863787" y="0"/>
            <a:chExt cx="5328213" cy="2643116"/>
          </a:xfrm>
        </p:grpSpPr>
        <p:sp>
          <p:nvSpPr>
            <p:cNvPr id="8" name="矩形 90">
              <a:extLst>
                <a:ext uri="{FF2B5EF4-FFF2-40B4-BE49-F238E27FC236}">
                  <a16:creationId xmlns:a16="http://schemas.microsoft.com/office/drawing/2014/main" xmlns="" id="{D43E66DD-4C86-4661-94F5-B8A556C41114}"/>
                </a:ext>
              </a:extLst>
            </p:cNvPr>
            <p:cNvSpPr/>
            <p:nvPr userDrawn="1"/>
          </p:nvSpPr>
          <p:spPr>
            <a:xfrm>
              <a:off x="6863787" y="0"/>
              <a:ext cx="5328213" cy="2643116"/>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14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90">
              <a:extLst>
                <a:ext uri="{FF2B5EF4-FFF2-40B4-BE49-F238E27FC236}">
                  <a16:creationId xmlns:a16="http://schemas.microsoft.com/office/drawing/2014/main" xmlns="" id="{A592F7D9-EF31-45B8-9597-B369529D449F}"/>
                </a:ext>
              </a:extLst>
            </p:cNvPr>
            <p:cNvSpPr/>
            <p:nvPr userDrawn="1"/>
          </p:nvSpPr>
          <p:spPr>
            <a:xfrm>
              <a:off x="7535119" y="0"/>
              <a:ext cx="4656881" cy="2322110"/>
            </a:xfrm>
            <a:custGeom>
              <a:avLst/>
              <a:gdLst>
                <a:gd name="connsiteX0" fmla="*/ 0 w 4656881"/>
                <a:gd name="connsiteY0" fmla="*/ 0 h 2322110"/>
                <a:gd name="connsiteX1" fmla="*/ 4656881 w 4656881"/>
                <a:gd name="connsiteY1" fmla="*/ 0 h 2322110"/>
                <a:gd name="connsiteX2" fmla="*/ 4656881 w 4656881"/>
                <a:gd name="connsiteY2" fmla="*/ 2322110 h 2322110"/>
                <a:gd name="connsiteX3" fmla="*/ 0 w 4656881"/>
                <a:gd name="connsiteY3" fmla="*/ 2322110 h 2322110"/>
                <a:gd name="connsiteX4" fmla="*/ 0 w 4656881"/>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886849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11574 w 4668455"/>
                <a:gd name="connsiteY0" fmla="*/ 0 h 2322110"/>
                <a:gd name="connsiteX1" fmla="*/ 4668455 w 4668455"/>
                <a:gd name="connsiteY1" fmla="*/ 0 h 2322110"/>
                <a:gd name="connsiteX2" fmla="*/ 4668455 w 4668455"/>
                <a:gd name="connsiteY2" fmla="*/ 2322110 h 2322110"/>
                <a:gd name="connsiteX3" fmla="*/ 0 w 4668455"/>
                <a:gd name="connsiteY3" fmla="*/ 724804 h 2322110"/>
                <a:gd name="connsiteX4" fmla="*/ 11574 w 4668455"/>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 name="connsiteX0" fmla="*/ 0 w 4656881"/>
                <a:gd name="connsiteY0" fmla="*/ 0 h 2322110"/>
                <a:gd name="connsiteX1" fmla="*/ 4656881 w 4656881"/>
                <a:gd name="connsiteY1" fmla="*/ 0 h 2322110"/>
                <a:gd name="connsiteX2" fmla="*/ 4656881 w 4656881"/>
                <a:gd name="connsiteY2" fmla="*/ 2322110 h 2322110"/>
                <a:gd name="connsiteX3" fmla="*/ 11575 w 4656881"/>
                <a:gd name="connsiteY3" fmla="*/ 632207 h 2322110"/>
                <a:gd name="connsiteX4" fmla="*/ 0 w 4656881"/>
                <a:gd name="connsiteY4" fmla="*/ 0 h 2322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881" h="2322110">
                  <a:moveTo>
                    <a:pt x="0" y="0"/>
                  </a:moveTo>
                  <a:lnTo>
                    <a:pt x="4656881" y="0"/>
                  </a:lnTo>
                  <a:lnTo>
                    <a:pt x="4656881" y="2322110"/>
                  </a:lnTo>
                  <a:cubicBezTo>
                    <a:pt x="4096151" y="1230232"/>
                    <a:pt x="1046867" y="416147"/>
                    <a:pt x="11575" y="632207"/>
                  </a:cubicBezTo>
                  <a:lnTo>
                    <a:pt x="0" y="0"/>
                  </a:lnTo>
                  <a:close/>
                </a:path>
              </a:pathLst>
            </a:custGeom>
            <a:gradFill>
              <a:gsLst>
                <a:gs pos="97000">
                  <a:srgbClr val="14ABFF">
                    <a:alpha val="7000"/>
                  </a:srgbClr>
                </a:gs>
                <a:gs pos="0">
                  <a:srgbClr val="14AB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89813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2020/8/2</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725015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221854"/>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62" r:id="rId5"/>
    <p:sldLayoutId id="2147483663"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25" userDrawn="1">
          <p15:clr>
            <a:srgbClr val="F26B43"/>
          </p15:clr>
        </p15:guide>
        <p15:guide id="3" pos="7355" userDrawn="1">
          <p15:clr>
            <a:srgbClr val="F26B43"/>
          </p15:clr>
        </p15:guide>
        <p15:guide id="4" orient="horz" pos="232" userDrawn="1">
          <p15:clr>
            <a:srgbClr val="F26B43"/>
          </p15:clr>
        </p15:guide>
        <p15:guide id="5" orient="horz" pos="4088"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13.sv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3.svg"/><Relationship Id="rId18" Type="http://schemas.openxmlformats.org/officeDocument/2006/relationships/image" Target="../media/image31.png"/><Relationship Id="rId3" Type="http://schemas.openxmlformats.org/officeDocument/2006/relationships/image" Target="../media/image23.svg"/><Relationship Id="rId7" Type="http://schemas.openxmlformats.org/officeDocument/2006/relationships/image" Target="../media/image27.svg"/><Relationship Id="rId12" Type="http://schemas.openxmlformats.org/officeDocument/2006/relationships/image" Target="../media/image28.png"/><Relationship Id="rId17" Type="http://schemas.openxmlformats.org/officeDocument/2006/relationships/image" Target="../media/image37.svg"/><Relationship Id="rId2" Type="http://schemas.openxmlformats.org/officeDocument/2006/relationships/image" Target="../media/image23.png"/><Relationship Id="rId16" Type="http://schemas.openxmlformats.org/officeDocument/2006/relationships/image" Target="../media/image30.png"/><Relationship Id="rId20" Type="http://schemas.openxmlformats.org/officeDocument/2006/relationships/hyperlink" Target="https://gumroad.com/oblikstudio?recommended_by=library" TargetMode="External"/><Relationship Id="rId1" Type="http://schemas.openxmlformats.org/officeDocument/2006/relationships/slideLayout" Target="../slideLayouts/slideLayout5.xml"/><Relationship Id="rId6" Type="http://schemas.openxmlformats.org/officeDocument/2006/relationships/image" Target="../media/image25.png"/><Relationship Id="rId11" Type="http://schemas.openxmlformats.org/officeDocument/2006/relationships/image" Target="../media/image31.svg"/><Relationship Id="rId5" Type="http://schemas.openxmlformats.org/officeDocument/2006/relationships/image" Target="../media/image25.svg"/><Relationship Id="rId15" Type="http://schemas.openxmlformats.org/officeDocument/2006/relationships/image" Target="../media/image35.svg"/><Relationship Id="rId10" Type="http://schemas.openxmlformats.org/officeDocument/2006/relationships/image" Target="../media/image27.png"/><Relationship Id="rId19" Type="http://schemas.openxmlformats.org/officeDocument/2006/relationships/image" Target="../media/image39.svg"/><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9.svg"/><Relationship Id="rId5" Type="http://schemas.openxmlformats.org/officeDocument/2006/relationships/image" Target="../media/image6.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10.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2F6841DF-1576-4CBD-80FF-87D063DD7FD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t="4566" b="4566"/>
          <a:stretch>
            <a:fillRect/>
          </a:stretch>
        </p:blipFill>
        <p:spPr>
          <a:xfrm>
            <a:off x="355802" y="267220"/>
            <a:ext cx="732218" cy="665728"/>
          </a:xfrm>
        </p:spPr>
      </p:pic>
      <p:sp>
        <p:nvSpPr>
          <p:cNvPr id="3" name="文本占位符 2">
            <a:extLst>
              <a:ext uri="{FF2B5EF4-FFF2-40B4-BE49-F238E27FC236}">
                <a16:creationId xmlns:a16="http://schemas.microsoft.com/office/drawing/2014/main" xmlns="" id="{884649B0-B1BC-4F42-9B0B-F0478F5E76EF}"/>
              </a:ext>
            </a:extLst>
          </p:cNvPr>
          <p:cNvSpPr>
            <a:spLocks noGrp="1"/>
          </p:cNvSpPr>
          <p:nvPr>
            <p:ph type="body" sz="quarter" idx="11"/>
          </p:nvPr>
        </p:nvSpPr>
        <p:spPr>
          <a:xfrm>
            <a:off x="787405" y="2564281"/>
            <a:ext cx="4235450" cy="842767"/>
          </a:xfrm>
        </p:spPr>
        <p:txBody>
          <a:bodyPr/>
          <a:lstStyle/>
          <a:p>
            <a:r>
              <a:rPr lang="zh-CN" altLang="en-US" sz="4800" dirty="0"/>
              <a:t>工作总结模板</a:t>
            </a:r>
          </a:p>
        </p:txBody>
      </p:sp>
      <p:sp>
        <p:nvSpPr>
          <p:cNvPr id="5" name="文本框 4">
            <a:extLst>
              <a:ext uri="{FF2B5EF4-FFF2-40B4-BE49-F238E27FC236}">
                <a16:creationId xmlns:a16="http://schemas.microsoft.com/office/drawing/2014/main" xmlns="" id="{414289FE-0439-4BD3-9F99-91005991ED7A}"/>
              </a:ext>
            </a:extLst>
          </p:cNvPr>
          <p:cNvSpPr txBox="1"/>
          <p:nvPr/>
        </p:nvSpPr>
        <p:spPr>
          <a:xfrm>
            <a:off x="787405" y="1829564"/>
            <a:ext cx="2384058" cy="769441"/>
          </a:xfrm>
          <a:prstGeom prst="rect">
            <a:avLst/>
          </a:prstGeom>
        </p:spPr>
        <p:txBody>
          <a:bodyPr/>
          <a:lstStyle>
            <a:lvl1pPr indent="0">
              <a:lnSpc>
                <a:spcPct val="100000"/>
              </a:lnSpc>
              <a:spcBef>
                <a:spcPts val="1000"/>
              </a:spcBef>
              <a:buFont typeface="Arial" panose="020B0604020202020204" pitchFamily="34" charset="0"/>
              <a:buNone/>
              <a:defRPr sz="4400">
                <a:gradFill>
                  <a:gsLst>
                    <a:gs pos="0">
                      <a:schemeClr val="accent2"/>
                    </a:gs>
                    <a:gs pos="100000">
                      <a:schemeClr val="accent1"/>
                    </a:gs>
                  </a:gsLst>
                  <a:lin ang="5400000" scaled="1"/>
                </a:gradFill>
                <a:effectLst>
                  <a:outerShdw blurRad="279400" dir="5400000" algn="ctr" rotWithShape="0">
                    <a:srgbClr val="2B7EE8">
                      <a:alpha val="29000"/>
                    </a:srgbClr>
                  </a:outerShdw>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800" dirty="0"/>
              <a:t>插画风</a:t>
            </a:r>
            <a:endParaRPr lang="en-US" altLang="zh-CN" sz="4800" dirty="0"/>
          </a:p>
        </p:txBody>
      </p:sp>
      <p:sp>
        <p:nvSpPr>
          <p:cNvPr id="8" name="文本框 7">
            <a:extLst>
              <a:ext uri="{FF2B5EF4-FFF2-40B4-BE49-F238E27FC236}">
                <a16:creationId xmlns:a16="http://schemas.microsoft.com/office/drawing/2014/main" xmlns="" id="{16E3DE69-C475-4BAC-A36D-366D8833C77C}"/>
              </a:ext>
            </a:extLst>
          </p:cNvPr>
          <p:cNvSpPr txBox="1"/>
          <p:nvPr/>
        </p:nvSpPr>
        <p:spPr>
          <a:xfrm>
            <a:off x="833704" y="3421318"/>
            <a:ext cx="3773020" cy="646331"/>
          </a:xfrm>
          <a:prstGeom prst="rect">
            <a:avLst/>
          </a:prstGeom>
          <a:noFill/>
        </p:spPr>
        <p:txBody>
          <a:bodyPr wrap="square" rtlCol="0">
            <a:spAutoFit/>
          </a:bodyPr>
          <a:lstStyle/>
          <a:p>
            <a:r>
              <a:rPr lang="en-US" altLang="zh-CN"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Lorem ipsum dolor sit amet, consectetuer adipiscing elit. Maecenas porttitor congue massa. Fusce posuere, magna sed pulvinar ultricies, purus lectus </a:t>
            </a:r>
            <a:r>
              <a:rPr lang="en-US" altLang="zh-CN" sz="1200" dirty="0" err="1">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malesuada</a:t>
            </a:r>
            <a:r>
              <a:rPr lang="en-US" altLang="zh-CN"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 libero</a:t>
            </a:r>
            <a:endParaRPr lang="zh-CN" altLang="en-US"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endParaRPr>
          </a:p>
        </p:txBody>
      </p:sp>
      <p:sp>
        <p:nvSpPr>
          <p:cNvPr id="9" name="矩形: 圆角 8">
            <a:extLst>
              <a:ext uri="{FF2B5EF4-FFF2-40B4-BE49-F238E27FC236}">
                <a16:creationId xmlns:a16="http://schemas.microsoft.com/office/drawing/2014/main" xmlns="" id="{95A0961A-AD9B-45CC-8BA6-D386D4F6FD80}"/>
              </a:ext>
            </a:extLst>
          </p:cNvPr>
          <p:cNvSpPr/>
          <p:nvPr/>
        </p:nvSpPr>
        <p:spPr>
          <a:xfrm>
            <a:off x="934497" y="4254661"/>
            <a:ext cx="1725197" cy="463435"/>
          </a:xfrm>
          <a:prstGeom prst="roundRect">
            <a:avLst>
              <a:gd name="adj" fmla="val 41104"/>
            </a:avLst>
          </a:prstGeom>
          <a:solidFill>
            <a:srgbClr val="F4901E"/>
          </a:solidFill>
          <a:ln>
            <a:noFill/>
          </a:ln>
          <a:effectLst>
            <a:outerShdw blurRad="165100" dir="54000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汇报人：软软</a:t>
            </a:r>
          </a:p>
        </p:txBody>
      </p:sp>
      <p:sp>
        <p:nvSpPr>
          <p:cNvPr id="13" name="文本框 12">
            <a:extLst>
              <a:ext uri="{FF2B5EF4-FFF2-40B4-BE49-F238E27FC236}">
                <a16:creationId xmlns:a16="http://schemas.microsoft.com/office/drawing/2014/main" xmlns="" id="{50E84489-F7AD-44C9-A4F7-B7A3B000D1BF}"/>
              </a:ext>
            </a:extLst>
          </p:cNvPr>
          <p:cNvSpPr txBox="1"/>
          <p:nvPr/>
        </p:nvSpPr>
        <p:spPr>
          <a:xfrm>
            <a:off x="1088020" y="594033"/>
            <a:ext cx="1759352"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Bahnschrift SemiLight" panose="020B0502040204020203" pitchFamily="34" charset="0"/>
                <a:ea typeface="OPPOSans R" panose="00020600040101010101" pitchFamily="18" charset="-122"/>
                <a:cs typeface="OPPOSans R" panose="00020600040101010101" pitchFamily="18" charset="-122"/>
              </a:rPr>
              <a:t>2020</a:t>
            </a:r>
            <a:r>
              <a:rPr lang="en-US" altLang="zh-CN"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江苏</a:t>
            </a:r>
            <a:r>
              <a:rPr lang="en-US" altLang="zh-CN"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常州</a:t>
            </a:r>
          </a:p>
        </p:txBody>
      </p:sp>
      <p:sp>
        <p:nvSpPr>
          <p:cNvPr id="2" name="矩形 1">
            <a:extLst>
              <a:ext uri="{FF2B5EF4-FFF2-40B4-BE49-F238E27FC236}">
                <a16:creationId xmlns:a16="http://schemas.microsoft.com/office/drawing/2014/main" xmlns="" id="{BF0FBECE-6F6B-4E46-A8E1-42CA02E3596A}"/>
              </a:ext>
            </a:extLst>
          </p:cNvPr>
          <p:cNvSpPr/>
          <p:nvPr/>
        </p:nvSpPr>
        <p:spPr>
          <a:xfrm>
            <a:off x="477722" y="7088199"/>
            <a:ext cx="6200870" cy="625033"/>
          </a:xfrm>
          <a:prstGeom prst="rect">
            <a:avLst/>
          </a:prstGeom>
          <a:solidFill>
            <a:srgbClr val="D1EFFF"/>
          </a:solid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5C0A277B-B9F6-4F6D-AA89-3521269EAC70}"/>
              </a:ext>
            </a:extLst>
          </p:cNvPr>
          <p:cNvSpPr txBox="1"/>
          <p:nvPr/>
        </p:nvSpPr>
        <p:spPr>
          <a:xfrm>
            <a:off x="1304025" y="7251905"/>
            <a:ext cx="5185458" cy="369332"/>
          </a:xfrm>
          <a:prstGeom prst="rect">
            <a:avLst/>
          </a:prstGeom>
          <a:noFill/>
        </p:spPr>
        <p:txBody>
          <a:bodyPr wrap="square" rtlCol="0">
            <a:spAutoFit/>
          </a:bodyPr>
          <a:lstStyle/>
          <a:p>
            <a:r>
              <a:rPr lang="zh-CN" altLang="en-US" spc="100" dirty="0">
                <a:solidFill>
                  <a:schemeClr val="tx1">
                    <a:lumMod val="75000"/>
                    <a:lumOff val="25000"/>
                  </a:schemeClr>
                </a:solidFill>
              </a:rPr>
              <a:t>删除左上角电脑小图标即可插入自己公司</a:t>
            </a:r>
            <a:r>
              <a:rPr lang="en-US" altLang="zh-CN" spc="100" dirty="0">
                <a:solidFill>
                  <a:schemeClr val="tx1">
                    <a:lumMod val="75000"/>
                    <a:lumOff val="25000"/>
                  </a:schemeClr>
                </a:solidFill>
              </a:rPr>
              <a:t>logo</a:t>
            </a:r>
            <a:r>
              <a:rPr lang="zh-CN" altLang="en-US" spc="100" dirty="0">
                <a:solidFill>
                  <a:schemeClr val="tx1">
                    <a:lumMod val="75000"/>
                    <a:lumOff val="25000"/>
                  </a:schemeClr>
                </a:solidFill>
              </a:rPr>
              <a:t>哦</a:t>
            </a:r>
          </a:p>
        </p:txBody>
      </p:sp>
      <p:sp>
        <p:nvSpPr>
          <p:cNvPr id="11" name="light-bulb_115069">
            <a:extLst>
              <a:ext uri="{FF2B5EF4-FFF2-40B4-BE49-F238E27FC236}">
                <a16:creationId xmlns:a16="http://schemas.microsoft.com/office/drawing/2014/main" xmlns="" id="{EF344CA3-88AC-43D9-805F-705086CA6474}"/>
              </a:ext>
            </a:extLst>
          </p:cNvPr>
          <p:cNvSpPr>
            <a:spLocks noChangeAspect="1"/>
          </p:cNvSpPr>
          <p:nvPr/>
        </p:nvSpPr>
        <p:spPr bwMode="auto">
          <a:xfrm>
            <a:off x="728155" y="7187881"/>
            <a:ext cx="362340" cy="405694"/>
          </a:xfrm>
          <a:custGeom>
            <a:avLst/>
            <a:gdLst>
              <a:gd name="connsiteX0" fmla="*/ 489651 w 540813"/>
              <a:gd name="connsiteY0" fmla="*/ 253612 h 605522"/>
              <a:gd name="connsiteX1" fmla="*/ 524527 w 540813"/>
              <a:gd name="connsiteY1" fmla="*/ 253612 h 605522"/>
              <a:gd name="connsiteX2" fmla="*/ 540813 w 540813"/>
              <a:gd name="connsiteY2" fmla="*/ 270019 h 605522"/>
              <a:gd name="connsiteX3" fmla="*/ 524527 w 540813"/>
              <a:gd name="connsiteY3" fmla="*/ 286425 h 605522"/>
              <a:gd name="connsiteX4" fmla="*/ 489651 w 540813"/>
              <a:gd name="connsiteY4" fmla="*/ 286425 h 605522"/>
              <a:gd name="connsiteX5" fmla="*/ 473211 w 540813"/>
              <a:gd name="connsiteY5" fmla="*/ 270019 h 605522"/>
              <a:gd name="connsiteX6" fmla="*/ 489651 w 540813"/>
              <a:gd name="connsiteY6" fmla="*/ 253612 h 605522"/>
              <a:gd name="connsiteX7" fmla="*/ 16440 w 540813"/>
              <a:gd name="connsiteY7" fmla="*/ 253612 h 605522"/>
              <a:gd name="connsiteX8" fmla="*/ 51316 w 540813"/>
              <a:gd name="connsiteY8" fmla="*/ 253612 h 605522"/>
              <a:gd name="connsiteX9" fmla="*/ 67602 w 540813"/>
              <a:gd name="connsiteY9" fmla="*/ 270019 h 605522"/>
              <a:gd name="connsiteX10" fmla="*/ 51316 w 540813"/>
              <a:gd name="connsiteY10" fmla="*/ 286425 h 605522"/>
              <a:gd name="connsiteX11" fmla="*/ 16440 w 540813"/>
              <a:gd name="connsiteY11" fmla="*/ 286425 h 605522"/>
              <a:gd name="connsiteX12" fmla="*/ 0 w 540813"/>
              <a:gd name="connsiteY12" fmla="*/ 270019 h 605522"/>
              <a:gd name="connsiteX13" fmla="*/ 16440 w 540813"/>
              <a:gd name="connsiteY13" fmla="*/ 253612 h 605522"/>
              <a:gd name="connsiteX14" fmla="*/ 202792 w 540813"/>
              <a:gd name="connsiteY14" fmla="*/ 253583 h 605522"/>
              <a:gd name="connsiteX15" fmla="*/ 253336 w 540813"/>
              <a:gd name="connsiteY15" fmla="*/ 342412 h 605522"/>
              <a:gd name="connsiteX16" fmla="*/ 253336 w 540813"/>
              <a:gd name="connsiteY16" fmla="*/ 505187 h 605522"/>
              <a:gd name="connsiteX17" fmla="*/ 286212 w 540813"/>
              <a:gd name="connsiteY17" fmla="*/ 505187 h 605522"/>
              <a:gd name="connsiteX18" fmla="*/ 286212 w 540813"/>
              <a:gd name="connsiteY18" fmla="*/ 342412 h 605522"/>
              <a:gd name="connsiteX19" fmla="*/ 338138 w 540813"/>
              <a:gd name="connsiteY19" fmla="*/ 253583 h 605522"/>
              <a:gd name="connsiteX20" fmla="*/ 45888 w 540813"/>
              <a:gd name="connsiteY20" fmla="*/ 127247 h 605522"/>
              <a:gd name="connsiteX21" fmla="*/ 58372 w 540813"/>
              <a:gd name="connsiteY21" fmla="*/ 128859 h 605522"/>
              <a:gd name="connsiteX22" fmla="*/ 88485 w 540813"/>
              <a:gd name="connsiteY22" fmla="*/ 146359 h 605522"/>
              <a:gd name="connsiteX23" fmla="*/ 94477 w 540813"/>
              <a:gd name="connsiteY23" fmla="*/ 168618 h 605522"/>
              <a:gd name="connsiteX24" fmla="*/ 80189 w 540813"/>
              <a:gd name="connsiteY24" fmla="*/ 176908 h 605522"/>
              <a:gd name="connsiteX25" fmla="*/ 72046 w 540813"/>
              <a:gd name="connsiteY25" fmla="*/ 174605 h 605522"/>
              <a:gd name="connsiteX26" fmla="*/ 41932 w 540813"/>
              <a:gd name="connsiteY26" fmla="*/ 157259 h 605522"/>
              <a:gd name="connsiteX27" fmla="*/ 35940 w 540813"/>
              <a:gd name="connsiteY27" fmla="*/ 134846 h 605522"/>
              <a:gd name="connsiteX28" fmla="*/ 45888 w 540813"/>
              <a:gd name="connsiteY28" fmla="*/ 127247 h 605522"/>
              <a:gd name="connsiteX29" fmla="*/ 494104 w 540813"/>
              <a:gd name="connsiteY29" fmla="*/ 127057 h 605522"/>
              <a:gd name="connsiteX30" fmla="*/ 504109 w 540813"/>
              <a:gd name="connsiteY30" fmla="*/ 134703 h 605522"/>
              <a:gd name="connsiteX31" fmla="*/ 498117 w 540813"/>
              <a:gd name="connsiteY31" fmla="*/ 156932 h 605522"/>
              <a:gd name="connsiteX32" fmla="*/ 467850 w 540813"/>
              <a:gd name="connsiteY32" fmla="*/ 174409 h 605522"/>
              <a:gd name="connsiteX33" fmla="*/ 459707 w 540813"/>
              <a:gd name="connsiteY33" fmla="*/ 176555 h 605522"/>
              <a:gd name="connsiteX34" fmla="*/ 445572 w 540813"/>
              <a:gd name="connsiteY34" fmla="*/ 168430 h 605522"/>
              <a:gd name="connsiteX35" fmla="*/ 451564 w 540813"/>
              <a:gd name="connsiteY35" fmla="*/ 146048 h 605522"/>
              <a:gd name="connsiteX36" fmla="*/ 481678 w 540813"/>
              <a:gd name="connsiteY36" fmla="*/ 128724 h 605522"/>
              <a:gd name="connsiteX37" fmla="*/ 494104 w 540813"/>
              <a:gd name="connsiteY37" fmla="*/ 127057 h 605522"/>
              <a:gd name="connsiteX38" fmla="*/ 270542 w 540813"/>
              <a:gd name="connsiteY38" fmla="*/ 100626 h 605522"/>
              <a:gd name="connsiteX39" fmla="*/ 438917 w 540813"/>
              <a:gd name="connsiteY39" fmla="*/ 268925 h 605522"/>
              <a:gd name="connsiteX40" fmla="*/ 372243 w 540813"/>
              <a:gd name="connsiteY40" fmla="*/ 403011 h 605522"/>
              <a:gd name="connsiteX41" fmla="*/ 372243 w 540813"/>
              <a:gd name="connsiteY41" fmla="*/ 422342 h 605522"/>
              <a:gd name="connsiteX42" fmla="*/ 337370 w 540813"/>
              <a:gd name="connsiteY42" fmla="*/ 498897 h 605522"/>
              <a:gd name="connsiteX43" fmla="*/ 337370 w 540813"/>
              <a:gd name="connsiteY43" fmla="*/ 572691 h 605522"/>
              <a:gd name="connsiteX44" fmla="*/ 303264 w 540813"/>
              <a:gd name="connsiteY44" fmla="*/ 572691 h 605522"/>
              <a:gd name="connsiteX45" fmla="*/ 270388 w 540813"/>
              <a:gd name="connsiteY45" fmla="*/ 605522 h 605522"/>
              <a:gd name="connsiteX46" fmla="*/ 237666 w 540813"/>
              <a:gd name="connsiteY46" fmla="*/ 572691 h 605522"/>
              <a:gd name="connsiteX47" fmla="*/ 202178 w 540813"/>
              <a:gd name="connsiteY47" fmla="*/ 572691 h 605522"/>
              <a:gd name="connsiteX48" fmla="*/ 202178 w 540813"/>
              <a:gd name="connsiteY48" fmla="*/ 497056 h 605522"/>
              <a:gd name="connsiteX49" fmla="*/ 204789 w 540813"/>
              <a:gd name="connsiteY49" fmla="*/ 497056 h 605522"/>
              <a:gd name="connsiteX50" fmla="*/ 171452 w 540813"/>
              <a:gd name="connsiteY50" fmla="*/ 422342 h 605522"/>
              <a:gd name="connsiteX51" fmla="*/ 171452 w 540813"/>
              <a:gd name="connsiteY51" fmla="*/ 404546 h 605522"/>
              <a:gd name="connsiteX52" fmla="*/ 102320 w 540813"/>
              <a:gd name="connsiteY52" fmla="*/ 268925 h 605522"/>
              <a:gd name="connsiteX53" fmla="*/ 270542 w 540813"/>
              <a:gd name="connsiteY53" fmla="*/ 100626 h 605522"/>
              <a:gd name="connsiteX54" fmla="*/ 392894 w 540813"/>
              <a:gd name="connsiteY54" fmla="*/ 34451 h 605522"/>
              <a:gd name="connsiteX55" fmla="*/ 405315 w 540813"/>
              <a:gd name="connsiteY55" fmla="*/ 36062 h 605522"/>
              <a:gd name="connsiteX56" fmla="*/ 411305 w 540813"/>
              <a:gd name="connsiteY56" fmla="*/ 58461 h 605522"/>
              <a:gd name="connsiteX57" fmla="*/ 393950 w 540813"/>
              <a:gd name="connsiteY57" fmla="*/ 88530 h 605522"/>
              <a:gd name="connsiteX58" fmla="*/ 379667 w 540813"/>
              <a:gd name="connsiteY58" fmla="*/ 96815 h 605522"/>
              <a:gd name="connsiteX59" fmla="*/ 371527 w 540813"/>
              <a:gd name="connsiteY59" fmla="*/ 94514 h 605522"/>
              <a:gd name="connsiteX60" fmla="*/ 365537 w 540813"/>
              <a:gd name="connsiteY60" fmla="*/ 72268 h 605522"/>
              <a:gd name="connsiteX61" fmla="*/ 382892 w 540813"/>
              <a:gd name="connsiteY61" fmla="*/ 42045 h 605522"/>
              <a:gd name="connsiteX62" fmla="*/ 392894 w 540813"/>
              <a:gd name="connsiteY62" fmla="*/ 34451 h 605522"/>
              <a:gd name="connsiteX63" fmla="*/ 147104 w 540813"/>
              <a:gd name="connsiteY63" fmla="*/ 34265 h 605522"/>
              <a:gd name="connsiteX64" fmla="*/ 156991 w 540813"/>
              <a:gd name="connsiteY64" fmla="*/ 41917 h 605522"/>
              <a:gd name="connsiteX65" fmla="*/ 174499 w 540813"/>
              <a:gd name="connsiteY65" fmla="*/ 71986 h 605522"/>
              <a:gd name="connsiteX66" fmla="*/ 168356 w 540813"/>
              <a:gd name="connsiteY66" fmla="*/ 94385 h 605522"/>
              <a:gd name="connsiteX67" fmla="*/ 160216 w 540813"/>
              <a:gd name="connsiteY67" fmla="*/ 96533 h 605522"/>
              <a:gd name="connsiteX68" fmla="*/ 146086 w 540813"/>
              <a:gd name="connsiteY68" fmla="*/ 88402 h 605522"/>
              <a:gd name="connsiteX69" fmla="*/ 128578 w 540813"/>
              <a:gd name="connsiteY69" fmla="*/ 58179 h 605522"/>
              <a:gd name="connsiteX70" fmla="*/ 134568 w 540813"/>
              <a:gd name="connsiteY70" fmla="*/ 35933 h 605522"/>
              <a:gd name="connsiteX71" fmla="*/ 147104 w 540813"/>
              <a:gd name="connsiteY71" fmla="*/ 34265 h 605522"/>
              <a:gd name="connsiteX72" fmla="*/ 269772 w 540813"/>
              <a:gd name="connsiteY72" fmla="*/ 0 h 605522"/>
              <a:gd name="connsiteX73" fmla="*/ 286213 w 540813"/>
              <a:gd name="connsiteY73" fmla="*/ 16422 h 605522"/>
              <a:gd name="connsiteX74" fmla="*/ 286213 w 540813"/>
              <a:gd name="connsiteY74" fmla="*/ 51109 h 605522"/>
              <a:gd name="connsiteX75" fmla="*/ 269772 w 540813"/>
              <a:gd name="connsiteY75" fmla="*/ 67531 h 605522"/>
              <a:gd name="connsiteX76" fmla="*/ 253330 w 540813"/>
              <a:gd name="connsiteY76" fmla="*/ 51109 h 605522"/>
              <a:gd name="connsiteX77" fmla="*/ 253330 w 540813"/>
              <a:gd name="connsiteY77" fmla="*/ 16422 h 605522"/>
              <a:gd name="connsiteX78" fmla="*/ 269772 w 540813"/>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0813" h="605522">
                <a:moveTo>
                  <a:pt x="489651" y="253612"/>
                </a:moveTo>
                <a:lnTo>
                  <a:pt x="524527" y="253612"/>
                </a:lnTo>
                <a:cubicBezTo>
                  <a:pt x="533592" y="253612"/>
                  <a:pt x="540813" y="260972"/>
                  <a:pt x="540813" y="270019"/>
                </a:cubicBezTo>
                <a:cubicBezTo>
                  <a:pt x="540813" y="279065"/>
                  <a:pt x="533592" y="286425"/>
                  <a:pt x="524527" y="286425"/>
                </a:cubicBezTo>
                <a:lnTo>
                  <a:pt x="489651" y="286425"/>
                </a:lnTo>
                <a:cubicBezTo>
                  <a:pt x="480586" y="286425"/>
                  <a:pt x="473211" y="279065"/>
                  <a:pt x="473211" y="270019"/>
                </a:cubicBezTo>
                <a:cubicBezTo>
                  <a:pt x="473211" y="260972"/>
                  <a:pt x="480586" y="253612"/>
                  <a:pt x="489651" y="253612"/>
                </a:cubicBezTo>
                <a:close/>
                <a:moveTo>
                  <a:pt x="16440" y="253612"/>
                </a:moveTo>
                <a:lnTo>
                  <a:pt x="51316" y="253612"/>
                </a:lnTo>
                <a:cubicBezTo>
                  <a:pt x="60381" y="253612"/>
                  <a:pt x="67602" y="260972"/>
                  <a:pt x="67602" y="270019"/>
                </a:cubicBezTo>
                <a:cubicBezTo>
                  <a:pt x="67602" y="279065"/>
                  <a:pt x="60381" y="286425"/>
                  <a:pt x="51316" y="286425"/>
                </a:cubicBezTo>
                <a:lnTo>
                  <a:pt x="16440" y="286425"/>
                </a:lnTo>
                <a:cubicBezTo>
                  <a:pt x="7375" y="286425"/>
                  <a:pt x="0" y="279065"/>
                  <a:pt x="0" y="270019"/>
                </a:cubicBezTo>
                <a:cubicBezTo>
                  <a:pt x="0" y="260972"/>
                  <a:pt x="7375" y="253612"/>
                  <a:pt x="16440" y="253612"/>
                </a:cubicBezTo>
                <a:close/>
                <a:moveTo>
                  <a:pt x="202792" y="253583"/>
                </a:moveTo>
                <a:lnTo>
                  <a:pt x="253336" y="342412"/>
                </a:lnTo>
                <a:lnTo>
                  <a:pt x="253336" y="505187"/>
                </a:lnTo>
                <a:lnTo>
                  <a:pt x="286212" y="505187"/>
                </a:lnTo>
                <a:lnTo>
                  <a:pt x="286212" y="342412"/>
                </a:lnTo>
                <a:lnTo>
                  <a:pt x="338138" y="253583"/>
                </a:lnTo>
                <a:close/>
                <a:moveTo>
                  <a:pt x="45888" y="127247"/>
                </a:moveTo>
                <a:cubicBezTo>
                  <a:pt x="49960" y="126172"/>
                  <a:pt x="54454" y="126633"/>
                  <a:pt x="58372" y="128859"/>
                </a:cubicBezTo>
                <a:lnTo>
                  <a:pt x="88485" y="146359"/>
                </a:lnTo>
                <a:cubicBezTo>
                  <a:pt x="96321" y="150811"/>
                  <a:pt x="98933" y="160789"/>
                  <a:pt x="94477" y="168618"/>
                </a:cubicBezTo>
                <a:cubicBezTo>
                  <a:pt x="91405" y="173991"/>
                  <a:pt x="85873" y="176908"/>
                  <a:pt x="80189" y="176908"/>
                </a:cubicBezTo>
                <a:cubicBezTo>
                  <a:pt x="77423" y="176908"/>
                  <a:pt x="74658" y="176141"/>
                  <a:pt x="72046" y="174605"/>
                </a:cubicBezTo>
                <a:lnTo>
                  <a:pt x="41932" y="157259"/>
                </a:lnTo>
                <a:cubicBezTo>
                  <a:pt x="34096" y="152807"/>
                  <a:pt x="31331" y="142675"/>
                  <a:pt x="35940" y="134846"/>
                </a:cubicBezTo>
                <a:cubicBezTo>
                  <a:pt x="38168" y="130931"/>
                  <a:pt x="41817" y="128322"/>
                  <a:pt x="45888" y="127247"/>
                </a:cubicBezTo>
                <a:close/>
                <a:moveTo>
                  <a:pt x="494104" y="127057"/>
                </a:moveTo>
                <a:cubicBezTo>
                  <a:pt x="498156" y="128149"/>
                  <a:pt x="501805" y="130794"/>
                  <a:pt x="504109" y="134703"/>
                </a:cubicBezTo>
                <a:cubicBezTo>
                  <a:pt x="508565" y="142522"/>
                  <a:pt x="505953" y="152486"/>
                  <a:pt x="498117" y="156932"/>
                </a:cubicBezTo>
                <a:lnTo>
                  <a:pt x="467850" y="174409"/>
                </a:lnTo>
                <a:cubicBezTo>
                  <a:pt x="465392" y="175789"/>
                  <a:pt x="462473" y="176555"/>
                  <a:pt x="459707" y="176555"/>
                </a:cubicBezTo>
                <a:cubicBezTo>
                  <a:pt x="454023" y="176555"/>
                  <a:pt x="448491" y="173642"/>
                  <a:pt x="445572" y="168430"/>
                </a:cubicBezTo>
                <a:cubicBezTo>
                  <a:pt x="440963" y="160611"/>
                  <a:pt x="443729" y="150647"/>
                  <a:pt x="451564" y="146048"/>
                </a:cubicBezTo>
                <a:lnTo>
                  <a:pt x="481678" y="128724"/>
                </a:lnTo>
                <a:cubicBezTo>
                  <a:pt x="485596" y="126425"/>
                  <a:pt x="490051" y="125965"/>
                  <a:pt x="494104" y="127057"/>
                </a:cubicBezTo>
                <a:close/>
                <a:moveTo>
                  <a:pt x="270542" y="100626"/>
                </a:moveTo>
                <a:cubicBezTo>
                  <a:pt x="363640" y="100626"/>
                  <a:pt x="438917" y="175954"/>
                  <a:pt x="438917" y="268925"/>
                </a:cubicBezTo>
                <a:cubicBezTo>
                  <a:pt x="438917" y="323695"/>
                  <a:pt x="413108" y="372175"/>
                  <a:pt x="372243" y="403011"/>
                </a:cubicBezTo>
                <a:lnTo>
                  <a:pt x="372243" y="422342"/>
                </a:lnTo>
                <a:cubicBezTo>
                  <a:pt x="372243" y="453025"/>
                  <a:pt x="359953" y="480334"/>
                  <a:pt x="337370" y="498897"/>
                </a:cubicBezTo>
                <a:lnTo>
                  <a:pt x="337370" y="572691"/>
                </a:lnTo>
                <a:lnTo>
                  <a:pt x="303264" y="572691"/>
                </a:lnTo>
                <a:cubicBezTo>
                  <a:pt x="303264" y="590794"/>
                  <a:pt x="288516" y="605522"/>
                  <a:pt x="270388" y="605522"/>
                </a:cubicBezTo>
                <a:cubicBezTo>
                  <a:pt x="252414" y="605522"/>
                  <a:pt x="237666" y="590794"/>
                  <a:pt x="237666" y="572691"/>
                </a:cubicBezTo>
                <a:lnTo>
                  <a:pt x="202178" y="572691"/>
                </a:lnTo>
                <a:lnTo>
                  <a:pt x="202178" y="497056"/>
                </a:lnTo>
                <a:lnTo>
                  <a:pt x="204789" y="497056"/>
                </a:lnTo>
                <a:cubicBezTo>
                  <a:pt x="184664" y="478646"/>
                  <a:pt x="171452" y="451951"/>
                  <a:pt x="171452" y="422342"/>
                </a:cubicBezTo>
                <a:lnTo>
                  <a:pt x="171452" y="404546"/>
                </a:lnTo>
                <a:cubicBezTo>
                  <a:pt x="128437" y="373862"/>
                  <a:pt x="102320" y="324615"/>
                  <a:pt x="102320" y="268925"/>
                </a:cubicBezTo>
                <a:cubicBezTo>
                  <a:pt x="102320" y="175954"/>
                  <a:pt x="177444" y="100626"/>
                  <a:pt x="270542" y="100626"/>
                </a:cubicBezTo>
                <a:close/>
                <a:moveTo>
                  <a:pt x="392894" y="34451"/>
                </a:moveTo>
                <a:cubicBezTo>
                  <a:pt x="396945" y="33377"/>
                  <a:pt x="401398" y="33838"/>
                  <a:pt x="405315" y="36062"/>
                </a:cubicBezTo>
                <a:cubicBezTo>
                  <a:pt x="413148" y="40665"/>
                  <a:pt x="415912" y="50637"/>
                  <a:pt x="411305" y="58461"/>
                </a:cubicBezTo>
                <a:lnTo>
                  <a:pt x="393950" y="88530"/>
                </a:lnTo>
                <a:cubicBezTo>
                  <a:pt x="390878" y="93747"/>
                  <a:pt x="385349" y="96815"/>
                  <a:pt x="379667" y="96815"/>
                </a:cubicBezTo>
                <a:cubicBezTo>
                  <a:pt x="376902" y="96815"/>
                  <a:pt x="374138" y="96048"/>
                  <a:pt x="371527" y="94514"/>
                </a:cubicBezTo>
                <a:cubicBezTo>
                  <a:pt x="363694" y="90065"/>
                  <a:pt x="361083" y="80093"/>
                  <a:pt x="365537" y="72268"/>
                </a:cubicBezTo>
                <a:lnTo>
                  <a:pt x="382892" y="42045"/>
                </a:lnTo>
                <a:cubicBezTo>
                  <a:pt x="385196" y="38133"/>
                  <a:pt x="388843" y="35525"/>
                  <a:pt x="392894" y="34451"/>
                </a:cubicBezTo>
                <a:close/>
                <a:moveTo>
                  <a:pt x="147104" y="34265"/>
                </a:moveTo>
                <a:cubicBezTo>
                  <a:pt x="151155" y="35358"/>
                  <a:pt x="154764" y="38005"/>
                  <a:pt x="156991" y="41917"/>
                </a:cubicBezTo>
                <a:lnTo>
                  <a:pt x="174499" y="71986"/>
                </a:lnTo>
                <a:cubicBezTo>
                  <a:pt x="178953" y="79811"/>
                  <a:pt x="176342" y="89783"/>
                  <a:pt x="168356" y="94385"/>
                </a:cubicBezTo>
                <a:cubicBezTo>
                  <a:pt x="165899" y="95766"/>
                  <a:pt x="162980" y="96533"/>
                  <a:pt x="160216" y="96533"/>
                </a:cubicBezTo>
                <a:cubicBezTo>
                  <a:pt x="154533" y="96533"/>
                  <a:pt x="149158" y="93618"/>
                  <a:pt x="146086" y="88402"/>
                </a:cubicBezTo>
                <a:lnTo>
                  <a:pt x="128578" y="58179"/>
                </a:lnTo>
                <a:cubicBezTo>
                  <a:pt x="124124" y="50355"/>
                  <a:pt x="126735" y="40383"/>
                  <a:pt x="134568" y="35933"/>
                </a:cubicBezTo>
                <a:cubicBezTo>
                  <a:pt x="138561" y="33632"/>
                  <a:pt x="143053" y="33172"/>
                  <a:pt x="147104" y="34265"/>
                </a:cubicBezTo>
                <a:close/>
                <a:moveTo>
                  <a:pt x="269772" y="0"/>
                </a:moveTo>
                <a:cubicBezTo>
                  <a:pt x="278837" y="0"/>
                  <a:pt x="286213" y="7367"/>
                  <a:pt x="286213" y="16422"/>
                </a:cubicBezTo>
                <a:lnTo>
                  <a:pt x="286213" y="51109"/>
                </a:lnTo>
                <a:cubicBezTo>
                  <a:pt x="286213" y="60164"/>
                  <a:pt x="278837" y="67531"/>
                  <a:pt x="269772" y="67531"/>
                </a:cubicBezTo>
                <a:cubicBezTo>
                  <a:pt x="260706" y="67531"/>
                  <a:pt x="253330" y="60164"/>
                  <a:pt x="253330" y="51109"/>
                </a:cubicBezTo>
                <a:lnTo>
                  <a:pt x="253330" y="16422"/>
                </a:lnTo>
                <a:cubicBezTo>
                  <a:pt x="253330" y="7367"/>
                  <a:pt x="260706" y="0"/>
                  <a:pt x="269772" y="0"/>
                </a:cubicBezTo>
                <a:close/>
              </a:path>
            </a:pathLst>
          </a:custGeom>
          <a:solidFill>
            <a:schemeClr val="accent4"/>
          </a:solidFill>
          <a:ln>
            <a:noFill/>
          </a:ln>
        </p:spPr>
      </p:sp>
      <p:cxnSp>
        <p:nvCxnSpPr>
          <p:cNvPr id="12" name="直接连接符 11">
            <a:extLst>
              <a:ext uri="{FF2B5EF4-FFF2-40B4-BE49-F238E27FC236}">
                <a16:creationId xmlns:a16="http://schemas.microsoft.com/office/drawing/2014/main" xmlns="" id="{87614E1C-4C98-4B8D-9C4F-D7B984401602}"/>
              </a:ext>
            </a:extLst>
          </p:cNvPr>
          <p:cNvCxnSpPr/>
          <p:nvPr/>
        </p:nvCxnSpPr>
        <p:spPr>
          <a:xfrm>
            <a:off x="1240420" y="7298361"/>
            <a:ext cx="0" cy="261163"/>
          </a:xfrm>
          <a:prstGeom prst="line">
            <a:avLst/>
          </a:prstGeom>
          <a:ln>
            <a:solidFill>
              <a:srgbClr val="17A5FC"/>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BA859D47-2157-4FB1-B0AF-0769C3D107E9}"/>
              </a:ext>
            </a:extLst>
          </p:cNvPr>
          <p:cNvSpPr/>
          <p:nvPr/>
        </p:nvSpPr>
        <p:spPr>
          <a:xfrm flipV="1">
            <a:off x="5723774" y="8771774"/>
            <a:ext cx="372226" cy="37222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7474426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AC8DD29-9E0E-4D4B-BC14-59E7AC40FB8D}"/>
              </a:ext>
            </a:extLst>
          </p:cNvPr>
          <p:cNvSpPr txBox="1"/>
          <p:nvPr/>
        </p:nvSpPr>
        <p:spPr>
          <a:xfrm>
            <a:off x="6193971" y="1254063"/>
            <a:ext cx="3414531" cy="3154710"/>
          </a:xfrm>
          <a:prstGeom prst="rect">
            <a:avLst/>
          </a:prstGeom>
          <a:noFill/>
        </p:spPr>
        <p:txBody>
          <a:bodyPr wrap="square" rtlCol="0">
            <a:spAutoFit/>
          </a:bodyPr>
          <a:lstStyle/>
          <a:p>
            <a:r>
              <a:rPr lang="en-US" altLang="zh-CN" sz="19900" dirty="0">
                <a:gradFill>
                  <a:gsLst>
                    <a:gs pos="100000">
                      <a:schemeClr val="accent1"/>
                    </a:gs>
                    <a:gs pos="34000">
                      <a:schemeClr val="accent2"/>
                    </a:gs>
                  </a:gsLst>
                  <a:lin ang="5400000" scaled="1"/>
                </a:gradFill>
                <a:latin typeface="Bahnschrift SemiLight SemiConde" panose="020B0502040204020203" pitchFamily="34" charset="0"/>
              </a:rPr>
              <a:t>02</a:t>
            </a:r>
            <a:endParaRPr lang="zh-CN" altLang="en-US" sz="19900" dirty="0">
              <a:gradFill>
                <a:gsLst>
                  <a:gs pos="100000">
                    <a:schemeClr val="accent1"/>
                  </a:gs>
                  <a:gs pos="34000">
                    <a:schemeClr val="accent2"/>
                  </a:gs>
                </a:gsLst>
                <a:lin ang="5400000" scaled="1"/>
              </a:gradFill>
              <a:latin typeface="Bahnschrift SemiLight SemiConde" panose="020B0502040204020203" pitchFamily="34" charset="0"/>
            </a:endParaRPr>
          </a:p>
        </p:txBody>
      </p:sp>
      <p:sp>
        <p:nvSpPr>
          <p:cNvPr id="4" name="文本框 3">
            <a:extLst>
              <a:ext uri="{FF2B5EF4-FFF2-40B4-BE49-F238E27FC236}">
                <a16:creationId xmlns:a16="http://schemas.microsoft.com/office/drawing/2014/main" xmlns="" id="{1F93FF6E-EA5D-4F12-8C32-4E10DDA217E9}"/>
              </a:ext>
            </a:extLst>
          </p:cNvPr>
          <p:cNvSpPr txBox="1"/>
          <p:nvPr/>
        </p:nvSpPr>
        <p:spPr>
          <a:xfrm>
            <a:off x="8622988" y="2831418"/>
            <a:ext cx="3275611" cy="830997"/>
          </a:xfrm>
          <a:prstGeom prst="rect">
            <a:avLst/>
          </a:prstGeom>
          <a:noFill/>
        </p:spPr>
        <p:txBody>
          <a:bodyPr wrap="square" rtlCol="0">
            <a:spAutoFit/>
          </a:bodyPr>
          <a:lstStyle/>
          <a:p>
            <a:r>
              <a:rPr lang="zh-CN" altLang="en-US" sz="4800" dirty="0">
                <a:gradFill>
                  <a:gsLst>
                    <a:gs pos="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工作进展</a:t>
            </a:r>
          </a:p>
        </p:txBody>
      </p:sp>
      <p:sp>
        <p:nvSpPr>
          <p:cNvPr id="5" name="文本框 4">
            <a:extLst>
              <a:ext uri="{FF2B5EF4-FFF2-40B4-BE49-F238E27FC236}">
                <a16:creationId xmlns:a16="http://schemas.microsoft.com/office/drawing/2014/main" xmlns="" id="{78D2D0E2-FF27-40B1-86C8-0FA5A10124C0}"/>
              </a:ext>
            </a:extLst>
          </p:cNvPr>
          <p:cNvSpPr txBox="1"/>
          <p:nvPr/>
        </p:nvSpPr>
        <p:spPr>
          <a:xfrm>
            <a:off x="8622988" y="3534275"/>
            <a:ext cx="3275611" cy="369332"/>
          </a:xfrm>
          <a:prstGeom prst="rect">
            <a:avLst/>
          </a:prstGeom>
          <a:noFill/>
        </p:spPr>
        <p:txBody>
          <a:bodyPr wrap="square" rtlCol="0">
            <a:spAutoFit/>
          </a:bodyPr>
          <a:lstStyle/>
          <a:p>
            <a:r>
              <a:rPr lang="en-US" altLang="zh-CN" dirty="0">
                <a:solidFill>
                  <a:schemeClr val="tx1">
                    <a:lumMod val="50000"/>
                    <a:lumOff val="50000"/>
                  </a:schemeClr>
                </a:solidFill>
                <a:latin typeface="+mn-ea"/>
                <a:cs typeface="阿里巴巴普惠体 B" panose="00020600040101010101" pitchFamily="18" charset="-122"/>
              </a:rPr>
              <a:t>Lorem ipsum dolor sit </a:t>
            </a:r>
            <a:r>
              <a:rPr lang="en-US" altLang="zh-CN" dirty="0" err="1">
                <a:solidFill>
                  <a:schemeClr val="tx1">
                    <a:lumMod val="50000"/>
                    <a:lumOff val="50000"/>
                  </a:schemeClr>
                </a:solidFill>
                <a:latin typeface="+mn-ea"/>
                <a:cs typeface="阿里巴巴普惠体 B" panose="00020600040101010101" pitchFamily="18" charset="-122"/>
              </a:rPr>
              <a:t>amet</a:t>
            </a:r>
            <a:endParaRPr lang="zh-CN" altLang="en-US" dirty="0">
              <a:solidFill>
                <a:schemeClr val="tx1">
                  <a:lumMod val="50000"/>
                  <a:lumOff val="50000"/>
                </a:schemeClr>
              </a:solidFill>
              <a:latin typeface="+mn-ea"/>
              <a:cs typeface="阿里巴巴普惠体 B" panose="00020600040101010101" pitchFamily="18" charset="-122"/>
            </a:endParaRPr>
          </a:p>
        </p:txBody>
      </p:sp>
    </p:spTree>
    <p:extLst>
      <p:ext uri="{BB962C8B-B14F-4D97-AF65-F5344CB8AC3E}">
        <p14:creationId xmlns:p14="http://schemas.microsoft.com/office/powerpoint/2010/main" val="1962823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3F9DC1D-684F-4C03-91BE-21AEB0022783}"/>
              </a:ext>
            </a:extLst>
          </p:cNvPr>
          <p:cNvSpPr>
            <a:spLocks noGrp="1"/>
          </p:cNvSpPr>
          <p:nvPr>
            <p:ph type="body" sz="quarter" idx="10"/>
          </p:nvPr>
        </p:nvSpPr>
        <p:spPr>
          <a:xfrm>
            <a:off x="1599493" y="531738"/>
            <a:ext cx="3945811" cy="667182"/>
          </a:xfrm>
        </p:spPr>
        <p:txBody>
          <a:bodyPr/>
          <a:lstStyle/>
          <a:p>
            <a:r>
              <a:rPr lang="zh-CN" altLang="en-US" dirty="0"/>
              <a:t>相关数据展示</a:t>
            </a:r>
          </a:p>
        </p:txBody>
      </p:sp>
      <p:sp>
        <p:nvSpPr>
          <p:cNvPr id="3" name="文本占位符 2">
            <a:extLst>
              <a:ext uri="{FF2B5EF4-FFF2-40B4-BE49-F238E27FC236}">
                <a16:creationId xmlns:a16="http://schemas.microsoft.com/office/drawing/2014/main" xmlns="" id="{C200FECB-C240-4320-BF40-4E8B89C1C4A9}"/>
              </a:ext>
            </a:extLst>
          </p:cNvPr>
          <p:cNvSpPr>
            <a:spLocks noGrp="1"/>
          </p:cNvSpPr>
          <p:nvPr>
            <p:ph type="body" sz="quarter" idx="11"/>
          </p:nvPr>
        </p:nvSpPr>
        <p:spPr>
          <a:xfrm>
            <a:off x="1639919" y="1049695"/>
            <a:ext cx="3905385" cy="399987"/>
          </a:xfrm>
        </p:spPr>
        <p:txBody>
          <a:bodyPr/>
          <a:lstStyle/>
          <a:p>
            <a:r>
              <a:rPr lang="en-US" altLang="zh-CN" dirty="0"/>
              <a:t>Happy ending made it</a:t>
            </a:r>
            <a:endParaRPr lang="zh-CN" altLang="en-US" dirty="0"/>
          </a:p>
        </p:txBody>
      </p:sp>
      <p:grpSp>
        <p:nvGrpSpPr>
          <p:cNvPr id="4" name="组合 3">
            <a:extLst>
              <a:ext uri="{FF2B5EF4-FFF2-40B4-BE49-F238E27FC236}">
                <a16:creationId xmlns:a16="http://schemas.microsoft.com/office/drawing/2014/main" xmlns="" id="{5F2ED03A-23D7-4F81-8509-B2BDB386173A}"/>
              </a:ext>
            </a:extLst>
          </p:cNvPr>
          <p:cNvGrpSpPr/>
          <p:nvPr/>
        </p:nvGrpSpPr>
        <p:grpSpPr>
          <a:xfrm>
            <a:off x="1639919" y="1716877"/>
            <a:ext cx="2313625" cy="2889223"/>
            <a:chOff x="4925375" y="2100344"/>
            <a:chExt cx="1314896" cy="1642024"/>
          </a:xfrm>
        </p:grpSpPr>
        <p:graphicFrame>
          <p:nvGraphicFramePr>
            <p:cNvPr id="5" name="Chart 124"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724EFA60-71E2-42F3-B605-AC77514D3279}"/>
                </a:ext>
              </a:extLst>
            </p:cNvPr>
            <p:cNvGraphicFramePr/>
            <p:nvPr>
              <p:extLst>
                <p:ext uri="{D42A27DB-BD31-4B8C-83A1-F6EECF244321}">
                  <p14:modId xmlns:p14="http://schemas.microsoft.com/office/powerpoint/2010/main" val="4138077534"/>
                </p:ext>
              </p:extLst>
            </p:nvPr>
          </p:nvGraphicFramePr>
          <p:xfrm>
            <a:off x="4925375" y="2100344"/>
            <a:ext cx="1314896" cy="164202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7FBAB4E0-9BF1-43DD-97E5-CEABF07B8639}"/>
                </a:ext>
              </a:extLst>
            </p:cNvPr>
            <p:cNvSpPr txBox="1">
              <a:spLocks noChangeArrowheads="1"/>
            </p:cNvSpPr>
            <p:nvPr/>
          </p:nvSpPr>
          <p:spPr bwMode="auto">
            <a:xfrm>
              <a:off x="5346136" y="2757388"/>
              <a:ext cx="473371" cy="341090"/>
            </a:xfrm>
            <a:prstGeom prst="rect">
              <a:avLst/>
            </a:prstGeom>
            <a:noFill/>
            <a:ln w="9525">
              <a:noFill/>
              <a:miter lim="800000"/>
              <a:headEnd/>
              <a:tailEnd/>
            </a:ln>
          </p:spPr>
          <p:txBody>
            <a:bodyPr wrap="none" lIns="45720" tIns="22860" rIns="45720" bIns="22860">
              <a:spAutoFit/>
              <a:scene3d>
                <a:camera prst="orthographicFront"/>
                <a:lightRig rig="threePt" dir="t"/>
              </a:scene3d>
              <a:sp3d contourW="12700"/>
            </a:bodyPr>
            <a:lstStyle/>
            <a:p>
              <a:pPr algn="ctr" defTabSz="1088232"/>
              <a:r>
                <a:rPr lang="en-CA" sz="3600" spc="-150" dirty="0">
                  <a:solidFill>
                    <a:schemeClr val="tx1">
                      <a:lumMod val="65000"/>
                      <a:lumOff val="35000"/>
                    </a:schemeClr>
                  </a:solidFill>
                  <a:ea typeface="Open Sans Light" pitchFamily="34" charset="0"/>
                  <a:cs typeface="Open Sans Light" pitchFamily="34" charset="0"/>
                </a:rPr>
                <a:t>10%</a:t>
              </a:r>
            </a:p>
          </p:txBody>
        </p:sp>
      </p:grpSp>
      <p:grpSp>
        <p:nvGrpSpPr>
          <p:cNvPr id="7" name="组合 6">
            <a:extLst>
              <a:ext uri="{FF2B5EF4-FFF2-40B4-BE49-F238E27FC236}">
                <a16:creationId xmlns:a16="http://schemas.microsoft.com/office/drawing/2014/main" xmlns="" id="{D28A756F-C8DE-4AFE-8520-3DFACEA2045E}"/>
              </a:ext>
            </a:extLst>
          </p:cNvPr>
          <p:cNvGrpSpPr/>
          <p:nvPr/>
        </p:nvGrpSpPr>
        <p:grpSpPr>
          <a:xfrm>
            <a:off x="8361598" y="1728451"/>
            <a:ext cx="2313625" cy="2889223"/>
            <a:chOff x="4950774" y="3366671"/>
            <a:chExt cx="1314896" cy="1642024"/>
          </a:xfrm>
        </p:grpSpPr>
        <p:graphicFrame>
          <p:nvGraphicFramePr>
            <p:cNvPr id="8" name="Chart 126"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CF7BAE64-33A2-41C1-BE53-29AF0F8D5668}"/>
                </a:ext>
              </a:extLst>
            </p:cNvPr>
            <p:cNvGraphicFramePr/>
            <p:nvPr>
              <p:extLst>
                <p:ext uri="{D42A27DB-BD31-4B8C-83A1-F6EECF244321}">
                  <p14:modId xmlns:p14="http://schemas.microsoft.com/office/powerpoint/2010/main" val="4053205283"/>
                </p:ext>
              </p:extLst>
            </p:nvPr>
          </p:nvGraphicFramePr>
          <p:xfrm>
            <a:off x="4950774" y="3366671"/>
            <a:ext cx="1314896" cy="164202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94399301-875E-4A62-9513-6DB27D7EFA71}"/>
                </a:ext>
              </a:extLst>
            </p:cNvPr>
            <p:cNvSpPr txBox="1">
              <a:spLocks noChangeArrowheads="1"/>
            </p:cNvSpPr>
            <p:nvPr/>
          </p:nvSpPr>
          <p:spPr bwMode="auto">
            <a:xfrm>
              <a:off x="5371537" y="4010712"/>
              <a:ext cx="473371" cy="341090"/>
            </a:xfrm>
            <a:prstGeom prst="rect">
              <a:avLst/>
            </a:prstGeom>
            <a:noFill/>
            <a:ln w="9525">
              <a:noFill/>
              <a:miter lim="800000"/>
              <a:headEnd/>
              <a:tailEnd/>
            </a:ln>
          </p:spPr>
          <p:txBody>
            <a:bodyPr wrap="none" lIns="45720" tIns="22860" rIns="45720" bIns="22860">
              <a:spAutoFit/>
              <a:scene3d>
                <a:camera prst="orthographicFront"/>
                <a:lightRig rig="threePt" dir="t"/>
              </a:scene3d>
              <a:sp3d contourW="12700"/>
            </a:bodyPr>
            <a:lstStyle/>
            <a:p>
              <a:pPr algn="ctr" defTabSz="1088232"/>
              <a:r>
                <a:rPr lang="en-CA" sz="3600" spc="-150" dirty="0">
                  <a:solidFill>
                    <a:schemeClr val="tx1">
                      <a:lumMod val="65000"/>
                      <a:lumOff val="35000"/>
                    </a:schemeClr>
                  </a:solidFill>
                  <a:ea typeface="Open Sans Light" pitchFamily="34" charset="0"/>
                  <a:cs typeface="Open Sans Light" pitchFamily="34" charset="0"/>
                </a:rPr>
                <a:t>30%</a:t>
              </a:r>
            </a:p>
          </p:txBody>
        </p:sp>
      </p:grpSp>
      <p:grpSp>
        <p:nvGrpSpPr>
          <p:cNvPr id="10" name="组合 9">
            <a:extLst>
              <a:ext uri="{FF2B5EF4-FFF2-40B4-BE49-F238E27FC236}">
                <a16:creationId xmlns:a16="http://schemas.microsoft.com/office/drawing/2014/main" xmlns="" id="{6C591674-EAD1-4E48-B43B-7C567FE8BA0A}"/>
              </a:ext>
            </a:extLst>
          </p:cNvPr>
          <p:cNvGrpSpPr/>
          <p:nvPr/>
        </p:nvGrpSpPr>
        <p:grpSpPr>
          <a:xfrm>
            <a:off x="5003017" y="1728451"/>
            <a:ext cx="2313625" cy="2889223"/>
            <a:chOff x="5052373" y="4642970"/>
            <a:chExt cx="1314896" cy="1642024"/>
          </a:xfrm>
        </p:grpSpPr>
        <p:graphicFrame>
          <p:nvGraphicFramePr>
            <p:cNvPr id="11" name="Chart 128"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2315B890-923E-44DD-A090-E8565915381E}"/>
                </a:ext>
              </a:extLst>
            </p:cNvPr>
            <p:cNvGraphicFramePr/>
            <p:nvPr>
              <p:extLst>
                <p:ext uri="{D42A27DB-BD31-4B8C-83A1-F6EECF244321}">
                  <p14:modId xmlns:p14="http://schemas.microsoft.com/office/powerpoint/2010/main" val="2376856186"/>
                </p:ext>
              </p:extLst>
            </p:nvPr>
          </p:nvGraphicFramePr>
          <p:xfrm>
            <a:off x="5052373" y="4642970"/>
            <a:ext cx="1314896" cy="1642024"/>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xmlns="" id="{4413122E-B755-4B06-9AE9-00A81E8555D6}"/>
                </a:ext>
              </a:extLst>
            </p:cNvPr>
            <p:cNvSpPr txBox="1">
              <a:spLocks noChangeArrowheads="1"/>
            </p:cNvSpPr>
            <p:nvPr/>
          </p:nvSpPr>
          <p:spPr bwMode="auto">
            <a:xfrm>
              <a:off x="5473136" y="5287011"/>
              <a:ext cx="473371" cy="341090"/>
            </a:xfrm>
            <a:prstGeom prst="rect">
              <a:avLst/>
            </a:prstGeom>
            <a:noFill/>
            <a:ln w="9525">
              <a:noFill/>
              <a:miter lim="800000"/>
              <a:headEnd/>
              <a:tailEnd/>
            </a:ln>
          </p:spPr>
          <p:txBody>
            <a:bodyPr wrap="none" lIns="45720" tIns="22860" rIns="45720" bIns="22860">
              <a:spAutoFit/>
              <a:scene3d>
                <a:camera prst="orthographicFront"/>
                <a:lightRig rig="threePt" dir="t"/>
              </a:scene3d>
              <a:sp3d contourW="12700"/>
            </a:bodyPr>
            <a:lstStyle/>
            <a:p>
              <a:pPr algn="ctr" defTabSz="1088232"/>
              <a:r>
                <a:rPr lang="en-CA" sz="3600" spc="-150" dirty="0">
                  <a:solidFill>
                    <a:schemeClr val="tx1">
                      <a:lumMod val="65000"/>
                      <a:lumOff val="35000"/>
                    </a:schemeClr>
                  </a:solidFill>
                  <a:ea typeface="Open Sans Light" pitchFamily="34" charset="0"/>
                  <a:cs typeface="Open Sans Light" pitchFamily="34" charset="0"/>
                </a:rPr>
                <a:t>15%</a:t>
              </a:r>
            </a:p>
          </p:txBody>
        </p:sp>
      </p:grpSp>
      <p:sp>
        <p:nvSpPr>
          <p:cNvPr id="22" name="文本框 21">
            <a:extLst>
              <a:ext uri="{FF2B5EF4-FFF2-40B4-BE49-F238E27FC236}">
                <a16:creationId xmlns:a16="http://schemas.microsoft.com/office/drawing/2014/main" xmlns="" id="{6461CD5F-86B3-4F12-86C1-75FCA930E551}"/>
              </a:ext>
            </a:extLst>
          </p:cNvPr>
          <p:cNvSpPr txBox="1"/>
          <p:nvPr/>
        </p:nvSpPr>
        <p:spPr>
          <a:xfrm>
            <a:off x="2022617" y="4375267"/>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23" name="文本框 22">
            <a:extLst>
              <a:ext uri="{FF2B5EF4-FFF2-40B4-BE49-F238E27FC236}">
                <a16:creationId xmlns:a16="http://schemas.microsoft.com/office/drawing/2014/main" xmlns="" id="{185F8B5D-3A2D-493B-BCF7-7F677D2EEE05}"/>
              </a:ext>
            </a:extLst>
          </p:cNvPr>
          <p:cNvSpPr txBox="1"/>
          <p:nvPr/>
        </p:nvSpPr>
        <p:spPr>
          <a:xfrm>
            <a:off x="1573694" y="4936517"/>
            <a:ext cx="2481420"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在这里输入你的内容在这里输入你的内容在这里输入</a:t>
            </a:r>
          </a:p>
        </p:txBody>
      </p:sp>
      <p:sp>
        <p:nvSpPr>
          <p:cNvPr id="24" name="文本框 23">
            <a:extLst>
              <a:ext uri="{FF2B5EF4-FFF2-40B4-BE49-F238E27FC236}">
                <a16:creationId xmlns:a16="http://schemas.microsoft.com/office/drawing/2014/main" xmlns="" id="{82D2F9AE-E7AA-4675-8A76-AAB7C50F4084}"/>
              </a:ext>
            </a:extLst>
          </p:cNvPr>
          <p:cNvSpPr txBox="1"/>
          <p:nvPr/>
        </p:nvSpPr>
        <p:spPr>
          <a:xfrm>
            <a:off x="5383459" y="4375267"/>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25" name="文本框 24">
            <a:extLst>
              <a:ext uri="{FF2B5EF4-FFF2-40B4-BE49-F238E27FC236}">
                <a16:creationId xmlns:a16="http://schemas.microsoft.com/office/drawing/2014/main" xmlns="" id="{7D4ACE04-7751-475A-AC9B-7D2FF7029809}"/>
              </a:ext>
            </a:extLst>
          </p:cNvPr>
          <p:cNvSpPr txBox="1"/>
          <p:nvPr/>
        </p:nvSpPr>
        <p:spPr>
          <a:xfrm>
            <a:off x="4934536" y="4936517"/>
            <a:ext cx="2481420"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在这里输入你的内容在这里输入你的内容在这里输入</a:t>
            </a:r>
          </a:p>
        </p:txBody>
      </p:sp>
      <p:sp>
        <p:nvSpPr>
          <p:cNvPr id="26" name="文本框 25">
            <a:extLst>
              <a:ext uri="{FF2B5EF4-FFF2-40B4-BE49-F238E27FC236}">
                <a16:creationId xmlns:a16="http://schemas.microsoft.com/office/drawing/2014/main" xmlns="" id="{D8EDA7C6-7E4E-421E-BC2B-EDCFE81ACF25}"/>
              </a:ext>
            </a:extLst>
          </p:cNvPr>
          <p:cNvSpPr txBox="1"/>
          <p:nvPr/>
        </p:nvSpPr>
        <p:spPr>
          <a:xfrm>
            <a:off x="8778268" y="4375267"/>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27" name="文本框 26">
            <a:extLst>
              <a:ext uri="{FF2B5EF4-FFF2-40B4-BE49-F238E27FC236}">
                <a16:creationId xmlns:a16="http://schemas.microsoft.com/office/drawing/2014/main" xmlns="" id="{A12AB479-B6B7-4F1E-B68C-A5EED52A4D59}"/>
              </a:ext>
            </a:extLst>
          </p:cNvPr>
          <p:cNvSpPr txBox="1"/>
          <p:nvPr/>
        </p:nvSpPr>
        <p:spPr>
          <a:xfrm>
            <a:off x="8329345" y="4936517"/>
            <a:ext cx="2481420"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在这里输入你的内容在这里输入你的内容在这里输入</a:t>
            </a:r>
          </a:p>
        </p:txBody>
      </p:sp>
      <p:cxnSp>
        <p:nvCxnSpPr>
          <p:cNvPr id="34" name="直接连接符 33">
            <a:extLst>
              <a:ext uri="{FF2B5EF4-FFF2-40B4-BE49-F238E27FC236}">
                <a16:creationId xmlns:a16="http://schemas.microsoft.com/office/drawing/2014/main" xmlns="" id="{BD4DCA51-5B9F-4178-B2E9-BC5BF6259FDA}"/>
              </a:ext>
            </a:extLst>
          </p:cNvPr>
          <p:cNvCxnSpPr/>
          <p:nvPr/>
        </p:nvCxnSpPr>
        <p:spPr>
          <a:xfrm>
            <a:off x="2570480" y="4867412"/>
            <a:ext cx="42672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4928696-976B-4ED3-BDA1-C79921031033}"/>
              </a:ext>
            </a:extLst>
          </p:cNvPr>
          <p:cNvCxnSpPr/>
          <p:nvPr/>
        </p:nvCxnSpPr>
        <p:spPr>
          <a:xfrm>
            <a:off x="5953760" y="4867412"/>
            <a:ext cx="42672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0F44E7D0-AF72-4753-BE67-9AAC2C47B6F4}"/>
              </a:ext>
            </a:extLst>
          </p:cNvPr>
          <p:cNvCxnSpPr/>
          <p:nvPr/>
        </p:nvCxnSpPr>
        <p:spPr>
          <a:xfrm>
            <a:off x="9367520" y="4867412"/>
            <a:ext cx="42672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595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3F9DC1D-684F-4C03-91BE-21AEB0022783}"/>
              </a:ext>
            </a:extLst>
          </p:cNvPr>
          <p:cNvSpPr>
            <a:spLocks noGrp="1"/>
          </p:cNvSpPr>
          <p:nvPr>
            <p:ph type="body" sz="quarter" idx="10"/>
          </p:nvPr>
        </p:nvSpPr>
        <p:spPr>
          <a:xfrm>
            <a:off x="1599493" y="531738"/>
            <a:ext cx="3945811" cy="667182"/>
          </a:xfrm>
        </p:spPr>
        <p:txBody>
          <a:bodyPr/>
          <a:lstStyle/>
          <a:p>
            <a:r>
              <a:rPr lang="zh-CN" altLang="en-US" dirty="0"/>
              <a:t>相关数据展示</a:t>
            </a:r>
          </a:p>
        </p:txBody>
      </p:sp>
      <p:sp>
        <p:nvSpPr>
          <p:cNvPr id="3" name="文本占位符 2">
            <a:extLst>
              <a:ext uri="{FF2B5EF4-FFF2-40B4-BE49-F238E27FC236}">
                <a16:creationId xmlns:a16="http://schemas.microsoft.com/office/drawing/2014/main" xmlns="" id="{C200FECB-C240-4320-BF40-4E8B89C1C4A9}"/>
              </a:ext>
            </a:extLst>
          </p:cNvPr>
          <p:cNvSpPr>
            <a:spLocks noGrp="1"/>
          </p:cNvSpPr>
          <p:nvPr>
            <p:ph type="body" sz="quarter" idx="11"/>
          </p:nvPr>
        </p:nvSpPr>
        <p:spPr>
          <a:xfrm>
            <a:off x="1639919" y="1049695"/>
            <a:ext cx="3905385" cy="399987"/>
          </a:xfrm>
        </p:spPr>
        <p:txBody>
          <a:bodyPr/>
          <a:lstStyle/>
          <a:p>
            <a:r>
              <a:rPr lang="en-US" altLang="zh-CN" dirty="0"/>
              <a:t>Happy ending made it</a:t>
            </a:r>
            <a:endParaRPr lang="zh-CN" altLang="en-US" dirty="0"/>
          </a:p>
        </p:txBody>
      </p:sp>
      <p:graphicFrame>
        <p:nvGraphicFramePr>
          <p:cNvPr id="16" name="图表 15">
            <a:extLst>
              <a:ext uri="{FF2B5EF4-FFF2-40B4-BE49-F238E27FC236}">
                <a16:creationId xmlns:a16="http://schemas.microsoft.com/office/drawing/2014/main" xmlns="" id="{40A4608F-F335-447B-AFDC-D1D847CF1D8A}"/>
              </a:ext>
            </a:extLst>
          </p:cNvPr>
          <p:cNvGraphicFramePr/>
          <p:nvPr>
            <p:extLst>
              <p:ext uri="{D42A27DB-BD31-4B8C-83A1-F6EECF244321}">
                <p14:modId xmlns:p14="http://schemas.microsoft.com/office/powerpoint/2010/main" val="454653363"/>
              </p:ext>
            </p:extLst>
          </p:nvPr>
        </p:nvGraphicFramePr>
        <p:xfrm>
          <a:off x="5807618" y="1713053"/>
          <a:ext cx="4708239" cy="4072460"/>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a:extLst>
              <a:ext uri="{FF2B5EF4-FFF2-40B4-BE49-F238E27FC236}">
                <a16:creationId xmlns:a16="http://schemas.microsoft.com/office/drawing/2014/main" xmlns="" id="{3EE2F823-B3BC-4743-975F-6AEEC5231105}"/>
              </a:ext>
            </a:extLst>
          </p:cNvPr>
          <p:cNvSpPr txBox="1"/>
          <p:nvPr/>
        </p:nvSpPr>
        <p:spPr>
          <a:xfrm>
            <a:off x="1442847" y="2170787"/>
            <a:ext cx="2336800" cy="830997"/>
          </a:xfrm>
          <a:prstGeom prst="rect">
            <a:avLst/>
          </a:prstGeom>
          <a:noFill/>
        </p:spPr>
        <p:txBody>
          <a:bodyPr wrap="square" rtlCol="0">
            <a:spAutoFit/>
          </a:bodyPr>
          <a:lstStyle>
            <a:defPPr>
              <a:defRPr lang="zh-CN"/>
            </a:defPPr>
            <a:lvl1pPr algn="dist">
              <a:defRPr sz="240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pc="100" dirty="0"/>
              <a:t>在这里</a:t>
            </a:r>
            <a:endParaRPr lang="en-US" altLang="zh-CN" spc="100" dirty="0"/>
          </a:p>
          <a:p>
            <a:pPr algn="l"/>
            <a:r>
              <a:rPr lang="zh-CN" altLang="en-US" spc="100" dirty="0"/>
              <a:t>填写你的标题</a:t>
            </a:r>
          </a:p>
        </p:txBody>
      </p:sp>
      <p:sp>
        <p:nvSpPr>
          <p:cNvPr id="28" name="文本框 27">
            <a:extLst>
              <a:ext uri="{FF2B5EF4-FFF2-40B4-BE49-F238E27FC236}">
                <a16:creationId xmlns:a16="http://schemas.microsoft.com/office/drawing/2014/main" xmlns="" id="{C6316170-0C2A-423F-A2AE-C7CFFE8E8D47}"/>
              </a:ext>
            </a:extLst>
          </p:cNvPr>
          <p:cNvSpPr txBox="1"/>
          <p:nvPr/>
        </p:nvSpPr>
        <p:spPr>
          <a:xfrm>
            <a:off x="1483487" y="2950984"/>
            <a:ext cx="2736962" cy="655032"/>
          </a:xfrm>
          <a:prstGeom prst="rect">
            <a:avLst/>
          </a:prstGeom>
        </p:spPr>
        <p:txBody>
          <a:bodyPr/>
          <a:lstStyle>
            <a:defPPr>
              <a:defRPr lang="zh-CN"/>
            </a:defPPr>
            <a:lvl1pPr indent="0">
              <a:lnSpc>
                <a:spcPct val="90000"/>
              </a:lnSpc>
              <a:spcBef>
                <a:spcPts val="1000"/>
              </a:spcBef>
              <a:buFont typeface="Arial" panose="020B0604020202020204" pitchFamily="34" charset="0"/>
              <a:buNone/>
              <a:defRPr sz="1200" spc="100" baseline="0">
                <a:solidFill>
                  <a:schemeClr val="tx1">
                    <a:lumMod val="75000"/>
                    <a:lumOff val="25000"/>
                  </a:schemeClr>
                </a:solidFill>
                <a:latin typeface="Bahnschrift SemiLight" panose="020B0502040204020203" pitchFamily="34" charset="0"/>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1600" dirty="0"/>
              <a:t>TITLE HERE </a:t>
            </a:r>
            <a:endParaRPr lang="zh-CN" altLang="en-US" sz="1600" dirty="0"/>
          </a:p>
        </p:txBody>
      </p:sp>
      <p:sp>
        <p:nvSpPr>
          <p:cNvPr id="31" name="文本框 30">
            <a:extLst>
              <a:ext uri="{FF2B5EF4-FFF2-40B4-BE49-F238E27FC236}">
                <a16:creationId xmlns:a16="http://schemas.microsoft.com/office/drawing/2014/main" xmlns="" id="{D4D952DA-FD9E-4CDD-96A3-695B771E7B63}"/>
              </a:ext>
            </a:extLst>
          </p:cNvPr>
          <p:cNvSpPr txBox="1"/>
          <p:nvPr/>
        </p:nvSpPr>
        <p:spPr>
          <a:xfrm>
            <a:off x="1453007" y="3656816"/>
            <a:ext cx="3417789" cy="1370183"/>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请在这里输入你的内容，请在这里输入你的内容，内容请劲量精简。在这里输入你的内容，在这里输入你的内容，内容请劲量精简。请在这里输入你的内容，请在这里输入你的内容</a:t>
            </a:r>
          </a:p>
        </p:txBody>
      </p:sp>
      <p:cxnSp>
        <p:nvCxnSpPr>
          <p:cNvPr id="19" name="直接连接符 18">
            <a:extLst>
              <a:ext uri="{FF2B5EF4-FFF2-40B4-BE49-F238E27FC236}">
                <a16:creationId xmlns:a16="http://schemas.microsoft.com/office/drawing/2014/main" xmlns="" id="{C1A4BE42-2EC9-4E8C-ACCC-A124A7AB4581}"/>
              </a:ext>
            </a:extLst>
          </p:cNvPr>
          <p:cNvCxnSpPr/>
          <p:nvPr/>
        </p:nvCxnSpPr>
        <p:spPr>
          <a:xfrm>
            <a:off x="1568796" y="3466638"/>
            <a:ext cx="518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xmlns="" id="{6A2DC122-705B-4E97-8349-0B5F97CA9FD4}"/>
              </a:ext>
            </a:extLst>
          </p:cNvPr>
          <p:cNvSpPr/>
          <p:nvPr/>
        </p:nvSpPr>
        <p:spPr>
          <a:xfrm>
            <a:off x="1554607" y="5188116"/>
            <a:ext cx="1091149" cy="361659"/>
          </a:xfrm>
          <a:prstGeom prst="roundRect">
            <a:avLst>
              <a:gd name="adj" fmla="val 41104"/>
            </a:avLst>
          </a:prstGeom>
          <a:solidFill>
            <a:srgbClr val="F4901E"/>
          </a:solidFill>
          <a:ln>
            <a:noFill/>
          </a:ln>
          <a:effectLst>
            <a:outerShdw blurRad="165100" dir="54000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关键字</a:t>
            </a:r>
          </a:p>
        </p:txBody>
      </p:sp>
    </p:spTree>
    <p:extLst>
      <p:ext uri="{BB962C8B-B14F-4D97-AF65-F5344CB8AC3E}">
        <p14:creationId xmlns:p14="http://schemas.microsoft.com/office/powerpoint/2010/main" val="40452015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圆角 120">
            <a:extLst>
              <a:ext uri="{FF2B5EF4-FFF2-40B4-BE49-F238E27FC236}">
                <a16:creationId xmlns:a16="http://schemas.microsoft.com/office/drawing/2014/main" xmlns="" id="{1E3F3B16-3916-4090-8A8D-8527A3F01EAE}"/>
              </a:ext>
            </a:extLst>
          </p:cNvPr>
          <p:cNvSpPr/>
          <p:nvPr/>
        </p:nvSpPr>
        <p:spPr>
          <a:xfrm>
            <a:off x="6107953" y="4507455"/>
            <a:ext cx="4627889" cy="1565293"/>
          </a:xfrm>
          <a:prstGeom prst="roundRect">
            <a:avLst>
              <a:gd name="adj" fmla="val 8996"/>
            </a:avLst>
          </a:prstGeom>
          <a:solidFill>
            <a:schemeClr val="bg1"/>
          </a:solidFill>
          <a:ln>
            <a:gradFill>
              <a:gsLst>
                <a:gs pos="0">
                  <a:schemeClr val="accent2">
                    <a:alpha val="0"/>
                  </a:schemeClr>
                </a:gs>
                <a:gs pos="100000">
                  <a:schemeClr val="accent2"/>
                </a:gs>
              </a:gsLst>
              <a:lin ang="5400000" scaled="1"/>
            </a:gradFill>
          </a:ln>
          <a:effectLst>
            <a:outerShdw blurRad="241300" dist="50800" dir="5400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DEEFBDFC-B0A9-4C3F-9894-2C5CA1BADEE7}"/>
              </a:ext>
            </a:extLst>
          </p:cNvPr>
          <p:cNvSpPr/>
          <p:nvPr/>
        </p:nvSpPr>
        <p:spPr>
          <a:xfrm>
            <a:off x="1243442" y="4507455"/>
            <a:ext cx="4627889" cy="1565293"/>
          </a:xfrm>
          <a:prstGeom prst="roundRect">
            <a:avLst>
              <a:gd name="adj" fmla="val 8996"/>
            </a:avLst>
          </a:prstGeom>
          <a:solidFill>
            <a:schemeClr val="bg1"/>
          </a:solidFill>
          <a:ln>
            <a:gradFill>
              <a:gsLst>
                <a:gs pos="0">
                  <a:schemeClr val="accent2">
                    <a:alpha val="0"/>
                  </a:schemeClr>
                </a:gs>
                <a:gs pos="100000">
                  <a:schemeClr val="accent2"/>
                </a:gs>
              </a:gsLst>
              <a:lin ang="5400000" scaled="1"/>
            </a:gradFill>
          </a:ln>
          <a:effectLst>
            <a:outerShdw blurRad="241300" dist="50800" dir="5400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93F9DC1D-684F-4C03-91BE-21AEB0022783}"/>
              </a:ext>
            </a:extLst>
          </p:cNvPr>
          <p:cNvSpPr>
            <a:spLocks noGrp="1"/>
          </p:cNvSpPr>
          <p:nvPr>
            <p:ph type="body" sz="quarter" idx="10"/>
          </p:nvPr>
        </p:nvSpPr>
        <p:spPr>
          <a:xfrm>
            <a:off x="1599493" y="531738"/>
            <a:ext cx="3945811" cy="667182"/>
          </a:xfrm>
        </p:spPr>
        <p:txBody>
          <a:bodyPr/>
          <a:lstStyle/>
          <a:p>
            <a:r>
              <a:rPr lang="zh-CN" altLang="en-US" dirty="0"/>
              <a:t>相关数据展示</a:t>
            </a:r>
          </a:p>
        </p:txBody>
      </p:sp>
      <p:sp>
        <p:nvSpPr>
          <p:cNvPr id="3" name="文本占位符 2">
            <a:extLst>
              <a:ext uri="{FF2B5EF4-FFF2-40B4-BE49-F238E27FC236}">
                <a16:creationId xmlns:a16="http://schemas.microsoft.com/office/drawing/2014/main" xmlns="" id="{C200FECB-C240-4320-BF40-4E8B89C1C4A9}"/>
              </a:ext>
            </a:extLst>
          </p:cNvPr>
          <p:cNvSpPr>
            <a:spLocks noGrp="1"/>
          </p:cNvSpPr>
          <p:nvPr>
            <p:ph type="body" sz="quarter" idx="11"/>
          </p:nvPr>
        </p:nvSpPr>
        <p:spPr>
          <a:xfrm>
            <a:off x="1639919" y="1049695"/>
            <a:ext cx="3905385" cy="399987"/>
          </a:xfrm>
        </p:spPr>
        <p:txBody>
          <a:bodyPr/>
          <a:lstStyle/>
          <a:p>
            <a:r>
              <a:rPr lang="en-US" altLang="zh-CN" dirty="0"/>
              <a:t>Happy ending made it</a:t>
            </a:r>
            <a:endParaRPr lang="zh-CN" altLang="en-US" dirty="0"/>
          </a:p>
        </p:txBody>
      </p:sp>
      <p:graphicFrame>
        <p:nvGraphicFramePr>
          <p:cNvPr id="15" name="图表 14">
            <a:extLst>
              <a:ext uri="{FF2B5EF4-FFF2-40B4-BE49-F238E27FC236}">
                <a16:creationId xmlns:a16="http://schemas.microsoft.com/office/drawing/2014/main" xmlns="" id="{8E483894-7760-4753-80D5-80ABC8C4CD59}"/>
              </a:ext>
            </a:extLst>
          </p:cNvPr>
          <p:cNvGraphicFramePr/>
          <p:nvPr>
            <p:extLst>
              <p:ext uri="{D42A27DB-BD31-4B8C-83A1-F6EECF244321}">
                <p14:modId xmlns:p14="http://schemas.microsoft.com/office/powerpoint/2010/main" val="3641079483"/>
              </p:ext>
            </p:extLst>
          </p:nvPr>
        </p:nvGraphicFramePr>
        <p:xfrm>
          <a:off x="1000461" y="1853177"/>
          <a:ext cx="10241280" cy="2368738"/>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图形 54">
            <a:extLst>
              <a:ext uri="{FF2B5EF4-FFF2-40B4-BE49-F238E27FC236}">
                <a16:creationId xmlns:a16="http://schemas.microsoft.com/office/drawing/2014/main" xmlns="" id="{F6CFFD13-4823-4A15-8B01-4EFFA47F93DA}"/>
              </a:ext>
            </a:extLst>
          </p:cNvPr>
          <p:cNvGrpSpPr/>
          <p:nvPr/>
        </p:nvGrpSpPr>
        <p:grpSpPr>
          <a:xfrm>
            <a:off x="1543627" y="4732876"/>
            <a:ext cx="1496174" cy="1109579"/>
            <a:chOff x="1972749" y="4591093"/>
            <a:chExt cx="1496174" cy="1109579"/>
          </a:xfrm>
        </p:grpSpPr>
        <p:sp>
          <p:nvSpPr>
            <p:cNvPr id="20" name="任意多边形: 形状 19">
              <a:extLst>
                <a:ext uri="{FF2B5EF4-FFF2-40B4-BE49-F238E27FC236}">
                  <a16:creationId xmlns:a16="http://schemas.microsoft.com/office/drawing/2014/main" xmlns="" id="{520B671C-40E7-439C-A7C4-D6AA9C797555}"/>
                </a:ext>
              </a:extLst>
            </p:cNvPr>
            <p:cNvSpPr/>
            <p:nvPr/>
          </p:nvSpPr>
          <p:spPr>
            <a:xfrm>
              <a:off x="2816327" y="5542167"/>
              <a:ext cx="176340" cy="75674"/>
            </a:xfrm>
            <a:custGeom>
              <a:avLst/>
              <a:gdLst>
                <a:gd name="connsiteX0" fmla="*/ 153446 w 176340"/>
                <a:gd name="connsiteY0" fmla="*/ 75674 h 75674"/>
                <a:gd name="connsiteX1" fmla="*/ 172421 w 176340"/>
                <a:gd name="connsiteY1" fmla="*/ 40112 h 75674"/>
                <a:gd name="connsiteX2" fmla="*/ 88202 w 176340"/>
                <a:gd name="connsiteY2" fmla="*/ 0 h 75674"/>
                <a:gd name="connsiteX3" fmla="*/ 3984 w 176340"/>
                <a:gd name="connsiteY3" fmla="*/ 40112 h 75674"/>
                <a:gd name="connsiteX4" fmla="*/ 22958 w 176340"/>
                <a:gd name="connsiteY4" fmla="*/ 75674 h 75674"/>
                <a:gd name="connsiteX5" fmla="*/ 153446 w 176340"/>
                <a:gd name="connsiteY5" fmla="*/ 75674 h 7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340" h="75674">
                  <a:moveTo>
                    <a:pt x="153446" y="75674"/>
                  </a:moveTo>
                  <a:cubicBezTo>
                    <a:pt x="171699" y="75674"/>
                    <a:pt x="182629" y="55202"/>
                    <a:pt x="172421" y="40112"/>
                  </a:cubicBezTo>
                  <a:cubicBezTo>
                    <a:pt x="156220" y="16200"/>
                    <a:pt x="124542" y="0"/>
                    <a:pt x="88202" y="0"/>
                  </a:cubicBezTo>
                  <a:cubicBezTo>
                    <a:pt x="51863" y="0"/>
                    <a:pt x="20184" y="16200"/>
                    <a:pt x="3984" y="40112"/>
                  </a:cubicBezTo>
                  <a:cubicBezTo>
                    <a:pt x="-6335" y="55202"/>
                    <a:pt x="4595" y="75674"/>
                    <a:pt x="22958" y="75674"/>
                  </a:cubicBezTo>
                  <a:lnTo>
                    <a:pt x="153446" y="75674"/>
                  </a:lnTo>
                  <a:close/>
                </a:path>
              </a:pathLst>
            </a:custGeom>
            <a:solidFill>
              <a:srgbClr val="86B7F2"/>
            </a:solidFill>
            <a:ln w="554" cap="flat">
              <a:noFill/>
              <a:prstDash val="solid"/>
              <a:miter/>
            </a:ln>
          </p:spPr>
          <p:txBody>
            <a:bodyPr rtlCol="0" anchor="ctr"/>
            <a:lstStyle/>
            <a:p>
              <a:endParaRPr lang="zh-CN" altLang="en-US" dirty="0"/>
            </a:p>
          </p:txBody>
        </p:sp>
        <p:grpSp>
          <p:nvGrpSpPr>
            <p:cNvPr id="21" name="图形 54">
              <a:extLst>
                <a:ext uri="{FF2B5EF4-FFF2-40B4-BE49-F238E27FC236}">
                  <a16:creationId xmlns:a16="http://schemas.microsoft.com/office/drawing/2014/main" xmlns="" id="{57BBAADC-8056-4F5F-8BC4-38F05BAE48FB}"/>
                </a:ext>
              </a:extLst>
            </p:cNvPr>
            <p:cNvGrpSpPr/>
            <p:nvPr/>
          </p:nvGrpSpPr>
          <p:grpSpPr>
            <a:xfrm>
              <a:off x="2291978" y="4826480"/>
              <a:ext cx="832416" cy="643009"/>
              <a:chOff x="2291978" y="4826480"/>
              <a:chExt cx="832416" cy="643009"/>
            </a:xfrm>
          </p:grpSpPr>
          <p:sp>
            <p:nvSpPr>
              <p:cNvPr id="64" name="任意多边形: 形状 63">
                <a:extLst>
                  <a:ext uri="{FF2B5EF4-FFF2-40B4-BE49-F238E27FC236}">
                    <a16:creationId xmlns:a16="http://schemas.microsoft.com/office/drawing/2014/main" xmlns="" id="{BA198135-FFF4-484A-8E3C-83D2F7E389CC}"/>
                  </a:ext>
                </a:extLst>
              </p:cNvPr>
              <p:cNvSpPr/>
              <p:nvPr/>
            </p:nvSpPr>
            <p:spPr>
              <a:xfrm>
                <a:off x="2291978" y="4826480"/>
                <a:ext cx="832416" cy="533214"/>
              </a:xfrm>
              <a:custGeom>
                <a:avLst/>
                <a:gdLst>
                  <a:gd name="connsiteX0" fmla="*/ 792083 w 832416"/>
                  <a:gd name="connsiteY0" fmla="*/ 533215 h 533214"/>
                  <a:gd name="connsiteX1" fmla="*/ 40334 w 832416"/>
                  <a:gd name="connsiteY1" fmla="*/ 533215 h 533214"/>
                  <a:gd name="connsiteX2" fmla="*/ 0 w 832416"/>
                  <a:gd name="connsiteY2" fmla="*/ 492881 h 533214"/>
                  <a:gd name="connsiteX3" fmla="*/ 0 w 832416"/>
                  <a:gd name="connsiteY3" fmla="*/ 40334 h 533214"/>
                  <a:gd name="connsiteX4" fmla="*/ 40334 w 832416"/>
                  <a:gd name="connsiteY4" fmla="*/ 0 h 533214"/>
                  <a:gd name="connsiteX5" fmla="*/ 792083 w 832416"/>
                  <a:gd name="connsiteY5" fmla="*/ 0 h 533214"/>
                  <a:gd name="connsiteX6" fmla="*/ 832417 w 832416"/>
                  <a:gd name="connsiteY6" fmla="*/ 40334 h 533214"/>
                  <a:gd name="connsiteX7" fmla="*/ 832417 w 832416"/>
                  <a:gd name="connsiteY7" fmla="*/ 492715 h 533214"/>
                  <a:gd name="connsiteX8" fmla="*/ 792083 w 832416"/>
                  <a:gd name="connsiteY8" fmla="*/ 533215 h 53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2416" h="533214">
                    <a:moveTo>
                      <a:pt x="792083" y="533215"/>
                    </a:moveTo>
                    <a:lnTo>
                      <a:pt x="40334" y="533215"/>
                    </a:lnTo>
                    <a:cubicBezTo>
                      <a:pt x="18086" y="533215"/>
                      <a:pt x="0" y="514962"/>
                      <a:pt x="0" y="492881"/>
                    </a:cubicBezTo>
                    <a:lnTo>
                      <a:pt x="0" y="40334"/>
                    </a:lnTo>
                    <a:cubicBezTo>
                      <a:pt x="0" y="18086"/>
                      <a:pt x="18253" y="0"/>
                      <a:pt x="40334" y="0"/>
                    </a:cubicBezTo>
                    <a:lnTo>
                      <a:pt x="792083" y="0"/>
                    </a:lnTo>
                    <a:cubicBezTo>
                      <a:pt x="814330" y="0"/>
                      <a:pt x="832417" y="18253"/>
                      <a:pt x="832417" y="40334"/>
                    </a:cubicBezTo>
                    <a:lnTo>
                      <a:pt x="832417" y="492715"/>
                    </a:lnTo>
                    <a:cubicBezTo>
                      <a:pt x="832472" y="514962"/>
                      <a:pt x="814219" y="533215"/>
                      <a:pt x="792083" y="533215"/>
                    </a:cubicBezTo>
                    <a:close/>
                  </a:path>
                </a:pathLst>
              </a:custGeom>
              <a:solidFill>
                <a:srgbClr val="86B7F2"/>
              </a:solidFill>
              <a:ln w="554"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7F25586-1A6D-4FCC-9B1C-A9655CDCD80A}"/>
                  </a:ext>
                </a:extLst>
              </p:cNvPr>
              <p:cNvSpPr/>
              <p:nvPr/>
            </p:nvSpPr>
            <p:spPr>
              <a:xfrm>
                <a:off x="2318664" y="4849837"/>
                <a:ext cx="778989" cy="426472"/>
              </a:xfrm>
              <a:custGeom>
                <a:avLst/>
                <a:gdLst>
                  <a:gd name="connsiteX0" fmla="*/ 762401 w 778989"/>
                  <a:gd name="connsiteY0" fmla="*/ 426472 h 426472"/>
                  <a:gd name="connsiteX1" fmla="*/ 16588 w 778989"/>
                  <a:gd name="connsiteY1" fmla="*/ 426472 h 426472"/>
                  <a:gd name="connsiteX2" fmla="*/ 0 w 778989"/>
                  <a:gd name="connsiteY2" fmla="*/ 409884 h 426472"/>
                  <a:gd name="connsiteX3" fmla="*/ 0 w 778989"/>
                  <a:gd name="connsiteY3" fmla="*/ 16588 h 426472"/>
                  <a:gd name="connsiteX4" fmla="*/ 16588 w 778989"/>
                  <a:gd name="connsiteY4" fmla="*/ 0 h 426472"/>
                  <a:gd name="connsiteX5" fmla="*/ 762401 w 778989"/>
                  <a:gd name="connsiteY5" fmla="*/ 0 h 426472"/>
                  <a:gd name="connsiteX6" fmla="*/ 778990 w 778989"/>
                  <a:gd name="connsiteY6" fmla="*/ 16588 h 426472"/>
                  <a:gd name="connsiteX7" fmla="*/ 778990 w 778989"/>
                  <a:gd name="connsiteY7" fmla="*/ 409995 h 426472"/>
                  <a:gd name="connsiteX8" fmla="*/ 762401 w 778989"/>
                  <a:gd name="connsiteY8" fmla="*/ 426472 h 42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989" h="426472">
                    <a:moveTo>
                      <a:pt x="762401" y="426472"/>
                    </a:moveTo>
                    <a:lnTo>
                      <a:pt x="16588" y="426472"/>
                    </a:lnTo>
                    <a:cubicBezTo>
                      <a:pt x="7545" y="426472"/>
                      <a:pt x="0" y="419038"/>
                      <a:pt x="0" y="409884"/>
                    </a:cubicBezTo>
                    <a:lnTo>
                      <a:pt x="0" y="16588"/>
                    </a:lnTo>
                    <a:cubicBezTo>
                      <a:pt x="0" y="7545"/>
                      <a:pt x="7434" y="0"/>
                      <a:pt x="16588" y="0"/>
                    </a:cubicBezTo>
                    <a:lnTo>
                      <a:pt x="762401" y="0"/>
                    </a:lnTo>
                    <a:cubicBezTo>
                      <a:pt x="771444" y="0"/>
                      <a:pt x="778990" y="7434"/>
                      <a:pt x="778990" y="16588"/>
                    </a:cubicBezTo>
                    <a:lnTo>
                      <a:pt x="778990" y="409995"/>
                    </a:lnTo>
                    <a:cubicBezTo>
                      <a:pt x="778990" y="419093"/>
                      <a:pt x="771444" y="426472"/>
                      <a:pt x="762401" y="426472"/>
                    </a:cubicBezTo>
                    <a:close/>
                  </a:path>
                </a:pathLst>
              </a:custGeom>
              <a:solidFill>
                <a:srgbClr val="E8EAF7"/>
              </a:solidFill>
              <a:ln w="554"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8DDFFD13-0D1A-4AC0-84D7-CC8460BFDFF4}"/>
                  </a:ext>
                </a:extLst>
              </p:cNvPr>
              <p:cNvSpPr/>
              <p:nvPr/>
            </p:nvSpPr>
            <p:spPr>
              <a:xfrm>
                <a:off x="2566603" y="5359695"/>
                <a:ext cx="283223" cy="109627"/>
              </a:xfrm>
              <a:custGeom>
                <a:avLst/>
                <a:gdLst>
                  <a:gd name="connsiteX0" fmla="*/ 283224 w 283223"/>
                  <a:gd name="connsiteY0" fmla="*/ 109628 h 109627"/>
                  <a:gd name="connsiteX1" fmla="*/ 0 w 283223"/>
                  <a:gd name="connsiteY1" fmla="*/ 109628 h 109627"/>
                  <a:gd name="connsiteX2" fmla="*/ 35063 w 283223"/>
                  <a:gd name="connsiteY2" fmla="*/ 0 h 109627"/>
                  <a:gd name="connsiteX3" fmla="*/ 248049 w 283223"/>
                  <a:gd name="connsiteY3" fmla="*/ 0 h 109627"/>
                </a:gdLst>
                <a:ahLst/>
                <a:cxnLst>
                  <a:cxn ang="0">
                    <a:pos x="connsiteX0" y="connsiteY0"/>
                  </a:cxn>
                  <a:cxn ang="0">
                    <a:pos x="connsiteX1" y="connsiteY1"/>
                  </a:cxn>
                  <a:cxn ang="0">
                    <a:pos x="connsiteX2" y="connsiteY2"/>
                  </a:cxn>
                  <a:cxn ang="0">
                    <a:pos x="connsiteX3" y="connsiteY3"/>
                  </a:cxn>
                </a:cxnLst>
                <a:rect l="l" t="t" r="r" b="b"/>
                <a:pathLst>
                  <a:path w="283223" h="109627">
                    <a:moveTo>
                      <a:pt x="283224" y="109628"/>
                    </a:moveTo>
                    <a:lnTo>
                      <a:pt x="0" y="109628"/>
                    </a:lnTo>
                    <a:lnTo>
                      <a:pt x="35063" y="0"/>
                    </a:lnTo>
                    <a:lnTo>
                      <a:pt x="248049" y="0"/>
                    </a:lnTo>
                    <a:close/>
                  </a:path>
                </a:pathLst>
              </a:custGeom>
              <a:solidFill>
                <a:srgbClr val="86B7F2"/>
              </a:solidFill>
              <a:ln w="554"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45735FC4-C646-47BB-9220-9420824681B8}"/>
                  </a:ext>
                </a:extLst>
              </p:cNvPr>
              <p:cNvSpPr/>
              <p:nvPr/>
            </p:nvSpPr>
            <p:spPr>
              <a:xfrm>
                <a:off x="2490374" y="5441693"/>
                <a:ext cx="435681" cy="27795"/>
              </a:xfrm>
              <a:custGeom>
                <a:avLst/>
                <a:gdLst>
                  <a:gd name="connsiteX0" fmla="*/ 424863 w 435681"/>
                  <a:gd name="connsiteY0" fmla="*/ 0 h 27795"/>
                  <a:gd name="connsiteX1" fmla="*/ 10819 w 435681"/>
                  <a:gd name="connsiteY1" fmla="*/ 0 h 27795"/>
                  <a:gd name="connsiteX2" fmla="*/ 0 w 435681"/>
                  <a:gd name="connsiteY2" fmla="*/ 10819 h 27795"/>
                  <a:gd name="connsiteX3" fmla="*/ 0 w 435681"/>
                  <a:gd name="connsiteY3" fmla="*/ 16977 h 27795"/>
                  <a:gd name="connsiteX4" fmla="*/ 10819 w 435681"/>
                  <a:gd name="connsiteY4" fmla="*/ 27795 h 27795"/>
                  <a:gd name="connsiteX5" fmla="*/ 424863 w 435681"/>
                  <a:gd name="connsiteY5" fmla="*/ 27795 h 27795"/>
                  <a:gd name="connsiteX6" fmla="*/ 435682 w 435681"/>
                  <a:gd name="connsiteY6" fmla="*/ 16977 h 27795"/>
                  <a:gd name="connsiteX7" fmla="*/ 435682 w 435681"/>
                  <a:gd name="connsiteY7" fmla="*/ 10819 h 27795"/>
                  <a:gd name="connsiteX8" fmla="*/ 424863 w 435681"/>
                  <a:gd name="connsiteY8" fmla="*/ 0 h 2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681" h="27795">
                    <a:moveTo>
                      <a:pt x="424863" y="0"/>
                    </a:moveTo>
                    <a:lnTo>
                      <a:pt x="10819" y="0"/>
                    </a:lnTo>
                    <a:cubicBezTo>
                      <a:pt x="4882" y="0"/>
                      <a:pt x="0" y="4771"/>
                      <a:pt x="0" y="10819"/>
                    </a:cubicBezTo>
                    <a:lnTo>
                      <a:pt x="0" y="16977"/>
                    </a:lnTo>
                    <a:cubicBezTo>
                      <a:pt x="0" y="22913"/>
                      <a:pt x="4771" y="27795"/>
                      <a:pt x="10819" y="27795"/>
                    </a:cubicBezTo>
                    <a:lnTo>
                      <a:pt x="424863" y="27795"/>
                    </a:lnTo>
                    <a:cubicBezTo>
                      <a:pt x="430799" y="27795"/>
                      <a:pt x="435682" y="23024"/>
                      <a:pt x="435682" y="16977"/>
                    </a:cubicBezTo>
                    <a:lnTo>
                      <a:pt x="435682" y="10819"/>
                    </a:lnTo>
                    <a:cubicBezTo>
                      <a:pt x="435571" y="4771"/>
                      <a:pt x="430744" y="0"/>
                      <a:pt x="424863" y="0"/>
                    </a:cubicBezTo>
                    <a:close/>
                  </a:path>
                </a:pathLst>
              </a:custGeom>
              <a:solidFill>
                <a:srgbClr val="86B7F2"/>
              </a:solidFill>
              <a:ln w="554"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A2A0E88-90B0-4616-B4E0-A76AADABADF9}"/>
                  </a:ext>
                </a:extLst>
              </p:cNvPr>
              <p:cNvSpPr/>
              <p:nvPr/>
            </p:nvSpPr>
            <p:spPr>
              <a:xfrm>
                <a:off x="2682222" y="5295948"/>
                <a:ext cx="44272" cy="44272"/>
              </a:xfrm>
              <a:custGeom>
                <a:avLst/>
                <a:gdLst>
                  <a:gd name="connsiteX0" fmla="*/ 44273 w 44272"/>
                  <a:gd name="connsiteY0" fmla="*/ 22136 h 44272"/>
                  <a:gd name="connsiteX1" fmla="*/ 22136 w 44272"/>
                  <a:gd name="connsiteY1" fmla="*/ 44273 h 44272"/>
                  <a:gd name="connsiteX2" fmla="*/ 0 w 44272"/>
                  <a:gd name="connsiteY2" fmla="*/ 22136 h 44272"/>
                  <a:gd name="connsiteX3" fmla="*/ 22136 w 44272"/>
                  <a:gd name="connsiteY3" fmla="*/ 0 h 44272"/>
                  <a:gd name="connsiteX4" fmla="*/ 44273 w 44272"/>
                  <a:gd name="connsiteY4" fmla="*/ 22136 h 4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2" h="44272">
                    <a:moveTo>
                      <a:pt x="44273" y="22136"/>
                    </a:moveTo>
                    <a:cubicBezTo>
                      <a:pt x="44273" y="34362"/>
                      <a:pt x="34362" y="44273"/>
                      <a:pt x="22136" y="44273"/>
                    </a:cubicBezTo>
                    <a:cubicBezTo>
                      <a:pt x="9911" y="44273"/>
                      <a:pt x="0" y="34362"/>
                      <a:pt x="0" y="22136"/>
                    </a:cubicBezTo>
                    <a:cubicBezTo>
                      <a:pt x="0" y="9911"/>
                      <a:pt x="9911" y="0"/>
                      <a:pt x="22136" y="0"/>
                    </a:cubicBezTo>
                    <a:cubicBezTo>
                      <a:pt x="34362" y="0"/>
                      <a:pt x="44273" y="9911"/>
                      <a:pt x="44273" y="22136"/>
                    </a:cubicBezTo>
                    <a:close/>
                  </a:path>
                </a:pathLst>
              </a:custGeom>
              <a:solidFill>
                <a:srgbClr val="E8EAF7"/>
              </a:solidFill>
              <a:ln w="554" cap="flat">
                <a:noFill/>
                <a:prstDash val="solid"/>
                <a:miter/>
              </a:ln>
            </p:spPr>
            <p:txBody>
              <a:bodyPr rtlCol="0" anchor="ctr"/>
              <a:lstStyle/>
              <a:p>
                <a:endParaRPr lang="zh-CN" altLang="en-US"/>
              </a:p>
            </p:txBody>
          </p:sp>
        </p:grpSp>
        <p:grpSp>
          <p:nvGrpSpPr>
            <p:cNvPr id="22" name="图形 54">
              <a:extLst>
                <a:ext uri="{FF2B5EF4-FFF2-40B4-BE49-F238E27FC236}">
                  <a16:creationId xmlns:a16="http://schemas.microsoft.com/office/drawing/2014/main" xmlns="" id="{BD987BBD-42EE-4159-8039-59929ED2AD95}"/>
                </a:ext>
              </a:extLst>
            </p:cNvPr>
            <p:cNvGrpSpPr/>
            <p:nvPr/>
          </p:nvGrpSpPr>
          <p:grpSpPr>
            <a:xfrm>
              <a:off x="1972749" y="5595317"/>
              <a:ext cx="617654" cy="83552"/>
              <a:chOff x="1972749" y="5595317"/>
              <a:chExt cx="617654" cy="83552"/>
            </a:xfrm>
          </p:grpSpPr>
          <p:sp>
            <p:nvSpPr>
              <p:cNvPr id="59" name="任意多边形: 形状 58">
                <a:extLst>
                  <a:ext uri="{FF2B5EF4-FFF2-40B4-BE49-F238E27FC236}">
                    <a16:creationId xmlns:a16="http://schemas.microsoft.com/office/drawing/2014/main" xmlns="" id="{59DB09F7-9AD8-419F-BC71-8CF2B44D57E1}"/>
                  </a:ext>
                </a:extLst>
              </p:cNvPr>
              <p:cNvSpPr/>
              <p:nvPr/>
            </p:nvSpPr>
            <p:spPr>
              <a:xfrm>
                <a:off x="2207594" y="5600809"/>
                <a:ext cx="365111" cy="72678"/>
              </a:xfrm>
              <a:custGeom>
                <a:avLst/>
                <a:gdLst>
                  <a:gd name="connsiteX0" fmla="*/ 35341 w 365111"/>
                  <a:gd name="connsiteY0" fmla="*/ 72678 h 72678"/>
                  <a:gd name="connsiteX1" fmla="*/ 365112 w 365111"/>
                  <a:gd name="connsiteY1" fmla="*/ 72678 h 72678"/>
                  <a:gd name="connsiteX2" fmla="*/ 365112 w 365111"/>
                  <a:gd name="connsiteY2" fmla="*/ 0 h 72678"/>
                  <a:gd name="connsiteX3" fmla="*/ 35341 w 365111"/>
                  <a:gd name="connsiteY3" fmla="*/ 0 h 72678"/>
                  <a:gd name="connsiteX4" fmla="*/ 0 w 365111"/>
                  <a:gd name="connsiteY4" fmla="*/ 35341 h 72678"/>
                  <a:gd name="connsiteX5" fmla="*/ 0 w 365111"/>
                  <a:gd name="connsiteY5" fmla="*/ 37504 h 72678"/>
                  <a:gd name="connsiteX6" fmla="*/ 35341 w 365111"/>
                  <a:gd name="connsiteY6" fmla="*/ 72678 h 7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111" h="72678">
                    <a:moveTo>
                      <a:pt x="35341" y="72678"/>
                    </a:moveTo>
                    <a:lnTo>
                      <a:pt x="365112" y="72678"/>
                    </a:lnTo>
                    <a:lnTo>
                      <a:pt x="365112" y="0"/>
                    </a:lnTo>
                    <a:lnTo>
                      <a:pt x="35341" y="0"/>
                    </a:lnTo>
                    <a:cubicBezTo>
                      <a:pt x="15867" y="0"/>
                      <a:pt x="0" y="15867"/>
                      <a:pt x="0" y="35341"/>
                    </a:cubicBezTo>
                    <a:lnTo>
                      <a:pt x="0" y="37504"/>
                    </a:lnTo>
                    <a:cubicBezTo>
                      <a:pt x="0" y="56867"/>
                      <a:pt x="15867" y="72678"/>
                      <a:pt x="35341" y="72678"/>
                    </a:cubicBezTo>
                    <a:close/>
                  </a:path>
                </a:pathLst>
              </a:custGeom>
              <a:solidFill>
                <a:srgbClr val="F8E7D8"/>
              </a:solidFill>
              <a:ln w="554"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9042F34A-0E31-43A6-A30F-71FB13B64967}"/>
                  </a:ext>
                </a:extLst>
              </p:cNvPr>
              <p:cNvSpPr/>
              <p:nvPr/>
            </p:nvSpPr>
            <p:spPr>
              <a:xfrm>
                <a:off x="1972749" y="5595317"/>
                <a:ext cx="617654" cy="83552"/>
              </a:xfrm>
              <a:custGeom>
                <a:avLst/>
                <a:gdLst>
                  <a:gd name="connsiteX0" fmla="*/ 36450 w 617654"/>
                  <a:gd name="connsiteY0" fmla="*/ 0 h 83552"/>
                  <a:gd name="connsiteX1" fmla="*/ 614936 w 617654"/>
                  <a:gd name="connsiteY1" fmla="*/ 0 h 83552"/>
                  <a:gd name="connsiteX2" fmla="*/ 617599 w 617654"/>
                  <a:gd name="connsiteY2" fmla="*/ 2663 h 83552"/>
                  <a:gd name="connsiteX3" fmla="*/ 617599 w 617654"/>
                  <a:gd name="connsiteY3" fmla="*/ 2663 h 83552"/>
                  <a:gd name="connsiteX4" fmla="*/ 614936 w 617654"/>
                  <a:gd name="connsiteY4" fmla="*/ 5326 h 83552"/>
                  <a:gd name="connsiteX5" fmla="*/ 271850 w 617654"/>
                  <a:gd name="connsiteY5" fmla="*/ 5326 h 83552"/>
                  <a:gd name="connsiteX6" fmla="*/ 235400 w 617654"/>
                  <a:gd name="connsiteY6" fmla="*/ 41776 h 83552"/>
                  <a:gd name="connsiteX7" fmla="*/ 235400 w 617654"/>
                  <a:gd name="connsiteY7" fmla="*/ 41776 h 83552"/>
                  <a:gd name="connsiteX8" fmla="*/ 271850 w 617654"/>
                  <a:gd name="connsiteY8" fmla="*/ 78226 h 83552"/>
                  <a:gd name="connsiteX9" fmla="*/ 614992 w 617654"/>
                  <a:gd name="connsiteY9" fmla="*/ 78226 h 83552"/>
                  <a:gd name="connsiteX10" fmla="*/ 617655 w 617654"/>
                  <a:gd name="connsiteY10" fmla="*/ 80889 h 83552"/>
                  <a:gd name="connsiteX11" fmla="*/ 617655 w 617654"/>
                  <a:gd name="connsiteY11" fmla="*/ 80889 h 83552"/>
                  <a:gd name="connsiteX12" fmla="*/ 614992 w 617654"/>
                  <a:gd name="connsiteY12" fmla="*/ 83552 h 83552"/>
                  <a:gd name="connsiteX13" fmla="*/ 36450 w 617654"/>
                  <a:gd name="connsiteY13" fmla="*/ 83552 h 83552"/>
                  <a:gd name="connsiteX14" fmla="*/ 0 w 617654"/>
                  <a:gd name="connsiteY14" fmla="*/ 47102 h 83552"/>
                  <a:gd name="connsiteX15" fmla="*/ 0 w 617654"/>
                  <a:gd name="connsiteY15" fmla="*/ 36395 h 83552"/>
                  <a:gd name="connsiteX16" fmla="*/ 36450 w 617654"/>
                  <a:gd name="connsiteY16" fmla="*/ 0 h 8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7654" h="83552">
                    <a:moveTo>
                      <a:pt x="36450" y="0"/>
                    </a:moveTo>
                    <a:lnTo>
                      <a:pt x="614936" y="0"/>
                    </a:lnTo>
                    <a:cubicBezTo>
                      <a:pt x="616434" y="0"/>
                      <a:pt x="617599" y="1110"/>
                      <a:pt x="617599" y="2663"/>
                    </a:cubicBezTo>
                    <a:lnTo>
                      <a:pt x="617599" y="2663"/>
                    </a:lnTo>
                    <a:cubicBezTo>
                      <a:pt x="617599" y="4161"/>
                      <a:pt x="616490" y="5326"/>
                      <a:pt x="614936" y="5326"/>
                    </a:cubicBezTo>
                    <a:lnTo>
                      <a:pt x="271850" y="5326"/>
                    </a:lnTo>
                    <a:cubicBezTo>
                      <a:pt x="251711" y="5326"/>
                      <a:pt x="235400" y="21693"/>
                      <a:pt x="235400" y="41776"/>
                    </a:cubicBezTo>
                    <a:lnTo>
                      <a:pt x="235400" y="41776"/>
                    </a:lnTo>
                    <a:cubicBezTo>
                      <a:pt x="235400" y="61915"/>
                      <a:pt x="251767" y="78226"/>
                      <a:pt x="271850" y="78226"/>
                    </a:cubicBezTo>
                    <a:lnTo>
                      <a:pt x="614992" y="78226"/>
                    </a:lnTo>
                    <a:cubicBezTo>
                      <a:pt x="616490" y="78226"/>
                      <a:pt x="617655" y="79336"/>
                      <a:pt x="617655" y="80889"/>
                    </a:cubicBezTo>
                    <a:lnTo>
                      <a:pt x="617655" y="80889"/>
                    </a:lnTo>
                    <a:cubicBezTo>
                      <a:pt x="617655" y="82387"/>
                      <a:pt x="616545" y="83552"/>
                      <a:pt x="614992" y="83552"/>
                    </a:cubicBezTo>
                    <a:lnTo>
                      <a:pt x="36450" y="83552"/>
                    </a:lnTo>
                    <a:cubicBezTo>
                      <a:pt x="16311" y="83552"/>
                      <a:pt x="0" y="67186"/>
                      <a:pt x="0" y="47102"/>
                    </a:cubicBezTo>
                    <a:lnTo>
                      <a:pt x="0" y="36395"/>
                    </a:lnTo>
                    <a:cubicBezTo>
                      <a:pt x="0" y="16311"/>
                      <a:pt x="16366" y="0"/>
                      <a:pt x="36450" y="0"/>
                    </a:cubicBezTo>
                    <a:close/>
                  </a:path>
                </a:pathLst>
              </a:custGeom>
              <a:solidFill>
                <a:srgbClr val="110580"/>
              </a:solidFill>
              <a:ln w="554"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379DFAD-E411-4AFD-84D6-03C2B40F97EA}"/>
                  </a:ext>
                </a:extLst>
              </p:cNvPr>
              <p:cNvSpPr/>
              <p:nvPr/>
            </p:nvSpPr>
            <p:spPr>
              <a:xfrm>
                <a:off x="2306902" y="5654014"/>
                <a:ext cx="265802" cy="3384"/>
              </a:xfrm>
              <a:custGeom>
                <a:avLst/>
                <a:gdLst>
                  <a:gd name="connsiteX0" fmla="*/ 1775 w 265802"/>
                  <a:gd name="connsiteY0" fmla="*/ 3384 h 3384"/>
                  <a:gd name="connsiteX1" fmla="*/ 265803 w 265802"/>
                  <a:gd name="connsiteY1" fmla="*/ 3384 h 3384"/>
                  <a:gd name="connsiteX2" fmla="*/ 265803 w 265802"/>
                  <a:gd name="connsiteY2" fmla="*/ 0 h 3384"/>
                  <a:gd name="connsiteX3" fmla="*/ 1775 w 265802"/>
                  <a:gd name="connsiteY3" fmla="*/ 0 h 3384"/>
                  <a:gd name="connsiteX4" fmla="*/ 0 w 265802"/>
                  <a:gd name="connsiteY4" fmla="*/ 1775 h 3384"/>
                  <a:gd name="connsiteX5" fmla="*/ 0 w 265802"/>
                  <a:gd name="connsiteY5" fmla="*/ 1775 h 3384"/>
                  <a:gd name="connsiteX6" fmla="*/ 1775 w 265802"/>
                  <a:gd name="connsiteY6" fmla="*/ 3384 h 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02" h="3384">
                    <a:moveTo>
                      <a:pt x="1775" y="3384"/>
                    </a:moveTo>
                    <a:lnTo>
                      <a:pt x="265803" y="3384"/>
                    </a:lnTo>
                    <a:lnTo>
                      <a:pt x="265803" y="0"/>
                    </a:lnTo>
                    <a:lnTo>
                      <a:pt x="1775" y="0"/>
                    </a:lnTo>
                    <a:cubicBezTo>
                      <a:pt x="888" y="0"/>
                      <a:pt x="0" y="777"/>
                      <a:pt x="0" y="1775"/>
                    </a:cubicBezTo>
                    <a:lnTo>
                      <a:pt x="0" y="1775"/>
                    </a:lnTo>
                    <a:cubicBezTo>
                      <a:pt x="55" y="2663"/>
                      <a:pt x="777" y="3384"/>
                      <a:pt x="1775" y="3384"/>
                    </a:cubicBezTo>
                    <a:close/>
                  </a:path>
                </a:pathLst>
              </a:custGeom>
              <a:solidFill>
                <a:srgbClr val="DEBCA7"/>
              </a:solidFill>
              <a:ln w="554"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BB5F87AF-2CBC-4E7A-B41C-70EE27879227}"/>
                  </a:ext>
                </a:extLst>
              </p:cNvPr>
              <p:cNvSpPr/>
              <p:nvPr/>
            </p:nvSpPr>
            <p:spPr>
              <a:xfrm>
                <a:off x="2278275" y="5618341"/>
                <a:ext cx="294485" cy="3384"/>
              </a:xfrm>
              <a:custGeom>
                <a:avLst/>
                <a:gdLst>
                  <a:gd name="connsiteX0" fmla="*/ 1775 w 294485"/>
                  <a:gd name="connsiteY0" fmla="*/ 3384 h 3384"/>
                  <a:gd name="connsiteX1" fmla="*/ 294486 w 294485"/>
                  <a:gd name="connsiteY1" fmla="*/ 3384 h 3384"/>
                  <a:gd name="connsiteX2" fmla="*/ 294486 w 294485"/>
                  <a:gd name="connsiteY2" fmla="*/ 0 h 3384"/>
                  <a:gd name="connsiteX3" fmla="*/ 1775 w 294485"/>
                  <a:gd name="connsiteY3" fmla="*/ 0 h 3384"/>
                  <a:gd name="connsiteX4" fmla="*/ 0 w 294485"/>
                  <a:gd name="connsiteY4" fmla="*/ 1775 h 3384"/>
                  <a:gd name="connsiteX5" fmla="*/ 0 w 294485"/>
                  <a:gd name="connsiteY5" fmla="*/ 1775 h 3384"/>
                  <a:gd name="connsiteX6" fmla="*/ 1775 w 294485"/>
                  <a:gd name="connsiteY6" fmla="*/ 3384 h 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485" h="3384">
                    <a:moveTo>
                      <a:pt x="1775" y="3384"/>
                    </a:moveTo>
                    <a:lnTo>
                      <a:pt x="294486" y="3384"/>
                    </a:lnTo>
                    <a:lnTo>
                      <a:pt x="294486" y="0"/>
                    </a:lnTo>
                    <a:lnTo>
                      <a:pt x="1775" y="0"/>
                    </a:lnTo>
                    <a:cubicBezTo>
                      <a:pt x="888" y="0"/>
                      <a:pt x="0" y="777"/>
                      <a:pt x="0" y="1775"/>
                    </a:cubicBezTo>
                    <a:lnTo>
                      <a:pt x="0" y="1775"/>
                    </a:lnTo>
                    <a:cubicBezTo>
                      <a:pt x="0" y="2608"/>
                      <a:pt x="888" y="3384"/>
                      <a:pt x="1775" y="3384"/>
                    </a:cubicBezTo>
                    <a:close/>
                  </a:path>
                </a:pathLst>
              </a:custGeom>
              <a:solidFill>
                <a:srgbClr val="DEBCA7"/>
              </a:solidFill>
              <a:ln w="554"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63766E56-0A77-408E-990B-12F37343033C}"/>
                  </a:ext>
                </a:extLst>
              </p:cNvPr>
              <p:cNvSpPr/>
              <p:nvPr/>
            </p:nvSpPr>
            <p:spPr>
              <a:xfrm>
                <a:off x="2246097" y="5635539"/>
                <a:ext cx="326664" cy="3384"/>
              </a:xfrm>
              <a:custGeom>
                <a:avLst/>
                <a:gdLst>
                  <a:gd name="connsiteX0" fmla="*/ 1775 w 326664"/>
                  <a:gd name="connsiteY0" fmla="*/ 3384 h 3384"/>
                  <a:gd name="connsiteX1" fmla="*/ 326664 w 326664"/>
                  <a:gd name="connsiteY1" fmla="*/ 3384 h 3384"/>
                  <a:gd name="connsiteX2" fmla="*/ 326664 w 326664"/>
                  <a:gd name="connsiteY2" fmla="*/ 0 h 3384"/>
                  <a:gd name="connsiteX3" fmla="*/ 1775 w 326664"/>
                  <a:gd name="connsiteY3" fmla="*/ 0 h 3384"/>
                  <a:gd name="connsiteX4" fmla="*/ 0 w 326664"/>
                  <a:gd name="connsiteY4" fmla="*/ 1775 h 3384"/>
                  <a:gd name="connsiteX5" fmla="*/ 0 w 326664"/>
                  <a:gd name="connsiteY5" fmla="*/ 1775 h 3384"/>
                  <a:gd name="connsiteX6" fmla="*/ 1775 w 326664"/>
                  <a:gd name="connsiteY6" fmla="*/ 3384 h 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664" h="3384">
                    <a:moveTo>
                      <a:pt x="1775" y="3384"/>
                    </a:moveTo>
                    <a:lnTo>
                      <a:pt x="326664" y="3384"/>
                    </a:lnTo>
                    <a:lnTo>
                      <a:pt x="326664" y="0"/>
                    </a:lnTo>
                    <a:lnTo>
                      <a:pt x="1775" y="0"/>
                    </a:lnTo>
                    <a:cubicBezTo>
                      <a:pt x="888" y="0"/>
                      <a:pt x="0" y="777"/>
                      <a:pt x="0" y="1775"/>
                    </a:cubicBezTo>
                    <a:lnTo>
                      <a:pt x="0" y="1775"/>
                    </a:lnTo>
                    <a:cubicBezTo>
                      <a:pt x="0" y="2663"/>
                      <a:pt x="721" y="3384"/>
                      <a:pt x="1775" y="3384"/>
                    </a:cubicBezTo>
                    <a:close/>
                  </a:path>
                </a:pathLst>
              </a:custGeom>
              <a:solidFill>
                <a:srgbClr val="DEBCA7"/>
              </a:solidFill>
              <a:ln w="554" cap="flat">
                <a:noFill/>
                <a:prstDash val="solid"/>
                <a:miter/>
              </a:ln>
            </p:spPr>
            <p:txBody>
              <a:bodyPr rtlCol="0" anchor="ctr"/>
              <a:lstStyle/>
              <a:p>
                <a:endParaRPr lang="zh-CN" altLang="en-US"/>
              </a:p>
            </p:txBody>
          </p:sp>
        </p:grpSp>
        <p:grpSp>
          <p:nvGrpSpPr>
            <p:cNvPr id="23" name="图形 54">
              <a:extLst>
                <a:ext uri="{FF2B5EF4-FFF2-40B4-BE49-F238E27FC236}">
                  <a16:creationId xmlns:a16="http://schemas.microsoft.com/office/drawing/2014/main" xmlns="" id="{638B267A-6780-4A99-AB61-09226502166B}"/>
                </a:ext>
              </a:extLst>
            </p:cNvPr>
            <p:cNvGrpSpPr/>
            <p:nvPr/>
          </p:nvGrpSpPr>
          <p:grpSpPr>
            <a:xfrm>
              <a:off x="2050296" y="5222341"/>
              <a:ext cx="178325" cy="373031"/>
              <a:chOff x="2050296" y="5222341"/>
              <a:chExt cx="178325" cy="373031"/>
            </a:xfrm>
          </p:grpSpPr>
          <p:grpSp>
            <p:nvGrpSpPr>
              <p:cNvPr id="41" name="图形 54">
                <a:extLst>
                  <a:ext uri="{FF2B5EF4-FFF2-40B4-BE49-F238E27FC236}">
                    <a16:creationId xmlns:a16="http://schemas.microsoft.com/office/drawing/2014/main" xmlns="" id="{9FB56DAA-D838-4557-BBCE-11349A43E3E7}"/>
                  </a:ext>
                </a:extLst>
              </p:cNvPr>
              <p:cNvGrpSpPr/>
              <p:nvPr/>
            </p:nvGrpSpPr>
            <p:grpSpPr>
              <a:xfrm>
                <a:off x="2050296" y="5234990"/>
                <a:ext cx="76701" cy="299448"/>
                <a:chOff x="2050296" y="5234990"/>
                <a:chExt cx="76701" cy="299448"/>
              </a:xfrm>
            </p:grpSpPr>
            <p:sp>
              <p:nvSpPr>
                <p:cNvPr id="56" name="任意多边形: 形状 55">
                  <a:extLst>
                    <a:ext uri="{FF2B5EF4-FFF2-40B4-BE49-F238E27FC236}">
                      <a16:creationId xmlns:a16="http://schemas.microsoft.com/office/drawing/2014/main" xmlns="" id="{92A78D2E-9799-4476-995A-94B4E9863707}"/>
                    </a:ext>
                  </a:extLst>
                </p:cNvPr>
                <p:cNvSpPr/>
                <p:nvPr/>
              </p:nvSpPr>
              <p:spPr>
                <a:xfrm>
                  <a:off x="2061293" y="5300872"/>
                  <a:ext cx="39724" cy="60225"/>
                </a:xfrm>
                <a:custGeom>
                  <a:avLst/>
                  <a:gdLst>
                    <a:gd name="connsiteX0" fmla="*/ 9044 w 39724"/>
                    <a:gd name="connsiteY0" fmla="*/ 736 h 60225"/>
                    <a:gd name="connsiteX1" fmla="*/ 11318 w 39724"/>
                    <a:gd name="connsiteY1" fmla="*/ 236 h 60225"/>
                    <a:gd name="connsiteX2" fmla="*/ 23912 w 39724"/>
                    <a:gd name="connsiteY2" fmla="*/ 7005 h 60225"/>
                    <a:gd name="connsiteX3" fmla="*/ 39225 w 39724"/>
                    <a:gd name="connsiteY3" fmla="*/ 49780 h 60225"/>
                    <a:gd name="connsiteX4" fmla="*/ 39724 w 39724"/>
                    <a:gd name="connsiteY4" fmla="*/ 51555 h 60225"/>
                    <a:gd name="connsiteX5" fmla="*/ 21638 w 39724"/>
                    <a:gd name="connsiteY5" fmla="*/ 59711 h 60225"/>
                    <a:gd name="connsiteX6" fmla="*/ 3773 w 39724"/>
                    <a:gd name="connsiteY6" fmla="*/ 58601 h 60225"/>
                    <a:gd name="connsiteX7" fmla="*/ 3496 w 39724"/>
                    <a:gd name="connsiteY7" fmla="*/ 56992 h 60225"/>
                    <a:gd name="connsiteX8" fmla="*/ 1 w 39724"/>
                    <a:gd name="connsiteY8" fmla="*/ 11832 h 60225"/>
                    <a:gd name="connsiteX9" fmla="*/ 9044 w 39724"/>
                    <a:gd name="connsiteY9" fmla="*/ 736 h 6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24" h="60225">
                      <a:moveTo>
                        <a:pt x="9044" y="736"/>
                      </a:moveTo>
                      <a:lnTo>
                        <a:pt x="11318" y="236"/>
                      </a:lnTo>
                      <a:cubicBezTo>
                        <a:pt x="16589" y="-873"/>
                        <a:pt x="21860" y="2012"/>
                        <a:pt x="23912" y="7005"/>
                      </a:cubicBezTo>
                      <a:lnTo>
                        <a:pt x="39225" y="49780"/>
                      </a:lnTo>
                      <a:cubicBezTo>
                        <a:pt x="39502" y="50279"/>
                        <a:pt x="39502" y="50889"/>
                        <a:pt x="39724" y="51555"/>
                      </a:cubicBezTo>
                      <a:cubicBezTo>
                        <a:pt x="34953" y="55605"/>
                        <a:pt x="28795" y="58601"/>
                        <a:pt x="21638" y="59711"/>
                      </a:cubicBezTo>
                      <a:cubicBezTo>
                        <a:pt x="15368" y="60709"/>
                        <a:pt x="9210" y="60210"/>
                        <a:pt x="3773" y="58601"/>
                      </a:cubicBezTo>
                      <a:cubicBezTo>
                        <a:pt x="3773" y="58102"/>
                        <a:pt x="3496" y="57602"/>
                        <a:pt x="3496" y="56992"/>
                      </a:cubicBezTo>
                      <a:lnTo>
                        <a:pt x="1" y="11832"/>
                      </a:lnTo>
                      <a:cubicBezTo>
                        <a:pt x="-55" y="6506"/>
                        <a:pt x="3718" y="1845"/>
                        <a:pt x="9044" y="736"/>
                      </a:cubicBezTo>
                      <a:close/>
                    </a:path>
                  </a:pathLst>
                </a:custGeom>
                <a:solidFill>
                  <a:srgbClr val="D7D7E6"/>
                </a:solidFill>
                <a:ln w="554"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0F7FCB68-C6FF-4898-AEF2-3DF82B12CE0D}"/>
                    </a:ext>
                  </a:extLst>
                </p:cNvPr>
                <p:cNvSpPr/>
                <p:nvPr/>
              </p:nvSpPr>
              <p:spPr>
                <a:xfrm>
                  <a:off x="2050296" y="5234990"/>
                  <a:ext cx="35927" cy="72442"/>
                </a:xfrm>
                <a:custGeom>
                  <a:avLst/>
                  <a:gdLst>
                    <a:gd name="connsiteX0" fmla="*/ 19265 w 35927"/>
                    <a:gd name="connsiteY0" fmla="*/ 1872 h 72442"/>
                    <a:gd name="connsiteX1" fmla="*/ 12607 w 35927"/>
                    <a:gd name="connsiteY1" fmla="*/ 1872 h 72442"/>
                    <a:gd name="connsiteX2" fmla="*/ 4785 w 35927"/>
                    <a:gd name="connsiteY2" fmla="*/ 16575 h 72442"/>
                    <a:gd name="connsiteX3" fmla="*/ 735 w 35927"/>
                    <a:gd name="connsiteY3" fmla="*/ 48031 h 72442"/>
                    <a:gd name="connsiteX4" fmla="*/ 12053 w 35927"/>
                    <a:gd name="connsiteY4" fmla="*/ 70279 h 72442"/>
                    <a:gd name="connsiteX5" fmla="*/ 13828 w 35927"/>
                    <a:gd name="connsiteY5" fmla="*/ 71555 h 72442"/>
                    <a:gd name="connsiteX6" fmla="*/ 24646 w 35927"/>
                    <a:gd name="connsiteY6" fmla="*/ 71832 h 72442"/>
                    <a:gd name="connsiteX7" fmla="*/ 32469 w 35927"/>
                    <a:gd name="connsiteY7" fmla="*/ 65563 h 72442"/>
                    <a:gd name="connsiteX8" fmla="*/ 35853 w 35927"/>
                    <a:gd name="connsiteY8" fmla="*/ 40431 h 72442"/>
                    <a:gd name="connsiteX9" fmla="*/ 27809 w 35927"/>
                    <a:gd name="connsiteY9" fmla="*/ 16685 h 72442"/>
                    <a:gd name="connsiteX10" fmla="*/ 19265 w 35927"/>
                    <a:gd name="connsiteY10" fmla="*/ 1872 h 7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27" h="72442">
                      <a:moveTo>
                        <a:pt x="19265" y="1872"/>
                      </a:moveTo>
                      <a:cubicBezTo>
                        <a:pt x="17878" y="-624"/>
                        <a:pt x="13883" y="-624"/>
                        <a:pt x="12607" y="1872"/>
                      </a:cubicBezTo>
                      <a:cubicBezTo>
                        <a:pt x="10333" y="6533"/>
                        <a:pt x="7226" y="12580"/>
                        <a:pt x="4785" y="16575"/>
                      </a:cubicBezTo>
                      <a:cubicBezTo>
                        <a:pt x="735" y="23620"/>
                        <a:pt x="-1152" y="40486"/>
                        <a:pt x="735" y="48031"/>
                      </a:cubicBezTo>
                      <a:cubicBezTo>
                        <a:pt x="3120" y="57463"/>
                        <a:pt x="9889" y="67394"/>
                        <a:pt x="12053" y="70279"/>
                      </a:cubicBezTo>
                      <a:cubicBezTo>
                        <a:pt x="12552" y="70889"/>
                        <a:pt x="13051" y="71277"/>
                        <a:pt x="13828" y="71555"/>
                      </a:cubicBezTo>
                      <a:cubicBezTo>
                        <a:pt x="15714" y="72165"/>
                        <a:pt x="19764" y="73053"/>
                        <a:pt x="24646" y="71832"/>
                      </a:cubicBezTo>
                      <a:cubicBezTo>
                        <a:pt x="31692" y="70223"/>
                        <a:pt x="32469" y="65563"/>
                        <a:pt x="32469" y="65563"/>
                      </a:cubicBezTo>
                      <a:cubicBezTo>
                        <a:pt x="32469" y="65563"/>
                        <a:pt x="36519" y="49862"/>
                        <a:pt x="35853" y="40431"/>
                      </a:cubicBezTo>
                      <a:cubicBezTo>
                        <a:pt x="35243" y="30999"/>
                        <a:pt x="30083" y="18794"/>
                        <a:pt x="27809" y="16685"/>
                      </a:cubicBezTo>
                      <a:cubicBezTo>
                        <a:pt x="26533" y="15298"/>
                        <a:pt x="22427" y="7642"/>
                        <a:pt x="19265" y="1872"/>
                      </a:cubicBezTo>
                      <a:close/>
                    </a:path>
                  </a:pathLst>
                </a:custGeom>
                <a:solidFill>
                  <a:srgbClr val="C7645D"/>
                </a:solidFill>
                <a:ln w="554"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89B420D1-AF0D-415E-85FD-D9314B7C0525}"/>
                    </a:ext>
                  </a:extLst>
                </p:cNvPr>
                <p:cNvSpPr/>
                <p:nvPr/>
              </p:nvSpPr>
              <p:spPr>
                <a:xfrm>
                  <a:off x="2065178" y="5352649"/>
                  <a:ext cx="61819" cy="181790"/>
                </a:xfrm>
                <a:custGeom>
                  <a:avLst/>
                  <a:gdLst>
                    <a:gd name="connsiteX0" fmla="*/ 61693 w 61819"/>
                    <a:gd name="connsiteY0" fmla="*/ 169379 h 181790"/>
                    <a:gd name="connsiteX1" fmla="*/ 36062 w 61819"/>
                    <a:gd name="connsiteY1" fmla="*/ 2663 h 181790"/>
                    <a:gd name="connsiteX2" fmla="*/ 35451 w 61819"/>
                    <a:gd name="connsiteY2" fmla="*/ 0 h 181790"/>
                    <a:gd name="connsiteX3" fmla="*/ 17587 w 61819"/>
                    <a:gd name="connsiteY3" fmla="*/ 7934 h 181790"/>
                    <a:gd name="connsiteX4" fmla="*/ 0 w 61819"/>
                    <a:gd name="connsiteY4" fmla="*/ 6824 h 181790"/>
                    <a:gd name="connsiteX5" fmla="*/ 499 w 61819"/>
                    <a:gd name="connsiteY5" fmla="*/ 9820 h 181790"/>
                    <a:gd name="connsiteX6" fmla="*/ 40223 w 61819"/>
                    <a:gd name="connsiteY6" fmla="*/ 173651 h 181790"/>
                    <a:gd name="connsiteX7" fmla="*/ 52928 w 61819"/>
                    <a:gd name="connsiteY7" fmla="*/ 181585 h 181790"/>
                    <a:gd name="connsiteX8" fmla="*/ 61693 w 61819"/>
                    <a:gd name="connsiteY8" fmla="*/ 169379 h 18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19" h="181790">
                      <a:moveTo>
                        <a:pt x="61693" y="169379"/>
                      </a:moveTo>
                      <a:lnTo>
                        <a:pt x="36062" y="2663"/>
                      </a:lnTo>
                      <a:cubicBezTo>
                        <a:pt x="35951" y="1775"/>
                        <a:pt x="35673" y="888"/>
                        <a:pt x="35451" y="0"/>
                      </a:cubicBezTo>
                      <a:cubicBezTo>
                        <a:pt x="30680" y="3884"/>
                        <a:pt x="24633" y="6769"/>
                        <a:pt x="17587" y="7934"/>
                      </a:cubicBezTo>
                      <a:cubicBezTo>
                        <a:pt x="11318" y="8932"/>
                        <a:pt x="5271" y="8433"/>
                        <a:pt x="0" y="6824"/>
                      </a:cubicBezTo>
                      <a:cubicBezTo>
                        <a:pt x="111" y="7823"/>
                        <a:pt x="277" y="8821"/>
                        <a:pt x="499" y="9820"/>
                      </a:cubicBezTo>
                      <a:lnTo>
                        <a:pt x="40223" y="173651"/>
                      </a:lnTo>
                      <a:cubicBezTo>
                        <a:pt x="41721" y="179199"/>
                        <a:pt x="47269" y="182695"/>
                        <a:pt x="52928" y="181585"/>
                      </a:cubicBezTo>
                      <a:cubicBezTo>
                        <a:pt x="58697" y="180420"/>
                        <a:pt x="62581" y="175149"/>
                        <a:pt x="61693" y="169379"/>
                      </a:cubicBezTo>
                      <a:close/>
                    </a:path>
                  </a:pathLst>
                </a:custGeom>
                <a:solidFill>
                  <a:srgbClr val="2B31BA"/>
                </a:solidFill>
                <a:ln w="554" cap="flat">
                  <a:noFill/>
                  <a:prstDash val="solid"/>
                  <a:miter/>
                </a:ln>
              </p:spPr>
              <p:txBody>
                <a:bodyPr rtlCol="0" anchor="ctr"/>
                <a:lstStyle/>
                <a:p>
                  <a:endParaRPr lang="zh-CN" altLang="en-US"/>
                </a:p>
              </p:txBody>
            </p:sp>
          </p:grpSp>
          <p:grpSp>
            <p:nvGrpSpPr>
              <p:cNvPr id="42" name="图形 54">
                <a:extLst>
                  <a:ext uri="{FF2B5EF4-FFF2-40B4-BE49-F238E27FC236}">
                    <a16:creationId xmlns:a16="http://schemas.microsoft.com/office/drawing/2014/main" xmlns="" id="{CCD7C1F4-9161-4187-BEA7-72E15CD4ED0D}"/>
                  </a:ext>
                </a:extLst>
              </p:cNvPr>
              <p:cNvGrpSpPr/>
              <p:nvPr/>
            </p:nvGrpSpPr>
            <p:grpSpPr>
              <a:xfrm>
                <a:off x="2119152" y="5222341"/>
                <a:ext cx="75083" cy="320005"/>
                <a:chOff x="2119152" y="5222341"/>
                <a:chExt cx="75083" cy="320005"/>
              </a:xfrm>
            </p:grpSpPr>
            <p:sp>
              <p:nvSpPr>
                <p:cNvPr id="48" name="任意多边形: 形状 47">
                  <a:extLst>
                    <a:ext uri="{FF2B5EF4-FFF2-40B4-BE49-F238E27FC236}">
                      <a16:creationId xmlns:a16="http://schemas.microsoft.com/office/drawing/2014/main" xmlns="" id="{64AC5694-4816-4F04-B430-22746EC4AFBC}"/>
                    </a:ext>
                  </a:extLst>
                </p:cNvPr>
                <p:cNvSpPr/>
                <p:nvPr/>
              </p:nvSpPr>
              <p:spPr>
                <a:xfrm rot="-5149594">
                  <a:off x="1998168" y="5356269"/>
                  <a:ext cx="317050" cy="52148"/>
                </a:xfrm>
                <a:custGeom>
                  <a:avLst/>
                  <a:gdLst>
                    <a:gd name="connsiteX0" fmla="*/ 0 w 317050"/>
                    <a:gd name="connsiteY0" fmla="*/ 0 h 52148"/>
                    <a:gd name="connsiteX1" fmla="*/ 317051 w 317050"/>
                    <a:gd name="connsiteY1" fmla="*/ 0 h 52148"/>
                    <a:gd name="connsiteX2" fmla="*/ 317051 w 317050"/>
                    <a:gd name="connsiteY2" fmla="*/ 52148 h 52148"/>
                    <a:gd name="connsiteX3" fmla="*/ 0 w 317050"/>
                    <a:gd name="connsiteY3" fmla="*/ 52148 h 52148"/>
                  </a:gdLst>
                  <a:ahLst/>
                  <a:cxnLst>
                    <a:cxn ang="0">
                      <a:pos x="connsiteX0" y="connsiteY0"/>
                    </a:cxn>
                    <a:cxn ang="0">
                      <a:pos x="connsiteX1" y="connsiteY1"/>
                    </a:cxn>
                    <a:cxn ang="0">
                      <a:pos x="connsiteX2" y="connsiteY2"/>
                    </a:cxn>
                    <a:cxn ang="0">
                      <a:pos x="connsiteX3" y="connsiteY3"/>
                    </a:cxn>
                  </a:cxnLst>
                  <a:rect l="l" t="t" r="r" b="b"/>
                  <a:pathLst>
                    <a:path w="317050" h="52148">
                      <a:moveTo>
                        <a:pt x="0" y="0"/>
                      </a:moveTo>
                      <a:lnTo>
                        <a:pt x="317051" y="0"/>
                      </a:lnTo>
                      <a:lnTo>
                        <a:pt x="317051" y="52148"/>
                      </a:lnTo>
                      <a:lnTo>
                        <a:pt x="0" y="52148"/>
                      </a:lnTo>
                      <a:close/>
                    </a:path>
                  </a:pathLst>
                </a:custGeom>
                <a:solidFill>
                  <a:srgbClr val="DADAED"/>
                </a:solidFill>
                <a:ln w="554"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48A10AE2-A07A-4F27-A622-C707C7CC6D82}"/>
                    </a:ext>
                  </a:extLst>
                </p:cNvPr>
                <p:cNvSpPr/>
                <p:nvPr/>
              </p:nvSpPr>
              <p:spPr>
                <a:xfrm rot="-5149594">
                  <a:off x="2180181" y="5260913"/>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E147C142-2F8D-4F5E-B9B4-B75E5C731BBC}"/>
                    </a:ext>
                  </a:extLst>
                </p:cNvPr>
                <p:cNvSpPr/>
                <p:nvPr/>
              </p:nvSpPr>
              <p:spPr>
                <a:xfrm rot="-5149594">
                  <a:off x="2177683" y="5296238"/>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203DCB11-529B-46B1-8E3E-40C1BAB231D8}"/>
                    </a:ext>
                  </a:extLst>
                </p:cNvPr>
                <p:cNvSpPr/>
                <p:nvPr/>
              </p:nvSpPr>
              <p:spPr>
                <a:xfrm rot="-5149594">
                  <a:off x="2175066" y="5331650"/>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3CDD8DA0-9BAF-4CE5-9D3B-800B364E3673}"/>
                    </a:ext>
                  </a:extLst>
                </p:cNvPr>
                <p:cNvSpPr/>
                <p:nvPr/>
              </p:nvSpPr>
              <p:spPr>
                <a:xfrm rot="-5149594">
                  <a:off x="2172514" y="5366966"/>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030A383E-9520-4A83-90AA-0EE5C8B9C633}"/>
                    </a:ext>
                  </a:extLst>
                </p:cNvPr>
                <p:cNvSpPr/>
                <p:nvPr/>
              </p:nvSpPr>
              <p:spPr>
                <a:xfrm rot="-5149594">
                  <a:off x="2169889" y="5402438"/>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AD6EDEDE-7F25-40E0-B026-816A36BDA373}"/>
                    </a:ext>
                  </a:extLst>
                </p:cNvPr>
                <p:cNvSpPr/>
                <p:nvPr/>
              </p:nvSpPr>
              <p:spPr>
                <a:xfrm rot="-5149594">
                  <a:off x="2167393" y="5437758"/>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31BD4A8B-1D58-4250-9E20-557DFFE7D67F}"/>
                    </a:ext>
                  </a:extLst>
                </p:cNvPr>
                <p:cNvSpPr/>
                <p:nvPr/>
              </p:nvSpPr>
              <p:spPr>
                <a:xfrm rot="-5149594">
                  <a:off x="2164654" y="5473208"/>
                  <a:ext cx="3772" cy="17863"/>
                </a:xfrm>
                <a:custGeom>
                  <a:avLst/>
                  <a:gdLst>
                    <a:gd name="connsiteX0" fmla="*/ 0 w 3772"/>
                    <a:gd name="connsiteY0" fmla="*/ 0 h 17863"/>
                    <a:gd name="connsiteX1" fmla="*/ 3772 w 3772"/>
                    <a:gd name="connsiteY1" fmla="*/ 0 h 17863"/>
                    <a:gd name="connsiteX2" fmla="*/ 3772 w 3772"/>
                    <a:gd name="connsiteY2" fmla="*/ 17864 h 17863"/>
                    <a:gd name="connsiteX3" fmla="*/ 0 w 3772"/>
                    <a:gd name="connsiteY3" fmla="*/ 17864 h 17863"/>
                  </a:gdLst>
                  <a:ahLst/>
                  <a:cxnLst>
                    <a:cxn ang="0">
                      <a:pos x="connsiteX0" y="connsiteY0"/>
                    </a:cxn>
                    <a:cxn ang="0">
                      <a:pos x="connsiteX1" y="connsiteY1"/>
                    </a:cxn>
                    <a:cxn ang="0">
                      <a:pos x="connsiteX2" y="connsiteY2"/>
                    </a:cxn>
                    <a:cxn ang="0">
                      <a:pos x="connsiteX3" y="connsiteY3"/>
                    </a:cxn>
                  </a:cxnLst>
                  <a:rect l="l" t="t" r="r" b="b"/>
                  <a:pathLst>
                    <a:path w="3772" h="17863">
                      <a:moveTo>
                        <a:pt x="0" y="0"/>
                      </a:moveTo>
                      <a:lnTo>
                        <a:pt x="3772" y="0"/>
                      </a:lnTo>
                      <a:lnTo>
                        <a:pt x="3772" y="17864"/>
                      </a:lnTo>
                      <a:lnTo>
                        <a:pt x="0" y="17864"/>
                      </a:lnTo>
                      <a:close/>
                    </a:path>
                  </a:pathLst>
                </a:custGeom>
                <a:solidFill>
                  <a:srgbClr val="989BD7"/>
                </a:solidFill>
                <a:ln w="554" cap="flat">
                  <a:noFill/>
                  <a:prstDash val="solid"/>
                  <a:miter/>
                </a:ln>
              </p:spPr>
              <p:txBody>
                <a:bodyPr rtlCol="0" anchor="ctr"/>
                <a:lstStyle/>
                <a:p>
                  <a:endParaRPr lang="zh-CN" altLang="en-US"/>
                </a:p>
              </p:txBody>
            </p:sp>
          </p:grpSp>
          <p:grpSp>
            <p:nvGrpSpPr>
              <p:cNvPr id="43" name="图形 54">
                <a:extLst>
                  <a:ext uri="{FF2B5EF4-FFF2-40B4-BE49-F238E27FC236}">
                    <a16:creationId xmlns:a16="http://schemas.microsoft.com/office/drawing/2014/main" xmlns="" id="{0D7DA418-85E4-4F6D-8058-6CCE165FB4C7}"/>
                  </a:ext>
                </a:extLst>
              </p:cNvPr>
              <p:cNvGrpSpPr/>
              <p:nvPr/>
            </p:nvGrpSpPr>
            <p:grpSpPr>
              <a:xfrm>
                <a:off x="2151521" y="5287904"/>
                <a:ext cx="77099" cy="298751"/>
                <a:chOff x="2151521" y="5287904"/>
                <a:chExt cx="77099" cy="298751"/>
              </a:xfrm>
            </p:grpSpPr>
            <p:sp>
              <p:nvSpPr>
                <p:cNvPr id="45" name="任意多边形: 形状 44">
                  <a:extLst>
                    <a:ext uri="{FF2B5EF4-FFF2-40B4-BE49-F238E27FC236}">
                      <a16:creationId xmlns:a16="http://schemas.microsoft.com/office/drawing/2014/main" xmlns="" id="{FE3D898D-3B84-44BF-99FD-BAB769051A2C}"/>
                    </a:ext>
                  </a:extLst>
                </p:cNvPr>
                <p:cNvSpPr/>
                <p:nvPr/>
              </p:nvSpPr>
              <p:spPr>
                <a:xfrm rot="-4804341">
                  <a:off x="2063172" y="5442018"/>
                  <a:ext cx="253590" cy="33675"/>
                </a:xfrm>
                <a:custGeom>
                  <a:avLst/>
                  <a:gdLst>
                    <a:gd name="connsiteX0" fmla="*/ 0 w 253590"/>
                    <a:gd name="connsiteY0" fmla="*/ 0 h 33675"/>
                    <a:gd name="connsiteX1" fmla="*/ 253591 w 253590"/>
                    <a:gd name="connsiteY1" fmla="*/ 0 h 33675"/>
                    <a:gd name="connsiteX2" fmla="*/ 253591 w 253590"/>
                    <a:gd name="connsiteY2" fmla="*/ 33675 h 33675"/>
                    <a:gd name="connsiteX3" fmla="*/ 0 w 253590"/>
                    <a:gd name="connsiteY3" fmla="*/ 33675 h 33675"/>
                  </a:gdLst>
                  <a:ahLst/>
                  <a:cxnLst>
                    <a:cxn ang="0">
                      <a:pos x="connsiteX0" y="connsiteY0"/>
                    </a:cxn>
                    <a:cxn ang="0">
                      <a:pos x="connsiteX1" y="connsiteY1"/>
                    </a:cxn>
                    <a:cxn ang="0">
                      <a:pos x="connsiteX2" y="connsiteY2"/>
                    </a:cxn>
                    <a:cxn ang="0">
                      <a:pos x="connsiteX3" y="connsiteY3"/>
                    </a:cxn>
                  </a:cxnLst>
                  <a:rect l="l" t="t" r="r" b="b"/>
                  <a:pathLst>
                    <a:path w="253590" h="33675">
                      <a:moveTo>
                        <a:pt x="0" y="0"/>
                      </a:moveTo>
                      <a:lnTo>
                        <a:pt x="253591" y="0"/>
                      </a:lnTo>
                      <a:lnTo>
                        <a:pt x="253591" y="33675"/>
                      </a:lnTo>
                      <a:lnTo>
                        <a:pt x="0" y="33675"/>
                      </a:lnTo>
                      <a:close/>
                    </a:path>
                  </a:pathLst>
                </a:custGeom>
                <a:solidFill>
                  <a:srgbClr val="FFADB2"/>
                </a:solidFill>
                <a:ln w="554"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3CBCEBA5-E4E8-48F8-8E8A-6753D194B463}"/>
                    </a:ext>
                  </a:extLst>
                </p:cNvPr>
                <p:cNvSpPr/>
                <p:nvPr/>
              </p:nvSpPr>
              <p:spPr>
                <a:xfrm>
                  <a:off x="2195444" y="5287904"/>
                  <a:ext cx="33176" cy="48877"/>
                </a:xfrm>
                <a:custGeom>
                  <a:avLst/>
                  <a:gdLst>
                    <a:gd name="connsiteX0" fmla="*/ 0 w 33176"/>
                    <a:gd name="connsiteY0" fmla="*/ 43108 h 48877"/>
                    <a:gd name="connsiteX1" fmla="*/ 33177 w 33176"/>
                    <a:gd name="connsiteY1" fmla="*/ 48878 h 48877"/>
                    <a:gd name="connsiteX2" fmla="*/ 28017 w 33176"/>
                    <a:gd name="connsiteY2" fmla="*/ 1276 h 48877"/>
                    <a:gd name="connsiteX3" fmla="*/ 21082 w 33176"/>
                    <a:gd name="connsiteY3" fmla="*/ 0 h 48877"/>
                  </a:gdLst>
                  <a:ahLst/>
                  <a:cxnLst>
                    <a:cxn ang="0">
                      <a:pos x="connsiteX0" y="connsiteY0"/>
                    </a:cxn>
                    <a:cxn ang="0">
                      <a:pos x="connsiteX1" y="connsiteY1"/>
                    </a:cxn>
                    <a:cxn ang="0">
                      <a:pos x="connsiteX2" y="connsiteY2"/>
                    </a:cxn>
                    <a:cxn ang="0">
                      <a:pos x="connsiteX3" y="connsiteY3"/>
                    </a:cxn>
                  </a:cxnLst>
                  <a:rect l="l" t="t" r="r" b="b"/>
                  <a:pathLst>
                    <a:path w="33176" h="48877">
                      <a:moveTo>
                        <a:pt x="0" y="43108"/>
                      </a:moveTo>
                      <a:lnTo>
                        <a:pt x="33177" y="48878"/>
                      </a:lnTo>
                      <a:lnTo>
                        <a:pt x="28017" y="1276"/>
                      </a:lnTo>
                      <a:lnTo>
                        <a:pt x="21082" y="0"/>
                      </a:lnTo>
                      <a:close/>
                    </a:path>
                  </a:pathLst>
                </a:custGeom>
                <a:solidFill>
                  <a:srgbClr val="EBDBCD"/>
                </a:solidFill>
                <a:ln w="554"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A7846C06-6AE3-4068-9DD3-C85096D35292}"/>
                    </a:ext>
                  </a:extLst>
                </p:cNvPr>
                <p:cNvSpPr/>
                <p:nvPr/>
              </p:nvSpPr>
              <p:spPr>
                <a:xfrm>
                  <a:off x="2207760" y="5287904"/>
                  <a:ext cx="17698" cy="23245"/>
                </a:xfrm>
                <a:custGeom>
                  <a:avLst/>
                  <a:gdLst>
                    <a:gd name="connsiteX0" fmla="*/ 13703 w 17698"/>
                    <a:gd name="connsiteY0" fmla="*/ 23246 h 23245"/>
                    <a:gd name="connsiteX1" fmla="*/ 8766 w 17698"/>
                    <a:gd name="connsiteY1" fmla="*/ 19973 h 23245"/>
                    <a:gd name="connsiteX2" fmla="*/ 4882 w 17698"/>
                    <a:gd name="connsiteY2" fmla="*/ 20472 h 23245"/>
                    <a:gd name="connsiteX3" fmla="*/ 0 w 17698"/>
                    <a:gd name="connsiteY3" fmla="*/ 17975 h 23245"/>
                    <a:gd name="connsiteX4" fmla="*/ 8766 w 17698"/>
                    <a:gd name="connsiteY4" fmla="*/ 0 h 23245"/>
                    <a:gd name="connsiteX5" fmla="*/ 15701 w 17698"/>
                    <a:gd name="connsiteY5" fmla="*/ 1276 h 23245"/>
                    <a:gd name="connsiteX6" fmla="*/ 17698 w 17698"/>
                    <a:gd name="connsiteY6" fmla="*/ 20472 h 2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8" h="23245">
                      <a:moveTo>
                        <a:pt x="13703" y="23246"/>
                      </a:moveTo>
                      <a:lnTo>
                        <a:pt x="8766" y="19973"/>
                      </a:lnTo>
                      <a:lnTo>
                        <a:pt x="4882" y="20472"/>
                      </a:lnTo>
                      <a:lnTo>
                        <a:pt x="0" y="17975"/>
                      </a:lnTo>
                      <a:lnTo>
                        <a:pt x="8766" y="0"/>
                      </a:lnTo>
                      <a:lnTo>
                        <a:pt x="15701" y="1276"/>
                      </a:lnTo>
                      <a:lnTo>
                        <a:pt x="17698" y="20472"/>
                      </a:lnTo>
                      <a:close/>
                    </a:path>
                  </a:pathLst>
                </a:custGeom>
                <a:solidFill>
                  <a:srgbClr val="FF7A82"/>
                </a:solidFill>
                <a:ln w="554" cap="flat">
                  <a:noFill/>
                  <a:prstDash val="solid"/>
                  <a:miter/>
                </a:ln>
              </p:spPr>
              <p:txBody>
                <a:bodyPr rtlCol="0" anchor="ctr"/>
                <a:lstStyle/>
                <a:p>
                  <a:endParaRPr lang="zh-CN" altLang="en-US"/>
                </a:p>
              </p:txBody>
            </p:sp>
          </p:grpSp>
          <p:sp>
            <p:nvSpPr>
              <p:cNvPr id="44" name="任意多边形: 形状 43">
                <a:extLst>
                  <a:ext uri="{FF2B5EF4-FFF2-40B4-BE49-F238E27FC236}">
                    <a16:creationId xmlns:a16="http://schemas.microsoft.com/office/drawing/2014/main" xmlns="" id="{9F2CDF5C-DD2D-49DF-B0EB-BC0686A19851}"/>
                  </a:ext>
                </a:extLst>
              </p:cNvPr>
              <p:cNvSpPr/>
              <p:nvPr/>
            </p:nvSpPr>
            <p:spPr>
              <a:xfrm>
                <a:off x="2067008" y="5420445"/>
                <a:ext cx="157896" cy="174927"/>
              </a:xfrm>
              <a:custGeom>
                <a:avLst/>
                <a:gdLst>
                  <a:gd name="connsiteX0" fmla="*/ 151682 w 157896"/>
                  <a:gd name="connsiteY0" fmla="*/ 0 h 174927"/>
                  <a:gd name="connsiteX1" fmla="*/ 6215 w 157896"/>
                  <a:gd name="connsiteY1" fmla="*/ 0 h 174927"/>
                  <a:gd name="connsiteX2" fmla="*/ 56 w 157896"/>
                  <a:gd name="connsiteY2" fmla="*/ 7046 h 174927"/>
                  <a:gd name="connsiteX3" fmla="*/ 19419 w 157896"/>
                  <a:gd name="connsiteY3" fmla="*/ 162333 h 174927"/>
                  <a:gd name="connsiteX4" fmla="*/ 33621 w 157896"/>
                  <a:gd name="connsiteY4" fmla="*/ 174927 h 174927"/>
                  <a:gd name="connsiteX5" fmla="*/ 124775 w 157896"/>
                  <a:gd name="connsiteY5" fmla="*/ 174927 h 174927"/>
                  <a:gd name="connsiteX6" fmla="*/ 138977 w 157896"/>
                  <a:gd name="connsiteY6" fmla="*/ 162223 h 174927"/>
                  <a:gd name="connsiteX7" fmla="*/ 157840 w 157896"/>
                  <a:gd name="connsiteY7" fmla="*/ 7046 h 174927"/>
                  <a:gd name="connsiteX8" fmla="*/ 151682 w 157896"/>
                  <a:gd name="connsiteY8" fmla="*/ 0 h 17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896" h="174927">
                    <a:moveTo>
                      <a:pt x="151682" y="0"/>
                    </a:moveTo>
                    <a:lnTo>
                      <a:pt x="6215" y="0"/>
                    </a:lnTo>
                    <a:cubicBezTo>
                      <a:pt x="2442" y="0"/>
                      <a:pt x="-443" y="3273"/>
                      <a:pt x="56" y="7046"/>
                    </a:cubicBezTo>
                    <a:lnTo>
                      <a:pt x="19419" y="162333"/>
                    </a:lnTo>
                    <a:cubicBezTo>
                      <a:pt x="20306" y="169490"/>
                      <a:pt x="26465" y="174927"/>
                      <a:pt x="33621" y="174927"/>
                    </a:cubicBezTo>
                    <a:lnTo>
                      <a:pt x="124775" y="174927"/>
                    </a:lnTo>
                    <a:cubicBezTo>
                      <a:pt x="132042" y="174927"/>
                      <a:pt x="138090" y="169546"/>
                      <a:pt x="138977" y="162223"/>
                    </a:cubicBezTo>
                    <a:lnTo>
                      <a:pt x="157840" y="7046"/>
                    </a:lnTo>
                    <a:cubicBezTo>
                      <a:pt x="158340" y="3218"/>
                      <a:pt x="155455" y="0"/>
                      <a:pt x="151682" y="0"/>
                    </a:cubicBezTo>
                    <a:close/>
                  </a:path>
                </a:pathLst>
              </a:custGeom>
              <a:solidFill>
                <a:srgbClr val="F4901E"/>
              </a:solidFill>
              <a:ln w="554" cap="flat">
                <a:noFill/>
                <a:prstDash val="solid"/>
                <a:miter/>
              </a:ln>
            </p:spPr>
            <p:txBody>
              <a:bodyPr rtlCol="0" anchor="ctr"/>
              <a:lstStyle/>
              <a:p>
                <a:endParaRPr lang="zh-CN" altLang="en-US"/>
              </a:p>
            </p:txBody>
          </p:sp>
        </p:grpSp>
        <p:sp>
          <p:nvSpPr>
            <p:cNvPr id="24" name="任意多边形: 形状 23">
              <a:extLst>
                <a:ext uri="{FF2B5EF4-FFF2-40B4-BE49-F238E27FC236}">
                  <a16:creationId xmlns:a16="http://schemas.microsoft.com/office/drawing/2014/main" xmlns="" id="{F7E35558-9920-491F-87A9-3219E697FED2}"/>
                </a:ext>
              </a:extLst>
            </p:cNvPr>
            <p:cNvSpPr/>
            <p:nvPr/>
          </p:nvSpPr>
          <p:spPr>
            <a:xfrm>
              <a:off x="2012453" y="4741348"/>
              <a:ext cx="1035915" cy="933223"/>
            </a:xfrm>
            <a:custGeom>
              <a:avLst/>
              <a:gdLst>
                <a:gd name="connsiteX0" fmla="*/ 809725 w 1035915"/>
                <a:gd name="connsiteY0" fmla="*/ 0 h 933223"/>
                <a:gd name="connsiteX1" fmla="*/ 0 w 1035915"/>
                <a:gd name="connsiteY1" fmla="*/ 933223 h 933223"/>
                <a:gd name="connsiteX2" fmla="*/ 840017 w 1035915"/>
                <a:gd name="connsiteY2" fmla="*/ 933223 h 933223"/>
                <a:gd name="connsiteX3" fmla="*/ 1035916 w 1035915"/>
                <a:gd name="connsiteY3" fmla="*/ 137590 h 933223"/>
              </a:gdLst>
              <a:ahLst/>
              <a:cxnLst>
                <a:cxn ang="0">
                  <a:pos x="connsiteX0" y="connsiteY0"/>
                </a:cxn>
                <a:cxn ang="0">
                  <a:pos x="connsiteX1" y="connsiteY1"/>
                </a:cxn>
                <a:cxn ang="0">
                  <a:pos x="connsiteX2" y="connsiteY2"/>
                </a:cxn>
                <a:cxn ang="0">
                  <a:pos x="connsiteX3" y="connsiteY3"/>
                </a:cxn>
              </a:cxnLst>
              <a:rect l="l" t="t" r="r" b="b"/>
              <a:pathLst>
                <a:path w="1035915" h="933223">
                  <a:moveTo>
                    <a:pt x="809725" y="0"/>
                  </a:moveTo>
                  <a:lnTo>
                    <a:pt x="0" y="933223"/>
                  </a:lnTo>
                  <a:lnTo>
                    <a:pt x="840017" y="933223"/>
                  </a:lnTo>
                  <a:lnTo>
                    <a:pt x="1035916" y="137590"/>
                  </a:lnTo>
                  <a:close/>
                </a:path>
              </a:pathLst>
            </a:custGeom>
            <a:solidFill>
              <a:srgbClr val="FCB58A">
                <a:alpha val="18000"/>
              </a:srgbClr>
            </a:solidFill>
            <a:ln w="554" cap="flat">
              <a:noFill/>
              <a:prstDash val="solid"/>
              <a:miter/>
            </a:ln>
          </p:spPr>
          <p:txBody>
            <a:bodyPr rtlCol="0" anchor="ctr"/>
            <a:lstStyle/>
            <a:p>
              <a:endParaRPr lang="zh-CN" altLang="en-US" dirty="0"/>
            </a:p>
          </p:txBody>
        </p:sp>
        <p:grpSp>
          <p:nvGrpSpPr>
            <p:cNvPr id="25" name="图形 54">
              <a:extLst>
                <a:ext uri="{FF2B5EF4-FFF2-40B4-BE49-F238E27FC236}">
                  <a16:creationId xmlns:a16="http://schemas.microsoft.com/office/drawing/2014/main" xmlns="" id="{EAA9F77F-4BCD-4F48-AF91-B4F57526DD9E}"/>
                </a:ext>
              </a:extLst>
            </p:cNvPr>
            <p:cNvGrpSpPr/>
            <p:nvPr/>
          </p:nvGrpSpPr>
          <p:grpSpPr>
            <a:xfrm>
              <a:off x="2806726" y="4591093"/>
              <a:ext cx="662197" cy="873679"/>
              <a:chOff x="2806726" y="4591093"/>
              <a:chExt cx="662197" cy="873679"/>
            </a:xfrm>
          </p:grpSpPr>
          <p:sp>
            <p:nvSpPr>
              <p:cNvPr id="33" name="任意多边形: 形状 32">
                <a:extLst>
                  <a:ext uri="{FF2B5EF4-FFF2-40B4-BE49-F238E27FC236}">
                    <a16:creationId xmlns:a16="http://schemas.microsoft.com/office/drawing/2014/main" xmlns="" id="{B65346B1-0C2B-4BE9-BEDC-8C030DB6B61A}"/>
                  </a:ext>
                </a:extLst>
              </p:cNvPr>
              <p:cNvSpPr/>
              <p:nvPr/>
            </p:nvSpPr>
            <p:spPr>
              <a:xfrm rot="-3579318">
                <a:off x="3221256" y="4598880"/>
                <a:ext cx="21858" cy="445445"/>
              </a:xfrm>
              <a:custGeom>
                <a:avLst/>
                <a:gdLst>
                  <a:gd name="connsiteX0" fmla="*/ 0 w 21858"/>
                  <a:gd name="connsiteY0" fmla="*/ 0 h 445445"/>
                  <a:gd name="connsiteX1" fmla="*/ 21859 w 21858"/>
                  <a:gd name="connsiteY1" fmla="*/ 0 h 445445"/>
                  <a:gd name="connsiteX2" fmla="*/ 21859 w 21858"/>
                  <a:gd name="connsiteY2" fmla="*/ 445445 h 445445"/>
                  <a:gd name="connsiteX3" fmla="*/ 0 w 21858"/>
                  <a:gd name="connsiteY3" fmla="*/ 445445 h 445445"/>
                </a:gdLst>
                <a:ahLst/>
                <a:cxnLst>
                  <a:cxn ang="0">
                    <a:pos x="connsiteX0" y="connsiteY0"/>
                  </a:cxn>
                  <a:cxn ang="0">
                    <a:pos x="connsiteX1" y="connsiteY1"/>
                  </a:cxn>
                  <a:cxn ang="0">
                    <a:pos x="connsiteX2" y="connsiteY2"/>
                  </a:cxn>
                  <a:cxn ang="0">
                    <a:pos x="connsiteX3" y="connsiteY3"/>
                  </a:cxn>
                </a:cxnLst>
                <a:rect l="l" t="t" r="r" b="b"/>
                <a:pathLst>
                  <a:path w="21858" h="445445">
                    <a:moveTo>
                      <a:pt x="0" y="0"/>
                    </a:moveTo>
                    <a:lnTo>
                      <a:pt x="21859" y="0"/>
                    </a:lnTo>
                    <a:lnTo>
                      <a:pt x="21859" y="445445"/>
                    </a:lnTo>
                    <a:lnTo>
                      <a:pt x="0" y="445445"/>
                    </a:lnTo>
                    <a:close/>
                  </a:path>
                </a:pathLst>
              </a:custGeom>
              <a:solidFill>
                <a:srgbClr val="676BC4"/>
              </a:solidFill>
              <a:ln w="554"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3BEB1368-8B9B-416A-A43E-9FE24A8398FA}"/>
                  </a:ext>
                </a:extLst>
              </p:cNvPr>
              <p:cNvSpPr/>
              <p:nvPr/>
            </p:nvSpPr>
            <p:spPr>
              <a:xfrm rot="-3859755">
                <a:off x="3080374" y="5165679"/>
                <a:ext cx="476903" cy="21859"/>
              </a:xfrm>
              <a:custGeom>
                <a:avLst/>
                <a:gdLst>
                  <a:gd name="connsiteX0" fmla="*/ 0 w 476903"/>
                  <a:gd name="connsiteY0" fmla="*/ 0 h 21859"/>
                  <a:gd name="connsiteX1" fmla="*/ 476904 w 476903"/>
                  <a:gd name="connsiteY1" fmla="*/ 0 h 21859"/>
                  <a:gd name="connsiteX2" fmla="*/ 476904 w 476903"/>
                  <a:gd name="connsiteY2" fmla="*/ 21859 h 21859"/>
                  <a:gd name="connsiteX3" fmla="*/ 0 w 476903"/>
                  <a:gd name="connsiteY3" fmla="*/ 21859 h 21859"/>
                </a:gdLst>
                <a:ahLst/>
                <a:cxnLst>
                  <a:cxn ang="0">
                    <a:pos x="connsiteX0" y="connsiteY0"/>
                  </a:cxn>
                  <a:cxn ang="0">
                    <a:pos x="connsiteX1" y="connsiteY1"/>
                  </a:cxn>
                  <a:cxn ang="0">
                    <a:pos x="connsiteX2" y="connsiteY2"/>
                  </a:cxn>
                  <a:cxn ang="0">
                    <a:pos x="connsiteX3" y="connsiteY3"/>
                  </a:cxn>
                </a:cxnLst>
                <a:rect l="l" t="t" r="r" b="b"/>
                <a:pathLst>
                  <a:path w="476903" h="21859">
                    <a:moveTo>
                      <a:pt x="0" y="0"/>
                    </a:moveTo>
                    <a:lnTo>
                      <a:pt x="476904" y="0"/>
                    </a:lnTo>
                    <a:lnTo>
                      <a:pt x="476904" y="21859"/>
                    </a:lnTo>
                    <a:lnTo>
                      <a:pt x="0" y="21859"/>
                    </a:lnTo>
                    <a:close/>
                  </a:path>
                </a:pathLst>
              </a:custGeom>
              <a:solidFill>
                <a:srgbClr val="676BC4"/>
              </a:solidFill>
              <a:ln w="554"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62E919A-578B-4714-AC5E-3B65B9B123FC}"/>
                  </a:ext>
                </a:extLst>
              </p:cNvPr>
              <p:cNvSpPr/>
              <p:nvPr/>
            </p:nvSpPr>
            <p:spPr>
              <a:xfrm>
                <a:off x="2806726" y="4666243"/>
                <a:ext cx="268070" cy="216126"/>
              </a:xfrm>
              <a:custGeom>
                <a:avLst/>
                <a:gdLst>
                  <a:gd name="connsiteX0" fmla="*/ 195780 w 268070"/>
                  <a:gd name="connsiteY0" fmla="*/ 20151 h 216126"/>
                  <a:gd name="connsiteX1" fmla="*/ 2045 w 268070"/>
                  <a:gd name="connsiteY1" fmla="*/ 62038 h 216126"/>
                  <a:gd name="connsiteX2" fmla="*/ 5540 w 268070"/>
                  <a:gd name="connsiteY2" fmla="*/ 78238 h 216126"/>
                  <a:gd name="connsiteX3" fmla="*/ 237889 w 268070"/>
                  <a:gd name="connsiteY3" fmla="*/ 214552 h 216126"/>
                  <a:gd name="connsiteX4" fmla="*/ 253756 w 268070"/>
                  <a:gd name="connsiteY4" fmla="*/ 209669 h 216126"/>
                  <a:gd name="connsiteX5" fmla="*/ 195780 w 268070"/>
                  <a:gd name="connsiteY5" fmla="*/ 20151 h 2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070" h="216126">
                    <a:moveTo>
                      <a:pt x="195780" y="20151"/>
                    </a:moveTo>
                    <a:cubicBezTo>
                      <a:pt x="129537" y="-18685"/>
                      <a:pt x="45430" y="400"/>
                      <a:pt x="2045" y="62038"/>
                    </a:cubicBezTo>
                    <a:cubicBezTo>
                      <a:pt x="-1728" y="67420"/>
                      <a:pt x="-119" y="74854"/>
                      <a:pt x="5540" y="78238"/>
                    </a:cubicBezTo>
                    <a:lnTo>
                      <a:pt x="237889" y="214552"/>
                    </a:lnTo>
                    <a:cubicBezTo>
                      <a:pt x="243548" y="217936"/>
                      <a:pt x="250816" y="215661"/>
                      <a:pt x="253756" y="209669"/>
                    </a:cubicBezTo>
                    <a:cubicBezTo>
                      <a:pt x="286267" y="141762"/>
                      <a:pt x="261912" y="58987"/>
                      <a:pt x="195780" y="20151"/>
                    </a:cubicBezTo>
                    <a:close/>
                  </a:path>
                </a:pathLst>
              </a:custGeom>
              <a:solidFill>
                <a:srgbClr val="133B5D"/>
              </a:solidFill>
              <a:ln w="554"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D028FCA-E3DF-440C-A47B-E8212949060E}"/>
                  </a:ext>
                </a:extLst>
              </p:cNvPr>
              <p:cNvSpPr/>
              <p:nvPr/>
            </p:nvSpPr>
            <p:spPr>
              <a:xfrm>
                <a:off x="2983672" y="4591093"/>
                <a:ext cx="97617" cy="78580"/>
              </a:xfrm>
              <a:custGeom>
                <a:avLst/>
                <a:gdLst>
                  <a:gd name="connsiteX0" fmla="*/ 71262 w 97617"/>
                  <a:gd name="connsiteY0" fmla="*/ 7309 h 78580"/>
                  <a:gd name="connsiteX1" fmla="*/ 747 w 97617"/>
                  <a:gd name="connsiteY1" fmla="*/ 22511 h 78580"/>
                  <a:gd name="connsiteX2" fmla="*/ 2024 w 97617"/>
                  <a:gd name="connsiteY2" fmla="*/ 28447 h 78580"/>
                  <a:gd name="connsiteX3" fmla="*/ 86519 w 97617"/>
                  <a:gd name="connsiteY3" fmla="*/ 77991 h 78580"/>
                  <a:gd name="connsiteX4" fmla="*/ 92289 w 97617"/>
                  <a:gd name="connsiteY4" fmla="*/ 76215 h 78580"/>
                  <a:gd name="connsiteX5" fmla="*/ 71262 w 97617"/>
                  <a:gd name="connsiteY5" fmla="*/ 7309 h 7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617" h="78580">
                    <a:moveTo>
                      <a:pt x="71262" y="7309"/>
                    </a:moveTo>
                    <a:cubicBezTo>
                      <a:pt x="47128" y="-6782"/>
                      <a:pt x="16559" y="153"/>
                      <a:pt x="747" y="22511"/>
                    </a:cubicBezTo>
                    <a:cubicBezTo>
                      <a:pt x="-640" y="24508"/>
                      <a:pt x="-29" y="27171"/>
                      <a:pt x="2024" y="28447"/>
                    </a:cubicBezTo>
                    <a:lnTo>
                      <a:pt x="86519" y="77991"/>
                    </a:lnTo>
                    <a:cubicBezTo>
                      <a:pt x="88516" y="79267"/>
                      <a:pt x="91290" y="78379"/>
                      <a:pt x="92289" y="76215"/>
                    </a:cubicBezTo>
                    <a:cubicBezTo>
                      <a:pt x="104328" y="51527"/>
                      <a:pt x="95396" y="21401"/>
                      <a:pt x="71262" y="7309"/>
                    </a:cubicBezTo>
                    <a:close/>
                  </a:path>
                </a:pathLst>
              </a:custGeom>
              <a:solidFill>
                <a:srgbClr val="133B5D"/>
              </a:solidFill>
              <a:ln w="554"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B1704867-A9F7-47D4-AF83-01D9268A481A}"/>
                  </a:ext>
                </a:extLst>
              </p:cNvPr>
              <p:cNvSpPr/>
              <p:nvPr/>
            </p:nvSpPr>
            <p:spPr>
              <a:xfrm>
                <a:off x="3395025" y="4901544"/>
                <a:ext cx="73898" cy="73898"/>
              </a:xfrm>
              <a:custGeom>
                <a:avLst/>
                <a:gdLst>
                  <a:gd name="connsiteX0" fmla="*/ 73899 w 73898"/>
                  <a:gd name="connsiteY0" fmla="*/ 36949 h 73898"/>
                  <a:gd name="connsiteX1" fmla="*/ 36949 w 73898"/>
                  <a:gd name="connsiteY1" fmla="*/ 73899 h 73898"/>
                  <a:gd name="connsiteX2" fmla="*/ 0 w 73898"/>
                  <a:gd name="connsiteY2" fmla="*/ 36949 h 73898"/>
                  <a:gd name="connsiteX3" fmla="*/ 36949 w 73898"/>
                  <a:gd name="connsiteY3" fmla="*/ 0 h 73898"/>
                  <a:gd name="connsiteX4" fmla="*/ 73899 w 73898"/>
                  <a:gd name="connsiteY4" fmla="*/ 36949 h 73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98" h="73898">
                    <a:moveTo>
                      <a:pt x="73899" y="36949"/>
                    </a:moveTo>
                    <a:cubicBezTo>
                      <a:pt x="73899" y="57356"/>
                      <a:pt x="57356" y="73899"/>
                      <a:pt x="36949" y="73899"/>
                    </a:cubicBezTo>
                    <a:cubicBezTo>
                      <a:pt x="16543" y="73899"/>
                      <a:pt x="0" y="57356"/>
                      <a:pt x="0" y="36949"/>
                    </a:cubicBezTo>
                    <a:cubicBezTo>
                      <a:pt x="0" y="16543"/>
                      <a:pt x="16543" y="0"/>
                      <a:pt x="36949" y="0"/>
                    </a:cubicBezTo>
                    <a:cubicBezTo>
                      <a:pt x="57356" y="0"/>
                      <a:pt x="73899" y="16543"/>
                      <a:pt x="73899" y="36949"/>
                    </a:cubicBezTo>
                    <a:close/>
                  </a:path>
                </a:pathLst>
              </a:custGeom>
              <a:solidFill>
                <a:srgbClr val="133B5D"/>
              </a:solidFill>
              <a:ln w="554"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9DDBC2F8-D215-48A9-8051-DB44540FD28B}"/>
                  </a:ext>
                </a:extLst>
              </p:cNvPr>
              <p:cNvSpPr/>
              <p:nvPr/>
            </p:nvSpPr>
            <p:spPr>
              <a:xfrm rot="-3579318">
                <a:off x="2964609" y="4624826"/>
                <a:ext cx="87380" cy="106243"/>
              </a:xfrm>
              <a:custGeom>
                <a:avLst/>
                <a:gdLst>
                  <a:gd name="connsiteX0" fmla="*/ 0 w 87380"/>
                  <a:gd name="connsiteY0" fmla="*/ 0 h 106243"/>
                  <a:gd name="connsiteX1" fmla="*/ 87380 w 87380"/>
                  <a:gd name="connsiteY1" fmla="*/ 0 h 106243"/>
                  <a:gd name="connsiteX2" fmla="*/ 87380 w 87380"/>
                  <a:gd name="connsiteY2" fmla="*/ 106243 h 106243"/>
                  <a:gd name="connsiteX3" fmla="*/ 0 w 87380"/>
                  <a:gd name="connsiteY3" fmla="*/ 106243 h 106243"/>
                </a:gdLst>
                <a:ahLst/>
                <a:cxnLst>
                  <a:cxn ang="0">
                    <a:pos x="connsiteX0" y="connsiteY0"/>
                  </a:cxn>
                  <a:cxn ang="0">
                    <a:pos x="connsiteX1" y="connsiteY1"/>
                  </a:cxn>
                  <a:cxn ang="0">
                    <a:pos x="connsiteX2" y="connsiteY2"/>
                  </a:cxn>
                  <a:cxn ang="0">
                    <a:pos x="connsiteX3" y="connsiteY3"/>
                  </a:cxn>
                </a:cxnLst>
                <a:rect l="l" t="t" r="r" b="b"/>
                <a:pathLst>
                  <a:path w="87380" h="106243">
                    <a:moveTo>
                      <a:pt x="0" y="0"/>
                    </a:moveTo>
                    <a:lnTo>
                      <a:pt x="87380" y="0"/>
                    </a:lnTo>
                    <a:lnTo>
                      <a:pt x="87380" y="106243"/>
                    </a:lnTo>
                    <a:lnTo>
                      <a:pt x="0" y="106243"/>
                    </a:lnTo>
                    <a:close/>
                  </a:path>
                </a:pathLst>
              </a:custGeom>
              <a:solidFill>
                <a:srgbClr val="133B5D"/>
              </a:solidFill>
              <a:ln w="554" cap="flat">
                <a:noFill/>
                <a:prstDash val="solid"/>
                <a:miter/>
              </a:ln>
            </p:spPr>
            <p:txBody>
              <a:bodyPr rtlCol="0" anchor="ctr"/>
              <a:lstStyle/>
              <a:p>
                <a:endParaRPr lang="zh-CN" altLang="en-US" dirty="0"/>
              </a:p>
            </p:txBody>
          </p:sp>
          <p:sp>
            <p:nvSpPr>
              <p:cNvPr id="39" name="任意多边形: 形状 38">
                <a:extLst>
                  <a:ext uri="{FF2B5EF4-FFF2-40B4-BE49-F238E27FC236}">
                    <a16:creationId xmlns:a16="http://schemas.microsoft.com/office/drawing/2014/main" xmlns="" id="{E052B8AB-7836-430B-85AB-B37333041D89}"/>
                  </a:ext>
                </a:extLst>
              </p:cNvPr>
              <p:cNvSpPr/>
              <p:nvPr/>
            </p:nvSpPr>
            <p:spPr>
              <a:xfrm>
                <a:off x="3067473" y="5405132"/>
                <a:ext cx="313626" cy="59640"/>
              </a:xfrm>
              <a:custGeom>
                <a:avLst/>
                <a:gdLst>
                  <a:gd name="connsiteX0" fmla="*/ 301532 w 313626"/>
                  <a:gd name="connsiteY0" fmla="*/ 59641 h 59640"/>
                  <a:gd name="connsiteX1" fmla="*/ 12095 w 313626"/>
                  <a:gd name="connsiteY1" fmla="*/ 59641 h 59640"/>
                  <a:gd name="connsiteX2" fmla="*/ 0 w 313626"/>
                  <a:gd name="connsiteY2" fmla="*/ 47546 h 59640"/>
                  <a:gd name="connsiteX3" fmla="*/ 0 w 313626"/>
                  <a:gd name="connsiteY3" fmla="*/ 47546 h 59640"/>
                  <a:gd name="connsiteX4" fmla="*/ 47546 w 313626"/>
                  <a:gd name="connsiteY4" fmla="*/ 0 h 59640"/>
                  <a:gd name="connsiteX5" fmla="*/ 266080 w 313626"/>
                  <a:gd name="connsiteY5" fmla="*/ 0 h 59640"/>
                  <a:gd name="connsiteX6" fmla="*/ 313626 w 313626"/>
                  <a:gd name="connsiteY6" fmla="*/ 47546 h 59640"/>
                  <a:gd name="connsiteX7" fmla="*/ 313626 w 313626"/>
                  <a:gd name="connsiteY7" fmla="*/ 47546 h 59640"/>
                  <a:gd name="connsiteX8" fmla="*/ 301532 w 313626"/>
                  <a:gd name="connsiteY8" fmla="*/ 59641 h 5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626" h="59640">
                    <a:moveTo>
                      <a:pt x="301532" y="59641"/>
                    </a:moveTo>
                    <a:lnTo>
                      <a:pt x="12095" y="59641"/>
                    </a:lnTo>
                    <a:cubicBezTo>
                      <a:pt x="5437" y="59641"/>
                      <a:pt x="0" y="54259"/>
                      <a:pt x="0" y="47546"/>
                    </a:cubicBezTo>
                    <a:lnTo>
                      <a:pt x="0" y="47546"/>
                    </a:lnTo>
                    <a:cubicBezTo>
                      <a:pt x="0" y="21249"/>
                      <a:pt x="21249" y="0"/>
                      <a:pt x="47546" y="0"/>
                    </a:cubicBezTo>
                    <a:lnTo>
                      <a:pt x="266080" y="0"/>
                    </a:lnTo>
                    <a:cubicBezTo>
                      <a:pt x="292378" y="0"/>
                      <a:pt x="313626" y="21249"/>
                      <a:pt x="313626" y="47546"/>
                    </a:cubicBezTo>
                    <a:lnTo>
                      <a:pt x="313626" y="47546"/>
                    </a:lnTo>
                    <a:cubicBezTo>
                      <a:pt x="313571" y="54259"/>
                      <a:pt x="308189" y="59641"/>
                      <a:pt x="301532" y="59641"/>
                    </a:cubicBezTo>
                    <a:close/>
                  </a:path>
                </a:pathLst>
              </a:custGeom>
              <a:solidFill>
                <a:srgbClr val="133B5D"/>
              </a:solidFill>
              <a:ln w="554"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19AD57C3-5EC0-4DD8-8C59-A04ECB9BA25F}"/>
                  </a:ext>
                </a:extLst>
              </p:cNvPr>
              <p:cNvSpPr/>
              <p:nvPr/>
            </p:nvSpPr>
            <p:spPr>
              <a:xfrm>
                <a:off x="3156129" y="5368072"/>
                <a:ext cx="136313" cy="41387"/>
              </a:xfrm>
              <a:custGeom>
                <a:avLst/>
                <a:gdLst>
                  <a:gd name="connsiteX0" fmla="*/ 136313 w 136313"/>
                  <a:gd name="connsiteY0" fmla="*/ 41388 h 41387"/>
                  <a:gd name="connsiteX1" fmla="*/ 0 w 136313"/>
                  <a:gd name="connsiteY1" fmla="*/ 41388 h 41387"/>
                  <a:gd name="connsiteX2" fmla="*/ 0 w 136313"/>
                  <a:gd name="connsiteY2" fmla="*/ 29182 h 41387"/>
                  <a:gd name="connsiteX3" fmla="*/ 29182 w 136313"/>
                  <a:gd name="connsiteY3" fmla="*/ 0 h 41387"/>
                  <a:gd name="connsiteX4" fmla="*/ 107131 w 136313"/>
                  <a:gd name="connsiteY4" fmla="*/ 0 h 41387"/>
                  <a:gd name="connsiteX5" fmla="*/ 136313 w 136313"/>
                  <a:gd name="connsiteY5" fmla="*/ 29182 h 41387"/>
                  <a:gd name="connsiteX6" fmla="*/ 136313 w 136313"/>
                  <a:gd name="connsiteY6" fmla="*/ 41388 h 4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313" h="41387">
                    <a:moveTo>
                      <a:pt x="136313" y="41388"/>
                    </a:moveTo>
                    <a:lnTo>
                      <a:pt x="0" y="41388"/>
                    </a:lnTo>
                    <a:lnTo>
                      <a:pt x="0" y="29182"/>
                    </a:lnTo>
                    <a:cubicBezTo>
                      <a:pt x="0" y="13093"/>
                      <a:pt x="13093" y="0"/>
                      <a:pt x="29182" y="0"/>
                    </a:cubicBezTo>
                    <a:lnTo>
                      <a:pt x="107131" y="0"/>
                    </a:lnTo>
                    <a:cubicBezTo>
                      <a:pt x="123220" y="0"/>
                      <a:pt x="136313" y="13093"/>
                      <a:pt x="136313" y="29182"/>
                    </a:cubicBezTo>
                    <a:lnTo>
                      <a:pt x="136313" y="41388"/>
                    </a:lnTo>
                    <a:close/>
                  </a:path>
                </a:pathLst>
              </a:custGeom>
              <a:solidFill>
                <a:srgbClr val="133B5D"/>
              </a:solidFill>
              <a:ln w="554" cap="flat">
                <a:noFill/>
                <a:prstDash val="solid"/>
                <a:miter/>
              </a:ln>
            </p:spPr>
            <p:txBody>
              <a:bodyPr rtlCol="0" anchor="ctr"/>
              <a:lstStyle/>
              <a:p>
                <a:endParaRPr lang="zh-CN" altLang="en-US"/>
              </a:p>
            </p:txBody>
          </p:sp>
        </p:grpSp>
        <p:grpSp>
          <p:nvGrpSpPr>
            <p:cNvPr id="26" name="图形 54">
              <a:extLst>
                <a:ext uri="{FF2B5EF4-FFF2-40B4-BE49-F238E27FC236}">
                  <a16:creationId xmlns:a16="http://schemas.microsoft.com/office/drawing/2014/main" xmlns="" id="{71479936-5D1D-49F6-ABFB-573792974B78}"/>
                </a:ext>
              </a:extLst>
            </p:cNvPr>
            <p:cNvGrpSpPr/>
            <p:nvPr/>
          </p:nvGrpSpPr>
          <p:grpSpPr>
            <a:xfrm>
              <a:off x="3112563" y="5264602"/>
              <a:ext cx="213888" cy="436070"/>
              <a:chOff x="3112563" y="5264602"/>
              <a:chExt cx="213888" cy="436070"/>
            </a:xfrm>
          </p:grpSpPr>
          <p:sp>
            <p:nvSpPr>
              <p:cNvPr id="27" name="任意多边形: 形状 26">
                <a:extLst>
                  <a:ext uri="{FF2B5EF4-FFF2-40B4-BE49-F238E27FC236}">
                    <a16:creationId xmlns:a16="http://schemas.microsoft.com/office/drawing/2014/main" xmlns="" id="{1460B8B4-A839-4505-9344-5A30B421FC97}"/>
                  </a:ext>
                </a:extLst>
              </p:cNvPr>
              <p:cNvSpPr/>
              <p:nvPr/>
            </p:nvSpPr>
            <p:spPr>
              <a:xfrm>
                <a:off x="3112563" y="5513429"/>
                <a:ext cx="166296" cy="187243"/>
              </a:xfrm>
              <a:custGeom>
                <a:avLst/>
                <a:gdLst>
                  <a:gd name="connsiteX0" fmla="*/ 104649 w 166296"/>
                  <a:gd name="connsiteY0" fmla="*/ 187244 h 187243"/>
                  <a:gd name="connsiteX1" fmla="*/ 61763 w 166296"/>
                  <a:gd name="connsiteY1" fmla="*/ 187244 h 187243"/>
                  <a:gd name="connsiteX2" fmla="*/ 6949 w 166296"/>
                  <a:gd name="connsiteY2" fmla="*/ 135315 h 187243"/>
                  <a:gd name="connsiteX3" fmla="*/ 14 w 166296"/>
                  <a:gd name="connsiteY3" fmla="*/ 8821 h 187243"/>
                  <a:gd name="connsiteX4" fmla="*/ 8336 w 166296"/>
                  <a:gd name="connsiteY4" fmla="*/ 0 h 187243"/>
                  <a:gd name="connsiteX5" fmla="*/ 157965 w 166296"/>
                  <a:gd name="connsiteY5" fmla="*/ 0 h 187243"/>
                  <a:gd name="connsiteX6" fmla="*/ 166287 w 166296"/>
                  <a:gd name="connsiteY6" fmla="*/ 8821 h 187243"/>
                  <a:gd name="connsiteX7" fmla="*/ 159352 w 166296"/>
                  <a:gd name="connsiteY7" fmla="*/ 135315 h 187243"/>
                  <a:gd name="connsiteX8" fmla="*/ 104649 w 166296"/>
                  <a:gd name="connsiteY8" fmla="*/ 187244 h 18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96" h="187243">
                    <a:moveTo>
                      <a:pt x="104649" y="187244"/>
                    </a:moveTo>
                    <a:lnTo>
                      <a:pt x="61763" y="187244"/>
                    </a:lnTo>
                    <a:cubicBezTo>
                      <a:pt x="32581" y="187244"/>
                      <a:pt x="8558" y="164497"/>
                      <a:pt x="6949" y="135315"/>
                    </a:cubicBezTo>
                    <a:lnTo>
                      <a:pt x="14" y="8821"/>
                    </a:lnTo>
                    <a:cubicBezTo>
                      <a:pt x="-263" y="4050"/>
                      <a:pt x="3510" y="0"/>
                      <a:pt x="8336" y="0"/>
                    </a:cubicBezTo>
                    <a:lnTo>
                      <a:pt x="157965" y="0"/>
                    </a:lnTo>
                    <a:cubicBezTo>
                      <a:pt x="162736" y="0"/>
                      <a:pt x="166509" y="4050"/>
                      <a:pt x="166287" y="8821"/>
                    </a:cubicBezTo>
                    <a:lnTo>
                      <a:pt x="159352" y="135315"/>
                    </a:lnTo>
                    <a:cubicBezTo>
                      <a:pt x="157854" y="164386"/>
                      <a:pt x="133720" y="187244"/>
                      <a:pt x="104649" y="187244"/>
                    </a:cubicBezTo>
                    <a:close/>
                  </a:path>
                </a:pathLst>
              </a:custGeom>
              <a:solidFill>
                <a:srgbClr val="F4901E"/>
              </a:solidFill>
              <a:ln w="554"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98214721-4EE9-4CD0-9D17-D02B05587F97}"/>
                  </a:ext>
                </a:extLst>
              </p:cNvPr>
              <p:cNvSpPr/>
              <p:nvPr/>
            </p:nvSpPr>
            <p:spPr>
              <a:xfrm>
                <a:off x="3270639" y="5542112"/>
                <a:ext cx="55812" cy="115286"/>
              </a:xfrm>
              <a:custGeom>
                <a:avLst/>
                <a:gdLst>
                  <a:gd name="connsiteX0" fmla="*/ 6713 w 55812"/>
                  <a:gd name="connsiteY0" fmla="*/ 0 h 115286"/>
                  <a:gd name="connsiteX1" fmla="*/ 5603 w 55812"/>
                  <a:gd name="connsiteY1" fmla="*/ 19362 h 115286"/>
                  <a:gd name="connsiteX2" fmla="*/ 36561 w 55812"/>
                  <a:gd name="connsiteY2" fmla="*/ 57311 h 115286"/>
                  <a:gd name="connsiteX3" fmla="*/ 1110 w 55812"/>
                  <a:gd name="connsiteY3" fmla="*/ 95924 h 115286"/>
                  <a:gd name="connsiteX4" fmla="*/ 0 w 55812"/>
                  <a:gd name="connsiteY4" fmla="*/ 115287 h 115286"/>
                  <a:gd name="connsiteX5" fmla="*/ 55813 w 55812"/>
                  <a:gd name="connsiteY5" fmla="*/ 57311 h 115286"/>
                  <a:gd name="connsiteX6" fmla="*/ 6713 w 55812"/>
                  <a:gd name="connsiteY6" fmla="*/ 0 h 115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12" h="115286">
                    <a:moveTo>
                      <a:pt x="6713" y="0"/>
                    </a:moveTo>
                    <a:lnTo>
                      <a:pt x="5603" y="19362"/>
                    </a:lnTo>
                    <a:cubicBezTo>
                      <a:pt x="23191" y="23024"/>
                      <a:pt x="36561" y="38614"/>
                      <a:pt x="36561" y="57311"/>
                    </a:cubicBezTo>
                    <a:cubicBezTo>
                      <a:pt x="36561" y="77561"/>
                      <a:pt x="20971" y="94260"/>
                      <a:pt x="1110" y="95924"/>
                    </a:cubicBezTo>
                    <a:lnTo>
                      <a:pt x="0" y="115287"/>
                    </a:lnTo>
                    <a:cubicBezTo>
                      <a:pt x="31069" y="114177"/>
                      <a:pt x="55813" y="88657"/>
                      <a:pt x="55813" y="57311"/>
                    </a:cubicBezTo>
                    <a:cubicBezTo>
                      <a:pt x="55757" y="28406"/>
                      <a:pt x="34508" y="4438"/>
                      <a:pt x="6713" y="0"/>
                    </a:cubicBezTo>
                    <a:close/>
                  </a:path>
                </a:pathLst>
              </a:custGeom>
              <a:solidFill>
                <a:srgbClr val="F4901E"/>
              </a:solidFill>
              <a:ln w="554"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A64D641-FD5B-434C-AF14-829E263C1F41}"/>
                  </a:ext>
                </a:extLst>
              </p:cNvPr>
              <p:cNvSpPr/>
              <p:nvPr/>
            </p:nvSpPr>
            <p:spPr>
              <a:xfrm>
                <a:off x="3162232" y="5264602"/>
                <a:ext cx="66754" cy="219422"/>
              </a:xfrm>
              <a:custGeom>
                <a:avLst/>
                <a:gdLst>
                  <a:gd name="connsiteX0" fmla="*/ 44550 w 66754"/>
                  <a:gd name="connsiteY0" fmla="*/ 219422 h 219422"/>
                  <a:gd name="connsiteX1" fmla="*/ 9099 w 66754"/>
                  <a:gd name="connsiteY1" fmla="*/ 160558 h 219422"/>
                  <a:gd name="connsiteX2" fmla="*/ 31956 w 66754"/>
                  <a:gd name="connsiteY2" fmla="*/ 72179 h 219422"/>
                  <a:gd name="connsiteX3" fmla="*/ 0 w 66754"/>
                  <a:gd name="connsiteY3" fmla="*/ 0 h 219422"/>
                  <a:gd name="connsiteX4" fmla="*/ 57477 w 66754"/>
                  <a:gd name="connsiteY4" fmla="*/ 67796 h 219422"/>
                  <a:gd name="connsiteX5" fmla="*/ 54592 w 66754"/>
                  <a:gd name="connsiteY5" fmla="*/ 146244 h 219422"/>
                  <a:gd name="connsiteX6" fmla="*/ 44550 w 66754"/>
                  <a:gd name="connsiteY6" fmla="*/ 219422 h 21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54" h="219422">
                    <a:moveTo>
                      <a:pt x="44550" y="219422"/>
                    </a:moveTo>
                    <a:cubicBezTo>
                      <a:pt x="44550" y="219422"/>
                      <a:pt x="7823" y="185469"/>
                      <a:pt x="9099" y="160558"/>
                    </a:cubicBezTo>
                    <a:cubicBezTo>
                      <a:pt x="10874" y="122444"/>
                      <a:pt x="45160" y="108019"/>
                      <a:pt x="31956" y="72179"/>
                    </a:cubicBezTo>
                    <a:cubicBezTo>
                      <a:pt x="25687" y="55091"/>
                      <a:pt x="0" y="0"/>
                      <a:pt x="0" y="0"/>
                    </a:cubicBezTo>
                    <a:cubicBezTo>
                      <a:pt x="0" y="0"/>
                      <a:pt x="42497" y="41887"/>
                      <a:pt x="57477" y="67796"/>
                    </a:cubicBezTo>
                    <a:cubicBezTo>
                      <a:pt x="71069" y="91209"/>
                      <a:pt x="69405" y="128380"/>
                      <a:pt x="54592" y="146244"/>
                    </a:cubicBezTo>
                    <a:cubicBezTo>
                      <a:pt x="22580" y="184969"/>
                      <a:pt x="44550" y="219422"/>
                      <a:pt x="44550" y="219422"/>
                    </a:cubicBezTo>
                    <a:close/>
                  </a:path>
                </a:pathLst>
              </a:custGeom>
              <a:solidFill>
                <a:srgbClr val="DCDCED"/>
              </a:solidFill>
              <a:ln w="554" cap="flat">
                <a:noFill/>
                <a:prstDash val="solid"/>
                <a:miter/>
              </a:ln>
            </p:spPr>
            <p:txBody>
              <a:bodyPr rtlCol="0" anchor="ctr"/>
              <a:lstStyle/>
              <a:p>
                <a:endParaRPr lang="zh-CN" altLang="en-US"/>
              </a:p>
            </p:txBody>
          </p:sp>
        </p:grpSp>
      </p:grpSp>
      <p:grpSp>
        <p:nvGrpSpPr>
          <p:cNvPr id="69" name="图形 58">
            <a:extLst>
              <a:ext uri="{FF2B5EF4-FFF2-40B4-BE49-F238E27FC236}">
                <a16:creationId xmlns:a16="http://schemas.microsoft.com/office/drawing/2014/main" xmlns="" id="{4F5E39E3-2F43-4D38-B84C-E9B40797B03B}"/>
              </a:ext>
            </a:extLst>
          </p:cNvPr>
          <p:cNvGrpSpPr/>
          <p:nvPr/>
        </p:nvGrpSpPr>
        <p:grpSpPr>
          <a:xfrm>
            <a:off x="6469199" y="4903018"/>
            <a:ext cx="1771219" cy="907829"/>
            <a:chOff x="5350181" y="4787601"/>
            <a:chExt cx="1771219" cy="907829"/>
          </a:xfrm>
        </p:grpSpPr>
        <p:sp>
          <p:nvSpPr>
            <p:cNvPr id="70" name="任意多边形: 形状 69">
              <a:extLst>
                <a:ext uri="{FF2B5EF4-FFF2-40B4-BE49-F238E27FC236}">
                  <a16:creationId xmlns:a16="http://schemas.microsoft.com/office/drawing/2014/main" xmlns="" id="{81D86C7E-0F20-4555-BDE7-4BC8F04DB6B4}"/>
                </a:ext>
              </a:extLst>
            </p:cNvPr>
            <p:cNvSpPr/>
            <p:nvPr/>
          </p:nvSpPr>
          <p:spPr>
            <a:xfrm>
              <a:off x="5573915" y="4787601"/>
              <a:ext cx="1033336" cy="798844"/>
            </a:xfrm>
            <a:custGeom>
              <a:avLst/>
              <a:gdLst>
                <a:gd name="connsiteX0" fmla="*/ 983133 w 1033336"/>
                <a:gd name="connsiteY0" fmla="*/ 0 h 798844"/>
                <a:gd name="connsiteX1" fmla="*/ 50203 w 1033336"/>
                <a:gd name="connsiteY1" fmla="*/ 0 h 798844"/>
                <a:gd name="connsiteX2" fmla="*/ 0 w 1033336"/>
                <a:gd name="connsiteY2" fmla="*/ 50203 h 798844"/>
                <a:gd name="connsiteX3" fmla="*/ 0 w 1033336"/>
                <a:gd name="connsiteY3" fmla="*/ 611695 h 798844"/>
                <a:gd name="connsiteX4" fmla="*/ 50203 w 1033336"/>
                <a:gd name="connsiteY4" fmla="*/ 661898 h 798844"/>
                <a:gd name="connsiteX5" fmla="*/ 384375 w 1033336"/>
                <a:gd name="connsiteY5" fmla="*/ 661898 h 798844"/>
                <a:gd name="connsiteX6" fmla="*/ 352101 w 1033336"/>
                <a:gd name="connsiteY6" fmla="*/ 763711 h 798844"/>
                <a:gd name="connsiteX7" fmla="*/ 259594 w 1033336"/>
                <a:gd name="connsiteY7" fmla="*/ 763711 h 798844"/>
                <a:gd name="connsiteX8" fmla="*/ 245976 w 1033336"/>
                <a:gd name="connsiteY8" fmla="*/ 777329 h 798844"/>
                <a:gd name="connsiteX9" fmla="*/ 245976 w 1033336"/>
                <a:gd name="connsiteY9" fmla="*/ 785227 h 798844"/>
                <a:gd name="connsiteX10" fmla="*/ 259594 w 1033336"/>
                <a:gd name="connsiteY10" fmla="*/ 798844 h 798844"/>
                <a:gd name="connsiteX11" fmla="*/ 340617 w 1033336"/>
                <a:gd name="connsiteY11" fmla="*/ 798844 h 798844"/>
                <a:gd name="connsiteX12" fmla="*/ 340617 w 1033336"/>
                <a:gd name="connsiteY12" fmla="*/ 798844 h 798844"/>
                <a:gd name="connsiteX13" fmla="*/ 691993 w 1033336"/>
                <a:gd name="connsiteY13" fmla="*/ 798844 h 798844"/>
                <a:gd name="connsiteX14" fmla="*/ 691993 w 1033336"/>
                <a:gd name="connsiteY14" fmla="*/ 798844 h 798844"/>
                <a:gd name="connsiteX15" fmla="*/ 773016 w 1033336"/>
                <a:gd name="connsiteY15" fmla="*/ 798844 h 798844"/>
                <a:gd name="connsiteX16" fmla="*/ 786634 w 1033336"/>
                <a:gd name="connsiteY16" fmla="*/ 785227 h 798844"/>
                <a:gd name="connsiteX17" fmla="*/ 786634 w 1033336"/>
                <a:gd name="connsiteY17" fmla="*/ 777329 h 798844"/>
                <a:gd name="connsiteX18" fmla="*/ 773016 w 1033336"/>
                <a:gd name="connsiteY18" fmla="*/ 763711 h 798844"/>
                <a:gd name="connsiteX19" fmla="*/ 681235 w 1033336"/>
                <a:gd name="connsiteY19" fmla="*/ 763711 h 798844"/>
                <a:gd name="connsiteX20" fmla="*/ 648961 w 1033336"/>
                <a:gd name="connsiteY20" fmla="*/ 661898 h 798844"/>
                <a:gd name="connsiteX21" fmla="*/ 983133 w 1033336"/>
                <a:gd name="connsiteY21" fmla="*/ 661898 h 798844"/>
                <a:gd name="connsiteX22" fmla="*/ 1033336 w 1033336"/>
                <a:gd name="connsiteY22" fmla="*/ 611695 h 798844"/>
                <a:gd name="connsiteX23" fmla="*/ 1033336 w 1033336"/>
                <a:gd name="connsiteY23" fmla="*/ 50203 h 798844"/>
                <a:gd name="connsiteX24" fmla="*/ 983133 w 1033336"/>
                <a:gd name="connsiteY24" fmla="*/ 0 h 79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33336" h="798844">
                  <a:moveTo>
                    <a:pt x="983133" y="0"/>
                  </a:moveTo>
                  <a:lnTo>
                    <a:pt x="50203" y="0"/>
                  </a:lnTo>
                  <a:cubicBezTo>
                    <a:pt x="22242" y="0"/>
                    <a:pt x="0" y="22242"/>
                    <a:pt x="0" y="50203"/>
                  </a:cubicBezTo>
                  <a:lnTo>
                    <a:pt x="0" y="611695"/>
                  </a:lnTo>
                  <a:cubicBezTo>
                    <a:pt x="0" y="639656"/>
                    <a:pt x="22242" y="661898"/>
                    <a:pt x="50203" y="661898"/>
                  </a:cubicBezTo>
                  <a:lnTo>
                    <a:pt x="384375" y="661898"/>
                  </a:lnTo>
                  <a:lnTo>
                    <a:pt x="352101" y="763711"/>
                  </a:lnTo>
                  <a:lnTo>
                    <a:pt x="259594" y="763711"/>
                  </a:lnTo>
                  <a:cubicBezTo>
                    <a:pt x="252422" y="763711"/>
                    <a:pt x="245976" y="769430"/>
                    <a:pt x="245976" y="777329"/>
                  </a:cubicBezTo>
                  <a:lnTo>
                    <a:pt x="245976" y="785227"/>
                  </a:lnTo>
                  <a:cubicBezTo>
                    <a:pt x="245976" y="792399"/>
                    <a:pt x="251696" y="798844"/>
                    <a:pt x="259594" y="798844"/>
                  </a:cubicBezTo>
                  <a:lnTo>
                    <a:pt x="340617" y="798844"/>
                  </a:lnTo>
                  <a:lnTo>
                    <a:pt x="340617" y="798844"/>
                  </a:lnTo>
                  <a:lnTo>
                    <a:pt x="691993" y="798844"/>
                  </a:lnTo>
                  <a:lnTo>
                    <a:pt x="691993" y="798844"/>
                  </a:lnTo>
                  <a:lnTo>
                    <a:pt x="773016" y="798844"/>
                  </a:lnTo>
                  <a:cubicBezTo>
                    <a:pt x="780188" y="798844"/>
                    <a:pt x="786634" y="793125"/>
                    <a:pt x="786634" y="785227"/>
                  </a:cubicBezTo>
                  <a:lnTo>
                    <a:pt x="786634" y="777329"/>
                  </a:lnTo>
                  <a:cubicBezTo>
                    <a:pt x="786634" y="770157"/>
                    <a:pt x="780914" y="763711"/>
                    <a:pt x="773016" y="763711"/>
                  </a:cubicBezTo>
                  <a:lnTo>
                    <a:pt x="681235" y="763711"/>
                  </a:lnTo>
                  <a:lnTo>
                    <a:pt x="648961" y="661898"/>
                  </a:lnTo>
                  <a:lnTo>
                    <a:pt x="983133" y="661898"/>
                  </a:lnTo>
                  <a:cubicBezTo>
                    <a:pt x="1011094" y="661898"/>
                    <a:pt x="1033336" y="639656"/>
                    <a:pt x="1033336" y="611695"/>
                  </a:cubicBezTo>
                  <a:lnTo>
                    <a:pt x="1033336" y="50203"/>
                  </a:lnTo>
                  <a:cubicBezTo>
                    <a:pt x="1033336" y="22242"/>
                    <a:pt x="1011094" y="0"/>
                    <a:pt x="983133" y="0"/>
                  </a:cubicBezTo>
                  <a:close/>
                </a:path>
              </a:pathLst>
            </a:custGeom>
            <a:solidFill>
              <a:srgbClr val="86B7F2"/>
            </a:solidFill>
            <a:ln w="45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962DD88B-E8B0-41C0-A727-4D1EECBD1F85}"/>
                </a:ext>
              </a:extLst>
            </p:cNvPr>
            <p:cNvSpPr/>
            <p:nvPr/>
          </p:nvSpPr>
          <p:spPr>
            <a:xfrm>
              <a:off x="5606914" y="4817014"/>
              <a:ext cx="967336" cy="529173"/>
            </a:xfrm>
            <a:custGeom>
              <a:avLst/>
              <a:gdLst>
                <a:gd name="connsiteX0" fmla="*/ 20789 w 967336"/>
                <a:gd name="connsiteY0" fmla="*/ 0 h 529173"/>
                <a:gd name="connsiteX1" fmla="*/ 946548 w 967336"/>
                <a:gd name="connsiteY1" fmla="*/ 0 h 529173"/>
                <a:gd name="connsiteX2" fmla="*/ 967337 w 967336"/>
                <a:gd name="connsiteY2" fmla="*/ 20789 h 529173"/>
                <a:gd name="connsiteX3" fmla="*/ 967337 w 967336"/>
                <a:gd name="connsiteY3" fmla="*/ 508384 h 529173"/>
                <a:gd name="connsiteX4" fmla="*/ 946548 w 967336"/>
                <a:gd name="connsiteY4" fmla="*/ 529174 h 529173"/>
                <a:gd name="connsiteX5" fmla="*/ 20789 w 967336"/>
                <a:gd name="connsiteY5" fmla="*/ 529174 h 529173"/>
                <a:gd name="connsiteX6" fmla="*/ 0 w 967336"/>
                <a:gd name="connsiteY6" fmla="*/ 508384 h 529173"/>
                <a:gd name="connsiteX7" fmla="*/ 0 w 967336"/>
                <a:gd name="connsiteY7" fmla="*/ 20063 h 529173"/>
                <a:gd name="connsiteX8" fmla="*/ 20789 w 967336"/>
                <a:gd name="connsiteY8" fmla="*/ 0 h 52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7336" h="529173">
                  <a:moveTo>
                    <a:pt x="20789" y="0"/>
                  </a:moveTo>
                  <a:lnTo>
                    <a:pt x="946548" y="0"/>
                  </a:lnTo>
                  <a:cubicBezTo>
                    <a:pt x="958032" y="0"/>
                    <a:pt x="967337" y="9305"/>
                    <a:pt x="967337" y="20789"/>
                  </a:cubicBezTo>
                  <a:lnTo>
                    <a:pt x="967337" y="508384"/>
                  </a:lnTo>
                  <a:cubicBezTo>
                    <a:pt x="967337" y="519868"/>
                    <a:pt x="958032" y="529174"/>
                    <a:pt x="946548" y="529174"/>
                  </a:cubicBezTo>
                  <a:lnTo>
                    <a:pt x="20789" y="529174"/>
                  </a:lnTo>
                  <a:cubicBezTo>
                    <a:pt x="9305" y="529174"/>
                    <a:pt x="0" y="519868"/>
                    <a:pt x="0" y="508384"/>
                  </a:cubicBezTo>
                  <a:lnTo>
                    <a:pt x="0" y="20063"/>
                  </a:lnTo>
                  <a:cubicBezTo>
                    <a:pt x="681" y="8579"/>
                    <a:pt x="10032" y="0"/>
                    <a:pt x="20789" y="0"/>
                  </a:cubicBezTo>
                  <a:close/>
                </a:path>
              </a:pathLst>
            </a:custGeom>
            <a:solidFill>
              <a:srgbClr val="E8EAF7"/>
            </a:solidFill>
            <a:ln w="45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C992DAA9-90BC-4741-819A-7F5EDC6EB359}"/>
                </a:ext>
              </a:extLst>
            </p:cNvPr>
            <p:cNvSpPr/>
            <p:nvPr/>
          </p:nvSpPr>
          <p:spPr>
            <a:xfrm>
              <a:off x="6058695" y="5370608"/>
              <a:ext cx="54469" cy="54469"/>
            </a:xfrm>
            <a:custGeom>
              <a:avLst/>
              <a:gdLst>
                <a:gd name="connsiteX0" fmla="*/ 54470 w 54469"/>
                <a:gd name="connsiteY0" fmla="*/ 27235 h 54469"/>
                <a:gd name="connsiteX1" fmla="*/ 27235 w 54469"/>
                <a:gd name="connsiteY1" fmla="*/ 54470 h 54469"/>
                <a:gd name="connsiteX2" fmla="*/ 0 w 54469"/>
                <a:gd name="connsiteY2" fmla="*/ 27235 h 54469"/>
                <a:gd name="connsiteX3" fmla="*/ 27235 w 54469"/>
                <a:gd name="connsiteY3" fmla="*/ 0 h 54469"/>
                <a:gd name="connsiteX4" fmla="*/ 54470 w 54469"/>
                <a:gd name="connsiteY4" fmla="*/ 27235 h 54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69" h="54469">
                  <a:moveTo>
                    <a:pt x="54470" y="27235"/>
                  </a:moveTo>
                  <a:cubicBezTo>
                    <a:pt x="54470" y="42276"/>
                    <a:pt x="42276" y="54470"/>
                    <a:pt x="27235" y="54470"/>
                  </a:cubicBezTo>
                  <a:cubicBezTo>
                    <a:pt x="12193" y="54470"/>
                    <a:pt x="0" y="42276"/>
                    <a:pt x="0" y="27235"/>
                  </a:cubicBezTo>
                  <a:cubicBezTo>
                    <a:pt x="0" y="12193"/>
                    <a:pt x="12193" y="0"/>
                    <a:pt x="27235" y="0"/>
                  </a:cubicBezTo>
                  <a:cubicBezTo>
                    <a:pt x="42276" y="0"/>
                    <a:pt x="54470" y="12193"/>
                    <a:pt x="54470" y="27235"/>
                  </a:cubicBezTo>
                  <a:close/>
                </a:path>
              </a:pathLst>
            </a:custGeom>
            <a:solidFill>
              <a:srgbClr val="E8EAF7"/>
            </a:solidFill>
            <a:ln w="45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208AA79-DCF4-41B2-AAD2-93A0B007CAEC}"/>
                </a:ext>
              </a:extLst>
            </p:cNvPr>
            <p:cNvSpPr/>
            <p:nvPr/>
          </p:nvSpPr>
          <p:spPr>
            <a:xfrm>
              <a:off x="6676064" y="5318953"/>
              <a:ext cx="147703" cy="219422"/>
            </a:xfrm>
            <a:custGeom>
              <a:avLst/>
              <a:gdLst>
                <a:gd name="connsiteX0" fmla="*/ 73852 w 147703"/>
                <a:gd name="connsiteY0" fmla="*/ 0 h 219422"/>
                <a:gd name="connsiteX1" fmla="*/ 73852 w 147703"/>
                <a:gd name="connsiteY1" fmla="*/ 0 h 219422"/>
                <a:gd name="connsiteX2" fmla="*/ 147704 w 147703"/>
                <a:gd name="connsiteY2" fmla="*/ 73852 h 219422"/>
                <a:gd name="connsiteX3" fmla="*/ 147704 w 147703"/>
                <a:gd name="connsiteY3" fmla="*/ 145570 h 219422"/>
                <a:gd name="connsiteX4" fmla="*/ 73852 w 147703"/>
                <a:gd name="connsiteY4" fmla="*/ 219422 h 219422"/>
                <a:gd name="connsiteX5" fmla="*/ 73852 w 147703"/>
                <a:gd name="connsiteY5" fmla="*/ 219422 h 219422"/>
                <a:gd name="connsiteX6" fmla="*/ 0 w 147703"/>
                <a:gd name="connsiteY6" fmla="*/ 145570 h 219422"/>
                <a:gd name="connsiteX7" fmla="*/ 0 w 147703"/>
                <a:gd name="connsiteY7" fmla="*/ 73852 h 219422"/>
                <a:gd name="connsiteX8" fmla="*/ 73852 w 147703"/>
                <a:gd name="connsiteY8" fmla="*/ 0 h 21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703" h="219422">
                  <a:moveTo>
                    <a:pt x="73852" y="0"/>
                  </a:moveTo>
                  <a:lnTo>
                    <a:pt x="73852" y="0"/>
                  </a:lnTo>
                  <a:cubicBezTo>
                    <a:pt x="114704" y="0"/>
                    <a:pt x="147704" y="33000"/>
                    <a:pt x="147704" y="73852"/>
                  </a:cubicBezTo>
                  <a:lnTo>
                    <a:pt x="147704" y="145570"/>
                  </a:lnTo>
                  <a:cubicBezTo>
                    <a:pt x="147704" y="186423"/>
                    <a:pt x="114704" y="219422"/>
                    <a:pt x="73852" y="219422"/>
                  </a:cubicBezTo>
                  <a:lnTo>
                    <a:pt x="73852" y="219422"/>
                  </a:lnTo>
                  <a:cubicBezTo>
                    <a:pt x="33000" y="219422"/>
                    <a:pt x="0" y="186423"/>
                    <a:pt x="0" y="145570"/>
                  </a:cubicBezTo>
                  <a:lnTo>
                    <a:pt x="0" y="73852"/>
                  </a:lnTo>
                  <a:cubicBezTo>
                    <a:pt x="0" y="33726"/>
                    <a:pt x="33000" y="0"/>
                    <a:pt x="73852" y="0"/>
                  </a:cubicBezTo>
                  <a:close/>
                </a:path>
              </a:pathLst>
            </a:custGeom>
            <a:solidFill>
              <a:srgbClr val="86B7F2"/>
            </a:solidFill>
            <a:ln w="452" cap="flat">
              <a:noFill/>
              <a:prstDash val="solid"/>
              <a:miter/>
            </a:ln>
          </p:spPr>
          <p:txBody>
            <a:bodyPr rtlCol="0" anchor="ctr"/>
            <a:lstStyle/>
            <a:p>
              <a:endParaRPr lang="zh-CN" altLang="en-US" dirty="0"/>
            </a:p>
          </p:txBody>
        </p:sp>
        <p:sp>
          <p:nvSpPr>
            <p:cNvPr id="74" name="任意多边形: 形状 73">
              <a:extLst>
                <a:ext uri="{FF2B5EF4-FFF2-40B4-BE49-F238E27FC236}">
                  <a16:creationId xmlns:a16="http://schemas.microsoft.com/office/drawing/2014/main" xmlns="" id="{37F28DB4-B1E5-4196-B1C0-5A522113C9A1}"/>
                </a:ext>
              </a:extLst>
            </p:cNvPr>
            <p:cNvSpPr/>
            <p:nvPr/>
          </p:nvSpPr>
          <p:spPr>
            <a:xfrm>
              <a:off x="6663979" y="5555979"/>
              <a:ext cx="173406" cy="67732"/>
            </a:xfrm>
            <a:custGeom>
              <a:avLst/>
              <a:gdLst>
                <a:gd name="connsiteX0" fmla="*/ 163375 w 173406"/>
                <a:gd name="connsiteY0" fmla="*/ 67732 h 67732"/>
                <a:gd name="connsiteX1" fmla="*/ 173407 w 173406"/>
                <a:gd name="connsiteY1" fmla="*/ 58427 h 67732"/>
                <a:gd name="connsiteX2" fmla="*/ 171954 w 173406"/>
                <a:gd name="connsiteY2" fmla="*/ 53389 h 67732"/>
                <a:gd name="connsiteX3" fmla="*/ 45040 w 173406"/>
                <a:gd name="connsiteY3" fmla="*/ 9631 h 67732"/>
                <a:gd name="connsiteX4" fmla="*/ 1282 w 173406"/>
                <a:gd name="connsiteY4" fmla="*/ 53389 h 67732"/>
                <a:gd name="connsiteX5" fmla="*/ 5595 w 173406"/>
                <a:gd name="connsiteY5" fmla="*/ 66280 h 67732"/>
                <a:gd name="connsiteX6" fmla="*/ 10633 w 173406"/>
                <a:gd name="connsiteY6" fmla="*/ 67732 h 67732"/>
                <a:gd name="connsiteX7" fmla="*/ 163375 w 173406"/>
                <a:gd name="connsiteY7" fmla="*/ 67732 h 6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406" h="67732">
                  <a:moveTo>
                    <a:pt x="163375" y="67732"/>
                  </a:moveTo>
                  <a:cubicBezTo>
                    <a:pt x="169095" y="67732"/>
                    <a:pt x="173407" y="63420"/>
                    <a:pt x="173407" y="58427"/>
                  </a:cubicBezTo>
                  <a:cubicBezTo>
                    <a:pt x="173407" y="56975"/>
                    <a:pt x="172681" y="54841"/>
                    <a:pt x="171954" y="53389"/>
                  </a:cubicBezTo>
                  <a:cubicBezTo>
                    <a:pt x="148986" y="6045"/>
                    <a:pt x="92338" y="-13291"/>
                    <a:pt x="45040" y="9631"/>
                  </a:cubicBezTo>
                  <a:cubicBezTo>
                    <a:pt x="25658" y="18937"/>
                    <a:pt x="10633" y="34733"/>
                    <a:pt x="1282" y="53389"/>
                  </a:cubicBezTo>
                  <a:cubicBezTo>
                    <a:pt x="-1577" y="58427"/>
                    <a:pt x="556" y="64146"/>
                    <a:pt x="5595" y="66280"/>
                  </a:cubicBezTo>
                  <a:cubicBezTo>
                    <a:pt x="7047" y="67006"/>
                    <a:pt x="8454" y="67732"/>
                    <a:pt x="10633" y="67732"/>
                  </a:cubicBezTo>
                  <a:lnTo>
                    <a:pt x="163375" y="67732"/>
                  </a:lnTo>
                  <a:close/>
                </a:path>
              </a:pathLst>
            </a:custGeom>
            <a:solidFill>
              <a:srgbClr val="868AE0"/>
            </a:solidFill>
            <a:ln w="45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636975F9-A11C-4CD6-890C-D4178118C232}"/>
                </a:ext>
              </a:extLst>
            </p:cNvPr>
            <p:cNvSpPr/>
            <p:nvPr/>
          </p:nvSpPr>
          <p:spPr>
            <a:xfrm>
              <a:off x="6770706" y="5379914"/>
              <a:ext cx="54515" cy="28687"/>
            </a:xfrm>
            <a:custGeom>
              <a:avLst/>
              <a:gdLst>
                <a:gd name="connsiteX0" fmla="*/ 0 w 54515"/>
                <a:gd name="connsiteY0" fmla="*/ 14344 h 28687"/>
                <a:gd name="connsiteX1" fmla="*/ 14344 w 54515"/>
                <a:gd name="connsiteY1" fmla="*/ 28687 h 28687"/>
                <a:gd name="connsiteX2" fmla="*/ 54515 w 54515"/>
                <a:gd name="connsiteY2" fmla="*/ 28687 h 28687"/>
                <a:gd name="connsiteX3" fmla="*/ 54515 w 54515"/>
                <a:gd name="connsiteY3" fmla="*/ 13617 h 28687"/>
                <a:gd name="connsiteX4" fmla="*/ 53063 w 54515"/>
                <a:gd name="connsiteY4" fmla="*/ 0 h 28687"/>
                <a:gd name="connsiteX5" fmla="*/ 13617 w 54515"/>
                <a:gd name="connsiteY5" fmla="*/ 0 h 28687"/>
                <a:gd name="connsiteX6" fmla="*/ 0 w 54515"/>
                <a:gd name="connsiteY6" fmla="*/ 14344 h 2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15" h="28687">
                  <a:moveTo>
                    <a:pt x="0" y="14344"/>
                  </a:moveTo>
                  <a:cubicBezTo>
                    <a:pt x="0" y="22242"/>
                    <a:pt x="6446" y="28687"/>
                    <a:pt x="14344" y="28687"/>
                  </a:cubicBezTo>
                  <a:lnTo>
                    <a:pt x="54515" y="28687"/>
                  </a:lnTo>
                  <a:lnTo>
                    <a:pt x="54515" y="13617"/>
                  </a:lnTo>
                  <a:cubicBezTo>
                    <a:pt x="54515" y="9305"/>
                    <a:pt x="53789" y="4993"/>
                    <a:pt x="53063" y="0"/>
                  </a:cubicBezTo>
                  <a:lnTo>
                    <a:pt x="13617" y="0"/>
                  </a:lnTo>
                  <a:cubicBezTo>
                    <a:pt x="5765" y="0"/>
                    <a:pt x="0" y="6446"/>
                    <a:pt x="0" y="14344"/>
                  </a:cubicBezTo>
                  <a:close/>
                </a:path>
              </a:pathLst>
            </a:custGeom>
            <a:solidFill>
              <a:srgbClr val="A6CFEC"/>
            </a:solidFill>
            <a:ln w="45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042ADB27-A91D-4D75-989E-2512912D1C6F}"/>
                </a:ext>
              </a:extLst>
            </p:cNvPr>
            <p:cNvSpPr/>
            <p:nvPr/>
          </p:nvSpPr>
          <p:spPr>
            <a:xfrm>
              <a:off x="6770706" y="5424352"/>
              <a:ext cx="54515" cy="28687"/>
            </a:xfrm>
            <a:custGeom>
              <a:avLst/>
              <a:gdLst>
                <a:gd name="connsiteX0" fmla="*/ 0 w 54515"/>
                <a:gd name="connsiteY0" fmla="*/ 14344 h 28687"/>
                <a:gd name="connsiteX1" fmla="*/ 14344 w 54515"/>
                <a:gd name="connsiteY1" fmla="*/ 28687 h 28687"/>
                <a:gd name="connsiteX2" fmla="*/ 54515 w 54515"/>
                <a:gd name="connsiteY2" fmla="*/ 28687 h 28687"/>
                <a:gd name="connsiteX3" fmla="*/ 54515 w 54515"/>
                <a:gd name="connsiteY3" fmla="*/ 0 h 28687"/>
                <a:gd name="connsiteX4" fmla="*/ 13663 w 54515"/>
                <a:gd name="connsiteY4" fmla="*/ 0 h 28687"/>
                <a:gd name="connsiteX5" fmla="*/ 0 w 54515"/>
                <a:gd name="connsiteY5" fmla="*/ 14344 h 2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15" h="28687">
                  <a:moveTo>
                    <a:pt x="0" y="14344"/>
                  </a:moveTo>
                  <a:cubicBezTo>
                    <a:pt x="0" y="22242"/>
                    <a:pt x="6446" y="28687"/>
                    <a:pt x="14344" y="28687"/>
                  </a:cubicBezTo>
                  <a:lnTo>
                    <a:pt x="54515" y="28687"/>
                  </a:lnTo>
                  <a:lnTo>
                    <a:pt x="54515" y="0"/>
                  </a:lnTo>
                  <a:lnTo>
                    <a:pt x="13663" y="0"/>
                  </a:lnTo>
                  <a:cubicBezTo>
                    <a:pt x="5765" y="726"/>
                    <a:pt x="0" y="7172"/>
                    <a:pt x="0" y="14344"/>
                  </a:cubicBezTo>
                  <a:close/>
                </a:path>
              </a:pathLst>
            </a:custGeom>
            <a:solidFill>
              <a:srgbClr val="A6CFEC"/>
            </a:solidFill>
            <a:ln w="45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47B4183B-C3DA-4C6E-B5E1-F157D5B61EB7}"/>
                </a:ext>
              </a:extLst>
            </p:cNvPr>
            <p:cNvSpPr/>
            <p:nvPr/>
          </p:nvSpPr>
          <p:spPr>
            <a:xfrm>
              <a:off x="6770706" y="5470288"/>
              <a:ext cx="53788" cy="27961"/>
            </a:xfrm>
            <a:custGeom>
              <a:avLst/>
              <a:gdLst>
                <a:gd name="connsiteX0" fmla="*/ 0 w 53788"/>
                <a:gd name="connsiteY0" fmla="*/ 13618 h 27961"/>
                <a:gd name="connsiteX1" fmla="*/ 14344 w 53788"/>
                <a:gd name="connsiteY1" fmla="*/ 27961 h 27961"/>
                <a:gd name="connsiteX2" fmla="*/ 46617 w 53788"/>
                <a:gd name="connsiteY2" fmla="*/ 27961 h 27961"/>
                <a:gd name="connsiteX3" fmla="*/ 53789 w 53788"/>
                <a:gd name="connsiteY3" fmla="*/ 0 h 27961"/>
                <a:gd name="connsiteX4" fmla="*/ 13617 w 53788"/>
                <a:gd name="connsiteY4" fmla="*/ 0 h 27961"/>
                <a:gd name="connsiteX5" fmla="*/ 0 w 53788"/>
                <a:gd name="connsiteY5" fmla="*/ 13618 h 2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 h="27961">
                  <a:moveTo>
                    <a:pt x="0" y="13618"/>
                  </a:moveTo>
                  <a:cubicBezTo>
                    <a:pt x="0" y="21516"/>
                    <a:pt x="6446" y="27961"/>
                    <a:pt x="14344" y="27961"/>
                  </a:cubicBezTo>
                  <a:lnTo>
                    <a:pt x="46617" y="27961"/>
                  </a:lnTo>
                  <a:cubicBezTo>
                    <a:pt x="50929" y="19337"/>
                    <a:pt x="53063" y="9306"/>
                    <a:pt x="53789" y="0"/>
                  </a:cubicBezTo>
                  <a:lnTo>
                    <a:pt x="13617" y="0"/>
                  </a:lnTo>
                  <a:cubicBezTo>
                    <a:pt x="5765" y="-45"/>
                    <a:pt x="0" y="5720"/>
                    <a:pt x="0" y="13618"/>
                  </a:cubicBezTo>
                  <a:close/>
                </a:path>
              </a:pathLst>
            </a:custGeom>
            <a:solidFill>
              <a:srgbClr val="A6CFEC"/>
            </a:solidFill>
            <a:ln w="45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50E992E3-D4A5-4191-8A4A-3B28D22B7494}"/>
                </a:ext>
              </a:extLst>
            </p:cNvPr>
            <p:cNvSpPr/>
            <p:nvPr/>
          </p:nvSpPr>
          <p:spPr>
            <a:xfrm>
              <a:off x="6675338" y="5379914"/>
              <a:ext cx="54515" cy="28687"/>
            </a:xfrm>
            <a:custGeom>
              <a:avLst/>
              <a:gdLst>
                <a:gd name="connsiteX0" fmla="*/ 54515 w 54515"/>
                <a:gd name="connsiteY0" fmla="*/ 14344 h 28687"/>
                <a:gd name="connsiteX1" fmla="*/ 40171 w 54515"/>
                <a:gd name="connsiteY1" fmla="*/ 0 h 28687"/>
                <a:gd name="connsiteX2" fmla="*/ 1453 w 54515"/>
                <a:gd name="connsiteY2" fmla="*/ 0 h 28687"/>
                <a:gd name="connsiteX3" fmla="*/ 0 w 54515"/>
                <a:gd name="connsiteY3" fmla="*/ 13617 h 28687"/>
                <a:gd name="connsiteX4" fmla="*/ 0 w 54515"/>
                <a:gd name="connsiteY4" fmla="*/ 28687 h 28687"/>
                <a:gd name="connsiteX5" fmla="*/ 40171 w 54515"/>
                <a:gd name="connsiteY5" fmla="*/ 28687 h 28687"/>
                <a:gd name="connsiteX6" fmla="*/ 54515 w 54515"/>
                <a:gd name="connsiteY6" fmla="*/ 14344 h 2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15" h="28687">
                  <a:moveTo>
                    <a:pt x="54515" y="14344"/>
                  </a:moveTo>
                  <a:cubicBezTo>
                    <a:pt x="54515" y="6446"/>
                    <a:pt x="48070" y="0"/>
                    <a:pt x="40171" y="0"/>
                  </a:cubicBezTo>
                  <a:lnTo>
                    <a:pt x="1453" y="0"/>
                  </a:lnTo>
                  <a:cubicBezTo>
                    <a:pt x="726" y="4312"/>
                    <a:pt x="0" y="8624"/>
                    <a:pt x="0" y="13617"/>
                  </a:cubicBezTo>
                  <a:lnTo>
                    <a:pt x="0" y="28687"/>
                  </a:lnTo>
                  <a:lnTo>
                    <a:pt x="40171" y="28687"/>
                  </a:lnTo>
                  <a:cubicBezTo>
                    <a:pt x="48070" y="27961"/>
                    <a:pt x="54515" y="21516"/>
                    <a:pt x="54515" y="14344"/>
                  </a:cubicBezTo>
                  <a:close/>
                </a:path>
              </a:pathLst>
            </a:custGeom>
            <a:solidFill>
              <a:srgbClr val="A6CFEC"/>
            </a:solidFill>
            <a:ln w="452" cap="flat">
              <a:noFill/>
              <a:prstDash val="solid"/>
              <a:miter/>
            </a:ln>
          </p:spPr>
          <p:txBody>
            <a:bodyPr rtlCol="0" anchor="ctr"/>
            <a:lstStyle/>
            <a:p>
              <a:endParaRPr lang="zh-CN" altLang="en-US" dirty="0"/>
            </a:p>
          </p:txBody>
        </p:sp>
        <p:sp>
          <p:nvSpPr>
            <p:cNvPr id="79" name="任意多边形: 形状 78">
              <a:extLst>
                <a:ext uri="{FF2B5EF4-FFF2-40B4-BE49-F238E27FC236}">
                  <a16:creationId xmlns:a16="http://schemas.microsoft.com/office/drawing/2014/main" xmlns="" id="{5433C912-4480-4CE8-B9AD-DE92BDC56253}"/>
                </a:ext>
              </a:extLst>
            </p:cNvPr>
            <p:cNvSpPr/>
            <p:nvPr/>
          </p:nvSpPr>
          <p:spPr>
            <a:xfrm>
              <a:off x="6675338" y="5424352"/>
              <a:ext cx="54515" cy="28017"/>
            </a:xfrm>
            <a:custGeom>
              <a:avLst/>
              <a:gdLst>
                <a:gd name="connsiteX0" fmla="*/ 54515 w 54515"/>
                <a:gd name="connsiteY0" fmla="*/ 14344 h 28017"/>
                <a:gd name="connsiteX1" fmla="*/ 40171 w 54515"/>
                <a:gd name="connsiteY1" fmla="*/ 0 h 28017"/>
                <a:gd name="connsiteX2" fmla="*/ 0 w 54515"/>
                <a:gd name="connsiteY2" fmla="*/ 0 h 28017"/>
                <a:gd name="connsiteX3" fmla="*/ 0 w 54515"/>
                <a:gd name="connsiteY3" fmla="*/ 27961 h 28017"/>
                <a:gd name="connsiteX4" fmla="*/ 40171 w 54515"/>
                <a:gd name="connsiteY4" fmla="*/ 27961 h 28017"/>
                <a:gd name="connsiteX5" fmla="*/ 54515 w 54515"/>
                <a:gd name="connsiteY5" fmla="*/ 14344 h 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15" h="28017">
                  <a:moveTo>
                    <a:pt x="54515" y="14344"/>
                  </a:moveTo>
                  <a:cubicBezTo>
                    <a:pt x="54515" y="6446"/>
                    <a:pt x="48070" y="0"/>
                    <a:pt x="40171" y="0"/>
                  </a:cubicBezTo>
                  <a:lnTo>
                    <a:pt x="0" y="0"/>
                  </a:lnTo>
                  <a:lnTo>
                    <a:pt x="0" y="27961"/>
                  </a:lnTo>
                  <a:lnTo>
                    <a:pt x="40171" y="27961"/>
                  </a:lnTo>
                  <a:cubicBezTo>
                    <a:pt x="48070" y="28687"/>
                    <a:pt x="54515" y="22242"/>
                    <a:pt x="54515" y="14344"/>
                  </a:cubicBezTo>
                  <a:close/>
                </a:path>
              </a:pathLst>
            </a:custGeom>
            <a:solidFill>
              <a:srgbClr val="A6CFEC"/>
            </a:solidFill>
            <a:ln w="45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52253E1-1EDA-4D57-824C-954F395E3A8D}"/>
                </a:ext>
              </a:extLst>
            </p:cNvPr>
            <p:cNvSpPr/>
            <p:nvPr/>
          </p:nvSpPr>
          <p:spPr>
            <a:xfrm>
              <a:off x="6676064" y="5469562"/>
              <a:ext cx="53788" cy="27961"/>
            </a:xfrm>
            <a:custGeom>
              <a:avLst/>
              <a:gdLst>
                <a:gd name="connsiteX0" fmla="*/ 53789 w 53788"/>
                <a:gd name="connsiteY0" fmla="*/ 14344 h 27961"/>
                <a:gd name="connsiteX1" fmla="*/ 39445 w 53788"/>
                <a:gd name="connsiteY1" fmla="*/ 0 h 27961"/>
                <a:gd name="connsiteX2" fmla="*/ 0 w 53788"/>
                <a:gd name="connsiteY2" fmla="*/ 0 h 27961"/>
                <a:gd name="connsiteX3" fmla="*/ 7172 w 53788"/>
                <a:gd name="connsiteY3" fmla="*/ 27961 h 27961"/>
                <a:gd name="connsiteX4" fmla="*/ 39445 w 53788"/>
                <a:gd name="connsiteY4" fmla="*/ 27961 h 27961"/>
                <a:gd name="connsiteX5" fmla="*/ 53789 w 53788"/>
                <a:gd name="connsiteY5" fmla="*/ 14344 h 2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 h="27961">
                  <a:moveTo>
                    <a:pt x="53789" y="14344"/>
                  </a:moveTo>
                  <a:cubicBezTo>
                    <a:pt x="53789" y="6446"/>
                    <a:pt x="47343" y="0"/>
                    <a:pt x="39445" y="0"/>
                  </a:cubicBezTo>
                  <a:lnTo>
                    <a:pt x="0" y="0"/>
                  </a:lnTo>
                  <a:cubicBezTo>
                    <a:pt x="726" y="10031"/>
                    <a:pt x="2860" y="19382"/>
                    <a:pt x="7172" y="27961"/>
                  </a:cubicBezTo>
                  <a:lnTo>
                    <a:pt x="39445" y="27961"/>
                  </a:lnTo>
                  <a:cubicBezTo>
                    <a:pt x="47343" y="27961"/>
                    <a:pt x="53789" y="22196"/>
                    <a:pt x="53789" y="14344"/>
                  </a:cubicBezTo>
                  <a:close/>
                </a:path>
              </a:pathLst>
            </a:custGeom>
            <a:solidFill>
              <a:srgbClr val="A6CFEC"/>
            </a:solidFill>
            <a:ln w="45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8255E611-653C-4935-B8DB-C1B70FE05CC6}"/>
                </a:ext>
              </a:extLst>
            </p:cNvPr>
            <p:cNvSpPr/>
            <p:nvPr/>
          </p:nvSpPr>
          <p:spPr>
            <a:xfrm>
              <a:off x="6627995" y="5438695"/>
              <a:ext cx="243842" cy="144889"/>
            </a:xfrm>
            <a:custGeom>
              <a:avLst/>
              <a:gdLst>
                <a:gd name="connsiteX0" fmla="*/ 121921 w 243842"/>
                <a:gd name="connsiteY0" fmla="*/ 144889 h 144889"/>
                <a:gd name="connsiteX1" fmla="*/ 0 w 243842"/>
                <a:gd name="connsiteY1" fmla="*/ 22968 h 144889"/>
                <a:gd name="connsiteX2" fmla="*/ 0 w 243842"/>
                <a:gd name="connsiteY2" fmla="*/ 14344 h 144889"/>
                <a:gd name="connsiteX3" fmla="*/ 14344 w 243842"/>
                <a:gd name="connsiteY3" fmla="*/ 0 h 144889"/>
                <a:gd name="connsiteX4" fmla="*/ 28687 w 243842"/>
                <a:gd name="connsiteY4" fmla="*/ 14344 h 144889"/>
                <a:gd name="connsiteX5" fmla="*/ 28687 w 243842"/>
                <a:gd name="connsiteY5" fmla="*/ 23649 h 144889"/>
                <a:gd name="connsiteX6" fmla="*/ 121921 w 243842"/>
                <a:gd name="connsiteY6" fmla="*/ 116883 h 144889"/>
                <a:gd name="connsiteX7" fmla="*/ 215155 w 243842"/>
                <a:gd name="connsiteY7" fmla="*/ 23649 h 144889"/>
                <a:gd name="connsiteX8" fmla="*/ 215155 w 243842"/>
                <a:gd name="connsiteY8" fmla="*/ 14344 h 144889"/>
                <a:gd name="connsiteX9" fmla="*/ 229499 w 243842"/>
                <a:gd name="connsiteY9" fmla="*/ 0 h 144889"/>
                <a:gd name="connsiteX10" fmla="*/ 243843 w 243842"/>
                <a:gd name="connsiteY10" fmla="*/ 14344 h 144889"/>
                <a:gd name="connsiteX11" fmla="*/ 243843 w 243842"/>
                <a:gd name="connsiteY11" fmla="*/ 23649 h 144889"/>
                <a:gd name="connsiteX12" fmla="*/ 121921 w 243842"/>
                <a:gd name="connsiteY12" fmla="*/ 144889 h 1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42" h="144889">
                  <a:moveTo>
                    <a:pt x="121921" y="144889"/>
                  </a:moveTo>
                  <a:cubicBezTo>
                    <a:pt x="54515" y="144889"/>
                    <a:pt x="0" y="90374"/>
                    <a:pt x="0" y="22968"/>
                  </a:cubicBezTo>
                  <a:lnTo>
                    <a:pt x="0" y="14344"/>
                  </a:lnTo>
                  <a:cubicBezTo>
                    <a:pt x="0" y="6446"/>
                    <a:pt x="6446" y="0"/>
                    <a:pt x="14344" y="0"/>
                  </a:cubicBezTo>
                  <a:cubicBezTo>
                    <a:pt x="22242" y="0"/>
                    <a:pt x="28687" y="6446"/>
                    <a:pt x="28687" y="14344"/>
                  </a:cubicBezTo>
                  <a:lnTo>
                    <a:pt x="28687" y="23649"/>
                  </a:lnTo>
                  <a:cubicBezTo>
                    <a:pt x="28687" y="75259"/>
                    <a:pt x="70266" y="116883"/>
                    <a:pt x="121921" y="116883"/>
                  </a:cubicBezTo>
                  <a:cubicBezTo>
                    <a:pt x="173577" y="116883"/>
                    <a:pt x="215155" y="75304"/>
                    <a:pt x="215155" y="23649"/>
                  </a:cubicBezTo>
                  <a:lnTo>
                    <a:pt x="215155" y="14344"/>
                  </a:lnTo>
                  <a:cubicBezTo>
                    <a:pt x="215155" y="6446"/>
                    <a:pt x="221601" y="0"/>
                    <a:pt x="229499" y="0"/>
                  </a:cubicBezTo>
                  <a:cubicBezTo>
                    <a:pt x="237397" y="0"/>
                    <a:pt x="243843" y="6446"/>
                    <a:pt x="243843" y="14344"/>
                  </a:cubicBezTo>
                  <a:lnTo>
                    <a:pt x="243843" y="23649"/>
                  </a:lnTo>
                  <a:cubicBezTo>
                    <a:pt x="243843" y="90374"/>
                    <a:pt x="189328" y="144889"/>
                    <a:pt x="121921" y="144889"/>
                  </a:cubicBezTo>
                  <a:close/>
                </a:path>
              </a:pathLst>
            </a:custGeom>
            <a:solidFill>
              <a:srgbClr val="86B7F2"/>
            </a:solidFill>
            <a:ln w="45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B3652BBA-A81E-4B30-841E-24526719A67D}"/>
                </a:ext>
              </a:extLst>
            </p:cNvPr>
            <p:cNvSpPr/>
            <p:nvPr/>
          </p:nvSpPr>
          <p:spPr>
            <a:xfrm>
              <a:off x="5609729" y="5578501"/>
              <a:ext cx="403030" cy="80342"/>
            </a:xfrm>
            <a:custGeom>
              <a:avLst/>
              <a:gdLst>
                <a:gd name="connsiteX0" fmla="*/ 403031 w 403030"/>
                <a:gd name="connsiteY0" fmla="*/ 80343 h 80342"/>
                <a:gd name="connsiteX1" fmla="*/ 40171 w 403030"/>
                <a:gd name="connsiteY1" fmla="*/ 80343 h 80342"/>
                <a:gd name="connsiteX2" fmla="*/ 0 w 403030"/>
                <a:gd name="connsiteY2" fmla="*/ 40171 h 80342"/>
                <a:gd name="connsiteX3" fmla="*/ 0 w 403030"/>
                <a:gd name="connsiteY3" fmla="*/ 40171 h 80342"/>
                <a:gd name="connsiteX4" fmla="*/ 40171 w 403030"/>
                <a:gd name="connsiteY4" fmla="*/ 0 h 80342"/>
                <a:gd name="connsiteX5" fmla="*/ 403031 w 403030"/>
                <a:gd name="connsiteY5" fmla="*/ 0 h 80342"/>
                <a:gd name="connsiteX6" fmla="*/ 403031 w 403030"/>
                <a:gd name="connsiteY6" fmla="*/ 0 h 80342"/>
                <a:gd name="connsiteX7" fmla="*/ 403031 w 403030"/>
                <a:gd name="connsiteY7" fmla="*/ 80343 h 80342"/>
                <a:gd name="connsiteX8" fmla="*/ 403031 w 403030"/>
                <a:gd name="connsiteY8" fmla="*/ 80343 h 8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030" h="80342">
                  <a:moveTo>
                    <a:pt x="403031" y="80343"/>
                  </a:moveTo>
                  <a:lnTo>
                    <a:pt x="40171" y="80343"/>
                  </a:lnTo>
                  <a:cubicBezTo>
                    <a:pt x="17930" y="80343"/>
                    <a:pt x="0" y="62413"/>
                    <a:pt x="0" y="40171"/>
                  </a:cubicBezTo>
                  <a:lnTo>
                    <a:pt x="0" y="40171"/>
                  </a:lnTo>
                  <a:cubicBezTo>
                    <a:pt x="0" y="17930"/>
                    <a:pt x="17930" y="0"/>
                    <a:pt x="40171" y="0"/>
                  </a:cubicBezTo>
                  <a:lnTo>
                    <a:pt x="403031" y="0"/>
                  </a:lnTo>
                  <a:lnTo>
                    <a:pt x="403031" y="0"/>
                  </a:lnTo>
                  <a:lnTo>
                    <a:pt x="403031" y="80343"/>
                  </a:lnTo>
                  <a:lnTo>
                    <a:pt x="403031" y="80343"/>
                  </a:lnTo>
                  <a:close/>
                </a:path>
              </a:pathLst>
            </a:custGeom>
            <a:solidFill>
              <a:srgbClr val="F8E7D8"/>
            </a:solidFill>
            <a:ln w="45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D1854822-A8B8-4626-B749-35783EC5F488}"/>
                </a:ext>
              </a:extLst>
            </p:cNvPr>
            <p:cNvSpPr/>
            <p:nvPr/>
          </p:nvSpPr>
          <p:spPr>
            <a:xfrm>
              <a:off x="5350181" y="5572101"/>
              <a:ext cx="682641" cy="91781"/>
            </a:xfrm>
            <a:custGeom>
              <a:avLst/>
              <a:gdLst>
                <a:gd name="connsiteX0" fmla="*/ 40171 w 682641"/>
                <a:gd name="connsiteY0" fmla="*/ 0 h 91781"/>
                <a:gd name="connsiteX1" fmla="*/ 679101 w 682641"/>
                <a:gd name="connsiteY1" fmla="*/ 0 h 91781"/>
                <a:gd name="connsiteX2" fmla="*/ 681961 w 682641"/>
                <a:gd name="connsiteY2" fmla="*/ 2860 h 91781"/>
                <a:gd name="connsiteX3" fmla="*/ 681961 w 682641"/>
                <a:gd name="connsiteY3" fmla="*/ 2860 h 91781"/>
                <a:gd name="connsiteX4" fmla="*/ 681961 w 682641"/>
                <a:gd name="connsiteY4" fmla="*/ 2860 h 91781"/>
                <a:gd name="connsiteX5" fmla="*/ 679101 w 682641"/>
                <a:gd name="connsiteY5" fmla="*/ 5719 h 91781"/>
                <a:gd name="connsiteX6" fmla="*/ 679101 w 682641"/>
                <a:gd name="connsiteY6" fmla="*/ 5719 h 91781"/>
                <a:gd name="connsiteX7" fmla="*/ 300446 w 682641"/>
                <a:gd name="connsiteY7" fmla="*/ 5719 h 91781"/>
                <a:gd name="connsiteX8" fmla="*/ 260275 w 682641"/>
                <a:gd name="connsiteY8" fmla="*/ 45891 h 91781"/>
                <a:gd name="connsiteX9" fmla="*/ 260275 w 682641"/>
                <a:gd name="connsiteY9" fmla="*/ 45891 h 91781"/>
                <a:gd name="connsiteX10" fmla="*/ 260275 w 682641"/>
                <a:gd name="connsiteY10" fmla="*/ 45891 h 91781"/>
                <a:gd name="connsiteX11" fmla="*/ 300446 w 682641"/>
                <a:gd name="connsiteY11" fmla="*/ 86062 h 91781"/>
                <a:gd name="connsiteX12" fmla="*/ 300446 w 682641"/>
                <a:gd name="connsiteY12" fmla="*/ 86062 h 91781"/>
                <a:gd name="connsiteX13" fmla="*/ 679782 w 682641"/>
                <a:gd name="connsiteY13" fmla="*/ 86062 h 91781"/>
                <a:gd name="connsiteX14" fmla="*/ 682642 w 682641"/>
                <a:gd name="connsiteY14" fmla="*/ 88922 h 91781"/>
                <a:gd name="connsiteX15" fmla="*/ 682642 w 682641"/>
                <a:gd name="connsiteY15" fmla="*/ 88922 h 91781"/>
                <a:gd name="connsiteX16" fmla="*/ 682642 w 682641"/>
                <a:gd name="connsiteY16" fmla="*/ 88922 h 91781"/>
                <a:gd name="connsiteX17" fmla="*/ 679782 w 682641"/>
                <a:gd name="connsiteY17" fmla="*/ 91781 h 91781"/>
                <a:gd name="connsiteX18" fmla="*/ 679782 w 682641"/>
                <a:gd name="connsiteY18" fmla="*/ 91781 h 91781"/>
                <a:gd name="connsiteX19" fmla="*/ 40171 w 682641"/>
                <a:gd name="connsiteY19" fmla="*/ 91781 h 91781"/>
                <a:gd name="connsiteX20" fmla="*/ 0 w 682641"/>
                <a:gd name="connsiteY20" fmla="*/ 51610 h 91781"/>
                <a:gd name="connsiteX21" fmla="*/ 0 w 682641"/>
                <a:gd name="connsiteY21" fmla="*/ 51610 h 91781"/>
                <a:gd name="connsiteX22" fmla="*/ 0 w 682641"/>
                <a:gd name="connsiteY22" fmla="*/ 40126 h 91781"/>
                <a:gd name="connsiteX23" fmla="*/ 40171 w 682641"/>
                <a:gd name="connsiteY23" fmla="*/ 0 h 91781"/>
                <a:gd name="connsiteX24" fmla="*/ 40171 w 682641"/>
                <a:gd name="connsiteY24" fmla="*/ 0 h 9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82641" h="91781">
                  <a:moveTo>
                    <a:pt x="40171" y="0"/>
                  </a:moveTo>
                  <a:lnTo>
                    <a:pt x="679101" y="0"/>
                  </a:lnTo>
                  <a:cubicBezTo>
                    <a:pt x="680554" y="0"/>
                    <a:pt x="681961" y="1453"/>
                    <a:pt x="681961" y="2860"/>
                  </a:cubicBezTo>
                  <a:lnTo>
                    <a:pt x="681961" y="2860"/>
                  </a:lnTo>
                  <a:lnTo>
                    <a:pt x="681961" y="2860"/>
                  </a:lnTo>
                  <a:cubicBezTo>
                    <a:pt x="681961" y="4312"/>
                    <a:pt x="680508" y="5719"/>
                    <a:pt x="679101" y="5719"/>
                  </a:cubicBezTo>
                  <a:lnTo>
                    <a:pt x="679101" y="5719"/>
                  </a:lnTo>
                  <a:lnTo>
                    <a:pt x="300446" y="5719"/>
                  </a:lnTo>
                  <a:cubicBezTo>
                    <a:pt x="278204" y="5719"/>
                    <a:pt x="260275" y="23649"/>
                    <a:pt x="260275" y="45891"/>
                  </a:cubicBezTo>
                  <a:lnTo>
                    <a:pt x="260275" y="45891"/>
                  </a:lnTo>
                  <a:lnTo>
                    <a:pt x="260275" y="45891"/>
                  </a:lnTo>
                  <a:cubicBezTo>
                    <a:pt x="260275" y="68133"/>
                    <a:pt x="278204" y="86062"/>
                    <a:pt x="300446" y="86062"/>
                  </a:cubicBezTo>
                  <a:lnTo>
                    <a:pt x="300446" y="86062"/>
                  </a:lnTo>
                  <a:lnTo>
                    <a:pt x="679782" y="86062"/>
                  </a:lnTo>
                  <a:cubicBezTo>
                    <a:pt x="681235" y="86062"/>
                    <a:pt x="682642" y="87515"/>
                    <a:pt x="682642" y="88922"/>
                  </a:cubicBezTo>
                  <a:lnTo>
                    <a:pt x="682642" y="88922"/>
                  </a:lnTo>
                  <a:lnTo>
                    <a:pt x="682642" y="88922"/>
                  </a:lnTo>
                  <a:cubicBezTo>
                    <a:pt x="682642" y="90374"/>
                    <a:pt x="681189" y="91781"/>
                    <a:pt x="679782" y="91781"/>
                  </a:cubicBezTo>
                  <a:lnTo>
                    <a:pt x="679782" y="91781"/>
                  </a:lnTo>
                  <a:lnTo>
                    <a:pt x="40171" y="91781"/>
                  </a:lnTo>
                  <a:cubicBezTo>
                    <a:pt x="17930" y="91781"/>
                    <a:pt x="0" y="73852"/>
                    <a:pt x="0" y="51610"/>
                  </a:cubicBezTo>
                  <a:lnTo>
                    <a:pt x="0" y="51610"/>
                  </a:lnTo>
                  <a:lnTo>
                    <a:pt x="0" y="40126"/>
                  </a:lnTo>
                  <a:cubicBezTo>
                    <a:pt x="0" y="18656"/>
                    <a:pt x="17930" y="0"/>
                    <a:pt x="40171" y="0"/>
                  </a:cubicBezTo>
                  <a:lnTo>
                    <a:pt x="40171" y="0"/>
                  </a:lnTo>
                  <a:close/>
                </a:path>
              </a:pathLst>
            </a:custGeom>
            <a:solidFill>
              <a:srgbClr val="4E53BA"/>
            </a:solidFill>
            <a:ln w="45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087E16D4-AB7B-4B15-89F1-8B5F39A5BC79}"/>
                </a:ext>
              </a:extLst>
            </p:cNvPr>
            <p:cNvSpPr/>
            <p:nvPr/>
          </p:nvSpPr>
          <p:spPr>
            <a:xfrm>
              <a:off x="5719485" y="5637328"/>
              <a:ext cx="294000" cy="3585"/>
            </a:xfrm>
            <a:custGeom>
              <a:avLst/>
              <a:gdLst>
                <a:gd name="connsiteX0" fmla="*/ 2133 w 294000"/>
                <a:gd name="connsiteY0" fmla="*/ 3586 h 3585"/>
                <a:gd name="connsiteX1" fmla="*/ 294000 w 294000"/>
                <a:gd name="connsiteY1" fmla="*/ 3586 h 3585"/>
                <a:gd name="connsiteX2" fmla="*/ 294000 w 294000"/>
                <a:gd name="connsiteY2" fmla="*/ 0 h 3585"/>
                <a:gd name="connsiteX3" fmla="*/ 2133 w 294000"/>
                <a:gd name="connsiteY3" fmla="*/ 0 h 3585"/>
                <a:gd name="connsiteX4" fmla="*/ 0 w 294000"/>
                <a:gd name="connsiteY4" fmla="*/ 2133 h 3585"/>
                <a:gd name="connsiteX5" fmla="*/ 0 w 294000"/>
                <a:gd name="connsiteY5" fmla="*/ 2133 h 3585"/>
                <a:gd name="connsiteX6" fmla="*/ 2133 w 294000"/>
                <a:gd name="connsiteY6" fmla="*/ 3586 h 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00" h="3585">
                  <a:moveTo>
                    <a:pt x="2133" y="3586"/>
                  </a:moveTo>
                  <a:lnTo>
                    <a:pt x="294000" y="3586"/>
                  </a:lnTo>
                  <a:lnTo>
                    <a:pt x="294000" y="0"/>
                  </a:lnTo>
                  <a:lnTo>
                    <a:pt x="2133" y="0"/>
                  </a:lnTo>
                  <a:cubicBezTo>
                    <a:pt x="1407" y="0"/>
                    <a:pt x="0" y="726"/>
                    <a:pt x="0" y="2133"/>
                  </a:cubicBezTo>
                  <a:lnTo>
                    <a:pt x="0" y="2133"/>
                  </a:lnTo>
                  <a:cubicBezTo>
                    <a:pt x="0" y="2905"/>
                    <a:pt x="726" y="3586"/>
                    <a:pt x="2133" y="3586"/>
                  </a:cubicBezTo>
                  <a:close/>
                </a:path>
              </a:pathLst>
            </a:custGeom>
            <a:solidFill>
              <a:srgbClr val="DEBCA7"/>
            </a:solidFill>
            <a:ln w="45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2164E47-7D0F-4D23-87D1-DEAC686FD4E8}"/>
                </a:ext>
              </a:extLst>
            </p:cNvPr>
            <p:cNvSpPr/>
            <p:nvPr/>
          </p:nvSpPr>
          <p:spPr>
            <a:xfrm>
              <a:off x="5687212" y="5597883"/>
              <a:ext cx="325547" cy="3585"/>
            </a:xfrm>
            <a:custGeom>
              <a:avLst/>
              <a:gdLst>
                <a:gd name="connsiteX0" fmla="*/ 2133 w 325547"/>
                <a:gd name="connsiteY0" fmla="*/ 3586 h 3585"/>
                <a:gd name="connsiteX1" fmla="*/ 325547 w 325547"/>
                <a:gd name="connsiteY1" fmla="*/ 3586 h 3585"/>
                <a:gd name="connsiteX2" fmla="*/ 325547 w 325547"/>
                <a:gd name="connsiteY2" fmla="*/ 0 h 3585"/>
                <a:gd name="connsiteX3" fmla="*/ 2133 w 325547"/>
                <a:gd name="connsiteY3" fmla="*/ 0 h 3585"/>
                <a:gd name="connsiteX4" fmla="*/ 0 w 325547"/>
                <a:gd name="connsiteY4" fmla="*/ 2133 h 3585"/>
                <a:gd name="connsiteX5" fmla="*/ 0 w 325547"/>
                <a:gd name="connsiteY5" fmla="*/ 2133 h 3585"/>
                <a:gd name="connsiteX6" fmla="*/ 0 w 325547"/>
                <a:gd name="connsiteY6" fmla="*/ 2133 h 3585"/>
                <a:gd name="connsiteX7" fmla="*/ 2133 w 325547"/>
                <a:gd name="connsiteY7" fmla="*/ 3586 h 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47" h="3585">
                  <a:moveTo>
                    <a:pt x="2133" y="3586"/>
                  </a:moveTo>
                  <a:lnTo>
                    <a:pt x="325547" y="3586"/>
                  </a:lnTo>
                  <a:lnTo>
                    <a:pt x="325547" y="0"/>
                  </a:lnTo>
                  <a:lnTo>
                    <a:pt x="2133" y="0"/>
                  </a:lnTo>
                  <a:cubicBezTo>
                    <a:pt x="1407" y="0"/>
                    <a:pt x="0" y="726"/>
                    <a:pt x="0" y="2133"/>
                  </a:cubicBezTo>
                  <a:lnTo>
                    <a:pt x="0" y="2133"/>
                  </a:lnTo>
                  <a:lnTo>
                    <a:pt x="0" y="2133"/>
                  </a:lnTo>
                  <a:cubicBezTo>
                    <a:pt x="726" y="2905"/>
                    <a:pt x="1453" y="3586"/>
                    <a:pt x="2133" y="3586"/>
                  </a:cubicBezTo>
                  <a:close/>
                </a:path>
              </a:pathLst>
            </a:custGeom>
            <a:solidFill>
              <a:srgbClr val="DEBCA7"/>
            </a:solidFill>
            <a:ln w="45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A9ED67E1-275C-457A-8BCC-7DE65FBB431B}"/>
                </a:ext>
              </a:extLst>
            </p:cNvPr>
            <p:cNvSpPr/>
            <p:nvPr/>
          </p:nvSpPr>
          <p:spPr>
            <a:xfrm>
              <a:off x="5652079" y="5617265"/>
              <a:ext cx="360680" cy="3585"/>
            </a:xfrm>
            <a:custGeom>
              <a:avLst/>
              <a:gdLst>
                <a:gd name="connsiteX0" fmla="*/ 2133 w 360680"/>
                <a:gd name="connsiteY0" fmla="*/ 3586 h 3585"/>
                <a:gd name="connsiteX1" fmla="*/ 360680 w 360680"/>
                <a:gd name="connsiteY1" fmla="*/ 3586 h 3585"/>
                <a:gd name="connsiteX2" fmla="*/ 360680 w 360680"/>
                <a:gd name="connsiteY2" fmla="*/ 0 h 3585"/>
                <a:gd name="connsiteX3" fmla="*/ 2133 w 360680"/>
                <a:gd name="connsiteY3" fmla="*/ 0 h 3585"/>
                <a:gd name="connsiteX4" fmla="*/ 0 w 360680"/>
                <a:gd name="connsiteY4" fmla="*/ 2133 h 3585"/>
                <a:gd name="connsiteX5" fmla="*/ 0 w 360680"/>
                <a:gd name="connsiteY5" fmla="*/ 2133 h 3585"/>
                <a:gd name="connsiteX6" fmla="*/ 2133 w 360680"/>
                <a:gd name="connsiteY6" fmla="*/ 3586 h 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680" h="3585">
                  <a:moveTo>
                    <a:pt x="2133" y="3586"/>
                  </a:moveTo>
                  <a:lnTo>
                    <a:pt x="360680" y="3586"/>
                  </a:lnTo>
                  <a:lnTo>
                    <a:pt x="360680" y="0"/>
                  </a:lnTo>
                  <a:lnTo>
                    <a:pt x="2133" y="0"/>
                  </a:lnTo>
                  <a:cubicBezTo>
                    <a:pt x="1407" y="0"/>
                    <a:pt x="0" y="726"/>
                    <a:pt x="0" y="2133"/>
                  </a:cubicBezTo>
                  <a:lnTo>
                    <a:pt x="0" y="2133"/>
                  </a:lnTo>
                  <a:cubicBezTo>
                    <a:pt x="0" y="2133"/>
                    <a:pt x="726" y="3586"/>
                    <a:pt x="2133" y="3586"/>
                  </a:cubicBezTo>
                  <a:close/>
                </a:path>
              </a:pathLst>
            </a:custGeom>
            <a:solidFill>
              <a:srgbClr val="DEBCA7"/>
            </a:solidFill>
            <a:ln w="45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EF9F32BF-2F5D-4003-BFFF-7844066AD235}"/>
                </a:ext>
              </a:extLst>
            </p:cNvPr>
            <p:cNvSpPr/>
            <p:nvPr/>
          </p:nvSpPr>
          <p:spPr>
            <a:xfrm>
              <a:off x="5571736" y="5211054"/>
              <a:ext cx="48069" cy="74202"/>
            </a:xfrm>
            <a:custGeom>
              <a:avLst/>
              <a:gdLst>
                <a:gd name="connsiteX0" fmla="*/ 37312 w 48069"/>
                <a:gd name="connsiteY0" fmla="*/ 1047 h 74202"/>
                <a:gd name="connsiteX1" fmla="*/ 34452 w 48069"/>
                <a:gd name="connsiteY1" fmla="*/ 321 h 74202"/>
                <a:gd name="connsiteX2" fmla="*/ 18656 w 48069"/>
                <a:gd name="connsiteY2" fmla="*/ 8945 h 74202"/>
                <a:gd name="connsiteX3" fmla="*/ 726 w 48069"/>
                <a:gd name="connsiteY3" fmla="*/ 61281 h 74202"/>
                <a:gd name="connsiteX4" fmla="*/ 0 w 48069"/>
                <a:gd name="connsiteY4" fmla="*/ 63415 h 74202"/>
                <a:gd name="connsiteX5" fmla="*/ 22242 w 48069"/>
                <a:gd name="connsiteY5" fmla="*/ 73446 h 74202"/>
                <a:gd name="connsiteX6" fmla="*/ 43757 w 48069"/>
                <a:gd name="connsiteY6" fmla="*/ 71994 h 74202"/>
                <a:gd name="connsiteX7" fmla="*/ 43757 w 48069"/>
                <a:gd name="connsiteY7" fmla="*/ 69860 h 74202"/>
                <a:gd name="connsiteX8" fmla="*/ 48070 w 48069"/>
                <a:gd name="connsiteY8" fmla="*/ 14664 h 74202"/>
                <a:gd name="connsiteX9" fmla="*/ 37312 w 48069"/>
                <a:gd name="connsiteY9" fmla="*/ 1047 h 74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69" h="74202">
                  <a:moveTo>
                    <a:pt x="37312" y="1047"/>
                  </a:moveTo>
                  <a:lnTo>
                    <a:pt x="34452" y="321"/>
                  </a:lnTo>
                  <a:cubicBezTo>
                    <a:pt x="28007" y="-1132"/>
                    <a:pt x="21561" y="2454"/>
                    <a:pt x="18656" y="8945"/>
                  </a:cubicBezTo>
                  <a:lnTo>
                    <a:pt x="726" y="61281"/>
                  </a:lnTo>
                  <a:cubicBezTo>
                    <a:pt x="726" y="62008"/>
                    <a:pt x="0" y="62734"/>
                    <a:pt x="0" y="63415"/>
                  </a:cubicBezTo>
                  <a:cubicBezTo>
                    <a:pt x="6446" y="68453"/>
                    <a:pt x="14344" y="72039"/>
                    <a:pt x="22242" y="73446"/>
                  </a:cubicBezTo>
                  <a:cubicBezTo>
                    <a:pt x="29414" y="74899"/>
                    <a:pt x="36586" y="74173"/>
                    <a:pt x="43757" y="71994"/>
                  </a:cubicBezTo>
                  <a:cubicBezTo>
                    <a:pt x="43757" y="71268"/>
                    <a:pt x="43757" y="70541"/>
                    <a:pt x="43757" y="69860"/>
                  </a:cubicBezTo>
                  <a:lnTo>
                    <a:pt x="48070" y="14664"/>
                  </a:lnTo>
                  <a:cubicBezTo>
                    <a:pt x="48070" y="8219"/>
                    <a:pt x="43757" y="2500"/>
                    <a:pt x="37312" y="1047"/>
                  </a:cubicBezTo>
                  <a:close/>
                </a:path>
              </a:pathLst>
            </a:custGeom>
            <a:solidFill>
              <a:srgbClr val="D7D7E6"/>
            </a:solidFill>
            <a:ln w="45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34BCC983-1305-45DA-BA0F-9DB100F282CB}"/>
                </a:ext>
              </a:extLst>
            </p:cNvPr>
            <p:cNvSpPr/>
            <p:nvPr/>
          </p:nvSpPr>
          <p:spPr>
            <a:xfrm>
              <a:off x="5589030" y="5130353"/>
              <a:ext cx="43808" cy="88602"/>
            </a:xfrm>
            <a:custGeom>
              <a:avLst/>
              <a:gdLst>
                <a:gd name="connsiteX0" fmla="*/ 20744 w 43808"/>
                <a:gd name="connsiteY0" fmla="*/ 2177 h 88602"/>
                <a:gd name="connsiteX1" fmla="*/ 27189 w 43808"/>
                <a:gd name="connsiteY1" fmla="*/ 725 h 88602"/>
                <a:gd name="connsiteX2" fmla="*/ 28642 w 43808"/>
                <a:gd name="connsiteY2" fmla="*/ 2177 h 88602"/>
                <a:gd name="connsiteX3" fmla="*/ 37947 w 43808"/>
                <a:gd name="connsiteY3" fmla="*/ 20107 h 88602"/>
                <a:gd name="connsiteX4" fmla="*/ 42986 w 43808"/>
                <a:gd name="connsiteY4" fmla="*/ 58826 h 88602"/>
                <a:gd name="connsiteX5" fmla="*/ 29368 w 43808"/>
                <a:gd name="connsiteY5" fmla="*/ 86061 h 88602"/>
                <a:gd name="connsiteX6" fmla="*/ 27235 w 43808"/>
                <a:gd name="connsiteY6" fmla="*/ 87513 h 88602"/>
                <a:gd name="connsiteX7" fmla="*/ 13617 w 43808"/>
                <a:gd name="connsiteY7" fmla="*/ 87513 h 88602"/>
                <a:gd name="connsiteX8" fmla="*/ 4312 w 43808"/>
                <a:gd name="connsiteY8" fmla="*/ 80341 h 88602"/>
                <a:gd name="connsiteX9" fmla="*/ 0 w 43808"/>
                <a:gd name="connsiteY9" fmla="*/ 49520 h 88602"/>
                <a:gd name="connsiteX10" fmla="*/ 10031 w 43808"/>
                <a:gd name="connsiteY10" fmla="*/ 20107 h 88602"/>
                <a:gd name="connsiteX11" fmla="*/ 20744 w 43808"/>
                <a:gd name="connsiteY11" fmla="*/ 2177 h 8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08" h="88602">
                  <a:moveTo>
                    <a:pt x="20744" y="2177"/>
                  </a:moveTo>
                  <a:cubicBezTo>
                    <a:pt x="22196" y="44"/>
                    <a:pt x="25056" y="-683"/>
                    <a:pt x="27189" y="725"/>
                  </a:cubicBezTo>
                  <a:cubicBezTo>
                    <a:pt x="27916" y="1451"/>
                    <a:pt x="28642" y="1451"/>
                    <a:pt x="28642" y="2177"/>
                  </a:cubicBezTo>
                  <a:cubicBezTo>
                    <a:pt x="31502" y="7896"/>
                    <a:pt x="35088" y="15068"/>
                    <a:pt x="37947" y="20107"/>
                  </a:cubicBezTo>
                  <a:cubicBezTo>
                    <a:pt x="42986" y="32317"/>
                    <a:pt x="45119" y="45934"/>
                    <a:pt x="42986" y="58826"/>
                  </a:cubicBezTo>
                  <a:cubicBezTo>
                    <a:pt x="40126" y="68857"/>
                    <a:pt x="35088" y="78208"/>
                    <a:pt x="29368" y="86061"/>
                  </a:cubicBezTo>
                  <a:cubicBezTo>
                    <a:pt x="28642" y="86787"/>
                    <a:pt x="27916" y="87513"/>
                    <a:pt x="27235" y="87513"/>
                  </a:cubicBezTo>
                  <a:cubicBezTo>
                    <a:pt x="22923" y="88966"/>
                    <a:pt x="17930" y="88966"/>
                    <a:pt x="13617" y="87513"/>
                  </a:cubicBezTo>
                  <a:cubicBezTo>
                    <a:pt x="4993" y="85380"/>
                    <a:pt x="4312" y="80341"/>
                    <a:pt x="4312" y="80341"/>
                  </a:cubicBezTo>
                  <a:cubicBezTo>
                    <a:pt x="1453" y="70310"/>
                    <a:pt x="0" y="60278"/>
                    <a:pt x="0" y="49520"/>
                  </a:cubicBezTo>
                  <a:cubicBezTo>
                    <a:pt x="726" y="39489"/>
                    <a:pt x="4312" y="29457"/>
                    <a:pt x="10031" y="20107"/>
                  </a:cubicBezTo>
                  <a:cubicBezTo>
                    <a:pt x="14298" y="14342"/>
                    <a:pt x="17884" y="8623"/>
                    <a:pt x="20744" y="2177"/>
                  </a:cubicBezTo>
                  <a:close/>
                </a:path>
              </a:pathLst>
            </a:custGeom>
            <a:solidFill>
              <a:srgbClr val="C7645D"/>
            </a:solidFill>
            <a:ln w="45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BC460858-8BB7-40BA-A214-F8A6EDEF9222}"/>
                </a:ext>
              </a:extLst>
            </p:cNvPr>
            <p:cNvSpPr/>
            <p:nvPr/>
          </p:nvSpPr>
          <p:spPr>
            <a:xfrm>
              <a:off x="5539429" y="5275241"/>
              <a:ext cx="76110" cy="222848"/>
            </a:xfrm>
            <a:custGeom>
              <a:avLst/>
              <a:gdLst>
                <a:gd name="connsiteX0" fmla="*/ 80 w 76110"/>
                <a:gd name="connsiteY0" fmla="*/ 207212 h 222848"/>
                <a:gd name="connsiteX1" fmla="*/ 31627 w 76110"/>
                <a:gd name="connsiteY1" fmla="*/ 2860 h 222848"/>
                <a:gd name="connsiteX2" fmla="*/ 32353 w 76110"/>
                <a:gd name="connsiteY2" fmla="*/ 0 h 222848"/>
                <a:gd name="connsiteX3" fmla="*/ 76110 w 76110"/>
                <a:gd name="connsiteY3" fmla="*/ 8624 h 222848"/>
                <a:gd name="connsiteX4" fmla="*/ 75384 w 76110"/>
                <a:gd name="connsiteY4" fmla="*/ 12210 h 222848"/>
                <a:gd name="connsiteX5" fmla="*/ 26634 w 76110"/>
                <a:gd name="connsiteY5" fmla="*/ 212977 h 222848"/>
                <a:gd name="connsiteX6" fmla="*/ 10157 w 76110"/>
                <a:gd name="connsiteY6" fmla="*/ 222282 h 222848"/>
                <a:gd name="connsiteX7" fmla="*/ 80 w 76110"/>
                <a:gd name="connsiteY7" fmla="*/ 207212 h 222848"/>
                <a:gd name="connsiteX8" fmla="*/ 80 w 76110"/>
                <a:gd name="connsiteY8" fmla="*/ 207212 h 22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0" h="222848">
                  <a:moveTo>
                    <a:pt x="80" y="207212"/>
                  </a:moveTo>
                  <a:lnTo>
                    <a:pt x="31627" y="2860"/>
                  </a:lnTo>
                  <a:cubicBezTo>
                    <a:pt x="31627" y="1407"/>
                    <a:pt x="32353" y="726"/>
                    <a:pt x="32353" y="0"/>
                  </a:cubicBezTo>
                  <a:cubicBezTo>
                    <a:pt x="44563" y="10031"/>
                    <a:pt x="61040" y="12891"/>
                    <a:pt x="76110" y="8624"/>
                  </a:cubicBezTo>
                  <a:cubicBezTo>
                    <a:pt x="76110" y="10077"/>
                    <a:pt x="76110" y="10758"/>
                    <a:pt x="75384" y="12210"/>
                  </a:cubicBezTo>
                  <a:lnTo>
                    <a:pt x="26634" y="212977"/>
                  </a:lnTo>
                  <a:cubicBezTo>
                    <a:pt x="24500" y="220149"/>
                    <a:pt x="17328" y="224461"/>
                    <a:pt x="10157" y="222282"/>
                  </a:cubicBezTo>
                  <a:cubicBezTo>
                    <a:pt x="3666" y="219422"/>
                    <a:pt x="-647" y="213658"/>
                    <a:pt x="80" y="207212"/>
                  </a:cubicBezTo>
                  <a:lnTo>
                    <a:pt x="80" y="207212"/>
                  </a:lnTo>
                  <a:close/>
                </a:path>
              </a:pathLst>
            </a:custGeom>
            <a:solidFill>
              <a:srgbClr val="2B31BA"/>
            </a:solidFill>
            <a:ln w="45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C1BF3C2D-0F87-4790-BE02-7B037EEFDCAF}"/>
                </a:ext>
              </a:extLst>
            </p:cNvPr>
            <p:cNvSpPr/>
            <p:nvPr/>
          </p:nvSpPr>
          <p:spPr>
            <a:xfrm rot="-250177">
              <a:off x="5470655" y="5116068"/>
              <a:ext cx="63823" cy="389431"/>
            </a:xfrm>
            <a:custGeom>
              <a:avLst/>
              <a:gdLst>
                <a:gd name="connsiteX0" fmla="*/ 0 w 63823"/>
                <a:gd name="connsiteY0" fmla="*/ 0 h 389431"/>
                <a:gd name="connsiteX1" fmla="*/ 63823 w 63823"/>
                <a:gd name="connsiteY1" fmla="*/ 0 h 389431"/>
                <a:gd name="connsiteX2" fmla="*/ 63823 w 63823"/>
                <a:gd name="connsiteY2" fmla="*/ 389432 h 389431"/>
                <a:gd name="connsiteX3" fmla="*/ 0 w 63823"/>
                <a:gd name="connsiteY3" fmla="*/ 389432 h 389431"/>
              </a:gdLst>
              <a:ahLst/>
              <a:cxnLst>
                <a:cxn ang="0">
                  <a:pos x="connsiteX0" y="connsiteY0"/>
                </a:cxn>
                <a:cxn ang="0">
                  <a:pos x="connsiteX1" y="connsiteY1"/>
                </a:cxn>
                <a:cxn ang="0">
                  <a:pos x="connsiteX2" y="connsiteY2"/>
                </a:cxn>
                <a:cxn ang="0">
                  <a:pos x="connsiteX3" y="connsiteY3"/>
                </a:cxn>
              </a:cxnLst>
              <a:rect l="l" t="t" r="r" b="b"/>
              <a:pathLst>
                <a:path w="63823" h="389431">
                  <a:moveTo>
                    <a:pt x="0" y="0"/>
                  </a:moveTo>
                  <a:lnTo>
                    <a:pt x="63823" y="0"/>
                  </a:lnTo>
                  <a:lnTo>
                    <a:pt x="63823" y="389432"/>
                  </a:lnTo>
                  <a:lnTo>
                    <a:pt x="0" y="389432"/>
                  </a:lnTo>
                  <a:close/>
                </a:path>
              </a:pathLst>
            </a:custGeom>
            <a:solidFill>
              <a:srgbClr val="DADAED"/>
            </a:solidFill>
            <a:ln w="452"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B99E0015-D79D-4518-84C9-60117F1C0B04}"/>
                </a:ext>
              </a:extLst>
            </p:cNvPr>
            <p:cNvSpPr/>
            <p:nvPr/>
          </p:nvSpPr>
          <p:spPr>
            <a:xfrm rot="-250177">
              <a:off x="5460622" y="5170540"/>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E110BB2A-960E-4A2F-A38C-1709176A31DA}"/>
                </a:ext>
              </a:extLst>
            </p:cNvPr>
            <p:cNvSpPr/>
            <p:nvPr/>
          </p:nvSpPr>
          <p:spPr>
            <a:xfrm rot="-250177">
              <a:off x="5464165" y="5213574"/>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28B7E210-BFF7-4DB9-9BDE-C6F9AD4F0A36}"/>
                </a:ext>
              </a:extLst>
            </p:cNvPr>
            <p:cNvSpPr/>
            <p:nvPr/>
          </p:nvSpPr>
          <p:spPr>
            <a:xfrm rot="-250177">
              <a:off x="5467069" y="5257333"/>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7286C421-BECF-485C-A998-DE1C2A410029}"/>
                </a:ext>
              </a:extLst>
            </p:cNvPr>
            <p:cNvSpPr/>
            <p:nvPr/>
          </p:nvSpPr>
          <p:spPr>
            <a:xfrm rot="-250177">
              <a:off x="5469974" y="5301091"/>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FC446B7A-5AA8-4E79-A022-AE5232DB4EF4}"/>
                </a:ext>
              </a:extLst>
            </p:cNvPr>
            <p:cNvSpPr/>
            <p:nvPr/>
          </p:nvSpPr>
          <p:spPr>
            <a:xfrm rot="-250177">
              <a:off x="5473514" y="5344080"/>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B2486EF0-D768-4523-9D79-ABF3D2A03016}"/>
                </a:ext>
              </a:extLst>
            </p:cNvPr>
            <p:cNvSpPr/>
            <p:nvPr/>
          </p:nvSpPr>
          <p:spPr>
            <a:xfrm rot="-250177">
              <a:off x="5476422" y="5387883"/>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4304191-D695-4A5F-B9C2-440274AA4127}"/>
                </a:ext>
              </a:extLst>
            </p:cNvPr>
            <p:cNvSpPr/>
            <p:nvPr/>
          </p:nvSpPr>
          <p:spPr>
            <a:xfrm rot="-250177">
              <a:off x="5479962" y="5430872"/>
              <a:ext cx="22242" cy="4312"/>
            </a:xfrm>
            <a:custGeom>
              <a:avLst/>
              <a:gdLst>
                <a:gd name="connsiteX0" fmla="*/ 0 w 22242"/>
                <a:gd name="connsiteY0" fmla="*/ 0 h 4312"/>
                <a:gd name="connsiteX1" fmla="*/ 22243 w 22242"/>
                <a:gd name="connsiteY1" fmla="*/ 0 h 4312"/>
                <a:gd name="connsiteX2" fmla="*/ 22243 w 22242"/>
                <a:gd name="connsiteY2" fmla="*/ 4312 h 4312"/>
                <a:gd name="connsiteX3" fmla="*/ 0 w 22242"/>
                <a:gd name="connsiteY3" fmla="*/ 4312 h 4312"/>
              </a:gdLst>
              <a:ahLst/>
              <a:cxnLst>
                <a:cxn ang="0">
                  <a:pos x="connsiteX0" y="connsiteY0"/>
                </a:cxn>
                <a:cxn ang="0">
                  <a:pos x="connsiteX1" y="connsiteY1"/>
                </a:cxn>
                <a:cxn ang="0">
                  <a:pos x="connsiteX2" y="connsiteY2"/>
                </a:cxn>
                <a:cxn ang="0">
                  <a:pos x="connsiteX3" y="connsiteY3"/>
                </a:cxn>
              </a:cxnLst>
              <a:rect l="l" t="t" r="r" b="b"/>
              <a:pathLst>
                <a:path w="22242" h="4312">
                  <a:moveTo>
                    <a:pt x="0" y="0"/>
                  </a:moveTo>
                  <a:lnTo>
                    <a:pt x="22243" y="0"/>
                  </a:lnTo>
                  <a:lnTo>
                    <a:pt x="22243" y="4312"/>
                  </a:lnTo>
                  <a:lnTo>
                    <a:pt x="0" y="4312"/>
                  </a:lnTo>
                  <a:close/>
                </a:path>
              </a:pathLst>
            </a:custGeom>
            <a:solidFill>
              <a:srgbClr val="989BD7"/>
            </a:solidFill>
            <a:ln w="45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362A0710-3400-4BC7-9343-784B94E2ED22}"/>
                </a:ext>
              </a:extLst>
            </p:cNvPr>
            <p:cNvSpPr/>
            <p:nvPr/>
          </p:nvSpPr>
          <p:spPr>
            <a:xfrm rot="-595659">
              <a:off x="5441957" y="5249310"/>
              <a:ext cx="41577" cy="311195"/>
            </a:xfrm>
            <a:custGeom>
              <a:avLst/>
              <a:gdLst>
                <a:gd name="connsiteX0" fmla="*/ 0 w 41577"/>
                <a:gd name="connsiteY0" fmla="*/ 0 h 311195"/>
                <a:gd name="connsiteX1" fmla="*/ 41577 w 41577"/>
                <a:gd name="connsiteY1" fmla="*/ 0 h 311195"/>
                <a:gd name="connsiteX2" fmla="*/ 41577 w 41577"/>
                <a:gd name="connsiteY2" fmla="*/ 311195 h 311195"/>
                <a:gd name="connsiteX3" fmla="*/ 0 w 41577"/>
                <a:gd name="connsiteY3" fmla="*/ 311195 h 311195"/>
              </a:gdLst>
              <a:ahLst/>
              <a:cxnLst>
                <a:cxn ang="0">
                  <a:pos x="connsiteX0" y="connsiteY0"/>
                </a:cxn>
                <a:cxn ang="0">
                  <a:pos x="connsiteX1" y="connsiteY1"/>
                </a:cxn>
                <a:cxn ang="0">
                  <a:pos x="connsiteX2" y="connsiteY2"/>
                </a:cxn>
                <a:cxn ang="0">
                  <a:pos x="connsiteX3" y="connsiteY3"/>
                </a:cxn>
              </a:cxnLst>
              <a:rect l="l" t="t" r="r" b="b"/>
              <a:pathLst>
                <a:path w="41577" h="311195">
                  <a:moveTo>
                    <a:pt x="0" y="0"/>
                  </a:moveTo>
                  <a:lnTo>
                    <a:pt x="41577" y="0"/>
                  </a:lnTo>
                  <a:lnTo>
                    <a:pt x="41577" y="311195"/>
                  </a:lnTo>
                  <a:lnTo>
                    <a:pt x="0" y="311195"/>
                  </a:lnTo>
                  <a:close/>
                </a:path>
              </a:pathLst>
            </a:custGeom>
            <a:solidFill>
              <a:srgbClr val="FFADB2"/>
            </a:solidFill>
            <a:ln w="45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E331164-DCD5-4BF5-9C65-F5C3B3A9884C}"/>
                </a:ext>
              </a:extLst>
            </p:cNvPr>
            <p:cNvSpPr/>
            <p:nvPr/>
          </p:nvSpPr>
          <p:spPr>
            <a:xfrm>
              <a:off x="5414727" y="5194898"/>
              <a:ext cx="40852" cy="60234"/>
            </a:xfrm>
            <a:custGeom>
              <a:avLst/>
              <a:gdLst>
                <a:gd name="connsiteX0" fmla="*/ 40852 w 40852"/>
                <a:gd name="connsiteY0" fmla="*/ 53063 h 60234"/>
                <a:gd name="connsiteX1" fmla="*/ 0 w 40852"/>
                <a:gd name="connsiteY1" fmla="*/ 60234 h 60234"/>
                <a:gd name="connsiteX2" fmla="*/ 6446 w 40852"/>
                <a:gd name="connsiteY2" fmla="*/ 1453 h 60234"/>
                <a:gd name="connsiteX3" fmla="*/ 15070 w 40852"/>
                <a:gd name="connsiteY3" fmla="*/ 0 h 60234"/>
              </a:gdLst>
              <a:ahLst/>
              <a:cxnLst>
                <a:cxn ang="0">
                  <a:pos x="connsiteX0" y="connsiteY0"/>
                </a:cxn>
                <a:cxn ang="0">
                  <a:pos x="connsiteX1" y="connsiteY1"/>
                </a:cxn>
                <a:cxn ang="0">
                  <a:pos x="connsiteX2" y="connsiteY2"/>
                </a:cxn>
                <a:cxn ang="0">
                  <a:pos x="connsiteX3" y="connsiteY3"/>
                </a:cxn>
              </a:cxnLst>
              <a:rect l="l" t="t" r="r" b="b"/>
              <a:pathLst>
                <a:path w="40852" h="60234">
                  <a:moveTo>
                    <a:pt x="40852" y="53063"/>
                  </a:moveTo>
                  <a:lnTo>
                    <a:pt x="0" y="60234"/>
                  </a:lnTo>
                  <a:lnTo>
                    <a:pt x="6446" y="1453"/>
                  </a:lnTo>
                  <a:lnTo>
                    <a:pt x="15070" y="0"/>
                  </a:lnTo>
                  <a:close/>
                </a:path>
              </a:pathLst>
            </a:custGeom>
            <a:solidFill>
              <a:srgbClr val="EBDBCD"/>
            </a:solidFill>
            <a:ln w="45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3713681B-451B-437C-90C5-403ADA016E04}"/>
                </a:ext>
              </a:extLst>
            </p:cNvPr>
            <p:cNvSpPr/>
            <p:nvPr/>
          </p:nvSpPr>
          <p:spPr>
            <a:xfrm>
              <a:off x="5419039" y="5194898"/>
              <a:ext cx="21515" cy="28687"/>
            </a:xfrm>
            <a:custGeom>
              <a:avLst/>
              <a:gdLst>
                <a:gd name="connsiteX0" fmla="*/ 4993 w 21515"/>
                <a:gd name="connsiteY0" fmla="*/ 28687 h 28687"/>
                <a:gd name="connsiteX1" fmla="*/ 10758 w 21515"/>
                <a:gd name="connsiteY1" fmla="*/ 24375 h 28687"/>
                <a:gd name="connsiteX2" fmla="*/ 15751 w 21515"/>
                <a:gd name="connsiteY2" fmla="*/ 25101 h 28687"/>
                <a:gd name="connsiteX3" fmla="*/ 21516 w 21515"/>
                <a:gd name="connsiteY3" fmla="*/ 22242 h 28687"/>
                <a:gd name="connsiteX4" fmla="*/ 10758 w 21515"/>
                <a:gd name="connsiteY4" fmla="*/ 0 h 28687"/>
                <a:gd name="connsiteX5" fmla="*/ 2133 w 21515"/>
                <a:gd name="connsiteY5" fmla="*/ 1453 h 28687"/>
                <a:gd name="connsiteX6" fmla="*/ 0 w 21515"/>
                <a:gd name="connsiteY6" fmla="*/ 25101 h 2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5" h="28687">
                  <a:moveTo>
                    <a:pt x="4993" y="28687"/>
                  </a:moveTo>
                  <a:lnTo>
                    <a:pt x="10758" y="24375"/>
                  </a:lnTo>
                  <a:lnTo>
                    <a:pt x="15751" y="25101"/>
                  </a:lnTo>
                  <a:lnTo>
                    <a:pt x="21516" y="22242"/>
                  </a:lnTo>
                  <a:lnTo>
                    <a:pt x="10758" y="0"/>
                  </a:lnTo>
                  <a:lnTo>
                    <a:pt x="2133" y="1453"/>
                  </a:lnTo>
                  <a:lnTo>
                    <a:pt x="0" y="25101"/>
                  </a:lnTo>
                  <a:close/>
                </a:path>
              </a:pathLst>
            </a:custGeom>
            <a:solidFill>
              <a:srgbClr val="FF7A82"/>
            </a:solidFill>
            <a:ln w="45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56B7DB9C-97AB-49C2-B180-A5AE8A0DB1A0}"/>
                </a:ext>
              </a:extLst>
            </p:cNvPr>
            <p:cNvSpPr/>
            <p:nvPr/>
          </p:nvSpPr>
          <p:spPr>
            <a:xfrm>
              <a:off x="5419653" y="5357672"/>
              <a:ext cx="193707" cy="215155"/>
            </a:xfrm>
            <a:custGeom>
              <a:avLst/>
              <a:gdLst>
                <a:gd name="connsiteX0" fmla="*/ 7239 w 193707"/>
                <a:gd name="connsiteY0" fmla="*/ 0 h 215155"/>
                <a:gd name="connsiteX1" fmla="*/ 185809 w 193707"/>
                <a:gd name="connsiteY1" fmla="*/ 0 h 215155"/>
                <a:gd name="connsiteX2" fmla="*/ 193707 w 193707"/>
                <a:gd name="connsiteY2" fmla="*/ 7898 h 215155"/>
                <a:gd name="connsiteX3" fmla="*/ 193707 w 193707"/>
                <a:gd name="connsiteY3" fmla="*/ 8624 h 215155"/>
                <a:gd name="connsiteX4" fmla="*/ 170058 w 193707"/>
                <a:gd name="connsiteY4" fmla="*/ 199359 h 215155"/>
                <a:gd name="connsiteX5" fmla="*/ 152855 w 193707"/>
                <a:gd name="connsiteY5" fmla="*/ 215155 h 215155"/>
                <a:gd name="connsiteX6" fmla="*/ 40284 w 193707"/>
                <a:gd name="connsiteY6" fmla="*/ 215155 h 215155"/>
                <a:gd name="connsiteX7" fmla="*/ 23081 w 193707"/>
                <a:gd name="connsiteY7" fmla="*/ 199359 h 215155"/>
                <a:gd name="connsiteX8" fmla="*/ 113 w 193707"/>
                <a:gd name="connsiteY8" fmla="*/ 8624 h 215155"/>
                <a:gd name="connsiteX9" fmla="*/ 6558 w 193707"/>
                <a:gd name="connsiteY9" fmla="*/ 0 h 215155"/>
                <a:gd name="connsiteX10" fmla="*/ 7239 w 193707"/>
                <a:gd name="connsiteY10" fmla="*/ 0 h 21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707" h="215155">
                  <a:moveTo>
                    <a:pt x="7239" y="0"/>
                  </a:moveTo>
                  <a:lnTo>
                    <a:pt x="185809" y="0"/>
                  </a:lnTo>
                  <a:cubicBezTo>
                    <a:pt x="190121" y="0"/>
                    <a:pt x="193707" y="3586"/>
                    <a:pt x="193707" y="7898"/>
                  </a:cubicBezTo>
                  <a:lnTo>
                    <a:pt x="193707" y="8624"/>
                  </a:lnTo>
                  <a:lnTo>
                    <a:pt x="170058" y="199359"/>
                  </a:lnTo>
                  <a:cubicBezTo>
                    <a:pt x="168606" y="207984"/>
                    <a:pt x="161434" y="215155"/>
                    <a:pt x="152855" y="215155"/>
                  </a:cubicBezTo>
                  <a:lnTo>
                    <a:pt x="40284" y="215155"/>
                  </a:lnTo>
                  <a:cubicBezTo>
                    <a:pt x="31660" y="215155"/>
                    <a:pt x="23807" y="208710"/>
                    <a:pt x="23081" y="199359"/>
                  </a:cubicBezTo>
                  <a:lnTo>
                    <a:pt x="113" y="8624"/>
                  </a:lnTo>
                  <a:cubicBezTo>
                    <a:pt x="-614" y="4312"/>
                    <a:pt x="2246" y="726"/>
                    <a:pt x="6558" y="0"/>
                  </a:cubicBezTo>
                  <a:cubicBezTo>
                    <a:pt x="6558" y="0"/>
                    <a:pt x="7239" y="0"/>
                    <a:pt x="7239" y="0"/>
                  </a:cubicBezTo>
                  <a:close/>
                </a:path>
              </a:pathLst>
            </a:custGeom>
            <a:solidFill>
              <a:srgbClr val="F4901E"/>
            </a:solidFill>
            <a:ln w="452" cap="flat">
              <a:noFill/>
              <a:prstDash val="solid"/>
              <a:miter/>
            </a:ln>
          </p:spPr>
          <p:txBody>
            <a:bodyPr rtlCol="0" anchor="ctr"/>
            <a:lstStyle/>
            <a:p>
              <a:endParaRPr lang="zh-CN" altLang="en-US" dirty="0"/>
            </a:p>
          </p:txBody>
        </p:sp>
        <p:sp>
          <p:nvSpPr>
            <p:cNvPr id="102" name="任意多边形: 形状 101">
              <a:extLst>
                <a:ext uri="{FF2B5EF4-FFF2-40B4-BE49-F238E27FC236}">
                  <a16:creationId xmlns:a16="http://schemas.microsoft.com/office/drawing/2014/main" xmlns="" id="{9E73E242-1DD0-4D0F-9D3A-8A2F37706D77}"/>
                </a:ext>
              </a:extLst>
            </p:cNvPr>
            <p:cNvSpPr/>
            <p:nvPr/>
          </p:nvSpPr>
          <p:spPr>
            <a:xfrm>
              <a:off x="6385840" y="5585438"/>
              <a:ext cx="202028" cy="79170"/>
            </a:xfrm>
            <a:custGeom>
              <a:avLst/>
              <a:gdLst>
                <a:gd name="connsiteX0" fmla="*/ 190545 w 202028"/>
                <a:gd name="connsiteY0" fmla="*/ 79170 h 79170"/>
                <a:gd name="connsiteX1" fmla="*/ 202029 w 202028"/>
                <a:gd name="connsiteY1" fmla="*/ 67686 h 79170"/>
                <a:gd name="connsiteX2" fmla="*/ 200576 w 202028"/>
                <a:gd name="connsiteY2" fmla="*/ 62648 h 79170"/>
                <a:gd name="connsiteX3" fmla="*/ 52872 w 202028"/>
                <a:gd name="connsiteY3" fmla="*/ 11038 h 79170"/>
                <a:gd name="connsiteX4" fmla="*/ 1262 w 202028"/>
                <a:gd name="connsiteY4" fmla="*/ 62648 h 79170"/>
                <a:gd name="connsiteX5" fmla="*/ 6301 w 202028"/>
                <a:gd name="connsiteY5" fmla="*/ 77718 h 79170"/>
                <a:gd name="connsiteX6" fmla="*/ 11339 w 202028"/>
                <a:gd name="connsiteY6" fmla="*/ 79170 h 79170"/>
                <a:gd name="connsiteX7" fmla="*/ 190545 w 202028"/>
                <a:gd name="connsiteY7" fmla="*/ 79170 h 7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028" h="79170">
                  <a:moveTo>
                    <a:pt x="190545" y="79170"/>
                  </a:moveTo>
                  <a:cubicBezTo>
                    <a:pt x="196990" y="79170"/>
                    <a:pt x="202029" y="74132"/>
                    <a:pt x="202029" y="67686"/>
                  </a:cubicBezTo>
                  <a:cubicBezTo>
                    <a:pt x="202029" y="66234"/>
                    <a:pt x="201302" y="64101"/>
                    <a:pt x="200576" y="62648"/>
                  </a:cubicBezTo>
                  <a:cubicBezTo>
                    <a:pt x="174022" y="7452"/>
                    <a:pt x="108068" y="-15516"/>
                    <a:pt x="52872" y="11038"/>
                  </a:cubicBezTo>
                  <a:cubicBezTo>
                    <a:pt x="30631" y="21796"/>
                    <a:pt x="12701" y="39725"/>
                    <a:pt x="1262" y="62648"/>
                  </a:cubicBezTo>
                  <a:cubicBezTo>
                    <a:pt x="-1597" y="68367"/>
                    <a:pt x="536" y="74858"/>
                    <a:pt x="6301" y="77718"/>
                  </a:cubicBezTo>
                  <a:cubicBezTo>
                    <a:pt x="7753" y="78444"/>
                    <a:pt x="9887" y="79170"/>
                    <a:pt x="11339" y="79170"/>
                  </a:cubicBezTo>
                  <a:lnTo>
                    <a:pt x="190545" y="79170"/>
                  </a:lnTo>
                  <a:close/>
                </a:path>
              </a:pathLst>
            </a:custGeom>
            <a:solidFill>
              <a:srgbClr val="2B31BA"/>
            </a:solidFill>
            <a:ln w="45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702E3036-9DA4-4922-B889-CD18992F07F9}"/>
                </a:ext>
              </a:extLst>
            </p:cNvPr>
            <p:cNvSpPr/>
            <p:nvPr/>
          </p:nvSpPr>
          <p:spPr>
            <a:xfrm>
              <a:off x="6382064" y="5392850"/>
              <a:ext cx="210797" cy="210797"/>
            </a:xfrm>
            <a:custGeom>
              <a:avLst/>
              <a:gdLst>
                <a:gd name="connsiteX0" fmla="*/ 210798 w 210797"/>
                <a:gd name="connsiteY0" fmla="*/ 105399 h 210797"/>
                <a:gd name="connsiteX1" fmla="*/ 105399 w 210797"/>
                <a:gd name="connsiteY1" fmla="*/ 210798 h 210797"/>
                <a:gd name="connsiteX2" fmla="*/ 0 w 210797"/>
                <a:gd name="connsiteY2" fmla="*/ 105399 h 210797"/>
                <a:gd name="connsiteX3" fmla="*/ 105399 w 210797"/>
                <a:gd name="connsiteY3" fmla="*/ 0 h 210797"/>
                <a:gd name="connsiteX4" fmla="*/ 210798 w 210797"/>
                <a:gd name="connsiteY4" fmla="*/ 105399 h 21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97" h="210797">
                  <a:moveTo>
                    <a:pt x="210798" y="105399"/>
                  </a:moveTo>
                  <a:cubicBezTo>
                    <a:pt x="210798" y="163609"/>
                    <a:pt x="163609" y="210798"/>
                    <a:pt x="105399" y="210798"/>
                  </a:cubicBezTo>
                  <a:cubicBezTo>
                    <a:pt x="47189" y="210798"/>
                    <a:pt x="0" y="163609"/>
                    <a:pt x="0" y="105399"/>
                  </a:cubicBezTo>
                  <a:cubicBezTo>
                    <a:pt x="0" y="47189"/>
                    <a:pt x="47189" y="0"/>
                    <a:pt x="105399" y="0"/>
                  </a:cubicBezTo>
                  <a:cubicBezTo>
                    <a:pt x="163609" y="0"/>
                    <a:pt x="210798" y="47189"/>
                    <a:pt x="210798" y="105399"/>
                  </a:cubicBezTo>
                  <a:close/>
                </a:path>
              </a:pathLst>
            </a:custGeom>
            <a:solidFill>
              <a:srgbClr val="2B31BA"/>
            </a:solidFill>
            <a:ln w="45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421A09A6-F36C-4B5B-804E-9234849AD2EC}"/>
                </a:ext>
              </a:extLst>
            </p:cNvPr>
            <p:cNvSpPr/>
            <p:nvPr/>
          </p:nvSpPr>
          <p:spPr>
            <a:xfrm>
              <a:off x="6416516" y="5392419"/>
              <a:ext cx="140531" cy="210502"/>
            </a:xfrm>
            <a:custGeom>
              <a:avLst/>
              <a:gdLst>
                <a:gd name="connsiteX0" fmla="*/ 681 w 140531"/>
                <a:gd name="connsiteY0" fmla="*/ 184675 h 210502"/>
                <a:gd name="connsiteX1" fmla="*/ 58782 w 140531"/>
                <a:gd name="connsiteY1" fmla="*/ 210503 h 210502"/>
                <a:gd name="connsiteX2" fmla="*/ 82431 w 140531"/>
                <a:gd name="connsiteY2" fmla="*/ 210503 h 210502"/>
                <a:gd name="connsiteX3" fmla="*/ 140532 w 140531"/>
                <a:gd name="connsiteY3" fmla="*/ 183949 h 210502"/>
                <a:gd name="connsiteX4" fmla="*/ 140532 w 140531"/>
                <a:gd name="connsiteY4" fmla="*/ 26894 h 210502"/>
                <a:gd name="connsiteX5" fmla="*/ 0 w 140531"/>
                <a:gd name="connsiteY5" fmla="*/ 26894 h 210502"/>
                <a:gd name="connsiteX6" fmla="*/ 0 w 140531"/>
                <a:gd name="connsiteY6" fmla="*/ 184675 h 210502"/>
                <a:gd name="connsiteX7" fmla="*/ 681 w 140531"/>
                <a:gd name="connsiteY7" fmla="*/ 184675 h 2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531" h="210502">
                  <a:moveTo>
                    <a:pt x="681" y="184675"/>
                  </a:moveTo>
                  <a:cubicBezTo>
                    <a:pt x="17158" y="199019"/>
                    <a:pt x="37266" y="208324"/>
                    <a:pt x="58782" y="210503"/>
                  </a:cubicBezTo>
                  <a:lnTo>
                    <a:pt x="82431" y="210503"/>
                  </a:lnTo>
                  <a:cubicBezTo>
                    <a:pt x="103946" y="208369"/>
                    <a:pt x="124736" y="199019"/>
                    <a:pt x="140532" y="183949"/>
                  </a:cubicBezTo>
                  <a:lnTo>
                    <a:pt x="140532" y="26894"/>
                  </a:lnTo>
                  <a:cubicBezTo>
                    <a:pt x="100361" y="-8965"/>
                    <a:pt x="40126" y="-8965"/>
                    <a:pt x="0" y="26894"/>
                  </a:cubicBezTo>
                  <a:lnTo>
                    <a:pt x="0" y="184675"/>
                  </a:lnTo>
                  <a:lnTo>
                    <a:pt x="681" y="184675"/>
                  </a:lnTo>
                  <a:close/>
                </a:path>
              </a:pathLst>
            </a:custGeom>
            <a:solidFill>
              <a:srgbClr val="6267CC"/>
            </a:solidFill>
            <a:ln w="45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0A303E40-B532-46C3-AB7D-A83C6BF2480E}"/>
                </a:ext>
              </a:extLst>
            </p:cNvPr>
            <p:cNvSpPr/>
            <p:nvPr/>
          </p:nvSpPr>
          <p:spPr>
            <a:xfrm>
              <a:off x="6441572" y="5455944"/>
              <a:ext cx="91781" cy="91781"/>
            </a:xfrm>
            <a:custGeom>
              <a:avLst/>
              <a:gdLst>
                <a:gd name="connsiteX0" fmla="*/ 91782 w 91781"/>
                <a:gd name="connsiteY0" fmla="*/ 45891 h 91781"/>
                <a:gd name="connsiteX1" fmla="*/ 45891 w 91781"/>
                <a:gd name="connsiteY1" fmla="*/ 91782 h 91781"/>
                <a:gd name="connsiteX2" fmla="*/ 0 w 91781"/>
                <a:gd name="connsiteY2" fmla="*/ 45891 h 91781"/>
                <a:gd name="connsiteX3" fmla="*/ 45891 w 91781"/>
                <a:gd name="connsiteY3" fmla="*/ 0 h 91781"/>
                <a:gd name="connsiteX4" fmla="*/ 91782 w 91781"/>
                <a:gd name="connsiteY4" fmla="*/ 45891 h 91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81" h="91781">
                  <a:moveTo>
                    <a:pt x="91782" y="45891"/>
                  </a:moveTo>
                  <a:cubicBezTo>
                    <a:pt x="91782" y="71236"/>
                    <a:pt x="71236" y="91782"/>
                    <a:pt x="45891" y="91782"/>
                  </a:cubicBezTo>
                  <a:cubicBezTo>
                    <a:pt x="20546" y="91782"/>
                    <a:pt x="0" y="71236"/>
                    <a:pt x="0" y="45891"/>
                  </a:cubicBezTo>
                  <a:cubicBezTo>
                    <a:pt x="0" y="20546"/>
                    <a:pt x="20546" y="0"/>
                    <a:pt x="45891" y="0"/>
                  </a:cubicBezTo>
                  <a:cubicBezTo>
                    <a:pt x="71235" y="0"/>
                    <a:pt x="91782" y="20546"/>
                    <a:pt x="91782" y="45891"/>
                  </a:cubicBezTo>
                  <a:close/>
                </a:path>
              </a:pathLst>
            </a:custGeom>
            <a:solidFill>
              <a:srgbClr val="AAACE3"/>
            </a:solidFill>
            <a:ln w="45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1C5AD763-EDAE-4CFD-B0FE-839E17210806}"/>
                </a:ext>
              </a:extLst>
            </p:cNvPr>
            <p:cNvSpPr/>
            <p:nvPr/>
          </p:nvSpPr>
          <p:spPr>
            <a:xfrm>
              <a:off x="6459502" y="5473874"/>
              <a:ext cx="55922" cy="55922"/>
            </a:xfrm>
            <a:custGeom>
              <a:avLst/>
              <a:gdLst>
                <a:gd name="connsiteX0" fmla="*/ 55922 w 55922"/>
                <a:gd name="connsiteY0" fmla="*/ 27961 h 55922"/>
                <a:gd name="connsiteX1" fmla="*/ 27961 w 55922"/>
                <a:gd name="connsiteY1" fmla="*/ 55922 h 55922"/>
                <a:gd name="connsiteX2" fmla="*/ 0 w 55922"/>
                <a:gd name="connsiteY2" fmla="*/ 27961 h 55922"/>
                <a:gd name="connsiteX3" fmla="*/ 27961 w 55922"/>
                <a:gd name="connsiteY3" fmla="*/ 0 h 55922"/>
                <a:gd name="connsiteX4" fmla="*/ 55922 w 55922"/>
                <a:gd name="connsiteY4" fmla="*/ 27961 h 55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22" h="55922">
                  <a:moveTo>
                    <a:pt x="55922" y="27961"/>
                  </a:moveTo>
                  <a:cubicBezTo>
                    <a:pt x="55922" y="43404"/>
                    <a:pt x="43404" y="55922"/>
                    <a:pt x="27961" y="55922"/>
                  </a:cubicBezTo>
                  <a:cubicBezTo>
                    <a:pt x="12519" y="55922"/>
                    <a:pt x="0" y="43404"/>
                    <a:pt x="0" y="27961"/>
                  </a:cubicBezTo>
                  <a:cubicBezTo>
                    <a:pt x="0" y="12519"/>
                    <a:pt x="12519" y="0"/>
                    <a:pt x="27961" y="0"/>
                  </a:cubicBezTo>
                  <a:cubicBezTo>
                    <a:pt x="43404" y="0"/>
                    <a:pt x="55922" y="12519"/>
                    <a:pt x="55922" y="27961"/>
                  </a:cubicBezTo>
                  <a:close/>
                </a:path>
              </a:pathLst>
            </a:custGeom>
            <a:solidFill>
              <a:srgbClr val="110580"/>
            </a:solidFill>
            <a:ln w="45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FF1193F1-6E4D-412D-9F10-CBDE28D7EDEF}"/>
                </a:ext>
              </a:extLst>
            </p:cNvPr>
            <p:cNvSpPr/>
            <p:nvPr/>
          </p:nvSpPr>
          <p:spPr>
            <a:xfrm>
              <a:off x="6863940" y="5567062"/>
              <a:ext cx="257460" cy="61006"/>
            </a:xfrm>
            <a:custGeom>
              <a:avLst/>
              <a:gdLst>
                <a:gd name="connsiteX0" fmla="*/ 22968 w 257460"/>
                <a:gd name="connsiteY0" fmla="*/ 0 h 61006"/>
                <a:gd name="connsiteX1" fmla="*/ 234492 w 257460"/>
                <a:gd name="connsiteY1" fmla="*/ 0 h 61006"/>
                <a:gd name="connsiteX2" fmla="*/ 257460 w 257460"/>
                <a:gd name="connsiteY2" fmla="*/ 22968 h 61006"/>
                <a:gd name="connsiteX3" fmla="*/ 257460 w 257460"/>
                <a:gd name="connsiteY3" fmla="*/ 38038 h 61006"/>
                <a:gd name="connsiteX4" fmla="*/ 234492 w 257460"/>
                <a:gd name="connsiteY4" fmla="*/ 61006 h 61006"/>
                <a:gd name="connsiteX5" fmla="*/ 22968 w 257460"/>
                <a:gd name="connsiteY5" fmla="*/ 61006 h 61006"/>
                <a:gd name="connsiteX6" fmla="*/ 0 w 257460"/>
                <a:gd name="connsiteY6" fmla="*/ 38038 h 61006"/>
                <a:gd name="connsiteX7" fmla="*/ 0 w 257460"/>
                <a:gd name="connsiteY7" fmla="*/ 22968 h 61006"/>
                <a:gd name="connsiteX8" fmla="*/ 22968 w 257460"/>
                <a:gd name="connsiteY8" fmla="*/ 0 h 6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460" h="61006">
                  <a:moveTo>
                    <a:pt x="22968" y="0"/>
                  </a:moveTo>
                  <a:lnTo>
                    <a:pt x="234492" y="0"/>
                  </a:lnTo>
                  <a:cubicBezTo>
                    <a:pt x="247383" y="0"/>
                    <a:pt x="257460" y="10032"/>
                    <a:pt x="257460" y="22968"/>
                  </a:cubicBezTo>
                  <a:lnTo>
                    <a:pt x="257460" y="38038"/>
                  </a:lnTo>
                  <a:cubicBezTo>
                    <a:pt x="257460" y="50929"/>
                    <a:pt x="247429" y="61006"/>
                    <a:pt x="234492" y="61006"/>
                  </a:cubicBezTo>
                  <a:lnTo>
                    <a:pt x="22968" y="61006"/>
                  </a:lnTo>
                  <a:cubicBezTo>
                    <a:pt x="10077" y="61006"/>
                    <a:pt x="0" y="50975"/>
                    <a:pt x="0" y="38038"/>
                  </a:cubicBezTo>
                  <a:lnTo>
                    <a:pt x="0" y="22968"/>
                  </a:lnTo>
                  <a:cubicBezTo>
                    <a:pt x="0" y="10032"/>
                    <a:pt x="10032" y="0"/>
                    <a:pt x="22968" y="0"/>
                  </a:cubicBezTo>
                  <a:close/>
                </a:path>
              </a:pathLst>
            </a:custGeom>
            <a:solidFill>
              <a:srgbClr val="2A80E9"/>
            </a:solidFill>
            <a:ln w="452" cap="flat">
              <a:noFill/>
              <a:prstDash val="solid"/>
              <a:miter/>
            </a:ln>
          </p:spPr>
          <p:txBody>
            <a:bodyPr rtlCol="0" anchor="ctr"/>
            <a:lstStyle/>
            <a:p>
              <a:endParaRPr lang="zh-CN" altLang="en-US" dirty="0"/>
            </a:p>
          </p:txBody>
        </p:sp>
        <p:sp>
          <p:nvSpPr>
            <p:cNvPr id="108" name="任意多边形: 形状 107">
              <a:extLst>
                <a:ext uri="{FF2B5EF4-FFF2-40B4-BE49-F238E27FC236}">
                  <a16:creationId xmlns:a16="http://schemas.microsoft.com/office/drawing/2014/main" xmlns="" id="{E044AC95-B32E-482B-BE32-E7A31682743E}"/>
                </a:ext>
              </a:extLst>
            </p:cNvPr>
            <p:cNvSpPr/>
            <p:nvPr/>
          </p:nvSpPr>
          <p:spPr>
            <a:xfrm>
              <a:off x="6746376" y="5498975"/>
              <a:ext cx="196454" cy="196454"/>
            </a:xfrm>
            <a:custGeom>
              <a:avLst/>
              <a:gdLst>
                <a:gd name="connsiteX0" fmla="*/ 196454 w 196454"/>
                <a:gd name="connsiteY0" fmla="*/ 98227 h 196454"/>
                <a:gd name="connsiteX1" fmla="*/ 98227 w 196454"/>
                <a:gd name="connsiteY1" fmla="*/ 196454 h 196454"/>
                <a:gd name="connsiteX2" fmla="*/ 0 w 196454"/>
                <a:gd name="connsiteY2" fmla="*/ 98227 h 196454"/>
                <a:gd name="connsiteX3" fmla="*/ 98227 w 196454"/>
                <a:gd name="connsiteY3" fmla="*/ 0 h 196454"/>
                <a:gd name="connsiteX4" fmla="*/ 196454 w 196454"/>
                <a:gd name="connsiteY4" fmla="*/ 98227 h 196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454" h="196454">
                  <a:moveTo>
                    <a:pt x="196454" y="98227"/>
                  </a:moveTo>
                  <a:cubicBezTo>
                    <a:pt x="196454" y="152476"/>
                    <a:pt x="152476" y="196454"/>
                    <a:pt x="98227" y="196454"/>
                  </a:cubicBezTo>
                  <a:cubicBezTo>
                    <a:pt x="43978" y="196454"/>
                    <a:pt x="0" y="152476"/>
                    <a:pt x="0" y="98227"/>
                  </a:cubicBezTo>
                  <a:cubicBezTo>
                    <a:pt x="0" y="43978"/>
                    <a:pt x="43978" y="0"/>
                    <a:pt x="98227" y="0"/>
                  </a:cubicBezTo>
                  <a:cubicBezTo>
                    <a:pt x="152476" y="0"/>
                    <a:pt x="196454" y="43978"/>
                    <a:pt x="196454" y="98227"/>
                  </a:cubicBezTo>
                  <a:close/>
                </a:path>
              </a:pathLst>
            </a:custGeom>
            <a:solidFill>
              <a:srgbClr val="110580"/>
            </a:solidFill>
            <a:ln w="45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A967B945-EDC7-4FCF-A8FC-6F7901A63D32}"/>
                </a:ext>
              </a:extLst>
            </p:cNvPr>
            <p:cNvSpPr/>
            <p:nvPr/>
          </p:nvSpPr>
          <p:spPr>
            <a:xfrm>
              <a:off x="6768572" y="5521172"/>
              <a:ext cx="152061" cy="152061"/>
            </a:xfrm>
            <a:custGeom>
              <a:avLst/>
              <a:gdLst>
                <a:gd name="connsiteX0" fmla="*/ 152061 w 152061"/>
                <a:gd name="connsiteY0" fmla="*/ 76031 h 152061"/>
                <a:gd name="connsiteX1" fmla="*/ 76031 w 152061"/>
                <a:gd name="connsiteY1" fmla="*/ 152061 h 152061"/>
                <a:gd name="connsiteX2" fmla="*/ 0 w 152061"/>
                <a:gd name="connsiteY2" fmla="*/ 76031 h 152061"/>
                <a:gd name="connsiteX3" fmla="*/ 76031 w 152061"/>
                <a:gd name="connsiteY3" fmla="*/ 0 h 152061"/>
                <a:gd name="connsiteX4" fmla="*/ 152061 w 152061"/>
                <a:gd name="connsiteY4" fmla="*/ 76031 h 152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61" h="152061">
                  <a:moveTo>
                    <a:pt x="152061" y="76031"/>
                  </a:moveTo>
                  <a:cubicBezTo>
                    <a:pt x="152061" y="118021"/>
                    <a:pt x="118021" y="152061"/>
                    <a:pt x="76031" y="152061"/>
                  </a:cubicBezTo>
                  <a:cubicBezTo>
                    <a:pt x="34040" y="152061"/>
                    <a:pt x="0" y="118021"/>
                    <a:pt x="0" y="76031"/>
                  </a:cubicBezTo>
                  <a:cubicBezTo>
                    <a:pt x="0" y="34040"/>
                    <a:pt x="34040" y="0"/>
                    <a:pt x="76031" y="0"/>
                  </a:cubicBezTo>
                  <a:cubicBezTo>
                    <a:pt x="118021" y="0"/>
                    <a:pt x="152061" y="34040"/>
                    <a:pt x="152061" y="76031"/>
                  </a:cubicBezTo>
                  <a:close/>
                </a:path>
              </a:pathLst>
            </a:custGeom>
            <a:solidFill>
              <a:srgbClr val="2B31BA"/>
            </a:solidFill>
            <a:ln w="452" cap="flat">
              <a:noFill/>
              <a:prstDash val="solid"/>
              <a:miter/>
            </a:ln>
          </p:spPr>
          <p:txBody>
            <a:bodyPr rtlCol="0" anchor="ctr"/>
            <a:lstStyle/>
            <a:p>
              <a:endParaRPr lang="zh-CN" altLang="en-US"/>
            </a:p>
          </p:txBody>
        </p:sp>
      </p:grpSp>
      <p:grpSp>
        <p:nvGrpSpPr>
          <p:cNvPr id="110" name="组合 109">
            <a:extLst>
              <a:ext uri="{FF2B5EF4-FFF2-40B4-BE49-F238E27FC236}">
                <a16:creationId xmlns:a16="http://schemas.microsoft.com/office/drawing/2014/main" xmlns="" id="{BA65F810-73BA-402A-BBDF-8C3AC7151A73}"/>
              </a:ext>
            </a:extLst>
          </p:cNvPr>
          <p:cNvGrpSpPr/>
          <p:nvPr/>
        </p:nvGrpSpPr>
        <p:grpSpPr>
          <a:xfrm>
            <a:off x="3204379" y="4815003"/>
            <a:ext cx="53789" cy="983336"/>
            <a:chOff x="3850640" y="4305300"/>
            <a:chExt cx="81280" cy="1485900"/>
          </a:xfrm>
        </p:grpSpPr>
        <p:sp>
          <p:nvSpPr>
            <p:cNvPr id="111" name="任意多边形: 形状 110">
              <a:extLst>
                <a:ext uri="{FF2B5EF4-FFF2-40B4-BE49-F238E27FC236}">
                  <a16:creationId xmlns:a16="http://schemas.microsoft.com/office/drawing/2014/main" xmlns="" id="{DB9BDA10-27F3-414B-A2AD-924E2B602503}"/>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19864877-DAB0-449D-B7FE-B01877E5EEFA}"/>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a:extLst>
              <a:ext uri="{FF2B5EF4-FFF2-40B4-BE49-F238E27FC236}">
                <a16:creationId xmlns:a16="http://schemas.microsoft.com/office/drawing/2014/main" xmlns="" id="{47A6F60B-4E00-457F-B3AA-637451FAF8FE}"/>
              </a:ext>
            </a:extLst>
          </p:cNvPr>
          <p:cNvGrpSpPr/>
          <p:nvPr/>
        </p:nvGrpSpPr>
        <p:grpSpPr>
          <a:xfrm>
            <a:off x="8296925" y="4818648"/>
            <a:ext cx="53789" cy="983336"/>
            <a:chOff x="3850640" y="4305300"/>
            <a:chExt cx="81280" cy="1485900"/>
          </a:xfrm>
        </p:grpSpPr>
        <p:sp>
          <p:nvSpPr>
            <p:cNvPr id="114" name="任意多边形: 形状 113">
              <a:extLst>
                <a:ext uri="{FF2B5EF4-FFF2-40B4-BE49-F238E27FC236}">
                  <a16:creationId xmlns:a16="http://schemas.microsoft.com/office/drawing/2014/main" xmlns="" id="{AC406374-6FCE-4E44-AC03-6A2A00E59BF8}"/>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形状 114">
              <a:extLst>
                <a:ext uri="{FF2B5EF4-FFF2-40B4-BE49-F238E27FC236}">
                  <a16:creationId xmlns:a16="http://schemas.microsoft.com/office/drawing/2014/main" xmlns="" id="{49F5C427-AA83-4888-B5F1-51ACB79EFD12}"/>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a:extLst>
              <a:ext uri="{FF2B5EF4-FFF2-40B4-BE49-F238E27FC236}">
                <a16:creationId xmlns:a16="http://schemas.microsoft.com/office/drawing/2014/main" xmlns="" id="{00CDB9EE-A8A6-477C-A4BE-810907C8FD54}"/>
              </a:ext>
            </a:extLst>
          </p:cNvPr>
          <p:cNvSpPr txBox="1"/>
          <p:nvPr/>
        </p:nvSpPr>
        <p:spPr>
          <a:xfrm>
            <a:off x="3444630" y="4826001"/>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17" name="文本框 116">
            <a:extLst>
              <a:ext uri="{FF2B5EF4-FFF2-40B4-BE49-F238E27FC236}">
                <a16:creationId xmlns:a16="http://schemas.microsoft.com/office/drawing/2014/main" xmlns="" id="{E6342571-D159-41E3-BDA8-6FABFE1700E5}"/>
              </a:ext>
            </a:extLst>
          </p:cNvPr>
          <p:cNvSpPr txBox="1"/>
          <p:nvPr/>
        </p:nvSpPr>
        <p:spPr>
          <a:xfrm>
            <a:off x="3447605" y="5224375"/>
            <a:ext cx="2210007"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a:t>
            </a:r>
          </a:p>
        </p:txBody>
      </p:sp>
      <p:sp>
        <p:nvSpPr>
          <p:cNvPr id="118" name="文本框 117">
            <a:extLst>
              <a:ext uri="{FF2B5EF4-FFF2-40B4-BE49-F238E27FC236}">
                <a16:creationId xmlns:a16="http://schemas.microsoft.com/office/drawing/2014/main" xmlns="" id="{C1A1BF7E-9940-4BF8-ACA3-66722DBE8792}"/>
              </a:ext>
            </a:extLst>
          </p:cNvPr>
          <p:cNvSpPr txBox="1"/>
          <p:nvPr/>
        </p:nvSpPr>
        <p:spPr>
          <a:xfrm>
            <a:off x="8558724" y="4817887"/>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19" name="文本框 118">
            <a:extLst>
              <a:ext uri="{FF2B5EF4-FFF2-40B4-BE49-F238E27FC236}">
                <a16:creationId xmlns:a16="http://schemas.microsoft.com/office/drawing/2014/main" xmlns="" id="{63BEEF35-3C61-4930-B39E-42F42D0C5C69}"/>
              </a:ext>
            </a:extLst>
          </p:cNvPr>
          <p:cNvSpPr txBox="1"/>
          <p:nvPr/>
        </p:nvSpPr>
        <p:spPr>
          <a:xfrm>
            <a:off x="8561699" y="5216261"/>
            <a:ext cx="2210007"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a:t>
            </a:r>
          </a:p>
        </p:txBody>
      </p:sp>
    </p:spTree>
    <p:extLst>
      <p:ext uri="{BB962C8B-B14F-4D97-AF65-F5344CB8AC3E}">
        <p14:creationId xmlns:p14="http://schemas.microsoft.com/office/powerpoint/2010/main" val="42506100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0A1B347-8345-428F-B7FD-61AAABD86A67}"/>
              </a:ext>
            </a:extLst>
          </p:cNvPr>
          <p:cNvSpPr>
            <a:spLocks noGrp="1"/>
          </p:cNvSpPr>
          <p:nvPr>
            <p:ph type="body" sz="quarter" idx="10"/>
          </p:nvPr>
        </p:nvSpPr>
        <p:spPr>
          <a:xfrm>
            <a:off x="1608437" y="534445"/>
            <a:ext cx="3945811" cy="667182"/>
          </a:xfrm>
        </p:spPr>
        <p:txBody>
          <a:bodyPr/>
          <a:lstStyle/>
          <a:p>
            <a:r>
              <a:rPr lang="zh-CN" altLang="en-US" dirty="0"/>
              <a:t>项目完成情况</a:t>
            </a:r>
          </a:p>
        </p:txBody>
      </p:sp>
      <p:sp>
        <p:nvSpPr>
          <p:cNvPr id="3" name="文本占位符 2">
            <a:extLst>
              <a:ext uri="{FF2B5EF4-FFF2-40B4-BE49-F238E27FC236}">
                <a16:creationId xmlns:a16="http://schemas.microsoft.com/office/drawing/2014/main" xmlns="" id="{B0F31E64-A6C1-410C-92E5-678AE9657237}"/>
              </a:ext>
            </a:extLst>
          </p:cNvPr>
          <p:cNvSpPr>
            <a:spLocks noGrp="1"/>
          </p:cNvSpPr>
          <p:nvPr>
            <p:ph type="body" sz="quarter" idx="11"/>
          </p:nvPr>
        </p:nvSpPr>
        <p:spPr>
          <a:xfrm>
            <a:off x="1648863" y="1052402"/>
            <a:ext cx="3905385" cy="399987"/>
          </a:xfrm>
        </p:spPr>
        <p:txBody>
          <a:bodyPr/>
          <a:lstStyle/>
          <a:p>
            <a:r>
              <a:rPr lang="en-US" altLang="zh-CN" dirty="0"/>
              <a:t>Happy ending made it</a:t>
            </a:r>
            <a:endParaRPr lang="zh-CN" altLang="en-US" dirty="0"/>
          </a:p>
        </p:txBody>
      </p:sp>
      <p:grpSp>
        <p:nvGrpSpPr>
          <p:cNvPr id="6" name="图形 4">
            <a:extLst>
              <a:ext uri="{FF2B5EF4-FFF2-40B4-BE49-F238E27FC236}">
                <a16:creationId xmlns:a16="http://schemas.microsoft.com/office/drawing/2014/main" xmlns="" id="{007CAF92-59FD-452A-B2B9-B0E753E23342}"/>
              </a:ext>
            </a:extLst>
          </p:cNvPr>
          <p:cNvGrpSpPr/>
          <p:nvPr/>
        </p:nvGrpSpPr>
        <p:grpSpPr>
          <a:xfrm>
            <a:off x="7096087" y="1549324"/>
            <a:ext cx="3174891" cy="4668689"/>
            <a:chOff x="7015588" y="1449716"/>
            <a:chExt cx="3174891" cy="4668689"/>
          </a:xfrm>
        </p:grpSpPr>
        <p:sp>
          <p:nvSpPr>
            <p:cNvPr id="7" name="任意多边形: 形状 6">
              <a:extLst>
                <a:ext uri="{FF2B5EF4-FFF2-40B4-BE49-F238E27FC236}">
                  <a16:creationId xmlns:a16="http://schemas.microsoft.com/office/drawing/2014/main" xmlns="" id="{4D09D57D-9D01-426F-8AB2-2913DF9D9C94}"/>
                </a:ext>
              </a:extLst>
            </p:cNvPr>
            <p:cNvSpPr/>
            <p:nvPr/>
          </p:nvSpPr>
          <p:spPr>
            <a:xfrm>
              <a:off x="9637640" y="3299870"/>
              <a:ext cx="309563" cy="138917"/>
            </a:xfrm>
            <a:custGeom>
              <a:avLst/>
              <a:gdLst>
                <a:gd name="connsiteX0" fmla="*/ 225424 w 309563"/>
                <a:gd name="connsiteY0" fmla="*/ 138913 h 138917"/>
                <a:gd name="connsiteX1" fmla="*/ 86520 w 309563"/>
                <a:gd name="connsiteY1" fmla="*/ 138516 h 138917"/>
                <a:gd name="connsiteX2" fmla="*/ 3 w 309563"/>
                <a:gd name="connsiteY2" fmla="*/ 74422 h 138917"/>
                <a:gd name="connsiteX3" fmla="*/ 3 w 309563"/>
                <a:gd name="connsiteY3" fmla="*/ 62317 h 138917"/>
                <a:gd name="connsiteX4" fmla="*/ 84139 w 309563"/>
                <a:gd name="connsiteY4" fmla="*/ 9 h 138917"/>
                <a:gd name="connsiteX5" fmla="*/ 223043 w 309563"/>
                <a:gd name="connsiteY5" fmla="*/ 406 h 138917"/>
                <a:gd name="connsiteX6" fmla="*/ 309560 w 309563"/>
                <a:gd name="connsiteY6" fmla="*/ 64500 h 138917"/>
                <a:gd name="connsiteX7" fmla="*/ 309560 w 309563"/>
                <a:gd name="connsiteY7" fmla="*/ 76605 h 138917"/>
                <a:gd name="connsiteX8" fmla="*/ 225424 w 309563"/>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3"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09957"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63F14AD7-8003-4066-96D2-D7BBFB04A92D}"/>
                </a:ext>
              </a:extLst>
            </p:cNvPr>
            <p:cNvSpPr/>
            <p:nvPr/>
          </p:nvSpPr>
          <p:spPr>
            <a:xfrm>
              <a:off x="7226866" y="3291933"/>
              <a:ext cx="309566" cy="138917"/>
            </a:xfrm>
            <a:custGeom>
              <a:avLst/>
              <a:gdLst>
                <a:gd name="connsiteX0" fmla="*/ 225424 w 309566"/>
                <a:gd name="connsiteY0" fmla="*/ 138913 h 138917"/>
                <a:gd name="connsiteX1" fmla="*/ 86520 w 309566"/>
                <a:gd name="connsiteY1" fmla="*/ 138516 h 138917"/>
                <a:gd name="connsiteX2" fmla="*/ 3 w 309566"/>
                <a:gd name="connsiteY2" fmla="*/ 74422 h 138917"/>
                <a:gd name="connsiteX3" fmla="*/ 3 w 309566"/>
                <a:gd name="connsiteY3" fmla="*/ 62317 h 138917"/>
                <a:gd name="connsiteX4" fmla="*/ 84139 w 309566"/>
                <a:gd name="connsiteY4" fmla="*/ 9 h 138917"/>
                <a:gd name="connsiteX5" fmla="*/ 223043 w 309566"/>
                <a:gd name="connsiteY5" fmla="*/ 406 h 138917"/>
                <a:gd name="connsiteX6" fmla="*/ 309560 w 309566"/>
                <a:gd name="connsiteY6" fmla="*/ 64500 h 138917"/>
                <a:gd name="connsiteX7" fmla="*/ 309560 w 309566"/>
                <a:gd name="connsiteY7" fmla="*/ 76605 h 138917"/>
                <a:gd name="connsiteX8" fmla="*/ 225424 w 309566"/>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6"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10155"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76D781D1-F840-4D40-952F-33D73F96914B}"/>
                </a:ext>
              </a:extLst>
            </p:cNvPr>
            <p:cNvSpPr/>
            <p:nvPr/>
          </p:nvSpPr>
          <p:spPr>
            <a:xfrm>
              <a:off x="8189109" y="5402197"/>
              <a:ext cx="203129" cy="388316"/>
            </a:xfrm>
            <a:custGeom>
              <a:avLst/>
              <a:gdLst>
                <a:gd name="connsiteX0" fmla="*/ 16635 w 203129"/>
                <a:gd name="connsiteY0" fmla="*/ 92758 h 388316"/>
                <a:gd name="connsiteX1" fmla="*/ 165 w 203129"/>
                <a:gd name="connsiteY1" fmla="*/ 305281 h 388316"/>
                <a:gd name="connsiteX2" fmla="*/ 97794 w 203129"/>
                <a:gd name="connsiteY2" fmla="*/ 388226 h 388316"/>
                <a:gd name="connsiteX3" fmla="*/ 186494 w 203129"/>
                <a:gd name="connsiteY3" fmla="*/ 295558 h 388316"/>
                <a:gd name="connsiteX4" fmla="*/ 202964 w 203129"/>
                <a:gd name="connsiteY4" fmla="*/ 83035 h 388316"/>
                <a:gd name="connsiteX5" fmla="*/ 105335 w 203129"/>
                <a:gd name="connsiteY5" fmla="*/ 90 h 388316"/>
                <a:gd name="connsiteX6" fmla="*/ 16635 w 203129"/>
                <a:gd name="connsiteY6" fmla="*/ 92758 h 388316"/>
                <a:gd name="connsiteX7" fmla="*/ 16635 w 203129"/>
                <a:gd name="connsiteY7" fmla="*/ 92758 h 38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29" h="388316">
                  <a:moveTo>
                    <a:pt x="16635" y="92758"/>
                  </a:moveTo>
                  <a:cubicBezTo>
                    <a:pt x="11277" y="163599"/>
                    <a:pt x="5919" y="234440"/>
                    <a:pt x="165" y="305281"/>
                  </a:cubicBezTo>
                  <a:cubicBezTo>
                    <a:pt x="-3407" y="352508"/>
                    <a:pt x="51758" y="390409"/>
                    <a:pt x="97794" y="388226"/>
                  </a:cubicBezTo>
                  <a:cubicBezTo>
                    <a:pt x="152959" y="385647"/>
                    <a:pt x="182922" y="343182"/>
                    <a:pt x="186494" y="295558"/>
                  </a:cubicBezTo>
                  <a:cubicBezTo>
                    <a:pt x="191852" y="224717"/>
                    <a:pt x="197210" y="153876"/>
                    <a:pt x="202964" y="83035"/>
                  </a:cubicBezTo>
                  <a:cubicBezTo>
                    <a:pt x="206536" y="35808"/>
                    <a:pt x="151372" y="-2093"/>
                    <a:pt x="105335" y="90"/>
                  </a:cubicBezTo>
                  <a:cubicBezTo>
                    <a:pt x="49972" y="2669"/>
                    <a:pt x="20604" y="44936"/>
                    <a:pt x="16635" y="92758"/>
                  </a:cubicBezTo>
                  <a:lnTo>
                    <a:pt x="16635" y="92758"/>
                  </a:lnTo>
                  <a:close/>
                </a:path>
              </a:pathLst>
            </a:custGeom>
            <a:solidFill>
              <a:srgbClr val="FCB58A"/>
            </a:solidFill>
            <a:ln w="1982"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C66F448F-D802-4471-ABBF-3FA53F31949A}"/>
                </a:ext>
              </a:extLst>
            </p:cNvPr>
            <p:cNvSpPr/>
            <p:nvPr/>
          </p:nvSpPr>
          <p:spPr>
            <a:xfrm>
              <a:off x="8882616" y="5403192"/>
              <a:ext cx="215271" cy="385729"/>
            </a:xfrm>
            <a:custGeom>
              <a:avLst/>
              <a:gdLst>
                <a:gd name="connsiteX0" fmla="*/ 1573 w 215271"/>
                <a:gd name="connsiteY0" fmla="*/ 113988 h 385729"/>
                <a:gd name="connsiteX1" fmla="*/ 34910 w 215271"/>
                <a:gd name="connsiteY1" fmla="*/ 324328 h 385729"/>
                <a:gd name="connsiteX2" fmla="*/ 149009 w 215271"/>
                <a:gd name="connsiteY2" fmla="*/ 382270 h 385729"/>
                <a:gd name="connsiteX3" fmla="*/ 213699 w 215271"/>
                <a:gd name="connsiteY3" fmla="*/ 271743 h 385729"/>
                <a:gd name="connsiteX4" fmla="*/ 180362 w 215271"/>
                <a:gd name="connsiteY4" fmla="*/ 61403 h 385729"/>
                <a:gd name="connsiteX5" fmla="*/ 66262 w 215271"/>
                <a:gd name="connsiteY5" fmla="*/ 3460 h 385729"/>
                <a:gd name="connsiteX6" fmla="*/ 1573 w 215271"/>
                <a:gd name="connsiteY6" fmla="*/ 113988 h 385729"/>
                <a:gd name="connsiteX7" fmla="*/ 1573 w 215271"/>
                <a:gd name="connsiteY7" fmla="*/ 113988 h 38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271" h="385729">
                  <a:moveTo>
                    <a:pt x="1573" y="113988"/>
                  </a:moveTo>
                  <a:cubicBezTo>
                    <a:pt x="12685" y="183836"/>
                    <a:pt x="23798" y="254280"/>
                    <a:pt x="34910" y="324328"/>
                  </a:cubicBezTo>
                  <a:cubicBezTo>
                    <a:pt x="42450" y="371158"/>
                    <a:pt x="104759" y="395168"/>
                    <a:pt x="149009" y="382270"/>
                  </a:cubicBezTo>
                  <a:cubicBezTo>
                    <a:pt x="201991" y="366594"/>
                    <a:pt x="221239" y="318970"/>
                    <a:pt x="213699" y="271743"/>
                  </a:cubicBezTo>
                  <a:cubicBezTo>
                    <a:pt x="202587" y="201894"/>
                    <a:pt x="191474" y="131450"/>
                    <a:pt x="180362" y="61403"/>
                  </a:cubicBezTo>
                  <a:cubicBezTo>
                    <a:pt x="172821" y="14572"/>
                    <a:pt x="110513" y="-9438"/>
                    <a:pt x="66262" y="3460"/>
                  </a:cubicBezTo>
                  <a:cubicBezTo>
                    <a:pt x="13281" y="19136"/>
                    <a:pt x="-5967" y="66760"/>
                    <a:pt x="1573" y="113988"/>
                  </a:cubicBezTo>
                  <a:lnTo>
                    <a:pt x="1573" y="113988"/>
                  </a:lnTo>
                  <a:close/>
                </a:path>
              </a:pathLst>
            </a:custGeom>
            <a:solidFill>
              <a:srgbClr val="FCB58A"/>
            </a:solidFill>
            <a:ln w="1982" cap="flat">
              <a:noFill/>
              <a:prstDash val="solid"/>
              <a:miter/>
            </a:ln>
          </p:spPr>
          <p:txBody>
            <a:bodyPr rtlCol="0" anchor="ctr"/>
            <a:lstStyle/>
            <a:p>
              <a:endParaRPr lang="zh-CN" altLang="en-US"/>
            </a:p>
          </p:txBody>
        </p:sp>
        <p:grpSp>
          <p:nvGrpSpPr>
            <p:cNvPr id="11" name="图形 4">
              <a:extLst>
                <a:ext uri="{FF2B5EF4-FFF2-40B4-BE49-F238E27FC236}">
                  <a16:creationId xmlns:a16="http://schemas.microsoft.com/office/drawing/2014/main" xmlns="" id="{007CAF92-59FD-452A-B2B9-B0E753E23342}"/>
                </a:ext>
              </a:extLst>
            </p:cNvPr>
            <p:cNvGrpSpPr/>
            <p:nvPr/>
          </p:nvGrpSpPr>
          <p:grpSpPr>
            <a:xfrm>
              <a:off x="7015588" y="3858738"/>
              <a:ext cx="948470" cy="2077137"/>
              <a:chOff x="7015588" y="3858738"/>
              <a:chExt cx="948470" cy="2077137"/>
            </a:xfrm>
          </p:grpSpPr>
          <p:grpSp>
            <p:nvGrpSpPr>
              <p:cNvPr id="12" name="图形 4">
                <a:extLst>
                  <a:ext uri="{FF2B5EF4-FFF2-40B4-BE49-F238E27FC236}">
                    <a16:creationId xmlns:a16="http://schemas.microsoft.com/office/drawing/2014/main" xmlns="" id="{007CAF92-59FD-452A-B2B9-B0E753E23342}"/>
                  </a:ext>
                </a:extLst>
              </p:cNvPr>
              <p:cNvGrpSpPr/>
              <p:nvPr/>
            </p:nvGrpSpPr>
            <p:grpSpPr>
              <a:xfrm>
                <a:off x="7138170" y="5338192"/>
                <a:ext cx="635385" cy="597683"/>
                <a:chOff x="7138170" y="5338192"/>
                <a:chExt cx="635385" cy="597683"/>
              </a:xfrm>
            </p:grpSpPr>
            <p:sp>
              <p:nvSpPr>
                <p:cNvPr id="13" name="任意多边形: 形状 12">
                  <a:extLst>
                    <a:ext uri="{FF2B5EF4-FFF2-40B4-BE49-F238E27FC236}">
                      <a16:creationId xmlns:a16="http://schemas.microsoft.com/office/drawing/2014/main" xmlns="" id="{FD20CAE2-93B4-41A4-ABD5-186E09EFDFC9}"/>
                    </a:ext>
                  </a:extLst>
                </p:cNvPr>
                <p:cNvSpPr/>
                <p:nvPr/>
              </p:nvSpPr>
              <p:spPr>
                <a:xfrm>
                  <a:off x="7138170" y="5375300"/>
                  <a:ext cx="635385" cy="560575"/>
                </a:xfrm>
                <a:custGeom>
                  <a:avLst/>
                  <a:gdLst>
                    <a:gd name="connsiteX0" fmla="*/ 317693 w 635385"/>
                    <a:gd name="connsiteY0" fmla="*/ 36313 h 560575"/>
                    <a:gd name="connsiteX1" fmla="*/ 0 w 635385"/>
                    <a:gd name="connsiteY1" fmla="*/ 595 h 560575"/>
                    <a:gd name="connsiteX2" fmla="*/ 25400 w 635385"/>
                    <a:gd name="connsiteY2" fmla="*/ 301223 h 560575"/>
                    <a:gd name="connsiteX3" fmla="*/ 317693 w 635385"/>
                    <a:gd name="connsiteY3" fmla="*/ 560576 h 560575"/>
                    <a:gd name="connsiteX4" fmla="*/ 317693 w 635385"/>
                    <a:gd name="connsiteY4" fmla="*/ 560576 h 560575"/>
                    <a:gd name="connsiteX5" fmla="*/ 609986 w 635385"/>
                    <a:gd name="connsiteY5" fmla="*/ 301223 h 560575"/>
                    <a:gd name="connsiteX6" fmla="*/ 635385 w 635385"/>
                    <a:gd name="connsiteY6" fmla="*/ 0 h 560575"/>
                    <a:gd name="connsiteX7" fmla="*/ 635385 w 635385"/>
                    <a:gd name="connsiteY7" fmla="*/ 0 h 560575"/>
                    <a:gd name="connsiteX8" fmla="*/ 317693 w 635385"/>
                    <a:gd name="connsiteY8" fmla="*/ 36313 h 5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385" h="560575">
                      <a:moveTo>
                        <a:pt x="317693" y="36313"/>
                      </a:moveTo>
                      <a:cubicBezTo>
                        <a:pt x="145254" y="36313"/>
                        <a:pt x="4961" y="20240"/>
                        <a:pt x="0" y="595"/>
                      </a:cubicBezTo>
                      <a:lnTo>
                        <a:pt x="25400" y="301223"/>
                      </a:lnTo>
                      <a:cubicBezTo>
                        <a:pt x="25400" y="443698"/>
                        <a:pt x="156763" y="560576"/>
                        <a:pt x="317693" y="560576"/>
                      </a:cubicBezTo>
                      <a:lnTo>
                        <a:pt x="317693" y="560576"/>
                      </a:lnTo>
                      <a:cubicBezTo>
                        <a:pt x="478623" y="560576"/>
                        <a:pt x="609986" y="443897"/>
                        <a:pt x="609986" y="301223"/>
                      </a:cubicBezTo>
                      <a:lnTo>
                        <a:pt x="635385" y="0"/>
                      </a:lnTo>
                      <a:lnTo>
                        <a:pt x="635385" y="0"/>
                      </a:lnTo>
                      <a:cubicBezTo>
                        <a:pt x="631814" y="20240"/>
                        <a:pt x="491124" y="36313"/>
                        <a:pt x="317693" y="36313"/>
                      </a:cubicBezTo>
                      <a:close/>
                    </a:path>
                  </a:pathLst>
                </a:custGeom>
                <a:solidFill>
                  <a:srgbClr val="DEC7B2"/>
                </a:solidFill>
                <a:ln w="1982"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E4B54FD6-EEF7-4067-A6E8-CAE1821FC9FC}"/>
                    </a:ext>
                  </a:extLst>
                </p:cNvPr>
                <p:cNvSpPr/>
                <p:nvPr/>
              </p:nvSpPr>
              <p:spPr>
                <a:xfrm>
                  <a:off x="7138170" y="5338192"/>
                  <a:ext cx="635385" cy="73420"/>
                </a:xfrm>
                <a:custGeom>
                  <a:avLst/>
                  <a:gdLst>
                    <a:gd name="connsiteX0" fmla="*/ 317693 w 635385"/>
                    <a:gd name="connsiteY0" fmla="*/ 73421 h 73420"/>
                    <a:gd name="connsiteX1" fmla="*/ 0 w 635385"/>
                    <a:gd name="connsiteY1" fmla="*/ 36909 h 73420"/>
                    <a:gd name="connsiteX2" fmla="*/ 0 w 635385"/>
                    <a:gd name="connsiteY2" fmla="*/ 36512 h 73420"/>
                    <a:gd name="connsiteX3" fmla="*/ 317693 w 635385"/>
                    <a:gd name="connsiteY3" fmla="*/ 0 h 73420"/>
                    <a:gd name="connsiteX4" fmla="*/ 635385 w 635385"/>
                    <a:gd name="connsiteY4" fmla="*/ 36512 h 73420"/>
                    <a:gd name="connsiteX5" fmla="*/ 635385 w 635385"/>
                    <a:gd name="connsiteY5" fmla="*/ 36909 h 73420"/>
                    <a:gd name="connsiteX6" fmla="*/ 317693 w 635385"/>
                    <a:gd name="connsiteY6" fmla="*/ 73421 h 7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85" h="73420">
                      <a:moveTo>
                        <a:pt x="317693" y="73421"/>
                      </a:moveTo>
                      <a:cubicBezTo>
                        <a:pt x="142674" y="73421"/>
                        <a:pt x="397" y="56951"/>
                        <a:pt x="0" y="36909"/>
                      </a:cubicBezTo>
                      <a:lnTo>
                        <a:pt x="0" y="36512"/>
                      </a:lnTo>
                      <a:cubicBezTo>
                        <a:pt x="1389" y="16470"/>
                        <a:pt x="143071" y="0"/>
                        <a:pt x="317693" y="0"/>
                      </a:cubicBezTo>
                      <a:cubicBezTo>
                        <a:pt x="492314" y="0"/>
                        <a:pt x="633996" y="16470"/>
                        <a:pt x="635385" y="36512"/>
                      </a:cubicBezTo>
                      <a:lnTo>
                        <a:pt x="635385" y="36909"/>
                      </a:lnTo>
                      <a:cubicBezTo>
                        <a:pt x="634393" y="56951"/>
                        <a:pt x="492711" y="73421"/>
                        <a:pt x="317693" y="73421"/>
                      </a:cubicBezTo>
                      <a:close/>
                    </a:path>
                  </a:pathLst>
                </a:custGeom>
                <a:solidFill>
                  <a:srgbClr val="E8D4C1"/>
                </a:solidFill>
                <a:ln w="198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CD704BD0-A0B1-4AB3-B2C8-2FF2374EFE9D}"/>
                    </a:ext>
                  </a:extLst>
                </p:cNvPr>
                <p:cNvSpPr/>
                <p:nvPr/>
              </p:nvSpPr>
              <p:spPr>
                <a:xfrm>
                  <a:off x="7188175" y="5342955"/>
                  <a:ext cx="535374" cy="62308"/>
                </a:xfrm>
                <a:custGeom>
                  <a:avLst/>
                  <a:gdLst>
                    <a:gd name="connsiteX0" fmla="*/ 267687 w 535374"/>
                    <a:gd name="connsiteY0" fmla="*/ 62308 h 62308"/>
                    <a:gd name="connsiteX1" fmla="*/ 0 w 535374"/>
                    <a:gd name="connsiteY1" fmla="*/ 31154 h 62308"/>
                    <a:gd name="connsiteX2" fmla="*/ 0 w 535374"/>
                    <a:gd name="connsiteY2" fmla="*/ 30757 h 62308"/>
                    <a:gd name="connsiteX3" fmla="*/ 267687 w 535374"/>
                    <a:gd name="connsiteY3" fmla="*/ 0 h 62308"/>
                    <a:gd name="connsiteX4" fmla="*/ 535375 w 535374"/>
                    <a:gd name="connsiteY4" fmla="*/ 30757 h 62308"/>
                    <a:gd name="connsiteX5" fmla="*/ 535375 w 535374"/>
                    <a:gd name="connsiteY5" fmla="*/ 31154 h 62308"/>
                    <a:gd name="connsiteX6" fmla="*/ 267687 w 535374"/>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74" h="62308">
                      <a:moveTo>
                        <a:pt x="267687" y="62308"/>
                      </a:moveTo>
                      <a:cubicBezTo>
                        <a:pt x="120251" y="62308"/>
                        <a:pt x="397" y="48418"/>
                        <a:pt x="0" y="31154"/>
                      </a:cubicBezTo>
                      <a:lnTo>
                        <a:pt x="0" y="30757"/>
                      </a:lnTo>
                      <a:cubicBezTo>
                        <a:pt x="1389" y="13890"/>
                        <a:pt x="120648" y="0"/>
                        <a:pt x="267687" y="0"/>
                      </a:cubicBezTo>
                      <a:cubicBezTo>
                        <a:pt x="415124" y="0"/>
                        <a:pt x="534581" y="13890"/>
                        <a:pt x="535375" y="30757"/>
                      </a:cubicBezTo>
                      <a:lnTo>
                        <a:pt x="535375" y="31154"/>
                      </a:lnTo>
                      <a:cubicBezTo>
                        <a:pt x="534978" y="48616"/>
                        <a:pt x="415124" y="62308"/>
                        <a:pt x="267687" y="62308"/>
                      </a:cubicBezTo>
                      <a:close/>
                    </a:path>
                  </a:pathLst>
                </a:custGeom>
                <a:solidFill>
                  <a:srgbClr val="BA9C7E"/>
                </a:solidFill>
                <a:ln w="198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085089C4-FC5D-4BEE-9A81-EAF909ACADBF}"/>
                    </a:ext>
                  </a:extLst>
                </p:cNvPr>
                <p:cNvSpPr/>
                <p:nvPr/>
              </p:nvSpPr>
              <p:spPr>
                <a:xfrm>
                  <a:off x="7148885" y="5504679"/>
                  <a:ext cx="606215" cy="305875"/>
                </a:xfrm>
                <a:custGeom>
                  <a:avLst/>
                  <a:gdLst>
                    <a:gd name="connsiteX0" fmla="*/ 0 w 606215"/>
                    <a:gd name="connsiteY0" fmla="*/ 0 h 305875"/>
                    <a:gd name="connsiteX1" fmla="*/ 57943 w 606215"/>
                    <a:gd name="connsiteY1" fmla="*/ 25400 h 305875"/>
                    <a:gd name="connsiteX2" fmla="*/ 137316 w 606215"/>
                    <a:gd name="connsiteY2" fmla="*/ 142476 h 305875"/>
                    <a:gd name="connsiteX3" fmla="*/ 163510 w 606215"/>
                    <a:gd name="connsiteY3" fmla="*/ 80961 h 305875"/>
                    <a:gd name="connsiteX4" fmla="*/ 232565 w 606215"/>
                    <a:gd name="connsiteY4" fmla="*/ 52982 h 305875"/>
                    <a:gd name="connsiteX5" fmla="*/ 299834 w 606215"/>
                    <a:gd name="connsiteY5" fmla="*/ 129577 h 305875"/>
                    <a:gd name="connsiteX6" fmla="*/ 352815 w 606215"/>
                    <a:gd name="connsiteY6" fmla="*/ 206570 h 305875"/>
                    <a:gd name="connsiteX7" fmla="*/ 412941 w 606215"/>
                    <a:gd name="connsiteY7" fmla="*/ 197243 h 305875"/>
                    <a:gd name="connsiteX8" fmla="*/ 428022 w 606215"/>
                    <a:gd name="connsiteY8" fmla="*/ 105964 h 305875"/>
                    <a:gd name="connsiteX9" fmla="*/ 473860 w 606215"/>
                    <a:gd name="connsiteY9" fmla="*/ 44449 h 305875"/>
                    <a:gd name="connsiteX10" fmla="*/ 559385 w 606215"/>
                    <a:gd name="connsiteY10" fmla="*/ 60919 h 305875"/>
                    <a:gd name="connsiteX11" fmla="*/ 606216 w 606215"/>
                    <a:gd name="connsiteY11" fmla="*/ 86716 h 305875"/>
                    <a:gd name="connsiteX12" fmla="*/ 600858 w 606215"/>
                    <a:gd name="connsiteY12" fmla="*/ 150016 h 305875"/>
                    <a:gd name="connsiteX13" fmla="*/ 512158 w 606215"/>
                    <a:gd name="connsiteY13" fmla="*/ 108146 h 305875"/>
                    <a:gd name="connsiteX14" fmla="*/ 494299 w 606215"/>
                    <a:gd name="connsiteY14" fmla="*/ 133943 h 305875"/>
                    <a:gd name="connsiteX15" fmla="*/ 492513 w 606215"/>
                    <a:gd name="connsiteY15" fmla="*/ 178591 h 305875"/>
                    <a:gd name="connsiteX16" fmla="*/ 468502 w 606215"/>
                    <a:gd name="connsiteY16" fmla="*/ 264116 h 305875"/>
                    <a:gd name="connsiteX17" fmla="*/ 308168 w 606215"/>
                    <a:gd name="connsiteY17" fmla="*/ 280983 h 305875"/>
                    <a:gd name="connsiteX18" fmla="*/ 244074 w 606215"/>
                    <a:gd name="connsiteY18" fmla="*/ 211133 h 305875"/>
                    <a:gd name="connsiteX19" fmla="*/ 227207 w 606215"/>
                    <a:gd name="connsiteY19" fmla="*/ 183551 h 305875"/>
                    <a:gd name="connsiteX20" fmla="*/ 117671 w 606215"/>
                    <a:gd name="connsiteY20" fmla="*/ 260147 h 305875"/>
                    <a:gd name="connsiteX21" fmla="*/ 41473 w 606215"/>
                    <a:gd name="connsiteY21" fmla="*/ 183551 h 305875"/>
                    <a:gd name="connsiteX22" fmla="*/ 12104 w 606215"/>
                    <a:gd name="connsiteY22" fmla="*/ 135530 h 305875"/>
                    <a:gd name="connsiteX23" fmla="*/ 0 w 606215"/>
                    <a:gd name="connsiteY23" fmla="*/ 0 h 3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215" h="305875">
                      <a:moveTo>
                        <a:pt x="0" y="0"/>
                      </a:moveTo>
                      <a:cubicBezTo>
                        <a:pt x="20439" y="397"/>
                        <a:pt x="40481" y="8533"/>
                        <a:pt x="57943" y="25400"/>
                      </a:cubicBezTo>
                      <a:cubicBezTo>
                        <a:pt x="90486" y="56950"/>
                        <a:pt x="110925" y="105567"/>
                        <a:pt x="137316" y="142476"/>
                      </a:cubicBezTo>
                      <a:cubicBezTo>
                        <a:pt x="147040" y="122434"/>
                        <a:pt x="155969" y="101995"/>
                        <a:pt x="163510" y="80961"/>
                      </a:cubicBezTo>
                      <a:cubicBezTo>
                        <a:pt x="172836" y="55958"/>
                        <a:pt x="206371" y="32940"/>
                        <a:pt x="232565" y="52982"/>
                      </a:cubicBezTo>
                      <a:cubicBezTo>
                        <a:pt x="260544" y="74809"/>
                        <a:pt x="281578" y="99217"/>
                        <a:pt x="299834" y="129577"/>
                      </a:cubicBezTo>
                      <a:cubicBezTo>
                        <a:pt x="315510" y="155771"/>
                        <a:pt x="328408" y="187123"/>
                        <a:pt x="352815" y="206570"/>
                      </a:cubicBezTo>
                      <a:cubicBezTo>
                        <a:pt x="376429" y="225818"/>
                        <a:pt x="403218" y="230977"/>
                        <a:pt x="412941" y="197243"/>
                      </a:cubicBezTo>
                      <a:cubicBezTo>
                        <a:pt x="421474" y="167478"/>
                        <a:pt x="418299" y="135729"/>
                        <a:pt x="428022" y="105964"/>
                      </a:cubicBezTo>
                      <a:cubicBezTo>
                        <a:pt x="435959" y="80961"/>
                        <a:pt x="448461" y="55561"/>
                        <a:pt x="473860" y="44449"/>
                      </a:cubicBezTo>
                      <a:cubicBezTo>
                        <a:pt x="503625" y="31551"/>
                        <a:pt x="532597" y="47624"/>
                        <a:pt x="559385" y="60919"/>
                      </a:cubicBezTo>
                      <a:cubicBezTo>
                        <a:pt x="575458" y="68856"/>
                        <a:pt x="590936" y="77389"/>
                        <a:pt x="606216" y="86716"/>
                      </a:cubicBezTo>
                      <a:lnTo>
                        <a:pt x="600858" y="150016"/>
                      </a:lnTo>
                      <a:cubicBezTo>
                        <a:pt x="573672" y="133149"/>
                        <a:pt x="540335" y="112115"/>
                        <a:pt x="512158" y="108146"/>
                      </a:cubicBezTo>
                      <a:cubicBezTo>
                        <a:pt x="494299" y="105567"/>
                        <a:pt x="495688" y="117473"/>
                        <a:pt x="494299" y="133943"/>
                      </a:cubicBezTo>
                      <a:cubicBezTo>
                        <a:pt x="493505" y="148627"/>
                        <a:pt x="493505" y="163708"/>
                        <a:pt x="492513" y="178591"/>
                      </a:cubicBezTo>
                      <a:cubicBezTo>
                        <a:pt x="490727" y="208951"/>
                        <a:pt x="486361" y="239113"/>
                        <a:pt x="468502" y="264116"/>
                      </a:cubicBezTo>
                      <a:cubicBezTo>
                        <a:pt x="430205" y="318090"/>
                        <a:pt x="358372" y="315311"/>
                        <a:pt x="308168" y="280983"/>
                      </a:cubicBezTo>
                      <a:cubicBezTo>
                        <a:pt x="280982" y="262726"/>
                        <a:pt x="261337" y="238716"/>
                        <a:pt x="244074" y="211133"/>
                      </a:cubicBezTo>
                      <a:cubicBezTo>
                        <a:pt x="238319" y="202204"/>
                        <a:pt x="232961" y="192878"/>
                        <a:pt x="227207" y="183551"/>
                      </a:cubicBezTo>
                      <a:cubicBezTo>
                        <a:pt x="205379" y="233953"/>
                        <a:pt x="172439" y="279395"/>
                        <a:pt x="117671" y="260147"/>
                      </a:cubicBezTo>
                      <a:cubicBezTo>
                        <a:pt x="83739" y="248042"/>
                        <a:pt x="61515" y="211133"/>
                        <a:pt x="41473" y="183551"/>
                      </a:cubicBezTo>
                      <a:cubicBezTo>
                        <a:pt x="35321" y="175019"/>
                        <a:pt x="23614" y="154183"/>
                        <a:pt x="12104" y="135530"/>
                      </a:cubicBezTo>
                      <a:lnTo>
                        <a:pt x="0" y="0"/>
                      </a:lnTo>
                      <a:close/>
                    </a:path>
                  </a:pathLst>
                </a:custGeom>
                <a:solidFill>
                  <a:srgbClr val="EBDBCD"/>
                </a:solidFill>
                <a:ln w="1982" cap="flat">
                  <a:noFill/>
                  <a:prstDash val="solid"/>
                  <a:miter/>
                </a:ln>
              </p:spPr>
              <p:txBody>
                <a:bodyPr rtlCol="0" anchor="ctr"/>
                <a:lstStyle/>
                <a:p>
                  <a:endParaRPr lang="zh-CN" altLang="en-US"/>
                </a:p>
              </p:txBody>
            </p:sp>
          </p:grpSp>
          <p:sp>
            <p:nvSpPr>
              <p:cNvPr id="17" name="任意多边形: 形状 16">
                <a:extLst>
                  <a:ext uri="{FF2B5EF4-FFF2-40B4-BE49-F238E27FC236}">
                    <a16:creationId xmlns:a16="http://schemas.microsoft.com/office/drawing/2014/main" xmlns="" id="{07C1F3EE-6071-4003-BA0F-D04238EB6BA4}"/>
                  </a:ext>
                </a:extLst>
              </p:cNvPr>
              <p:cNvSpPr/>
              <p:nvPr/>
            </p:nvSpPr>
            <p:spPr>
              <a:xfrm>
                <a:off x="7015588" y="4360252"/>
                <a:ext cx="443841" cy="1024264"/>
              </a:xfrm>
              <a:custGeom>
                <a:avLst/>
                <a:gdLst>
                  <a:gd name="connsiteX0" fmla="*/ 9077 w 443841"/>
                  <a:gd name="connsiteY0" fmla="*/ 23473 h 1024264"/>
                  <a:gd name="connsiteX1" fmla="*/ 63845 w 443841"/>
                  <a:gd name="connsiteY1" fmla="*/ 8789 h 1024264"/>
                  <a:gd name="connsiteX2" fmla="*/ 134289 w 443841"/>
                  <a:gd name="connsiteY2" fmla="*/ 115348 h 1024264"/>
                  <a:gd name="connsiteX3" fmla="*/ 205924 w 443841"/>
                  <a:gd name="connsiteY3" fmla="*/ 229051 h 1024264"/>
                  <a:gd name="connsiteX4" fmla="*/ 367647 w 443841"/>
                  <a:gd name="connsiteY4" fmla="*/ 452289 h 1024264"/>
                  <a:gd name="connsiteX5" fmla="*/ 412295 w 443841"/>
                  <a:gd name="connsiteY5" fmla="*/ 975758 h 1024264"/>
                  <a:gd name="connsiteX6" fmla="*/ 403762 w 443841"/>
                  <a:gd name="connsiteY6" fmla="*/ 1001554 h 1024264"/>
                  <a:gd name="connsiteX7" fmla="*/ 327167 w 443841"/>
                  <a:gd name="connsiteY7" fmla="*/ 971194 h 1024264"/>
                  <a:gd name="connsiteX8" fmla="*/ 292838 w 443841"/>
                  <a:gd name="connsiteY8" fmla="*/ 832290 h 1024264"/>
                  <a:gd name="connsiteX9" fmla="*/ 152942 w 443841"/>
                  <a:gd name="connsiteY9" fmla="*/ 577104 h 1024264"/>
                  <a:gd name="connsiteX10" fmla="*/ 42414 w 443841"/>
                  <a:gd name="connsiteY10" fmla="*/ 304853 h 1024264"/>
                  <a:gd name="connsiteX11" fmla="*/ 9077 w 443841"/>
                  <a:gd name="connsiteY11" fmla="*/ 23473 h 102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841" h="1024264">
                    <a:moveTo>
                      <a:pt x="9077" y="23473"/>
                    </a:moveTo>
                    <a:cubicBezTo>
                      <a:pt x="15824" y="-2323"/>
                      <a:pt x="45986" y="-6292"/>
                      <a:pt x="63845" y="8789"/>
                    </a:cubicBezTo>
                    <a:cubicBezTo>
                      <a:pt x="97777" y="37364"/>
                      <a:pt x="115438" y="76455"/>
                      <a:pt x="134289" y="115348"/>
                    </a:cubicBezTo>
                    <a:cubicBezTo>
                      <a:pt x="153934" y="156424"/>
                      <a:pt x="177944" y="193730"/>
                      <a:pt x="205924" y="229051"/>
                    </a:cubicBezTo>
                    <a:cubicBezTo>
                      <a:pt x="262874" y="301678"/>
                      <a:pt x="326174" y="368947"/>
                      <a:pt x="367647" y="452289"/>
                    </a:cubicBezTo>
                    <a:cubicBezTo>
                      <a:pt x="448211" y="613616"/>
                      <a:pt x="467856" y="803319"/>
                      <a:pt x="412295" y="975758"/>
                    </a:cubicBezTo>
                    <a:cubicBezTo>
                      <a:pt x="410509" y="981115"/>
                      <a:pt x="421224" y="953930"/>
                      <a:pt x="403762" y="1001554"/>
                    </a:cubicBezTo>
                    <a:cubicBezTo>
                      <a:pt x="388086" y="1044813"/>
                      <a:pt x="326770" y="1021596"/>
                      <a:pt x="327167" y="971194"/>
                    </a:cubicBezTo>
                    <a:cubicBezTo>
                      <a:pt x="327563" y="921784"/>
                      <a:pt x="314665" y="875945"/>
                      <a:pt x="292838" y="832290"/>
                    </a:cubicBezTo>
                    <a:cubicBezTo>
                      <a:pt x="249579" y="745376"/>
                      <a:pt x="195208" y="664415"/>
                      <a:pt x="152942" y="577104"/>
                    </a:cubicBezTo>
                    <a:cubicBezTo>
                      <a:pt x="110080" y="488801"/>
                      <a:pt x="72774" y="397918"/>
                      <a:pt x="42414" y="304853"/>
                    </a:cubicBezTo>
                    <a:cubicBezTo>
                      <a:pt x="13046" y="214168"/>
                      <a:pt x="-14933" y="118325"/>
                      <a:pt x="9077" y="23473"/>
                    </a:cubicBezTo>
                    <a:close/>
                  </a:path>
                </a:pathLst>
              </a:custGeom>
              <a:solidFill>
                <a:srgbClr val="4C7378"/>
              </a:solidFill>
              <a:ln w="198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B2A27462-0B85-4B43-9E91-5D94A5337583}"/>
                  </a:ext>
                </a:extLst>
              </p:cNvPr>
              <p:cNvSpPr/>
              <p:nvPr/>
            </p:nvSpPr>
            <p:spPr>
              <a:xfrm>
                <a:off x="7261120" y="3858738"/>
                <a:ext cx="325697" cy="1530312"/>
              </a:xfrm>
              <a:custGeom>
                <a:avLst/>
                <a:gdLst>
                  <a:gd name="connsiteX0" fmla="*/ 160016 w 325697"/>
                  <a:gd name="connsiteY0" fmla="*/ 19377 h 1530312"/>
                  <a:gd name="connsiteX1" fmla="*/ 233040 w 325697"/>
                  <a:gd name="connsiteY1" fmla="*/ 50135 h 1530312"/>
                  <a:gd name="connsiteX2" fmla="*/ 245541 w 325697"/>
                  <a:gd name="connsiteY2" fmla="*/ 440057 h 1530312"/>
                  <a:gd name="connsiteX3" fmla="*/ 312810 w 325697"/>
                  <a:gd name="connsiteY3" fmla="*/ 830774 h 1530312"/>
                  <a:gd name="connsiteX4" fmla="*/ 184424 w 325697"/>
                  <a:gd name="connsiteY4" fmla="*/ 1520927 h 1530312"/>
                  <a:gd name="connsiteX5" fmla="*/ 148309 w 325697"/>
                  <a:gd name="connsiteY5" fmla="*/ 1499496 h 1530312"/>
                  <a:gd name="connsiteX6" fmla="*/ 109614 w 325697"/>
                  <a:gd name="connsiteY6" fmla="*/ 1232205 h 1530312"/>
                  <a:gd name="connsiteX7" fmla="*/ 61593 w 325697"/>
                  <a:gd name="connsiteY7" fmla="*/ 1051829 h 1530312"/>
                  <a:gd name="connsiteX8" fmla="*/ 1864 w 325697"/>
                  <a:gd name="connsiteY8" fmla="*/ 691870 h 1530312"/>
                  <a:gd name="connsiteX9" fmla="*/ 160016 w 325697"/>
                  <a:gd name="connsiteY9" fmla="*/ 19377 h 15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697" h="1530312">
                    <a:moveTo>
                      <a:pt x="160016" y="19377"/>
                    </a:moveTo>
                    <a:cubicBezTo>
                      <a:pt x="181844" y="-20309"/>
                      <a:pt x="245541" y="6479"/>
                      <a:pt x="233040" y="50135"/>
                    </a:cubicBezTo>
                    <a:cubicBezTo>
                      <a:pt x="195536" y="177529"/>
                      <a:pt x="222324" y="312464"/>
                      <a:pt x="245541" y="440057"/>
                    </a:cubicBezTo>
                    <a:cubicBezTo>
                      <a:pt x="269155" y="570230"/>
                      <a:pt x="296737" y="699410"/>
                      <a:pt x="312810" y="830774"/>
                    </a:cubicBezTo>
                    <a:cubicBezTo>
                      <a:pt x="341385" y="1063735"/>
                      <a:pt x="332058" y="1325668"/>
                      <a:pt x="184424" y="1520927"/>
                    </a:cubicBezTo>
                    <a:cubicBezTo>
                      <a:pt x="168350" y="1541961"/>
                      <a:pt x="135013" y="1524499"/>
                      <a:pt x="148309" y="1499496"/>
                    </a:cubicBezTo>
                    <a:cubicBezTo>
                      <a:pt x="162993" y="1471914"/>
                      <a:pt x="126084" y="1290148"/>
                      <a:pt x="109614" y="1232205"/>
                    </a:cubicBezTo>
                    <a:cubicBezTo>
                      <a:pt x="93144" y="1172080"/>
                      <a:pt x="76277" y="1112351"/>
                      <a:pt x="61593" y="1051829"/>
                    </a:cubicBezTo>
                    <a:cubicBezTo>
                      <a:pt x="32225" y="933761"/>
                      <a:pt x="8214" y="813510"/>
                      <a:pt x="1864" y="691870"/>
                    </a:cubicBezTo>
                    <a:cubicBezTo>
                      <a:pt x="-11431" y="455138"/>
                      <a:pt x="46909" y="226145"/>
                      <a:pt x="160016" y="19377"/>
                    </a:cubicBezTo>
                    <a:close/>
                  </a:path>
                </a:pathLst>
              </a:custGeom>
              <a:solidFill>
                <a:srgbClr val="57848A"/>
              </a:solidFill>
              <a:ln w="198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1C093BB0-6C2E-439A-9600-19839D11041D}"/>
                  </a:ext>
                </a:extLst>
              </p:cNvPr>
              <p:cNvSpPr/>
              <p:nvPr/>
            </p:nvSpPr>
            <p:spPr>
              <a:xfrm>
                <a:off x="7459535" y="4369880"/>
                <a:ext cx="504523" cy="1019203"/>
              </a:xfrm>
              <a:custGeom>
                <a:avLst/>
                <a:gdLst>
                  <a:gd name="connsiteX0" fmla="*/ 32045 w 504523"/>
                  <a:gd name="connsiteY0" fmla="*/ 804208 h 1019203"/>
                  <a:gd name="connsiteX1" fmla="*/ 53476 w 504523"/>
                  <a:gd name="connsiteY1" fmla="*/ 561920 h 1019203"/>
                  <a:gd name="connsiteX2" fmla="*/ 128682 w 504523"/>
                  <a:gd name="connsiteY2" fmla="*/ 335110 h 1019203"/>
                  <a:gd name="connsiteX3" fmla="*/ 277111 w 504523"/>
                  <a:gd name="connsiteY3" fmla="*/ 178347 h 1019203"/>
                  <a:gd name="connsiteX4" fmla="*/ 424151 w 504523"/>
                  <a:gd name="connsiteY4" fmla="*/ 28728 h 1019203"/>
                  <a:gd name="connsiteX5" fmla="*/ 504318 w 504523"/>
                  <a:gd name="connsiteY5" fmla="*/ 39443 h 1019203"/>
                  <a:gd name="connsiteX6" fmla="*/ 406688 w 504523"/>
                  <a:gd name="connsiteY6" fmla="*/ 303559 h 1019203"/>
                  <a:gd name="connsiteX7" fmla="*/ 287826 w 504523"/>
                  <a:gd name="connsiteY7" fmla="*/ 575810 h 1019203"/>
                  <a:gd name="connsiteX8" fmla="*/ 15178 w 504523"/>
                  <a:gd name="connsiteY8" fmla="*/ 1018715 h 1019203"/>
                  <a:gd name="connsiteX9" fmla="*/ 32045 w 504523"/>
                  <a:gd name="connsiteY9" fmla="*/ 804208 h 101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523" h="1019203">
                    <a:moveTo>
                      <a:pt x="32045" y="804208"/>
                    </a:moveTo>
                    <a:cubicBezTo>
                      <a:pt x="49507" y="724834"/>
                      <a:pt x="36411" y="640698"/>
                      <a:pt x="53476" y="561920"/>
                    </a:cubicBezTo>
                    <a:cubicBezTo>
                      <a:pt x="69946" y="484332"/>
                      <a:pt x="92766" y="405951"/>
                      <a:pt x="128682" y="335110"/>
                    </a:cubicBezTo>
                    <a:cubicBezTo>
                      <a:pt x="163012" y="267841"/>
                      <a:pt x="215597" y="220217"/>
                      <a:pt x="277111" y="178347"/>
                    </a:cubicBezTo>
                    <a:cubicBezTo>
                      <a:pt x="335054" y="139057"/>
                      <a:pt x="403712" y="100362"/>
                      <a:pt x="424151" y="28728"/>
                    </a:cubicBezTo>
                    <a:cubicBezTo>
                      <a:pt x="436255" y="-14134"/>
                      <a:pt x="508882" y="-7784"/>
                      <a:pt x="504318" y="39443"/>
                    </a:cubicBezTo>
                    <a:cubicBezTo>
                      <a:pt x="494595" y="135684"/>
                      <a:pt x="453916" y="220415"/>
                      <a:pt x="406688" y="303559"/>
                    </a:cubicBezTo>
                    <a:cubicBezTo>
                      <a:pt x="356286" y="391862"/>
                      <a:pt x="312234" y="476395"/>
                      <a:pt x="287826" y="575810"/>
                    </a:cubicBezTo>
                    <a:cubicBezTo>
                      <a:pt x="245560" y="746066"/>
                      <a:pt x="209048" y="966526"/>
                      <a:pt x="15178" y="1018715"/>
                    </a:cubicBezTo>
                    <a:cubicBezTo>
                      <a:pt x="-8634" y="1024866"/>
                      <a:pt x="-5459" y="974067"/>
                      <a:pt x="32045" y="804208"/>
                    </a:cubicBezTo>
                    <a:close/>
                  </a:path>
                </a:pathLst>
              </a:custGeom>
              <a:solidFill>
                <a:srgbClr val="689399"/>
              </a:solidFill>
              <a:ln w="1982" cap="flat">
                <a:noFill/>
                <a:prstDash val="solid"/>
                <a:miter/>
              </a:ln>
            </p:spPr>
            <p:txBody>
              <a:bodyPr rtlCol="0" anchor="ctr"/>
              <a:lstStyle/>
              <a:p>
                <a:endParaRPr lang="zh-CN" altLang="en-US"/>
              </a:p>
            </p:txBody>
          </p:sp>
        </p:grpSp>
        <p:sp>
          <p:nvSpPr>
            <p:cNvPr id="20" name="任意多边形: 形状 19">
              <a:extLst>
                <a:ext uri="{FF2B5EF4-FFF2-40B4-BE49-F238E27FC236}">
                  <a16:creationId xmlns:a16="http://schemas.microsoft.com/office/drawing/2014/main" xmlns="" id="{13B77326-5B11-4153-936C-5E14B82F447A}"/>
                </a:ext>
              </a:extLst>
            </p:cNvPr>
            <p:cNvSpPr/>
            <p:nvPr/>
          </p:nvSpPr>
          <p:spPr>
            <a:xfrm>
              <a:off x="7408965" y="3262498"/>
              <a:ext cx="877659" cy="298094"/>
            </a:xfrm>
            <a:custGeom>
              <a:avLst/>
              <a:gdLst>
                <a:gd name="connsiteX0" fmla="*/ 41143 w 877659"/>
                <a:gd name="connsiteY0" fmla="*/ 187397 h 298094"/>
                <a:gd name="connsiteX1" fmla="*/ 485238 w 877659"/>
                <a:gd name="connsiteY1" fmla="*/ 297925 h 298094"/>
                <a:gd name="connsiteX2" fmla="*/ 864842 w 877659"/>
                <a:gd name="connsiteY2" fmla="*/ 120525 h 298094"/>
                <a:gd name="connsiteX3" fmla="*/ 724152 w 877659"/>
                <a:gd name="connsiteY3" fmla="*/ 38175 h 298094"/>
                <a:gd name="connsiteX4" fmla="*/ 456465 w 877659"/>
                <a:gd name="connsiteY4" fmla="*/ 134812 h 298094"/>
                <a:gd name="connsiteX5" fmla="*/ 123691 w 877659"/>
                <a:gd name="connsiteY5" fmla="*/ 46509 h 298094"/>
                <a:gd name="connsiteX6" fmla="*/ 41143 w 877659"/>
                <a:gd name="connsiteY6" fmla="*/ 187397 h 298094"/>
                <a:gd name="connsiteX7" fmla="*/ 41143 w 877659"/>
                <a:gd name="connsiteY7" fmla="*/ 187397 h 2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59" h="298094">
                  <a:moveTo>
                    <a:pt x="41143" y="187397"/>
                  </a:moveTo>
                  <a:cubicBezTo>
                    <a:pt x="182428" y="259627"/>
                    <a:pt x="325300" y="301100"/>
                    <a:pt x="485238" y="297925"/>
                  </a:cubicBezTo>
                  <a:cubicBezTo>
                    <a:pt x="634857" y="294750"/>
                    <a:pt x="780706" y="254666"/>
                    <a:pt x="864842" y="120525"/>
                  </a:cubicBezTo>
                  <a:cubicBezTo>
                    <a:pt x="920602" y="31428"/>
                    <a:pt x="779714" y="-50525"/>
                    <a:pt x="724152" y="38175"/>
                  </a:cubicBezTo>
                  <a:cubicBezTo>
                    <a:pt x="667202" y="129058"/>
                    <a:pt x="553499" y="135804"/>
                    <a:pt x="456465" y="134812"/>
                  </a:cubicBezTo>
                  <a:cubicBezTo>
                    <a:pt x="336214" y="134018"/>
                    <a:pt x="229655" y="100880"/>
                    <a:pt x="123691" y="46509"/>
                  </a:cubicBezTo>
                  <a:cubicBezTo>
                    <a:pt x="30428" y="-917"/>
                    <a:pt x="-52518" y="139773"/>
                    <a:pt x="41143" y="187397"/>
                  </a:cubicBezTo>
                  <a:lnTo>
                    <a:pt x="41143" y="187397"/>
                  </a:lnTo>
                  <a:close/>
                </a:path>
              </a:pathLst>
            </a:custGeom>
            <a:solidFill>
              <a:srgbClr val="FCB58A"/>
            </a:solidFill>
            <a:ln w="1982"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CAB6409D-0C13-4BE0-A374-0DB5DCA102DB}"/>
                </a:ext>
              </a:extLst>
            </p:cNvPr>
            <p:cNvSpPr/>
            <p:nvPr/>
          </p:nvSpPr>
          <p:spPr>
            <a:xfrm>
              <a:off x="8884629" y="3254904"/>
              <a:ext cx="862382" cy="305887"/>
            </a:xfrm>
            <a:custGeom>
              <a:avLst/>
              <a:gdLst>
                <a:gd name="connsiteX0" fmla="*/ 739124 w 862382"/>
                <a:gd name="connsiteY0" fmla="*/ 54302 h 305887"/>
                <a:gd name="connsiteX1" fmla="*/ 406350 w 862382"/>
                <a:gd name="connsiteY1" fmla="*/ 142605 h 305887"/>
                <a:gd name="connsiteX2" fmla="*/ 153347 w 862382"/>
                <a:gd name="connsiteY2" fmla="*/ 38427 h 305887"/>
                <a:gd name="connsiteX3" fmla="*/ 12657 w 862382"/>
                <a:gd name="connsiteY3" fmla="*/ 120777 h 305887"/>
                <a:gd name="connsiteX4" fmla="*/ 159300 w 862382"/>
                <a:gd name="connsiteY4" fmla="*/ 261070 h 305887"/>
                <a:gd name="connsiteX5" fmla="*/ 377180 w 862382"/>
                <a:gd name="connsiteY5" fmla="*/ 305718 h 305887"/>
                <a:gd name="connsiteX6" fmla="*/ 821276 w 862382"/>
                <a:gd name="connsiteY6" fmla="*/ 195190 h 305887"/>
                <a:gd name="connsiteX7" fmla="*/ 739124 w 862382"/>
                <a:gd name="connsiteY7" fmla="*/ 54302 h 305887"/>
                <a:gd name="connsiteX8" fmla="*/ 739124 w 862382"/>
                <a:gd name="connsiteY8" fmla="*/ 54302 h 30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382" h="305887">
                  <a:moveTo>
                    <a:pt x="739124" y="54302"/>
                  </a:moveTo>
                  <a:cubicBezTo>
                    <a:pt x="632565" y="108673"/>
                    <a:pt x="526601" y="141613"/>
                    <a:pt x="406350" y="142605"/>
                  </a:cubicBezTo>
                  <a:cubicBezTo>
                    <a:pt x="303958" y="143399"/>
                    <a:pt x="211290" y="131889"/>
                    <a:pt x="153347" y="38427"/>
                  </a:cubicBezTo>
                  <a:cubicBezTo>
                    <a:pt x="98182" y="-50670"/>
                    <a:pt x="-42706" y="31283"/>
                    <a:pt x="12657" y="120777"/>
                  </a:cubicBezTo>
                  <a:cubicBezTo>
                    <a:pt x="48772" y="179117"/>
                    <a:pt x="97786" y="230313"/>
                    <a:pt x="159300" y="261070"/>
                  </a:cubicBezTo>
                  <a:cubicBezTo>
                    <a:pt x="228355" y="295796"/>
                    <a:pt x="300982" y="303932"/>
                    <a:pt x="377180" y="305718"/>
                  </a:cubicBezTo>
                  <a:cubicBezTo>
                    <a:pt x="537118" y="308893"/>
                    <a:pt x="680189" y="267420"/>
                    <a:pt x="821276" y="195190"/>
                  </a:cubicBezTo>
                  <a:cubicBezTo>
                    <a:pt x="914738" y="147367"/>
                    <a:pt x="832189" y="6678"/>
                    <a:pt x="739124" y="54302"/>
                  </a:cubicBezTo>
                  <a:lnTo>
                    <a:pt x="739124" y="54302"/>
                  </a:lnTo>
                  <a:close/>
                </a:path>
              </a:pathLst>
            </a:custGeom>
            <a:solidFill>
              <a:srgbClr val="FCB58A"/>
            </a:solidFill>
            <a:ln w="198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D87F6F53-CF99-44B4-8645-495A6CB625D9}"/>
                </a:ext>
              </a:extLst>
            </p:cNvPr>
            <p:cNvSpPr/>
            <p:nvPr/>
          </p:nvSpPr>
          <p:spPr>
            <a:xfrm>
              <a:off x="9818019" y="3972570"/>
              <a:ext cx="299436" cy="303405"/>
            </a:xfrm>
            <a:custGeom>
              <a:avLst/>
              <a:gdLst>
                <a:gd name="connsiteX0" fmla="*/ 299437 w 299436"/>
                <a:gd name="connsiteY0" fmla="*/ 0 h 303405"/>
                <a:gd name="connsiteX1" fmla="*/ 243677 w 299436"/>
                <a:gd name="connsiteY1" fmla="*/ 303406 h 303405"/>
                <a:gd name="connsiteX2" fmla="*/ 0 w 299436"/>
                <a:gd name="connsiteY2" fmla="*/ 101995 h 303405"/>
              </a:gdLst>
              <a:ahLst/>
              <a:cxnLst>
                <a:cxn ang="0">
                  <a:pos x="connsiteX0" y="connsiteY0"/>
                </a:cxn>
                <a:cxn ang="0">
                  <a:pos x="connsiteX1" y="connsiteY1"/>
                </a:cxn>
                <a:cxn ang="0">
                  <a:pos x="connsiteX2" y="connsiteY2"/>
                </a:cxn>
              </a:cxnLst>
              <a:rect l="l" t="t" r="r" b="b"/>
              <a:pathLst>
                <a:path w="299436" h="303405">
                  <a:moveTo>
                    <a:pt x="299437" y="0"/>
                  </a:moveTo>
                  <a:lnTo>
                    <a:pt x="243677" y="303406"/>
                  </a:lnTo>
                  <a:lnTo>
                    <a:pt x="0" y="101995"/>
                  </a:lnTo>
                  <a:close/>
                </a:path>
              </a:pathLst>
            </a:custGeom>
            <a:solidFill>
              <a:srgbClr val="D4BFA9"/>
            </a:solidFill>
            <a:ln w="1982"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F2D84FF-9ABD-4B66-85D2-176E2ACFA7EE}"/>
                </a:ext>
              </a:extLst>
            </p:cNvPr>
            <p:cNvSpPr/>
            <p:nvPr/>
          </p:nvSpPr>
          <p:spPr>
            <a:xfrm>
              <a:off x="7756688" y="1457222"/>
              <a:ext cx="327019" cy="327019"/>
            </a:xfrm>
            <a:custGeom>
              <a:avLst/>
              <a:gdLst>
                <a:gd name="connsiteX0" fmla="*/ 327019 w 327019"/>
                <a:gd name="connsiteY0" fmla="*/ 163510 h 327019"/>
                <a:gd name="connsiteX1" fmla="*/ 163510 w 327019"/>
                <a:gd name="connsiteY1" fmla="*/ 327019 h 327019"/>
                <a:gd name="connsiteX2" fmla="*/ 0 w 327019"/>
                <a:gd name="connsiteY2" fmla="*/ 163510 h 327019"/>
                <a:gd name="connsiteX3" fmla="*/ 163510 w 327019"/>
                <a:gd name="connsiteY3" fmla="*/ 0 h 327019"/>
                <a:gd name="connsiteX4" fmla="*/ 327019 w 327019"/>
                <a:gd name="connsiteY4" fmla="*/ 163510 h 32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19" h="327019">
                  <a:moveTo>
                    <a:pt x="327019" y="163510"/>
                  </a:moveTo>
                  <a:cubicBezTo>
                    <a:pt x="327019" y="253813"/>
                    <a:pt x="253813" y="327019"/>
                    <a:pt x="163510" y="327019"/>
                  </a:cubicBezTo>
                  <a:cubicBezTo>
                    <a:pt x="73206" y="327019"/>
                    <a:pt x="0" y="253813"/>
                    <a:pt x="0" y="163510"/>
                  </a:cubicBezTo>
                  <a:cubicBezTo>
                    <a:pt x="0" y="73206"/>
                    <a:pt x="73206" y="0"/>
                    <a:pt x="163510" y="0"/>
                  </a:cubicBezTo>
                  <a:cubicBezTo>
                    <a:pt x="253813" y="0"/>
                    <a:pt x="327019" y="73206"/>
                    <a:pt x="327019" y="163510"/>
                  </a:cubicBezTo>
                  <a:close/>
                </a:path>
              </a:pathLst>
            </a:custGeom>
            <a:solidFill>
              <a:srgbClr val="EBDBCD"/>
            </a:solidFill>
            <a:ln w="1982" cap="flat">
              <a:noFill/>
              <a:prstDash val="solid"/>
              <a:miter/>
            </a:ln>
          </p:spPr>
          <p:txBody>
            <a:bodyPr rtlCol="0" anchor="ctr"/>
            <a:lstStyle/>
            <a:p>
              <a:endParaRPr lang="zh-CN" altLang="en-US"/>
            </a:p>
          </p:txBody>
        </p:sp>
        <p:grpSp>
          <p:nvGrpSpPr>
            <p:cNvPr id="24" name="图形 4">
              <a:extLst>
                <a:ext uri="{FF2B5EF4-FFF2-40B4-BE49-F238E27FC236}">
                  <a16:creationId xmlns:a16="http://schemas.microsoft.com/office/drawing/2014/main" xmlns="" id="{007CAF92-59FD-452A-B2B9-B0E753E23342}"/>
                </a:ext>
              </a:extLst>
            </p:cNvPr>
            <p:cNvGrpSpPr/>
            <p:nvPr/>
          </p:nvGrpSpPr>
          <p:grpSpPr>
            <a:xfrm>
              <a:off x="7517774" y="1608627"/>
              <a:ext cx="582403" cy="521682"/>
              <a:chOff x="7517774" y="1608627"/>
              <a:chExt cx="582403" cy="521682"/>
            </a:xfrm>
            <a:solidFill>
              <a:srgbClr val="110580"/>
            </a:solidFill>
          </p:grpSpPr>
          <p:sp>
            <p:nvSpPr>
              <p:cNvPr id="25" name="任意多边形: 形状 24">
                <a:extLst>
                  <a:ext uri="{FF2B5EF4-FFF2-40B4-BE49-F238E27FC236}">
                    <a16:creationId xmlns:a16="http://schemas.microsoft.com/office/drawing/2014/main" xmlns="" id="{E4E4F1DB-BBCD-4E74-BC9B-BF4C0AFB2D6E}"/>
                  </a:ext>
                </a:extLst>
              </p:cNvPr>
              <p:cNvSpPr/>
              <p:nvPr/>
            </p:nvSpPr>
            <p:spPr>
              <a:xfrm>
                <a:off x="8071692" y="1912122"/>
                <a:ext cx="28485" cy="36819"/>
              </a:xfrm>
              <a:custGeom>
                <a:avLst/>
                <a:gdLst>
                  <a:gd name="connsiteX0" fmla="*/ 3879 w 28485"/>
                  <a:gd name="connsiteY0" fmla="*/ 36820 h 36819"/>
                  <a:gd name="connsiteX1" fmla="*/ 308 w 28485"/>
                  <a:gd name="connsiteY1" fmla="*/ 34637 h 36819"/>
                  <a:gd name="connsiteX2" fmla="*/ 2094 w 28485"/>
                  <a:gd name="connsiteY2" fmla="*/ 29676 h 36819"/>
                  <a:gd name="connsiteX3" fmla="*/ 18960 w 28485"/>
                  <a:gd name="connsiteY3" fmla="*/ 22135 h 36819"/>
                  <a:gd name="connsiteX4" fmla="*/ 11420 w 28485"/>
                  <a:gd name="connsiteY4" fmla="*/ 5269 h 36819"/>
                  <a:gd name="connsiteX5" fmla="*/ 13206 w 28485"/>
                  <a:gd name="connsiteY5" fmla="*/ 308 h 36819"/>
                  <a:gd name="connsiteX6" fmla="*/ 18167 w 28485"/>
                  <a:gd name="connsiteY6" fmla="*/ 2094 h 36819"/>
                  <a:gd name="connsiteX7" fmla="*/ 28485 w 28485"/>
                  <a:gd name="connsiteY7" fmla="*/ 26104 h 36819"/>
                  <a:gd name="connsiteX8" fmla="*/ 4475 w 28485"/>
                  <a:gd name="connsiteY8" fmla="*/ 36423 h 36819"/>
                  <a:gd name="connsiteX9" fmla="*/ 3879 w 28485"/>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85" h="36819">
                    <a:moveTo>
                      <a:pt x="3879" y="36820"/>
                    </a:moveTo>
                    <a:cubicBezTo>
                      <a:pt x="2490" y="36820"/>
                      <a:pt x="1300" y="36026"/>
                      <a:pt x="308" y="34637"/>
                    </a:cubicBezTo>
                    <a:cubicBezTo>
                      <a:pt x="-486" y="32851"/>
                      <a:pt x="308" y="30668"/>
                      <a:pt x="2094" y="29676"/>
                    </a:cubicBezTo>
                    <a:lnTo>
                      <a:pt x="18960" y="22135"/>
                    </a:lnTo>
                    <a:lnTo>
                      <a:pt x="11420" y="5269"/>
                    </a:lnTo>
                    <a:cubicBezTo>
                      <a:pt x="10626" y="3483"/>
                      <a:pt x="11420" y="1300"/>
                      <a:pt x="13206" y="308"/>
                    </a:cubicBezTo>
                    <a:cubicBezTo>
                      <a:pt x="14992" y="-486"/>
                      <a:pt x="17175" y="308"/>
                      <a:pt x="18167" y="2094"/>
                    </a:cubicBezTo>
                    <a:lnTo>
                      <a:pt x="28485" y="26104"/>
                    </a:lnTo>
                    <a:lnTo>
                      <a:pt x="4475" y="36423"/>
                    </a:lnTo>
                    <a:cubicBezTo>
                      <a:pt x="4872" y="36820"/>
                      <a:pt x="4276" y="36820"/>
                      <a:pt x="3879" y="36820"/>
                    </a:cubicBezTo>
                    <a:close/>
                  </a:path>
                </a:pathLst>
              </a:custGeom>
              <a:solidFill>
                <a:srgbClr val="110580"/>
              </a:solidFill>
              <a:ln w="198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13A8DAB5-F084-460E-A9F4-4FF508DDD76A}"/>
                  </a:ext>
                </a:extLst>
              </p:cNvPr>
              <p:cNvSpPr/>
              <p:nvPr/>
            </p:nvSpPr>
            <p:spPr>
              <a:xfrm>
                <a:off x="7724234" y="1960143"/>
                <a:ext cx="311561" cy="140798"/>
              </a:xfrm>
              <a:custGeom>
                <a:avLst/>
                <a:gdLst>
                  <a:gd name="connsiteX0" fmla="*/ 3880 w 311561"/>
                  <a:gd name="connsiteY0" fmla="*/ 140799 h 140798"/>
                  <a:gd name="connsiteX1" fmla="*/ 308 w 311561"/>
                  <a:gd name="connsiteY1" fmla="*/ 138616 h 140798"/>
                  <a:gd name="connsiteX2" fmla="*/ 2094 w 311561"/>
                  <a:gd name="connsiteY2" fmla="*/ 133655 h 140798"/>
                  <a:gd name="connsiteX3" fmla="*/ 45749 w 311561"/>
                  <a:gd name="connsiteY3" fmla="*/ 114407 h 140798"/>
                  <a:gd name="connsiteX4" fmla="*/ 50710 w 311561"/>
                  <a:gd name="connsiteY4" fmla="*/ 116193 h 140798"/>
                  <a:gd name="connsiteX5" fmla="*/ 48924 w 311561"/>
                  <a:gd name="connsiteY5" fmla="*/ 121154 h 140798"/>
                  <a:gd name="connsiteX6" fmla="*/ 5269 w 311561"/>
                  <a:gd name="connsiteY6" fmla="*/ 140402 h 140798"/>
                  <a:gd name="connsiteX7" fmla="*/ 3880 w 311561"/>
                  <a:gd name="connsiteY7" fmla="*/ 140799 h 140798"/>
                  <a:gd name="connsiteX8" fmla="*/ 90794 w 311561"/>
                  <a:gd name="connsiteY8" fmla="*/ 102898 h 140798"/>
                  <a:gd name="connsiteX9" fmla="*/ 87222 w 311561"/>
                  <a:gd name="connsiteY9" fmla="*/ 100715 h 140798"/>
                  <a:gd name="connsiteX10" fmla="*/ 89008 w 311561"/>
                  <a:gd name="connsiteY10" fmla="*/ 95754 h 140798"/>
                  <a:gd name="connsiteX11" fmla="*/ 132663 w 311561"/>
                  <a:gd name="connsiteY11" fmla="*/ 76506 h 140798"/>
                  <a:gd name="connsiteX12" fmla="*/ 137624 w 311561"/>
                  <a:gd name="connsiteY12" fmla="*/ 78292 h 140798"/>
                  <a:gd name="connsiteX13" fmla="*/ 135838 w 311561"/>
                  <a:gd name="connsiteY13" fmla="*/ 83253 h 140798"/>
                  <a:gd name="connsiteX14" fmla="*/ 92183 w 311561"/>
                  <a:gd name="connsiteY14" fmla="*/ 102501 h 140798"/>
                  <a:gd name="connsiteX15" fmla="*/ 90794 w 311561"/>
                  <a:gd name="connsiteY15" fmla="*/ 102898 h 140798"/>
                  <a:gd name="connsiteX16" fmla="*/ 177708 w 311561"/>
                  <a:gd name="connsiteY16" fmla="*/ 64997 h 140798"/>
                  <a:gd name="connsiteX17" fmla="*/ 174136 w 311561"/>
                  <a:gd name="connsiteY17" fmla="*/ 62814 h 140798"/>
                  <a:gd name="connsiteX18" fmla="*/ 175922 w 311561"/>
                  <a:gd name="connsiteY18" fmla="*/ 57854 h 140798"/>
                  <a:gd name="connsiteX19" fmla="*/ 219577 w 311561"/>
                  <a:gd name="connsiteY19" fmla="*/ 38605 h 140798"/>
                  <a:gd name="connsiteX20" fmla="*/ 224538 w 311561"/>
                  <a:gd name="connsiteY20" fmla="*/ 40391 h 140798"/>
                  <a:gd name="connsiteX21" fmla="*/ 222752 w 311561"/>
                  <a:gd name="connsiteY21" fmla="*/ 45352 h 140798"/>
                  <a:gd name="connsiteX22" fmla="*/ 179097 w 311561"/>
                  <a:gd name="connsiteY22" fmla="*/ 64600 h 140798"/>
                  <a:gd name="connsiteX23" fmla="*/ 177708 w 311561"/>
                  <a:gd name="connsiteY23" fmla="*/ 64997 h 140798"/>
                  <a:gd name="connsiteX24" fmla="*/ 264423 w 311561"/>
                  <a:gd name="connsiteY24" fmla="*/ 26699 h 140798"/>
                  <a:gd name="connsiteX25" fmla="*/ 260851 w 311561"/>
                  <a:gd name="connsiteY25" fmla="*/ 24517 h 140798"/>
                  <a:gd name="connsiteX26" fmla="*/ 262637 w 311561"/>
                  <a:gd name="connsiteY26" fmla="*/ 19556 h 140798"/>
                  <a:gd name="connsiteX27" fmla="*/ 306293 w 311561"/>
                  <a:gd name="connsiteY27" fmla="*/ 308 h 140798"/>
                  <a:gd name="connsiteX28" fmla="*/ 311254 w 311561"/>
                  <a:gd name="connsiteY28" fmla="*/ 2094 h 140798"/>
                  <a:gd name="connsiteX29" fmla="*/ 309468 w 311561"/>
                  <a:gd name="connsiteY29" fmla="*/ 7054 h 140798"/>
                  <a:gd name="connsiteX30" fmla="*/ 265812 w 311561"/>
                  <a:gd name="connsiteY30" fmla="*/ 26303 h 140798"/>
                  <a:gd name="connsiteX31" fmla="*/ 264423 w 311561"/>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1561"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504" y="117979"/>
                      <a:pt x="50710" y="120162"/>
                      <a:pt x="48924" y="121154"/>
                    </a:cubicBezTo>
                    <a:lnTo>
                      <a:pt x="5269" y="140402"/>
                    </a:lnTo>
                    <a:cubicBezTo>
                      <a:pt x="4673" y="140799"/>
                      <a:pt x="4276" y="140799"/>
                      <a:pt x="3880" y="140799"/>
                    </a:cubicBezTo>
                    <a:close/>
                    <a:moveTo>
                      <a:pt x="90794" y="102898"/>
                    </a:moveTo>
                    <a:cubicBezTo>
                      <a:pt x="89405" y="102898"/>
                      <a:pt x="88214" y="102104"/>
                      <a:pt x="87222" y="100715"/>
                    </a:cubicBezTo>
                    <a:cubicBezTo>
                      <a:pt x="86428" y="98929"/>
                      <a:pt x="87222" y="96747"/>
                      <a:pt x="89008" y="95754"/>
                    </a:cubicBezTo>
                    <a:lnTo>
                      <a:pt x="132663" y="76506"/>
                    </a:lnTo>
                    <a:cubicBezTo>
                      <a:pt x="134449" y="75713"/>
                      <a:pt x="136632" y="76506"/>
                      <a:pt x="137624" y="78292"/>
                    </a:cubicBezTo>
                    <a:cubicBezTo>
                      <a:pt x="138418" y="80078"/>
                      <a:pt x="137624" y="82261"/>
                      <a:pt x="135838" y="83253"/>
                    </a:cubicBezTo>
                    <a:lnTo>
                      <a:pt x="92183" y="102501"/>
                    </a:lnTo>
                    <a:cubicBezTo>
                      <a:pt x="91587" y="102898"/>
                      <a:pt x="91190" y="102898"/>
                      <a:pt x="90794" y="102898"/>
                    </a:cubicBezTo>
                    <a:close/>
                    <a:moveTo>
                      <a:pt x="177708" y="64997"/>
                    </a:moveTo>
                    <a:cubicBezTo>
                      <a:pt x="176319" y="64997"/>
                      <a:pt x="175128" y="64203"/>
                      <a:pt x="174136" y="62814"/>
                    </a:cubicBezTo>
                    <a:cubicBezTo>
                      <a:pt x="173342" y="61028"/>
                      <a:pt x="174136" y="58846"/>
                      <a:pt x="175922" y="57854"/>
                    </a:cubicBezTo>
                    <a:lnTo>
                      <a:pt x="219577" y="38605"/>
                    </a:lnTo>
                    <a:cubicBezTo>
                      <a:pt x="221363" y="37812"/>
                      <a:pt x="223546" y="38605"/>
                      <a:pt x="224538" y="40391"/>
                    </a:cubicBezTo>
                    <a:cubicBezTo>
                      <a:pt x="225530" y="42177"/>
                      <a:pt x="224538" y="44360"/>
                      <a:pt x="222752" y="45352"/>
                    </a:cubicBezTo>
                    <a:lnTo>
                      <a:pt x="179097" y="64600"/>
                    </a:lnTo>
                    <a:cubicBezTo>
                      <a:pt x="178501" y="64997"/>
                      <a:pt x="178104" y="64997"/>
                      <a:pt x="177708" y="64997"/>
                    </a:cubicBezTo>
                    <a:close/>
                    <a:moveTo>
                      <a:pt x="264423" y="26699"/>
                    </a:moveTo>
                    <a:cubicBezTo>
                      <a:pt x="263034" y="26699"/>
                      <a:pt x="261844" y="25906"/>
                      <a:pt x="260851" y="24517"/>
                    </a:cubicBezTo>
                    <a:cubicBezTo>
                      <a:pt x="260058" y="22731"/>
                      <a:pt x="260851" y="20548"/>
                      <a:pt x="262637" y="19556"/>
                    </a:cubicBezTo>
                    <a:lnTo>
                      <a:pt x="306293" y="308"/>
                    </a:lnTo>
                    <a:cubicBezTo>
                      <a:pt x="308079" y="-486"/>
                      <a:pt x="310261" y="308"/>
                      <a:pt x="311254" y="2094"/>
                    </a:cubicBezTo>
                    <a:cubicBezTo>
                      <a:pt x="312047" y="3880"/>
                      <a:pt x="311254" y="6062"/>
                      <a:pt x="309468" y="7054"/>
                    </a:cubicBezTo>
                    <a:lnTo>
                      <a:pt x="265812" y="26303"/>
                    </a:lnTo>
                    <a:cubicBezTo>
                      <a:pt x="265415" y="26699"/>
                      <a:pt x="265019" y="26699"/>
                      <a:pt x="264423" y="26699"/>
                    </a:cubicBezTo>
                    <a:close/>
                  </a:path>
                </a:pathLst>
              </a:custGeom>
              <a:solidFill>
                <a:srgbClr val="110580"/>
              </a:solidFill>
              <a:ln w="198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4A8DEBC1-FD7F-4220-94B8-8C56B925110E}"/>
                  </a:ext>
                </a:extLst>
              </p:cNvPr>
              <p:cNvSpPr/>
              <p:nvPr/>
            </p:nvSpPr>
            <p:spPr>
              <a:xfrm>
                <a:off x="7651607" y="2101031"/>
                <a:ext cx="36730" cy="29279"/>
              </a:xfrm>
              <a:custGeom>
                <a:avLst/>
                <a:gdLst>
                  <a:gd name="connsiteX0" fmla="*/ 10626 w 36730"/>
                  <a:gd name="connsiteY0" fmla="*/ 29279 h 29279"/>
                  <a:gd name="connsiteX1" fmla="*/ 308 w 36730"/>
                  <a:gd name="connsiteY1" fmla="*/ 5269 h 29279"/>
                  <a:gd name="connsiteX2" fmla="*/ 2094 w 36730"/>
                  <a:gd name="connsiteY2" fmla="*/ 308 h 29279"/>
                  <a:gd name="connsiteX3" fmla="*/ 7054 w 36730"/>
                  <a:gd name="connsiteY3" fmla="*/ 2094 h 29279"/>
                  <a:gd name="connsiteX4" fmla="*/ 14595 w 36730"/>
                  <a:gd name="connsiteY4" fmla="*/ 18960 h 29279"/>
                  <a:gd name="connsiteX5" fmla="*/ 31462 w 36730"/>
                  <a:gd name="connsiteY5" fmla="*/ 11420 h 29279"/>
                  <a:gd name="connsiteX6" fmla="*/ 36423 w 36730"/>
                  <a:gd name="connsiteY6" fmla="*/ 13206 h 29279"/>
                  <a:gd name="connsiteX7" fmla="*/ 34637 w 36730"/>
                  <a:gd name="connsiteY7" fmla="*/ 18167 h 29279"/>
                  <a:gd name="connsiteX8" fmla="*/ 10626 w 36730"/>
                  <a:gd name="connsiteY8" fmla="*/ 29279 h 2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30" h="29279">
                    <a:moveTo>
                      <a:pt x="10626" y="29279"/>
                    </a:moveTo>
                    <a:lnTo>
                      <a:pt x="308" y="5269"/>
                    </a:lnTo>
                    <a:cubicBezTo>
                      <a:pt x="-486" y="3483"/>
                      <a:pt x="308" y="1300"/>
                      <a:pt x="2094" y="308"/>
                    </a:cubicBezTo>
                    <a:cubicBezTo>
                      <a:pt x="3879" y="-486"/>
                      <a:pt x="6062" y="308"/>
                      <a:pt x="7054" y="2094"/>
                    </a:cubicBezTo>
                    <a:lnTo>
                      <a:pt x="14595" y="18960"/>
                    </a:lnTo>
                    <a:lnTo>
                      <a:pt x="31462" y="11420"/>
                    </a:lnTo>
                    <a:cubicBezTo>
                      <a:pt x="33248" y="10626"/>
                      <a:pt x="35430" y="11420"/>
                      <a:pt x="36423" y="13206"/>
                    </a:cubicBezTo>
                    <a:cubicBezTo>
                      <a:pt x="37216" y="14992"/>
                      <a:pt x="36423" y="17175"/>
                      <a:pt x="34637" y="18167"/>
                    </a:cubicBezTo>
                    <a:lnTo>
                      <a:pt x="10626" y="29279"/>
                    </a:lnTo>
                    <a:close/>
                  </a:path>
                </a:pathLst>
              </a:custGeom>
              <a:solidFill>
                <a:srgbClr val="110580"/>
              </a:solidFill>
              <a:ln w="198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86D98A95-5909-4255-87DE-05FA2E533243}"/>
                  </a:ext>
                </a:extLst>
              </p:cNvPr>
              <p:cNvSpPr/>
              <p:nvPr/>
            </p:nvSpPr>
            <p:spPr>
              <a:xfrm>
                <a:off x="7545048" y="1858743"/>
                <a:ext cx="96062" cy="209655"/>
              </a:xfrm>
              <a:custGeom>
                <a:avLst/>
                <a:gdLst>
                  <a:gd name="connsiteX0" fmla="*/ 92579 w 96062"/>
                  <a:gd name="connsiteY0" fmla="*/ 209655 h 209655"/>
                  <a:gd name="connsiteX1" fmla="*/ 89008 w 96062"/>
                  <a:gd name="connsiteY1" fmla="*/ 207473 h 209655"/>
                  <a:gd name="connsiteX2" fmla="*/ 71149 w 96062"/>
                  <a:gd name="connsiteY2" fmla="*/ 166992 h 209655"/>
                  <a:gd name="connsiteX3" fmla="*/ 72934 w 96062"/>
                  <a:gd name="connsiteY3" fmla="*/ 162031 h 209655"/>
                  <a:gd name="connsiteX4" fmla="*/ 77895 w 96062"/>
                  <a:gd name="connsiteY4" fmla="*/ 163817 h 209655"/>
                  <a:gd name="connsiteX5" fmla="*/ 95754 w 96062"/>
                  <a:gd name="connsiteY5" fmla="*/ 204298 h 209655"/>
                  <a:gd name="connsiteX6" fmla="*/ 93968 w 96062"/>
                  <a:gd name="connsiteY6" fmla="*/ 209259 h 209655"/>
                  <a:gd name="connsiteX7" fmla="*/ 92579 w 96062"/>
                  <a:gd name="connsiteY7" fmla="*/ 209655 h 209655"/>
                  <a:gd name="connsiteX8" fmla="*/ 57060 w 96062"/>
                  <a:gd name="connsiteY8" fmla="*/ 128496 h 209655"/>
                  <a:gd name="connsiteX9" fmla="*/ 53488 w 96062"/>
                  <a:gd name="connsiteY9" fmla="*/ 126313 h 209655"/>
                  <a:gd name="connsiteX10" fmla="*/ 35629 w 96062"/>
                  <a:gd name="connsiteY10" fmla="*/ 85833 h 209655"/>
                  <a:gd name="connsiteX11" fmla="*/ 37415 w 96062"/>
                  <a:gd name="connsiteY11" fmla="*/ 80872 h 209655"/>
                  <a:gd name="connsiteX12" fmla="*/ 42376 w 96062"/>
                  <a:gd name="connsiteY12" fmla="*/ 82658 h 209655"/>
                  <a:gd name="connsiteX13" fmla="*/ 60235 w 96062"/>
                  <a:gd name="connsiteY13" fmla="*/ 123138 h 209655"/>
                  <a:gd name="connsiteX14" fmla="*/ 58449 w 96062"/>
                  <a:gd name="connsiteY14" fmla="*/ 128099 h 209655"/>
                  <a:gd name="connsiteX15" fmla="*/ 57060 w 96062"/>
                  <a:gd name="connsiteY15" fmla="*/ 128496 h 209655"/>
                  <a:gd name="connsiteX16" fmla="*/ 21739 w 96062"/>
                  <a:gd name="connsiteY16" fmla="*/ 47932 h 209655"/>
                  <a:gd name="connsiteX17" fmla="*/ 18167 w 96062"/>
                  <a:gd name="connsiteY17" fmla="*/ 45749 h 209655"/>
                  <a:gd name="connsiteX18" fmla="*/ 308 w 96062"/>
                  <a:gd name="connsiteY18" fmla="*/ 5269 h 209655"/>
                  <a:gd name="connsiteX19" fmla="*/ 2094 w 96062"/>
                  <a:gd name="connsiteY19" fmla="*/ 308 h 209655"/>
                  <a:gd name="connsiteX20" fmla="*/ 7054 w 96062"/>
                  <a:gd name="connsiteY20" fmla="*/ 2094 h 209655"/>
                  <a:gd name="connsiteX21" fmla="*/ 24913 w 96062"/>
                  <a:gd name="connsiteY21" fmla="*/ 42574 h 209655"/>
                  <a:gd name="connsiteX22" fmla="*/ 23128 w 96062"/>
                  <a:gd name="connsiteY22" fmla="*/ 47535 h 209655"/>
                  <a:gd name="connsiteX23" fmla="*/ 21739 w 96062"/>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062" h="209655">
                    <a:moveTo>
                      <a:pt x="92579" y="209655"/>
                    </a:moveTo>
                    <a:cubicBezTo>
                      <a:pt x="91190" y="209655"/>
                      <a:pt x="90000" y="208862"/>
                      <a:pt x="89008" y="207473"/>
                    </a:cubicBezTo>
                    <a:lnTo>
                      <a:pt x="71149" y="166992"/>
                    </a:lnTo>
                    <a:cubicBezTo>
                      <a:pt x="70355" y="165206"/>
                      <a:pt x="71149" y="163023"/>
                      <a:pt x="72934" y="162031"/>
                    </a:cubicBezTo>
                    <a:cubicBezTo>
                      <a:pt x="74720" y="161238"/>
                      <a:pt x="76903" y="162031"/>
                      <a:pt x="77895" y="163817"/>
                    </a:cubicBezTo>
                    <a:lnTo>
                      <a:pt x="95754" y="204298"/>
                    </a:lnTo>
                    <a:cubicBezTo>
                      <a:pt x="96548" y="206084"/>
                      <a:pt x="95754" y="208266"/>
                      <a:pt x="93968" y="209259"/>
                    </a:cubicBezTo>
                    <a:cubicBezTo>
                      <a:pt x="93572" y="209259"/>
                      <a:pt x="92976" y="209655"/>
                      <a:pt x="92579" y="209655"/>
                    </a:cubicBezTo>
                    <a:close/>
                    <a:moveTo>
                      <a:pt x="57060" y="128496"/>
                    </a:moveTo>
                    <a:cubicBezTo>
                      <a:pt x="55671" y="128496"/>
                      <a:pt x="54480" y="127702"/>
                      <a:pt x="53488" y="126313"/>
                    </a:cubicBezTo>
                    <a:lnTo>
                      <a:pt x="35629" y="85833"/>
                    </a:lnTo>
                    <a:cubicBezTo>
                      <a:pt x="34835" y="84047"/>
                      <a:pt x="35629" y="81864"/>
                      <a:pt x="37415" y="80872"/>
                    </a:cubicBezTo>
                    <a:cubicBezTo>
                      <a:pt x="39201" y="80078"/>
                      <a:pt x="41384" y="80872"/>
                      <a:pt x="42376" y="82658"/>
                    </a:cubicBezTo>
                    <a:lnTo>
                      <a:pt x="60235" y="123138"/>
                    </a:lnTo>
                    <a:cubicBezTo>
                      <a:pt x="61028" y="124924"/>
                      <a:pt x="60235" y="127107"/>
                      <a:pt x="58449" y="128099"/>
                    </a:cubicBezTo>
                    <a:cubicBezTo>
                      <a:pt x="58250" y="128496"/>
                      <a:pt x="57457" y="128496"/>
                      <a:pt x="57060" y="128496"/>
                    </a:cubicBezTo>
                    <a:close/>
                    <a:moveTo>
                      <a:pt x="21739" y="47932"/>
                    </a:moveTo>
                    <a:cubicBezTo>
                      <a:pt x="20350" y="47932"/>
                      <a:pt x="19159" y="47138"/>
                      <a:pt x="18167" y="45749"/>
                    </a:cubicBezTo>
                    <a:lnTo>
                      <a:pt x="308" y="5269"/>
                    </a:lnTo>
                    <a:cubicBezTo>
                      <a:pt x="-486" y="3483"/>
                      <a:pt x="308" y="1300"/>
                      <a:pt x="2094" y="308"/>
                    </a:cubicBezTo>
                    <a:cubicBezTo>
                      <a:pt x="3879" y="-486"/>
                      <a:pt x="6062" y="308"/>
                      <a:pt x="7054" y="2094"/>
                    </a:cubicBezTo>
                    <a:lnTo>
                      <a:pt x="24913" y="42574"/>
                    </a:lnTo>
                    <a:cubicBezTo>
                      <a:pt x="25707" y="44360"/>
                      <a:pt x="24913" y="46543"/>
                      <a:pt x="23128" y="47535"/>
                    </a:cubicBezTo>
                    <a:cubicBezTo>
                      <a:pt x="22731"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777B4EFD-6635-4A89-8D3E-282CA8775841}"/>
                  </a:ext>
                </a:extLst>
              </p:cNvPr>
              <p:cNvSpPr/>
              <p:nvPr/>
            </p:nvSpPr>
            <p:spPr>
              <a:xfrm>
                <a:off x="7517774" y="1789291"/>
                <a:ext cx="29279" cy="36819"/>
              </a:xfrm>
              <a:custGeom>
                <a:avLst/>
                <a:gdLst>
                  <a:gd name="connsiteX0" fmla="*/ 13890 w 29279"/>
                  <a:gd name="connsiteY0" fmla="*/ 36820 h 36819"/>
                  <a:gd name="connsiteX1" fmla="*/ 10319 w 29279"/>
                  <a:gd name="connsiteY1" fmla="*/ 34637 h 36819"/>
                  <a:gd name="connsiteX2" fmla="*/ 0 w 29279"/>
                  <a:gd name="connsiteY2" fmla="*/ 10626 h 36819"/>
                  <a:gd name="connsiteX3" fmla="*/ 24011 w 29279"/>
                  <a:gd name="connsiteY3" fmla="*/ 308 h 36819"/>
                  <a:gd name="connsiteX4" fmla="*/ 28971 w 29279"/>
                  <a:gd name="connsiteY4" fmla="*/ 2094 h 36819"/>
                  <a:gd name="connsiteX5" fmla="*/ 27185 w 29279"/>
                  <a:gd name="connsiteY5" fmla="*/ 7054 h 36819"/>
                  <a:gd name="connsiteX6" fmla="*/ 10319 w 29279"/>
                  <a:gd name="connsiteY6" fmla="*/ 14595 h 36819"/>
                  <a:gd name="connsiteX7" fmla="*/ 17859 w 29279"/>
                  <a:gd name="connsiteY7" fmla="*/ 31462 h 36819"/>
                  <a:gd name="connsiteX8" fmla="*/ 16073 w 29279"/>
                  <a:gd name="connsiteY8" fmla="*/ 36423 h 36819"/>
                  <a:gd name="connsiteX9" fmla="*/ 13890 w 29279"/>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79" h="36819">
                    <a:moveTo>
                      <a:pt x="13890" y="36820"/>
                    </a:moveTo>
                    <a:cubicBezTo>
                      <a:pt x="12501" y="36820"/>
                      <a:pt x="11311" y="36026"/>
                      <a:pt x="10319" y="34637"/>
                    </a:cubicBezTo>
                    <a:lnTo>
                      <a:pt x="0" y="10626"/>
                    </a:lnTo>
                    <a:lnTo>
                      <a:pt x="24011" y="308"/>
                    </a:lnTo>
                    <a:cubicBezTo>
                      <a:pt x="25796" y="-486"/>
                      <a:pt x="27979" y="308"/>
                      <a:pt x="28971" y="2094"/>
                    </a:cubicBezTo>
                    <a:cubicBezTo>
                      <a:pt x="29765" y="3880"/>
                      <a:pt x="28971" y="6062"/>
                      <a:pt x="27185" y="7054"/>
                    </a:cubicBezTo>
                    <a:lnTo>
                      <a:pt x="10319" y="14595"/>
                    </a:lnTo>
                    <a:lnTo>
                      <a:pt x="17859" y="31462"/>
                    </a:lnTo>
                    <a:cubicBezTo>
                      <a:pt x="18653" y="33248"/>
                      <a:pt x="17859" y="35430"/>
                      <a:pt x="16073" y="36423"/>
                    </a:cubicBezTo>
                    <a:cubicBezTo>
                      <a:pt x="14684" y="36820"/>
                      <a:pt x="14287" y="36820"/>
                      <a:pt x="13890" y="36820"/>
                    </a:cubicBezTo>
                    <a:close/>
                  </a:path>
                </a:pathLst>
              </a:custGeom>
              <a:solidFill>
                <a:srgbClr val="110580"/>
              </a:solidFill>
              <a:ln w="198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3B49A775-202D-4592-A5CA-8F2C2945EEDE}"/>
                  </a:ext>
                </a:extLst>
              </p:cNvPr>
              <p:cNvSpPr/>
              <p:nvPr/>
            </p:nvSpPr>
            <p:spPr>
              <a:xfrm>
                <a:off x="7582552" y="1637092"/>
                <a:ext cx="312156" cy="140798"/>
              </a:xfrm>
              <a:custGeom>
                <a:avLst/>
                <a:gdLst>
                  <a:gd name="connsiteX0" fmla="*/ 3880 w 312156"/>
                  <a:gd name="connsiteY0" fmla="*/ 140799 h 140798"/>
                  <a:gd name="connsiteX1" fmla="*/ 308 w 312156"/>
                  <a:gd name="connsiteY1" fmla="*/ 138616 h 140798"/>
                  <a:gd name="connsiteX2" fmla="*/ 2094 w 312156"/>
                  <a:gd name="connsiteY2" fmla="*/ 133655 h 140798"/>
                  <a:gd name="connsiteX3" fmla="*/ 45749 w 312156"/>
                  <a:gd name="connsiteY3" fmla="*/ 114407 h 140798"/>
                  <a:gd name="connsiteX4" fmla="*/ 50710 w 312156"/>
                  <a:gd name="connsiteY4" fmla="*/ 116193 h 140798"/>
                  <a:gd name="connsiteX5" fmla="*/ 48924 w 312156"/>
                  <a:gd name="connsiteY5" fmla="*/ 121154 h 140798"/>
                  <a:gd name="connsiteX6" fmla="*/ 5269 w 312156"/>
                  <a:gd name="connsiteY6" fmla="*/ 140402 h 140798"/>
                  <a:gd name="connsiteX7" fmla="*/ 3880 w 312156"/>
                  <a:gd name="connsiteY7" fmla="*/ 140799 h 140798"/>
                  <a:gd name="connsiteX8" fmla="*/ 90794 w 312156"/>
                  <a:gd name="connsiteY8" fmla="*/ 102501 h 140798"/>
                  <a:gd name="connsiteX9" fmla="*/ 87222 w 312156"/>
                  <a:gd name="connsiteY9" fmla="*/ 100318 h 140798"/>
                  <a:gd name="connsiteX10" fmla="*/ 89008 w 312156"/>
                  <a:gd name="connsiteY10" fmla="*/ 95358 h 140798"/>
                  <a:gd name="connsiteX11" fmla="*/ 132663 w 312156"/>
                  <a:gd name="connsiteY11" fmla="*/ 76109 h 140798"/>
                  <a:gd name="connsiteX12" fmla="*/ 137624 w 312156"/>
                  <a:gd name="connsiteY12" fmla="*/ 77895 h 140798"/>
                  <a:gd name="connsiteX13" fmla="*/ 135838 w 312156"/>
                  <a:gd name="connsiteY13" fmla="*/ 82856 h 140798"/>
                  <a:gd name="connsiteX14" fmla="*/ 92183 w 312156"/>
                  <a:gd name="connsiteY14" fmla="*/ 102104 h 140798"/>
                  <a:gd name="connsiteX15" fmla="*/ 90794 w 312156"/>
                  <a:gd name="connsiteY15" fmla="*/ 102501 h 140798"/>
                  <a:gd name="connsiteX16" fmla="*/ 177708 w 312156"/>
                  <a:gd name="connsiteY16" fmla="*/ 64600 h 140798"/>
                  <a:gd name="connsiteX17" fmla="*/ 174136 w 312156"/>
                  <a:gd name="connsiteY17" fmla="*/ 62417 h 140798"/>
                  <a:gd name="connsiteX18" fmla="*/ 175922 w 312156"/>
                  <a:gd name="connsiteY18" fmla="*/ 57457 h 140798"/>
                  <a:gd name="connsiteX19" fmla="*/ 219577 w 312156"/>
                  <a:gd name="connsiteY19" fmla="*/ 38209 h 140798"/>
                  <a:gd name="connsiteX20" fmla="*/ 224538 w 312156"/>
                  <a:gd name="connsiteY20" fmla="*/ 39994 h 140798"/>
                  <a:gd name="connsiteX21" fmla="*/ 222752 w 312156"/>
                  <a:gd name="connsiteY21" fmla="*/ 44955 h 140798"/>
                  <a:gd name="connsiteX22" fmla="*/ 179097 w 312156"/>
                  <a:gd name="connsiteY22" fmla="*/ 64203 h 140798"/>
                  <a:gd name="connsiteX23" fmla="*/ 177708 w 312156"/>
                  <a:gd name="connsiteY23" fmla="*/ 64600 h 140798"/>
                  <a:gd name="connsiteX24" fmla="*/ 265018 w 312156"/>
                  <a:gd name="connsiteY24" fmla="*/ 26699 h 140798"/>
                  <a:gd name="connsiteX25" fmla="*/ 261447 w 312156"/>
                  <a:gd name="connsiteY25" fmla="*/ 24517 h 140798"/>
                  <a:gd name="connsiteX26" fmla="*/ 263233 w 312156"/>
                  <a:gd name="connsiteY26" fmla="*/ 19556 h 140798"/>
                  <a:gd name="connsiteX27" fmla="*/ 306888 w 312156"/>
                  <a:gd name="connsiteY27" fmla="*/ 308 h 140798"/>
                  <a:gd name="connsiteX28" fmla="*/ 311849 w 312156"/>
                  <a:gd name="connsiteY28" fmla="*/ 2094 h 140798"/>
                  <a:gd name="connsiteX29" fmla="*/ 310063 w 312156"/>
                  <a:gd name="connsiteY29" fmla="*/ 7054 h 140798"/>
                  <a:gd name="connsiteX30" fmla="*/ 266408 w 312156"/>
                  <a:gd name="connsiteY30" fmla="*/ 26303 h 140798"/>
                  <a:gd name="connsiteX31" fmla="*/ 265018 w 312156"/>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156"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702" y="117979"/>
                      <a:pt x="50710" y="120162"/>
                      <a:pt x="48924" y="121154"/>
                    </a:cubicBezTo>
                    <a:lnTo>
                      <a:pt x="5269" y="140402"/>
                    </a:lnTo>
                    <a:cubicBezTo>
                      <a:pt x="5269" y="140402"/>
                      <a:pt x="4276" y="140799"/>
                      <a:pt x="3880" y="140799"/>
                    </a:cubicBezTo>
                    <a:close/>
                    <a:moveTo>
                      <a:pt x="90794" y="102501"/>
                    </a:moveTo>
                    <a:cubicBezTo>
                      <a:pt x="89404" y="102501"/>
                      <a:pt x="88214" y="101707"/>
                      <a:pt x="87222" y="100318"/>
                    </a:cubicBezTo>
                    <a:cubicBezTo>
                      <a:pt x="86428" y="98532"/>
                      <a:pt x="87222" y="96350"/>
                      <a:pt x="89008" y="95358"/>
                    </a:cubicBezTo>
                    <a:lnTo>
                      <a:pt x="132663" y="76109"/>
                    </a:lnTo>
                    <a:cubicBezTo>
                      <a:pt x="134449" y="75316"/>
                      <a:pt x="136632" y="76109"/>
                      <a:pt x="137624" y="77895"/>
                    </a:cubicBezTo>
                    <a:cubicBezTo>
                      <a:pt x="138418" y="79681"/>
                      <a:pt x="137624" y="81864"/>
                      <a:pt x="135838" y="82856"/>
                    </a:cubicBezTo>
                    <a:lnTo>
                      <a:pt x="92183" y="102104"/>
                    </a:lnTo>
                    <a:cubicBezTo>
                      <a:pt x="92183" y="102501"/>
                      <a:pt x="91190" y="102501"/>
                      <a:pt x="90794" y="102501"/>
                    </a:cubicBezTo>
                    <a:close/>
                    <a:moveTo>
                      <a:pt x="177708" y="64600"/>
                    </a:moveTo>
                    <a:cubicBezTo>
                      <a:pt x="176319" y="64600"/>
                      <a:pt x="175128" y="63807"/>
                      <a:pt x="174136" y="62417"/>
                    </a:cubicBezTo>
                    <a:cubicBezTo>
                      <a:pt x="173342" y="60632"/>
                      <a:pt x="174136" y="58449"/>
                      <a:pt x="175922" y="57457"/>
                    </a:cubicBezTo>
                    <a:lnTo>
                      <a:pt x="219577" y="38209"/>
                    </a:lnTo>
                    <a:cubicBezTo>
                      <a:pt x="221363" y="37415"/>
                      <a:pt x="223546" y="38209"/>
                      <a:pt x="224538" y="39994"/>
                    </a:cubicBezTo>
                    <a:cubicBezTo>
                      <a:pt x="225332" y="41780"/>
                      <a:pt x="224538" y="43963"/>
                      <a:pt x="222752" y="44955"/>
                    </a:cubicBezTo>
                    <a:lnTo>
                      <a:pt x="179097" y="64203"/>
                    </a:lnTo>
                    <a:cubicBezTo>
                      <a:pt x="178898" y="64600"/>
                      <a:pt x="178501" y="64600"/>
                      <a:pt x="177708" y="64600"/>
                    </a:cubicBezTo>
                    <a:close/>
                    <a:moveTo>
                      <a:pt x="265018" y="26699"/>
                    </a:moveTo>
                    <a:cubicBezTo>
                      <a:pt x="263629" y="26699"/>
                      <a:pt x="262439" y="25906"/>
                      <a:pt x="261447" y="24517"/>
                    </a:cubicBezTo>
                    <a:cubicBezTo>
                      <a:pt x="260653" y="22731"/>
                      <a:pt x="261447" y="20548"/>
                      <a:pt x="263233" y="19556"/>
                    </a:cubicBezTo>
                    <a:lnTo>
                      <a:pt x="306888" y="308"/>
                    </a:lnTo>
                    <a:cubicBezTo>
                      <a:pt x="308674" y="-486"/>
                      <a:pt x="310857" y="308"/>
                      <a:pt x="311849" y="2094"/>
                    </a:cubicBezTo>
                    <a:cubicBezTo>
                      <a:pt x="312643" y="3879"/>
                      <a:pt x="311849" y="6062"/>
                      <a:pt x="310063" y="7054"/>
                    </a:cubicBezTo>
                    <a:lnTo>
                      <a:pt x="266408" y="26303"/>
                    </a:lnTo>
                    <a:cubicBezTo>
                      <a:pt x="265812" y="26303"/>
                      <a:pt x="265415" y="26699"/>
                      <a:pt x="265018" y="26699"/>
                    </a:cubicBezTo>
                    <a:close/>
                  </a:path>
                </a:pathLst>
              </a:custGeom>
              <a:solidFill>
                <a:srgbClr val="110580"/>
              </a:solidFill>
              <a:ln w="198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0D9E27F9-CA31-464F-A087-33A283FE1F59}"/>
                  </a:ext>
                </a:extLst>
              </p:cNvPr>
              <p:cNvSpPr/>
              <p:nvPr/>
            </p:nvSpPr>
            <p:spPr>
              <a:xfrm>
                <a:off x="7930520" y="1608627"/>
                <a:ext cx="36815" cy="28971"/>
              </a:xfrm>
              <a:custGeom>
                <a:avLst/>
                <a:gdLst>
                  <a:gd name="connsiteX0" fmla="*/ 33333 w 36815"/>
                  <a:gd name="connsiteY0" fmla="*/ 28574 h 28971"/>
                  <a:gd name="connsiteX1" fmla="*/ 29761 w 36815"/>
                  <a:gd name="connsiteY1" fmla="*/ 26392 h 28971"/>
                  <a:gd name="connsiteX2" fmla="*/ 22221 w 36815"/>
                  <a:gd name="connsiteY2" fmla="*/ 9525 h 28971"/>
                  <a:gd name="connsiteX3" fmla="*/ 5354 w 36815"/>
                  <a:gd name="connsiteY3" fmla="*/ 17065 h 28971"/>
                  <a:gd name="connsiteX4" fmla="*/ 393 w 36815"/>
                  <a:gd name="connsiteY4" fmla="*/ 15279 h 28971"/>
                  <a:gd name="connsiteX5" fmla="*/ 2179 w 36815"/>
                  <a:gd name="connsiteY5" fmla="*/ 10319 h 28971"/>
                  <a:gd name="connsiteX6" fmla="*/ 26190 w 36815"/>
                  <a:gd name="connsiteY6" fmla="*/ 0 h 28971"/>
                  <a:gd name="connsiteX7" fmla="*/ 36508 w 36815"/>
                  <a:gd name="connsiteY7" fmla="*/ 24011 h 28971"/>
                  <a:gd name="connsiteX8" fmla="*/ 34722 w 36815"/>
                  <a:gd name="connsiteY8" fmla="*/ 28971 h 28971"/>
                  <a:gd name="connsiteX9" fmla="*/ 33333 w 36815"/>
                  <a:gd name="connsiteY9" fmla="*/ 28574 h 2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15" h="28971">
                    <a:moveTo>
                      <a:pt x="33333" y="28574"/>
                    </a:moveTo>
                    <a:cubicBezTo>
                      <a:pt x="31944" y="28574"/>
                      <a:pt x="30754" y="27781"/>
                      <a:pt x="29761" y="26392"/>
                    </a:cubicBezTo>
                    <a:lnTo>
                      <a:pt x="22221" y="9525"/>
                    </a:lnTo>
                    <a:lnTo>
                      <a:pt x="5354" y="17065"/>
                    </a:lnTo>
                    <a:cubicBezTo>
                      <a:pt x="3568" y="17859"/>
                      <a:pt x="1385" y="17065"/>
                      <a:pt x="393" y="15279"/>
                    </a:cubicBezTo>
                    <a:cubicBezTo>
                      <a:pt x="-599" y="13494"/>
                      <a:pt x="393" y="11311"/>
                      <a:pt x="2179" y="10319"/>
                    </a:cubicBezTo>
                    <a:lnTo>
                      <a:pt x="26190" y="0"/>
                    </a:lnTo>
                    <a:lnTo>
                      <a:pt x="36508" y="24011"/>
                    </a:lnTo>
                    <a:cubicBezTo>
                      <a:pt x="37302" y="25796"/>
                      <a:pt x="36508" y="27979"/>
                      <a:pt x="34722" y="28971"/>
                    </a:cubicBezTo>
                    <a:cubicBezTo>
                      <a:pt x="34127" y="28574"/>
                      <a:pt x="33730" y="28574"/>
                      <a:pt x="33333" y="28574"/>
                    </a:cubicBezTo>
                    <a:close/>
                  </a:path>
                </a:pathLst>
              </a:custGeom>
              <a:solidFill>
                <a:srgbClr val="110580"/>
              </a:solidFill>
              <a:ln w="198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FEC3FAC-67A3-464F-AE02-D824B3539173}"/>
                  </a:ext>
                </a:extLst>
              </p:cNvPr>
              <p:cNvSpPr/>
              <p:nvPr/>
            </p:nvSpPr>
            <p:spPr>
              <a:xfrm>
                <a:off x="7977237" y="1669834"/>
                <a:ext cx="95665" cy="209655"/>
              </a:xfrm>
              <a:custGeom>
                <a:avLst/>
                <a:gdLst>
                  <a:gd name="connsiteX0" fmla="*/ 92183 w 95665"/>
                  <a:gd name="connsiteY0" fmla="*/ 209655 h 209655"/>
                  <a:gd name="connsiteX1" fmla="*/ 88611 w 95665"/>
                  <a:gd name="connsiteY1" fmla="*/ 207473 h 209655"/>
                  <a:gd name="connsiteX2" fmla="*/ 70752 w 95665"/>
                  <a:gd name="connsiteY2" fmla="*/ 166992 h 209655"/>
                  <a:gd name="connsiteX3" fmla="*/ 72538 w 95665"/>
                  <a:gd name="connsiteY3" fmla="*/ 162031 h 209655"/>
                  <a:gd name="connsiteX4" fmla="*/ 77498 w 95665"/>
                  <a:gd name="connsiteY4" fmla="*/ 163817 h 209655"/>
                  <a:gd name="connsiteX5" fmla="*/ 95358 w 95665"/>
                  <a:gd name="connsiteY5" fmla="*/ 204298 h 209655"/>
                  <a:gd name="connsiteX6" fmla="*/ 93572 w 95665"/>
                  <a:gd name="connsiteY6" fmla="*/ 209259 h 209655"/>
                  <a:gd name="connsiteX7" fmla="*/ 92183 w 95665"/>
                  <a:gd name="connsiteY7" fmla="*/ 209655 h 209655"/>
                  <a:gd name="connsiteX8" fmla="*/ 56861 w 95665"/>
                  <a:gd name="connsiteY8" fmla="*/ 128694 h 209655"/>
                  <a:gd name="connsiteX9" fmla="*/ 53290 w 95665"/>
                  <a:gd name="connsiteY9" fmla="*/ 126512 h 209655"/>
                  <a:gd name="connsiteX10" fmla="*/ 35430 w 95665"/>
                  <a:gd name="connsiteY10" fmla="*/ 86031 h 209655"/>
                  <a:gd name="connsiteX11" fmla="*/ 37216 w 95665"/>
                  <a:gd name="connsiteY11" fmla="*/ 81070 h 209655"/>
                  <a:gd name="connsiteX12" fmla="*/ 42177 w 95665"/>
                  <a:gd name="connsiteY12" fmla="*/ 82856 h 209655"/>
                  <a:gd name="connsiteX13" fmla="*/ 60036 w 95665"/>
                  <a:gd name="connsiteY13" fmla="*/ 123337 h 209655"/>
                  <a:gd name="connsiteX14" fmla="*/ 58250 w 95665"/>
                  <a:gd name="connsiteY14" fmla="*/ 128298 h 209655"/>
                  <a:gd name="connsiteX15" fmla="*/ 56861 w 95665"/>
                  <a:gd name="connsiteY15" fmla="*/ 128694 h 209655"/>
                  <a:gd name="connsiteX16" fmla="*/ 21739 w 95665"/>
                  <a:gd name="connsiteY16" fmla="*/ 47932 h 209655"/>
                  <a:gd name="connsiteX17" fmla="*/ 18167 w 95665"/>
                  <a:gd name="connsiteY17" fmla="*/ 45749 h 209655"/>
                  <a:gd name="connsiteX18" fmla="*/ 308 w 95665"/>
                  <a:gd name="connsiteY18" fmla="*/ 5269 h 209655"/>
                  <a:gd name="connsiteX19" fmla="*/ 2094 w 95665"/>
                  <a:gd name="connsiteY19" fmla="*/ 308 h 209655"/>
                  <a:gd name="connsiteX20" fmla="*/ 7054 w 95665"/>
                  <a:gd name="connsiteY20" fmla="*/ 2094 h 209655"/>
                  <a:gd name="connsiteX21" fmla="*/ 24914 w 95665"/>
                  <a:gd name="connsiteY21" fmla="*/ 42574 h 209655"/>
                  <a:gd name="connsiteX22" fmla="*/ 23128 w 95665"/>
                  <a:gd name="connsiteY22" fmla="*/ 47535 h 209655"/>
                  <a:gd name="connsiteX23" fmla="*/ 21739 w 95665"/>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5665" h="209655">
                    <a:moveTo>
                      <a:pt x="92183" y="209655"/>
                    </a:moveTo>
                    <a:cubicBezTo>
                      <a:pt x="90794" y="209655"/>
                      <a:pt x="89603" y="208862"/>
                      <a:pt x="88611" y="207473"/>
                    </a:cubicBezTo>
                    <a:lnTo>
                      <a:pt x="70752" y="166992"/>
                    </a:lnTo>
                    <a:cubicBezTo>
                      <a:pt x="69958" y="165206"/>
                      <a:pt x="70752" y="163024"/>
                      <a:pt x="72538" y="162031"/>
                    </a:cubicBezTo>
                    <a:cubicBezTo>
                      <a:pt x="74323" y="161238"/>
                      <a:pt x="76506" y="162031"/>
                      <a:pt x="77498" y="163817"/>
                    </a:cubicBezTo>
                    <a:lnTo>
                      <a:pt x="95358" y="204298"/>
                    </a:lnTo>
                    <a:cubicBezTo>
                      <a:pt x="96151" y="206084"/>
                      <a:pt x="95358" y="208266"/>
                      <a:pt x="93572" y="209259"/>
                    </a:cubicBezTo>
                    <a:cubicBezTo>
                      <a:pt x="93373" y="209259"/>
                      <a:pt x="92579" y="209655"/>
                      <a:pt x="92183" y="209655"/>
                    </a:cubicBezTo>
                    <a:close/>
                    <a:moveTo>
                      <a:pt x="56861" y="128694"/>
                    </a:moveTo>
                    <a:cubicBezTo>
                      <a:pt x="55472" y="128694"/>
                      <a:pt x="54282" y="127901"/>
                      <a:pt x="53290" y="126512"/>
                    </a:cubicBezTo>
                    <a:lnTo>
                      <a:pt x="35430" y="86031"/>
                    </a:lnTo>
                    <a:cubicBezTo>
                      <a:pt x="34637" y="84245"/>
                      <a:pt x="35430" y="82062"/>
                      <a:pt x="37216" y="81070"/>
                    </a:cubicBezTo>
                    <a:cubicBezTo>
                      <a:pt x="39002" y="80277"/>
                      <a:pt x="41185" y="81070"/>
                      <a:pt x="42177" y="82856"/>
                    </a:cubicBezTo>
                    <a:lnTo>
                      <a:pt x="60036" y="123337"/>
                    </a:lnTo>
                    <a:cubicBezTo>
                      <a:pt x="60830" y="125123"/>
                      <a:pt x="60036" y="127305"/>
                      <a:pt x="58250" y="128298"/>
                    </a:cubicBezTo>
                    <a:cubicBezTo>
                      <a:pt x="57853" y="128694"/>
                      <a:pt x="57457" y="128694"/>
                      <a:pt x="56861" y="128694"/>
                    </a:cubicBezTo>
                    <a:close/>
                    <a:moveTo>
                      <a:pt x="21739" y="47932"/>
                    </a:moveTo>
                    <a:cubicBezTo>
                      <a:pt x="20350" y="47932"/>
                      <a:pt x="19159" y="47138"/>
                      <a:pt x="18167" y="45749"/>
                    </a:cubicBezTo>
                    <a:lnTo>
                      <a:pt x="308" y="5269"/>
                    </a:lnTo>
                    <a:cubicBezTo>
                      <a:pt x="-486" y="3483"/>
                      <a:pt x="308" y="1300"/>
                      <a:pt x="2094" y="308"/>
                    </a:cubicBezTo>
                    <a:cubicBezTo>
                      <a:pt x="3880" y="-486"/>
                      <a:pt x="6062" y="308"/>
                      <a:pt x="7054" y="2094"/>
                    </a:cubicBezTo>
                    <a:lnTo>
                      <a:pt x="24914" y="42574"/>
                    </a:lnTo>
                    <a:cubicBezTo>
                      <a:pt x="25707" y="44360"/>
                      <a:pt x="24914" y="46543"/>
                      <a:pt x="23128" y="47535"/>
                    </a:cubicBezTo>
                    <a:cubicBezTo>
                      <a:pt x="22532"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grpSp>
        <p:grpSp>
          <p:nvGrpSpPr>
            <p:cNvPr id="33" name="图形 4">
              <a:extLst>
                <a:ext uri="{FF2B5EF4-FFF2-40B4-BE49-F238E27FC236}">
                  <a16:creationId xmlns:a16="http://schemas.microsoft.com/office/drawing/2014/main" xmlns="" id="{007CAF92-59FD-452A-B2B9-B0E753E23342}"/>
                </a:ext>
              </a:extLst>
            </p:cNvPr>
            <p:cNvGrpSpPr/>
            <p:nvPr/>
          </p:nvGrpSpPr>
          <p:grpSpPr>
            <a:xfrm>
              <a:off x="9567794" y="3925343"/>
              <a:ext cx="442309" cy="441912"/>
              <a:chOff x="9567794" y="3925343"/>
              <a:chExt cx="442309" cy="441912"/>
            </a:xfrm>
            <a:solidFill>
              <a:srgbClr val="110580"/>
            </a:solidFill>
          </p:grpSpPr>
          <p:sp>
            <p:nvSpPr>
              <p:cNvPr id="34" name="任意多边形: 形状 33">
                <a:extLst>
                  <a:ext uri="{FF2B5EF4-FFF2-40B4-BE49-F238E27FC236}">
                    <a16:creationId xmlns:a16="http://schemas.microsoft.com/office/drawing/2014/main" xmlns="" id="{23329B14-5A2C-4092-9AFF-BEDEE56F9A05}"/>
                  </a:ext>
                </a:extLst>
              </p:cNvPr>
              <p:cNvSpPr/>
              <p:nvPr/>
            </p:nvSpPr>
            <p:spPr>
              <a:xfrm>
                <a:off x="9867884" y="4343104"/>
                <a:ext cx="29649" cy="24151"/>
              </a:xfrm>
              <a:custGeom>
                <a:avLst/>
                <a:gdLst>
                  <a:gd name="connsiteX0" fmla="*/ 21968 w 29649"/>
                  <a:gd name="connsiteY0" fmla="*/ 24151 h 24151"/>
                  <a:gd name="connsiteX1" fmla="*/ 1927 w 29649"/>
                  <a:gd name="connsiteY1" fmla="*/ 16611 h 24151"/>
                  <a:gd name="connsiteX2" fmla="*/ 141 w 29649"/>
                  <a:gd name="connsiteY2" fmla="*/ 12642 h 24151"/>
                  <a:gd name="connsiteX3" fmla="*/ 4109 w 29649"/>
                  <a:gd name="connsiteY3" fmla="*/ 10856 h 24151"/>
                  <a:gd name="connsiteX4" fmla="*/ 18396 w 29649"/>
                  <a:gd name="connsiteY4" fmla="*/ 16214 h 24151"/>
                  <a:gd name="connsiteX5" fmla="*/ 23754 w 29649"/>
                  <a:gd name="connsiteY5" fmla="*/ 1927 h 24151"/>
                  <a:gd name="connsiteX6" fmla="*/ 27723 w 29649"/>
                  <a:gd name="connsiteY6" fmla="*/ 141 h 24151"/>
                  <a:gd name="connsiteX7" fmla="*/ 29509 w 29649"/>
                  <a:gd name="connsiteY7" fmla="*/ 4109 h 24151"/>
                  <a:gd name="connsiteX8" fmla="*/ 21968 w 29649"/>
                  <a:gd name="connsiteY8" fmla="*/ 24151 h 2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9" h="24151">
                    <a:moveTo>
                      <a:pt x="21968" y="24151"/>
                    </a:moveTo>
                    <a:lnTo>
                      <a:pt x="1927" y="16611"/>
                    </a:lnTo>
                    <a:cubicBezTo>
                      <a:pt x="141" y="16214"/>
                      <a:pt x="-256" y="14428"/>
                      <a:pt x="141" y="12642"/>
                    </a:cubicBezTo>
                    <a:cubicBezTo>
                      <a:pt x="537" y="10856"/>
                      <a:pt x="2323" y="10062"/>
                      <a:pt x="4109" y="10856"/>
                    </a:cubicBezTo>
                    <a:lnTo>
                      <a:pt x="18396" y="16214"/>
                    </a:lnTo>
                    <a:lnTo>
                      <a:pt x="23754" y="1927"/>
                    </a:lnTo>
                    <a:cubicBezTo>
                      <a:pt x="24151" y="141"/>
                      <a:pt x="25937" y="-256"/>
                      <a:pt x="27723" y="141"/>
                    </a:cubicBezTo>
                    <a:cubicBezTo>
                      <a:pt x="29509" y="538"/>
                      <a:pt x="29906" y="2324"/>
                      <a:pt x="29509" y="4109"/>
                    </a:cubicBezTo>
                    <a:lnTo>
                      <a:pt x="21968" y="24151"/>
                    </a:lnTo>
                    <a:close/>
                  </a:path>
                </a:pathLst>
              </a:custGeom>
              <a:solidFill>
                <a:srgbClr val="110580"/>
              </a:solidFill>
              <a:ln w="198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35FB70BB-63A1-4DC5-AB67-BE9DA13136D6}"/>
                  </a:ext>
                </a:extLst>
              </p:cNvPr>
              <p:cNvSpPr/>
              <p:nvPr/>
            </p:nvSpPr>
            <p:spPr>
              <a:xfrm>
                <a:off x="9617063" y="4260587"/>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483 w 225305"/>
                  <a:gd name="connsiteY8" fmla="*/ 64402 h 87618"/>
                  <a:gd name="connsiteX9" fmla="*/ 158689 w 225305"/>
                  <a:gd name="connsiteY9" fmla="*/ 64402 h 87618"/>
                  <a:gd name="connsiteX10" fmla="*/ 127535 w 225305"/>
                  <a:gd name="connsiteY10" fmla="*/ 52893 h 87618"/>
                  <a:gd name="connsiteX11" fmla="*/ 125749 w 225305"/>
                  <a:gd name="connsiteY11" fmla="*/ 48924 h 87618"/>
                  <a:gd name="connsiteX12" fmla="*/ 129718 w 225305"/>
                  <a:gd name="connsiteY12" fmla="*/ 47138 h 87618"/>
                  <a:gd name="connsiteX13" fmla="*/ 160872 w 225305"/>
                  <a:gd name="connsiteY13" fmla="*/ 58647 h 87618"/>
                  <a:gd name="connsiteX14" fmla="*/ 162658 w 225305"/>
                  <a:gd name="connsiteY14" fmla="*/ 62616 h 87618"/>
                  <a:gd name="connsiteX15" fmla="*/ 159483 w 225305"/>
                  <a:gd name="connsiteY15" fmla="*/ 64402 h 87618"/>
                  <a:gd name="connsiteX16" fmla="*/ 96778 w 225305"/>
                  <a:gd name="connsiteY16" fmla="*/ 41185 h 87618"/>
                  <a:gd name="connsiteX17" fmla="*/ 95984 w 225305"/>
                  <a:gd name="connsiteY17" fmla="*/ 41185 h 87618"/>
                  <a:gd name="connsiteX18" fmla="*/ 64830 w 225305"/>
                  <a:gd name="connsiteY18" fmla="*/ 29676 h 87618"/>
                  <a:gd name="connsiteX19" fmla="*/ 63044 w 225305"/>
                  <a:gd name="connsiteY19" fmla="*/ 25707 h 87618"/>
                  <a:gd name="connsiteX20" fmla="*/ 67013 w 225305"/>
                  <a:gd name="connsiteY20" fmla="*/ 23921 h 87618"/>
                  <a:gd name="connsiteX21" fmla="*/ 98167 w 225305"/>
                  <a:gd name="connsiteY21" fmla="*/ 35431 h 87618"/>
                  <a:gd name="connsiteX22" fmla="*/ 99953 w 225305"/>
                  <a:gd name="connsiteY22" fmla="*/ 39399 h 87618"/>
                  <a:gd name="connsiteX23" fmla="*/ 96778 w 225305"/>
                  <a:gd name="connsiteY23" fmla="*/ 41185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4 h 87618"/>
                  <a:gd name="connsiteX28" fmla="*/ 4109 w 225305"/>
                  <a:gd name="connsiteY28" fmla="*/ 308 h 87618"/>
                  <a:gd name="connsiteX29" fmla="*/ 35264 w 225305"/>
                  <a:gd name="connsiteY29" fmla="*/ 11817 h 87618"/>
                  <a:gd name="connsiteX30" fmla="*/ 37049 w 225305"/>
                  <a:gd name="connsiteY30" fmla="*/ 15786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2"/>
                      <a:pt x="187859" y="73927"/>
                      <a:pt x="188256" y="72141"/>
                    </a:cubicBezTo>
                    <a:cubicBezTo>
                      <a:pt x="188653" y="70355"/>
                      <a:pt x="190439" y="69561"/>
                      <a:pt x="192225" y="70355"/>
                    </a:cubicBezTo>
                    <a:lnTo>
                      <a:pt x="223379" y="81864"/>
                    </a:lnTo>
                    <a:cubicBezTo>
                      <a:pt x="225165" y="82261"/>
                      <a:pt x="225561" y="84047"/>
                      <a:pt x="225165" y="85833"/>
                    </a:cubicBezTo>
                    <a:cubicBezTo>
                      <a:pt x="224569" y="87023"/>
                      <a:pt x="223180" y="87619"/>
                      <a:pt x="221990" y="87619"/>
                    </a:cubicBezTo>
                    <a:close/>
                    <a:moveTo>
                      <a:pt x="159483" y="64402"/>
                    </a:moveTo>
                    <a:cubicBezTo>
                      <a:pt x="159086" y="64402"/>
                      <a:pt x="158689" y="64402"/>
                      <a:pt x="158689" y="64402"/>
                    </a:cubicBezTo>
                    <a:lnTo>
                      <a:pt x="127535" y="52893"/>
                    </a:lnTo>
                    <a:cubicBezTo>
                      <a:pt x="125749" y="52496"/>
                      <a:pt x="125352" y="50710"/>
                      <a:pt x="125749" y="48924"/>
                    </a:cubicBezTo>
                    <a:cubicBezTo>
                      <a:pt x="126146" y="47138"/>
                      <a:pt x="127932" y="46741"/>
                      <a:pt x="129718" y="47138"/>
                    </a:cubicBezTo>
                    <a:lnTo>
                      <a:pt x="160872" y="58647"/>
                    </a:lnTo>
                    <a:cubicBezTo>
                      <a:pt x="162658" y="59044"/>
                      <a:pt x="163055" y="60830"/>
                      <a:pt x="162658" y="62616"/>
                    </a:cubicBezTo>
                    <a:cubicBezTo>
                      <a:pt x="161666" y="63410"/>
                      <a:pt x="160872" y="64402"/>
                      <a:pt x="159483" y="64402"/>
                    </a:cubicBezTo>
                    <a:close/>
                    <a:moveTo>
                      <a:pt x="96778" y="41185"/>
                    </a:moveTo>
                    <a:cubicBezTo>
                      <a:pt x="96381" y="41185"/>
                      <a:pt x="95984" y="41185"/>
                      <a:pt x="95984" y="41185"/>
                    </a:cubicBezTo>
                    <a:lnTo>
                      <a:pt x="64830" y="29676"/>
                    </a:lnTo>
                    <a:cubicBezTo>
                      <a:pt x="63044" y="29279"/>
                      <a:pt x="62647" y="27493"/>
                      <a:pt x="63044" y="25707"/>
                    </a:cubicBezTo>
                    <a:cubicBezTo>
                      <a:pt x="63441" y="23921"/>
                      <a:pt x="65227" y="23127"/>
                      <a:pt x="67013" y="23921"/>
                    </a:cubicBezTo>
                    <a:lnTo>
                      <a:pt x="98167" y="35431"/>
                    </a:lnTo>
                    <a:cubicBezTo>
                      <a:pt x="99953" y="35827"/>
                      <a:pt x="100350" y="37613"/>
                      <a:pt x="99953" y="39399"/>
                    </a:cubicBezTo>
                    <a:cubicBezTo>
                      <a:pt x="99358" y="40391"/>
                      <a:pt x="97969" y="41185"/>
                      <a:pt x="96778" y="41185"/>
                    </a:cubicBezTo>
                    <a:close/>
                    <a:moveTo>
                      <a:pt x="33874" y="17571"/>
                    </a:moveTo>
                    <a:cubicBezTo>
                      <a:pt x="33478" y="17571"/>
                      <a:pt x="33081" y="17571"/>
                      <a:pt x="33081" y="17571"/>
                    </a:cubicBezTo>
                    <a:lnTo>
                      <a:pt x="1927" y="6062"/>
                    </a:lnTo>
                    <a:cubicBezTo>
                      <a:pt x="141" y="5665"/>
                      <a:pt x="-256" y="3879"/>
                      <a:pt x="141" y="2094"/>
                    </a:cubicBezTo>
                    <a:cubicBezTo>
                      <a:pt x="538" y="308"/>
                      <a:pt x="2323" y="-486"/>
                      <a:pt x="4109" y="308"/>
                    </a:cubicBezTo>
                    <a:lnTo>
                      <a:pt x="35264" y="11817"/>
                    </a:lnTo>
                    <a:cubicBezTo>
                      <a:pt x="37049" y="12214"/>
                      <a:pt x="37446" y="14000"/>
                      <a:pt x="37049" y="15786"/>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E31A68A6-13F7-4389-B2FC-C77F59F1BEC4}"/>
                  </a:ext>
                </a:extLst>
              </p:cNvPr>
              <p:cNvSpPr/>
              <p:nvPr/>
            </p:nvSpPr>
            <p:spPr>
              <a:xfrm>
                <a:off x="9567794" y="4225266"/>
                <a:ext cx="24151" cy="29675"/>
              </a:xfrm>
              <a:custGeom>
                <a:avLst/>
                <a:gdLst>
                  <a:gd name="connsiteX0" fmla="*/ 20836 w 24151"/>
                  <a:gd name="connsiteY0" fmla="*/ 29676 h 29675"/>
                  <a:gd name="connsiteX1" fmla="*/ 20042 w 24151"/>
                  <a:gd name="connsiteY1" fmla="*/ 29676 h 29675"/>
                  <a:gd name="connsiteX2" fmla="*/ 0 w 24151"/>
                  <a:gd name="connsiteY2" fmla="*/ 22135 h 29675"/>
                  <a:gd name="connsiteX3" fmla="*/ 7541 w 24151"/>
                  <a:gd name="connsiteY3" fmla="*/ 2094 h 29675"/>
                  <a:gd name="connsiteX4" fmla="*/ 11509 w 24151"/>
                  <a:gd name="connsiteY4" fmla="*/ 308 h 29675"/>
                  <a:gd name="connsiteX5" fmla="*/ 13295 w 24151"/>
                  <a:gd name="connsiteY5" fmla="*/ 4276 h 29675"/>
                  <a:gd name="connsiteX6" fmla="*/ 7937 w 24151"/>
                  <a:gd name="connsiteY6" fmla="*/ 18564 h 29675"/>
                  <a:gd name="connsiteX7" fmla="*/ 22225 w 24151"/>
                  <a:gd name="connsiteY7" fmla="*/ 23921 h 29675"/>
                  <a:gd name="connsiteX8" fmla="*/ 24011 w 24151"/>
                  <a:gd name="connsiteY8" fmla="*/ 27890 h 29675"/>
                  <a:gd name="connsiteX9" fmla="*/ 208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20836" y="29676"/>
                    </a:moveTo>
                    <a:cubicBezTo>
                      <a:pt x="20439" y="29676"/>
                      <a:pt x="20042" y="29676"/>
                      <a:pt x="20042" y="29676"/>
                    </a:cubicBezTo>
                    <a:lnTo>
                      <a:pt x="0" y="22135"/>
                    </a:lnTo>
                    <a:lnTo>
                      <a:pt x="7541" y="2094"/>
                    </a:lnTo>
                    <a:cubicBezTo>
                      <a:pt x="7937" y="308"/>
                      <a:pt x="9723" y="-486"/>
                      <a:pt x="11509" y="308"/>
                    </a:cubicBezTo>
                    <a:cubicBezTo>
                      <a:pt x="13295" y="704"/>
                      <a:pt x="13692" y="2490"/>
                      <a:pt x="13295" y="4276"/>
                    </a:cubicBezTo>
                    <a:lnTo>
                      <a:pt x="7937" y="18564"/>
                    </a:lnTo>
                    <a:lnTo>
                      <a:pt x="22225" y="23921"/>
                    </a:lnTo>
                    <a:cubicBezTo>
                      <a:pt x="24011" y="24318"/>
                      <a:pt x="24407" y="26104"/>
                      <a:pt x="24011" y="27890"/>
                    </a:cubicBezTo>
                    <a:cubicBezTo>
                      <a:pt x="23019" y="28882"/>
                      <a:pt x="22225" y="29676"/>
                      <a:pt x="20836" y="29676"/>
                    </a:cubicBezTo>
                    <a:close/>
                  </a:path>
                </a:pathLst>
              </a:custGeom>
              <a:solidFill>
                <a:srgbClr val="110580"/>
              </a:solidFill>
              <a:ln w="198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CF3EAE6F-FB0D-4A6A-BBC4-0F658F238042}"/>
                  </a:ext>
                </a:extLst>
              </p:cNvPr>
              <p:cNvSpPr/>
              <p:nvPr/>
            </p:nvSpPr>
            <p:spPr>
              <a:xfrm>
                <a:off x="9586703" y="3974644"/>
                <a:ext cx="87592" cy="225133"/>
              </a:xfrm>
              <a:custGeom>
                <a:avLst/>
                <a:gdLst>
                  <a:gd name="connsiteX0" fmla="*/ 2720 w 87592"/>
                  <a:gd name="connsiteY0" fmla="*/ 225133 h 225133"/>
                  <a:gd name="connsiteX1" fmla="*/ 1926 w 87592"/>
                  <a:gd name="connsiteY1" fmla="*/ 225133 h 225133"/>
                  <a:gd name="connsiteX2" fmla="*/ 141 w 87592"/>
                  <a:gd name="connsiteY2" fmla="*/ 221165 h 225133"/>
                  <a:gd name="connsiteX3" fmla="*/ 11650 w 87592"/>
                  <a:gd name="connsiteY3" fmla="*/ 190010 h 225133"/>
                  <a:gd name="connsiteX4" fmla="*/ 15618 w 87592"/>
                  <a:gd name="connsiteY4" fmla="*/ 188225 h 225133"/>
                  <a:gd name="connsiteX5" fmla="*/ 17404 w 87592"/>
                  <a:gd name="connsiteY5" fmla="*/ 192193 h 225133"/>
                  <a:gd name="connsiteX6" fmla="*/ 5895 w 87592"/>
                  <a:gd name="connsiteY6" fmla="*/ 223347 h 225133"/>
                  <a:gd name="connsiteX7" fmla="*/ 2720 w 87592"/>
                  <a:gd name="connsiteY7" fmla="*/ 225133 h 225133"/>
                  <a:gd name="connsiteX8" fmla="*/ 25937 w 87592"/>
                  <a:gd name="connsiteY8" fmla="*/ 162825 h 225133"/>
                  <a:gd name="connsiteX9" fmla="*/ 25143 w 87592"/>
                  <a:gd name="connsiteY9" fmla="*/ 162825 h 225133"/>
                  <a:gd name="connsiteX10" fmla="*/ 23357 w 87592"/>
                  <a:gd name="connsiteY10" fmla="*/ 158856 h 225133"/>
                  <a:gd name="connsiteX11" fmla="*/ 34867 w 87592"/>
                  <a:gd name="connsiteY11" fmla="*/ 127702 h 225133"/>
                  <a:gd name="connsiteX12" fmla="*/ 38835 w 87592"/>
                  <a:gd name="connsiteY12" fmla="*/ 125916 h 225133"/>
                  <a:gd name="connsiteX13" fmla="*/ 40621 w 87592"/>
                  <a:gd name="connsiteY13" fmla="*/ 129885 h 225133"/>
                  <a:gd name="connsiteX14" fmla="*/ 29112 w 87592"/>
                  <a:gd name="connsiteY14" fmla="*/ 161039 h 225133"/>
                  <a:gd name="connsiteX15" fmla="*/ 25937 w 87592"/>
                  <a:gd name="connsiteY15" fmla="*/ 162825 h 225133"/>
                  <a:gd name="connsiteX16" fmla="*/ 49154 w 87592"/>
                  <a:gd name="connsiteY16" fmla="*/ 99922 h 225133"/>
                  <a:gd name="connsiteX17" fmla="*/ 48360 w 87592"/>
                  <a:gd name="connsiteY17" fmla="*/ 99922 h 225133"/>
                  <a:gd name="connsiteX18" fmla="*/ 46574 w 87592"/>
                  <a:gd name="connsiteY18" fmla="*/ 95953 h 225133"/>
                  <a:gd name="connsiteX19" fmla="*/ 58083 w 87592"/>
                  <a:gd name="connsiteY19" fmla="*/ 64799 h 225133"/>
                  <a:gd name="connsiteX20" fmla="*/ 62052 w 87592"/>
                  <a:gd name="connsiteY20" fmla="*/ 63013 h 225133"/>
                  <a:gd name="connsiteX21" fmla="*/ 63838 w 87592"/>
                  <a:gd name="connsiteY21" fmla="*/ 66981 h 225133"/>
                  <a:gd name="connsiteX22" fmla="*/ 52329 w 87592"/>
                  <a:gd name="connsiteY22" fmla="*/ 98136 h 225133"/>
                  <a:gd name="connsiteX23" fmla="*/ 49154 w 87592"/>
                  <a:gd name="connsiteY23" fmla="*/ 99922 h 225133"/>
                  <a:gd name="connsiteX24" fmla="*/ 72767 w 87592"/>
                  <a:gd name="connsiteY24" fmla="*/ 37216 h 225133"/>
                  <a:gd name="connsiteX25" fmla="*/ 71974 w 87592"/>
                  <a:gd name="connsiteY25" fmla="*/ 37216 h 225133"/>
                  <a:gd name="connsiteX26" fmla="*/ 70188 w 87592"/>
                  <a:gd name="connsiteY26" fmla="*/ 33248 h 225133"/>
                  <a:gd name="connsiteX27" fmla="*/ 81697 w 87592"/>
                  <a:gd name="connsiteY27" fmla="*/ 2094 h 225133"/>
                  <a:gd name="connsiteX28" fmla="*/ 85666 w 87592"/>
                  <a:gd name="connsiteY28" fmla="*/ 308 h 225133"/>
                  <a:gd name="connsiteX29" fmla="*/ 87452 w 87592"/>
                  <a:gd name="connsiteY29" fmla="*/ 4276 h 225133"/>
                  <a:gd name="connsiteX30" fmla="*/ 75942 w 87592"/>
                  <a:gd name="connsiteY30" fmla="*/ 35431 h 225133"/>
                  <a:gd name="connsiteX31" fmla="*/ 72767 w 87592"/>
                  <a:gd name="connsiteY31" fmla="*/ 37216 h 22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133">
                    <a:moveTo>
                      <a:pt x="2720" y="225133"/>
                    </a:moveTo>
                    <a:cubicBezTo>
                      <a:pt x="2323" y="225133"/>
                      <a:pt x="1926" y="225133"/>
                      <a:pt x="1926" y="225133"/>
                    </a:cubicBezTo>
                    <a:cubicBezTo>
                      <a:pt x="141" y="224736"/>
                      <a:pt x="-256" y="222951"/>
                      <a:pt x="141" y="221165"/>
                    </a:cubicBezTo>
                    <a:lnTo>
                      <a:pt x="11650" y="190010"/>
                    </a:lnTo>
                    <a:cubicBezTo>
                      <a:pt x="12047" y="188225"/>
                      <a:pt x="13832" y="187431"/>
                      <a:pt x="15618" y="188225"/>
                    </a:cubicBezTo>
                    <a:cubicBezTo>
                      <a:pt x="17404" y="188622"/>
                      <a:pt x="17801" y="190407"/>
                      <a:pt x="17404" y="192193"/>
                    </a:cubicBezTo>
                    <a:lnTo>
                      <a:pt x="5895" y="223347"/>
                    </a:lnTo>
                    <a:cubicBezTo>
                      <a:pt x="4903" y="224141"/>
                      <a:pt x="3712" y="225133"/>
                      <a:pt x="2720" y="225133"/>
                    </a:cubicBezTo>
                    <a:close/>
                    <a:moveTo>
                      <a:pt x="25937" y="162825"/>
                    </a:moveTo>
                    <a:cubicBezTo>
                      <a:pt x="25540" y="162825"/>
                      <a:pt x="25143" y="162825"/>
                      <a:pt x="25143" y="162825"/>
                    </a:cubicBezTo>
                    <a:cubicBezTo>
                      <a:pt x="23357" y="162428"/>
                      <a:pt x="22961" y="160642"/>
                      <a:pt x="23357" y="158856"/>
                    </a:cubicBezTo>
                    <a:lnTo>
                      <a:pt x="34867" y="127702"/>
                    </a:lnTo>
                    <a:cubicBezTo>
                      <a:pt x="35263" y="125916"/>
                      <a:pt x="37049" y="125123"/>
                      <a:pt x="38835" y="125916"/>
                    </a:cubicBezTo>
                    <a:cubicBezTo>
                      <a:pt x="40621" y="126313"/>
                      <a:pt x="41018" y="128099"/>
                      <a:pt x="40621" y="129885"/>
                    </a:cubicBezTo>
                    <a:lnTo>
                      <a:pt x="29112" y="161039"/>
                    </a:lnTo>
                    <a:cubicBezTo>
                      <a:pt x="28517" y="161833"/>
                      <a:pt x="27326" y="162825"/>
                      <a:pt x="25937" y="162825"/>
                    </a:cubicBezTo>
                    <a:close/>
                    <a:moveTo>
                      <a:pt x="49154" y="99922"/>
                    </a:moveTo>
                    <a:cubicBezTo>
                      <a:pt x="48757" y="99922"/>
                      <a:pt x="48360" y="99922"/>
                      <a:pt x="48360" y="99922"/>
                    </a:cubicBezTo>
                    <a:cubicBezTo>
                      <a:pt x="46574" y="99525"/>
                      <a:pt x="46177" y="97739"/>
                      <a:pt x="46574" y="95953"/>
                    </a:cubicBezTo>
                    <a:lnTo>
                      <a:pt x="58083" y="64799"/>
                    </a:lnTo>
                    <a:cubicBezTo>
                      <a:pt x="58480" y="63013"/>
                      <a:pt x="60266" y="62219"/>
                      <a:pt x="62052" y="63013"/>
                    </a:cubicBezTo>
                    <a:cubicBezTo>
                      <a:pt x="63838" y="63410"/>
                      <a:pt x="64235" y="65196"/>
                      <a:pt x="63838" y="66981"/>
                    </a:cubicBezTo>
                    <a:lnTo>
                      <a:pt x="52329" y="98136"/>
                    </a:lnTo>
                    <a:cubicBezTo>
                      <a:pt x="51734" y="99128"/>
                      <a:pt x="50344" y="99922"/>
                      <a:pt x="49154" y="99922"/>
                    </a:cubicBezTo>
                    <a:close/>
                    <a:moveTo>
                      <a:pt x="72767" y="37216"/>
                    </a:moveTo>
                    <a:cubicBezTo>
                      <a:pt x="72370" y="37216"/>
                      <a:pt x="71974" y="37216"/>
                      <a:pt x="71974" y="37216"/>
                    </a:cubicBezTo>
                    <a:cubicBezTo>
                      <a:pt x="70188" y="36820"/>
                      <a:pt x="69791" y="35034"/>
                      <a:pt x="70188" y="33248"/>
                    </a:cubicBezTo>
                    <a:lnTo>
                      <a:pt x="81697" y="2094"/>
                    </a:lnTo>
                    <a:cubicBezTo>
                      <a:pt x="82094" y="308"/>
                      <a:pt x="83880" y="-486"/>
                      <a:pt x="85666" y="308"/>
                    </a:cubicBezTo>
                    <a:cubicBezTo>
                      <a:pt x="87452" y="705"/>
                      <a:pt x="87848" y="2490"/>
                      <a:pt x="87452" y="4276"/>
                    </a:cubicBezTo>
                    <a:lnTo>
                      <a:pt x="75942" y="35431"/>
                    </a:lnTo>
                    <a:cubicBezTo>
                      <a:pt x="74950" y="36621"/>
                      <a:pt x="73958" y="37216"/>
                      <a:pt x="72767" y="37216"/>
                    </a:cubicBezTo>
                    <a:close/>
                  </a:path>
                </a:pathLst>
              </a:custGeom>
              <a:solidFill>
                <a:srgbClr val="110580"/>
              </a:solidFill>
              <a:ln w="198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F909F227-5B46-4CCC-B238-B4490A4105AB}"/>
                  </a:ext>
                </a:extLst>
              </p:cNvPr>
              <p:cNvSpPr/>
              <p:nvPr/>
            </p:nvSpPr>
            <p:spPr>
              <a:xfrm>
                <a:off x="9679967" y="3925343"/>
                <a:ext cx="29649" cy="24010"/>
              </a:xfrm>
              <a:custGeom>
                <a:avLst/>
                <a:gdLst>
                  <a:gd name="connsiteX0" fmla="*/ 2720 w 29649"/>
                  <a:gd name="connsiteY0" fmla="*/ 24010 h 24010"/>
                  <a:gd name="connsiteX1" fmla="*/ 1926 w 29649"/>
                  <a:gd name="connsiteY1" fmla="*/ 24010 h 24010"/>
                  <a:gd name="connsiteX2" fmla="*/ 141 w 29649"/>
                  <a:gd name="connsiteY2" fmla="*/ 20042 h 24010"/>
                  <a:gd name="connsiteX3" fmla="*/ 7681 w 29649"/>
                  <a:gd name="connsiteY3" fmla="*/ 0 h 24010"/>
                  <a:gd name="connsiteX4" fmla="*/ 27723 w 29649"/>
                  <a:gd name="connsiteY4" fmla="*/ 7541 h 24010"/>
                  <a:gd name="connsiteX5" fmla="*/ 29509 w 29649"/>
                  <a:gd name="connsiteY5" fmla="*/ 11509 h 24010"/>
                  <a:gd name="connsiteX6" fmla="*/ 25540 w 29649"/>
                  <a:gd name="connsiteY6" fmla="*/ 13295 h 24010"/>
                  <a:gd name="connsiteX7" fmla="*/ 11253 w 29649"/>
                  <a:gd name="connsiteY7" fmla="*/ 7937 h 24010"/>
                  <a:gd name="connsiteX8" fmla="*/ 5895 w 29649"/>
                  <a:gd name="connsiteY8" fmla="*/ 22225 h 24010"/>
                  <a:gd name="connsiteX9" fmla="*/ 2720 w 29649"/>
                  <a:gd name="connsiteY9" fmla="*/ 24010 h 2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49" h="24010">
                    <a:moveTo>
                      <a:pt x="2720" y="24010"/>
                    </a:moveTo>
                    <a:cubicBezTo>
                      <a:pt x="2323" y="24010"/>
                      <a:pt x="1926" y="24010"/>
                      <a:pt x="1926" y="24010"/>
                    </a:cubicBezTo>
                    <a:cubicBezTo>
                      <a:pt x="141" y="23614"/>
                      <a:pt x="-256" y="21828"/>
                      <a:pt x="141" y="20042"/>
                    </a:cubicBezTo>
                    <a:lnTo>
                      <a:pt x="7681" y="0"/>
                    </a:lnTo>
                    <a:lnTo>
                      <a:pt x="27723" y="7541"/>
                    </a:lnTo>
                    <a:cubicBezTo>
                      <a:pt x="29509" y="7937"/>
                      <a:pt x="29906" y="9723"/>
                      <a:pt x="29509" y="11509"/>
                    </a:cubicBezTo>
                    <a:cubicBezTo>
                      <a:pt x="29112" y="13295"/>
                      <a:pt x="27326" y="13692"/>
                      <a:pt x="25540" y="13295"/>
                    </a:cubicBezTo>
                    <a:lnTo>
                      <a:pt x="11253" y="7937"/>
                    </a:lnTo>
                    <a:lnTo>
                      <a:pt x="5895" y="22225"/>
                    </a:lnTo>
                    <a:cubicBezTo>
                      <a:pt x="5300" y="23217"/>
                      <a:pt x="3911" y="24010"/>
                      <a:pt x="2720" y="24010"/>
                    </a:cubicBezTo>
                    <a:close/>
                  </a:path>
                </a:pathLst>
              </a:custGeom>
              <a:solidFill>
                <a:srgbClr val="110580"/>
              </a:solidFill>
              <a:ln w="198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F1DCA181-522D-464E-9659-EAA37A7F9658}"/>
                  </a:ext>
                </a:extLst>
              </p:cNvPr>
              <p:cNvSpPr/>
              <p:nvPr/>
            </p:nvSpPr>
            <p:spPr>
              <a:xfrm>
                <a:off x="9735132" y="3944283"/>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086 w 225305"/>
                  <a:gd name="connsiteY8" fmla="*/ 64402 h 87618"/>
                  <a:gd name="connsiteX9" fmla="*/ 158293 w 225305"/>
                  <a:gd name="connsiteY9" fmla="*/ 64402 h 87618"/>
                  <a:gd name="connsiteX10" fmla="*/ 127138 w 225305"/>
                  <a:gd name="connsiteY10" fmla="*/ 52893 h 87618"/>
                  <a:gd name="connsiteX11" fmla="*/ 125352 w 225305"/>
                  <a:gd name="connsiteY11" fmla="*/ 48924 h 87618"/>
                  <a:gd name="connsiteX12" fmla="*/ 129321 w 225305"/>
                  <a:gd name="connsiteY12" fmla="*/ 47138 h 87618"/>
                  <a:gd name="connsiteX13" fmla="*/ 160475 w 225305"/>
                  <a:gd name="connsiteY13" fmla="*/ 58647 h 87618"/>
                  <a:gd name="connsiteX14" fmla="*/ 162261 w 225305"/>
                  <a:gd name="connsiteY14" fmla="*/ 62616 h 87618"/>
                  <a:gd name="connsiteX15" fmla="*/ 159086 w 225305"/>
                  <a:gd name="connsiteY15" fmla="*/ 64402 h 87618"/>
                  <a:gd name="connsiteX16" fmla="*/ 96778 w 225305"/>
                  <a:gd name="connsiteY16" fmla="*/ 40788 h 87618"/>
                  <a:gd name="connsiteX17" fmla="*/ 95984 w 225305"/>
                  <a:gd name="connsiteY17" fmla="*/ 40788 h 87618"/>
                  <a:gd name="connsiteX18" fmla="*/ 64830 w 225305"/>
                  <a:gd name="connsiteY18" fmla="*/ 29279 h 87618"/>
                  <a:gd name="connsiteX19" fmla="*/ 63044 w 225305"/>
                  <a:gd name="connsiteY19" fmla="*/ 25310 h 87618"/>
                  <a:gd name="connsiteX20" fmla="*/ 67013 w 225305"/>
                  <a:gd name="connsiteY20" fmla="*/ 23524 h 87618"/>
                  <a:gd name="connsiteX21" fmla="*/ 98167 w 225305"/>
                  <a:gd name="connsiteY21" fmla="*/ 35034 h 87618"/>
                  <a:gd name="connsiteX22" fmla="*/ 99953 w 225305"/>
                  <a:gd name="connsiteY22" fmla="*/ 39002 h 87618"/>
                  <a:gd name="connsiteX23" fmla="*/ 96778 w 225305"/>
                  <a:gd name="connsiteY23" fmla="*/ 40788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3 h 87618"/>
                  <a:gd name="connsiteX28" fmla="*/ 4109 w 225305"/>
                  <a:gd name="connsiteY28" fmla="*/ 308 h 87618"/>
                  <a:gd name="connsiteX29" fmla="*/ 35264 w 225305"/>
                  <a:gd name="connsiteY29" fmla="*/ 11817 h 87618"/>
                  <a:gd name="connsiteX30" fmla="*/ 37049 w 225305"/>
                  <a:gd name="connsiteY30" fmla="*/ 15785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3"/>
                      <a:pt x="187859" y="73927"/>
                      <a:pt x="188256" y="72141"/>
                    </a:cubicBezTo>
                    <a:cubicBezTo>
                      <a:pt x="188653" y="70355"/>
                      <a:pt x="190439" y="69561"/>
                      <a:pt x="192225" y="70355"/>
                    </a:cubicBezTo>
                    <a:lnTo>
                      <a:pt x="223379" y="81864"/>
                    </a:lnTo>
                    <a:cubicBezTo>
                      <a:pt x="225165" y="82261"/>
                      <a:pt x="225561" y="84047"/>
                      <a:pt x="225165" y="85833"/>
                    </a:cubicBezTo>
                    <a:cubicBezTo>
                      <a:pt x="224569" y="86626"/>
                      <a:pt x="223180" y="87619"/>
                      <a:pt x="221990" y="87619"/>
                    </a:cubicBezTo>
                    <a:close/>
                    <a:moveTo>
                      <a:pt x="159086" y="64402"/>
                    </a:moveTo>
                    <a:cubicBezTo>
                      <a:pt x="158689" y="64402"/>
                      <a:pt x="158293" y="64402"/>
                      <a:pt x="158293" y="64402"/>
                    </a:cubicBezTo>
                    <a:lnTo>
                      <a:pt x="127138" y="52893"/>
                    </a:lnTo>
                    <a:cubicBezTo>
                      <a:pt x="125352" y="52496"/>
                      <a:pt x="124956" y="50710"/>
                      <a:pt x="125352" y="48924"/>
                    </a:cubicBezTo>
                    <a:cubicBezTo>
                      <a:pt x="125749" y="47138"/>
                      <a:pt x="127535" y="46741"/>
                      <a:pt x="129321" y="47138"/>
                    </a:cubicBezTo>
                    <a:lnTo>
                      <a:pt x="160475" y="58647"/>
                    </a:lnTo>
                    <a:cubicBezTo>
                      <a:pt x="162261" y="59044"/>
                      <a:pt x="162658" y="60830"/>
                      <a:pt x="162261" y="62616"/>
                    </a:cubicBezTo>
                    <a:cubicBezTo>
                      <a:pt x="161666" y="63410"/>
                      <a:pt x="160475" y="64402"/>
                      <a:pt x="159086" y="64402"/>
                    </a:cubicBezTo>
                    <a:close/>
                    <a:moveTo>
                      <a:pt x="96778" y="40788"/>
                    </a:moveTo>
                    <a:cubicBezTo>
                      <a:pt x="96381" y="40788"/>
                      <a:pt x="95984" y="40788"/>
                      <a:pt x="95984" y="40788"/>
                    </a:cubicBezTo>
                    <a:lnTo>
                      <a:pt x="64830" y="29279"/>
                    </a:lnTo>
                    <a:cubicBezTo>
                      <a:pt x="63044" y="28882"/>
                      <a:pt x="62647" y="27096"/>
                      <a:pt x="63044" y="25310"/>
                    </a:cubicBezTo>
                    <a:cubicBezTo>
                      <a:pt x="63441" y="23524"/>
                      <a:pt x="65227" y="22731"/>
                      <a:pt x="67013" y="23524"/>
                    </a:cubicBezTo>
                    <a:lnTo>
                      <a:pt x="98167" y="35034"/>
                    </a:lnTo>
                    <a:cubicBezTo>
                      <a:pt x="99953" y="35430"/>
                      <a:pt x="100350" y="37216"/>
                      <a:pt x="99953" y="39002"/>
                    </a:cubicBezTo>
                    <a:cubicBezTo>
                      <a:pt x="98961" y="39796"/>
                      <a:pt x="97969" y="40788"/>
                      <a:pt x="96778" y="40788"/>
                    </a:cubicBezTo>
                    <a:close/>
                    <a:moveTo>
                      <a:pt x="33874" y="17571"/>
                    </a:moveTo>
                    <a:cubicBezTo>
                      <a:pt x="33478" y="17571"/>
                      <a:pt x="33081" y="17571"/>
                      <a:pt x="33081" y="17571"/>
                    </a:cubicBezTo>
                    <a:lnTo>
                      <a:pt x="1927" y="6062"/>
                    </a:lnTo>
                    <a:cubicBezTo>
                      <a:pt x="141" y="5665"/>
                      <a:pt x="-256" y="3879"/>
                      <a:pt x="141" y="2093"/>
                    </a:cubicBezTo>
                    <a:cubicBezTo>
                      <a:pt x="538" y="308"/>
                      <a:pt x="2323" y="-486"/>
                      <a:pt x="4109" y="308"/>
                    </a:cubicBezTo>
                    <a:lnTo>
                      <a:pt x="35264" y="11817"/>
                    </a:lnTo>
                    <a:cubicBezTo>
                      <a:pt x="37049" y="12214"/>
                      <a:pt x="37446" y="13999"/>
                      <a:pt x="37049" y="15785"/>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B5F7672A-C0E1-408D-9FD4-FFC75761816D}"/>
                  </a:ext>
                </a:extLst>
              </p:cNvPr>
              <p:cNvSpPr/>
              <p:nvPr/>
            </p:nvSpPr>
            <p:spPr>
              <a:xfrm>
                <a:off x="9985952" y="4037349"/>
                <a:ext cx="24151" cy="29675"/>
              </a:xfrm>
              <a:custGeom>
                <a:avLst/>
                <a:gdLst>
                  <a:gd name="connsiteX0" fmla="*/ 13436 w 24151"/>
                  <a:gd name="connsiteY0" fmla="*/ 29676 h 29675"/>
                  <a:gd name="connsiteX1" fmla="*/ 12642 w 24151"/>
                  <a:gd name="connsiteY1" fmla="*/ 29676 h 29675"/>
                  <a:gd name="connsiteX2" fmla="*/ 10856 w 24151"/>
                  <a:gd name="connsiteY2" fmla="*/ 25707 h 29675"/>
                  <a:gd name="connsiteX3" fmla="*/ 16214 w 24151"/>
                  <a:gd name="connsiteY3" fmla="*/ 11420 h 29675"/>
                  <a:gd name="connsiteX4" fmla="*/ 1927 w 24151"/>
                  <a:gd name="connsiteY4" fmla="*/ 6062 h 29675"/>
                  <a:gd name="connsiteX5" fmla="*/ 141 w 24151"/>
                  <a:gd name="connsiteY5" fmla="*/ 2094 h 29675"/>
                  <a:gd name="connsiteX6" fmla="*/ 4109 w 24151"/>
                  <a:gd name="connsiteY6" fmla="*/ 308 h 29675"/>
                  <a:gd name="connsiteX7" fmla="*/ 24151 w 24151"/>
                  <a:gd name="connsiteY7" fmla="*/ 7848 h 29675"/>
                  <a:gd name="connsiteX8" fmla="*/ 16611 w 24151"/>
                  <a:gd name="connsiteY8" fmla="*/ 27890 h 29675"/>
                  <a:gd name="connsiteX9" fmla="*/ 134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13436" y="29676"/>
                    </a:moveTo>
                    <a:cubicBezTo>
                      <a:pt x="13039" y="29676"/>
                      <a:pt x="12642" y="29676"/>
                      <a:pt x="12642" y="29676"/>
                    </a:cubicBezTo>
                    <a:cubicBezTo>
                      <a:pt x="10856" y="29279"/>
                      <a:pt x="10459" y="27493"/>
                      <a:pt x="10856" y="25707"/>
                    </a:cubicBezTo>
                    <a:lnTo>
                      <a:pt x="16214" y="11420"/>
                    </a:lnTo>
                    <a:lnTo>
                      <a:pt x="1927" y="6062"/>
                    </a:lnTo>
                    <a:cubicBezTo>
                      <a:pt x="141" y="5665"/>
                      <a:pt x="-256" y="3879"/>
                      <a:pt x="141" y="2094"/>
                    </a:cubicBezTo>
                    <a:cubicBezTo>
                      <a:pt x="537" y="308"/>
                      <a:pt x="2323" y="-486"/>
                      <a:pt x="4109" y="308"/>
                    </a:cubicBezTo>
                    <a:lnTo>
                      <a:pt x="24151" y="7848"/>
                    </a:lnTo>
                    <a:lnTo>
                      <a:pt x="16611" y="27890"/>
                    </a:lnTo>
                    <a:cubicBezTo>
                      <a:pt x="15619" y="29279"/>
                      <a:pt x="14825" y="29676"/>
                      <a:pt x="13436" y="29676"/>
                    </a:cubicBezTo>
                    <a:close/>
                  </a:path>
                </a:pathLst>
              </a:custGeom>
              <a:solidFill>
                <a:srgbClr val="110580"/>
              </a:solidFill>
              <a:ln w="198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14B2FA8-6CA0-46C8-BCB5-AC732D34549A}"/>
                  </a:ext>
                </a:extLst>
              </p:cNvPr>
              <p:cNvSpPr/>
              <p:nvPr/>
            </p:nvSpPr>
            <p:spPr>
              <a:xfrm>
                <a:off x="9903007" y="4092514"/>
                <a:ext cx="87592" cy="225331"/>
              </a:xfrm>
              <a:custGeom>
                <a:avLst/>
                <a:gdLst>
                  <a:gd name="connsiteX0" fmla="*/ 2720 w 87592"/>
                  <a:gd name="connsiteY0" fmla="*/ 225332 h 225331"/>
                  <a:gd name="connsiteX1" fmla="*/ 1927 w 87592"/>
                  <a:gd name="connsiteY1" fmla="*/ 225332 h 225331"/>
                  <a:gd name="connsiteX2" fmla="*/ 141 w 87592"/>
                  <a:gd name="connsiteY2" fmla="*/ 221363 h 225331"/>
                  <a:gd name="connsiteX3" fmla="*/ 11650 w 87592"/>
                  <a:gd name="connsiteY3" fmla="*/ 190209 h 225331"/>
                  <a:gd name="connsiteX4" fmla="*/ 15619 w 87592"/>
                  <a:gd name="connsiteY4" fmla="*/ 188423 h 225331"/>
                  <a:gd name="connsiteX5" fmla="*/ 17404 w 87592"/>
                  <a:gd name="connsiteY5" fmla="*/ 192392 h 225331"/>
                  <a:gd name="connsiteX6" fmla="*/ 5895 w 87592"/>
                  <a:gd name="connsiteY6" fmla="*/ 223546 h 225331"/>
                  <a:gd name="connsiteX7" fmla="*/ 2720 w 87592"/>
                  <a:gd name="connsiteY7" fmla="*/ 225332 h 225331"/>
                  <a:gd name="connsiteX8" fmla="*/ 25937 w 87592"/>
                  <a:gd name="connsiteY8" fmla="*/ 162428 h 225331"/>
                  <a:gd name="connsiteX9" fmla="*/ 25143 w 87592"/>
                  <a:gd name="connsiteY9" fmla="*/ 162428 h 225331"/>
                  <a:gd name="connsiteX10" fmla="*/ 23357 w 87592"/>
                  <a:gd name="connsiteY10" fmla="*/ 158459 h 225331"/>
                  <a:gd name="connsiteX11" fmla="*/ 34867 w 87592"/>
                  <a:gd name="connsiteY11" fmla="*/ 127305 h 225331"/>
                  <a:gd name="connsiteX12" fmla="*/ 38835 w 87592"/>
                  <a:gd name="connsiteY12" fmla="*/ 125519 h 225331"/>
                  <a:gd name="connsiteX13" fmla="*/ 40621 w 87592"/>
                  <a:gd name="connsiteY13" fmla="*/ 129488 h 225331"/>
                  <a:gd name="connsiteX14" fmla="*/ 29112 w 87592"/>
                  <a:gd name="connsiteY14" fmla="*/ 160642 h 225331"/>
                  <a:gd name="connsiteX15" fmla="*/ 25937 w 87592"/>
                  <a:gd name="connsiteY15" fmla="*/ 162428 h 225331"/>
                  <a:gd name="connsiteX16" fmla="*/ 49551 w 87592"/>
                  <a:gd name="connsiteY16" fmla="*/ 100120 h 225331"/>
                  <a:gd name="connsiteX17" fmla="*/ 48757 w 87592"/>
                  <a:gd name="connsiteY17" fmla="*/ 100120 h 225331"/>
                  <a:gd name="connsiteX18" fmla="*/ 46971 w 87592"/>
                  <a:gd name="connsiteY18" fmla="*/ 96151 h 225331"/>
                  <a:gd name="connsiteX19" fmla="*/ 58480 w 87592"/>
                  <a:gd name="connsiteY19" fmla="*/ 64997 h 225331"/>
                  <a:gd name="connsiteX20" fmla="*/ 62449 w 87592"/>
                  <a:gd name="connsiteY20" fmla="*/ 63211 h 225331"/>
                  <a:gd name="connsiteX21" fmla="*/ 64235 w 87592"/>
                  <a:gd name="connsiteY21" fmla="*/ 67180 h 225331"/>
                  <a:gd name="connsiteX22" fmla="*/ 52726 w 87592"/>
                  <a:gd name="connsiteY22" fmla="*/ 98334 h 225331"/>
                  <a:gd name="connsiteX23" fmla="*/ 49551 w 87592"/>
                  <a:gd name="connsiteY23" fmla="*/ 100120 h 225331"/>
                  <a:gd name="connsiteX24" fmla="*/ 72768 w 87592"/>
                  <a:gd name="connsiteY24" fmla="*/ 37216 h 225331"/>
                  <a:gd name="connsiteX25" fmla="*/ 71974 w 87592"/>
                  <a:gd name="connsiteY25" fmla="*/ 37216 h 225331"/>
                  <a:gd name="connsiteX26" fmla="*/ 70188 w 87592"/>
                  <a:gd name="connsiteY26" fmla="*/ 33248 h 225331"/>
                  <a:gd name="connsiteX27" fmla="*/ 81697 w 87592"/>
                  <a:gd name="connsiteY27" fmla="*/ 2094 h 225331"/>
                  <a:gd name="connsiteX28" fmla="*/ 85666 w 87592"/>
                  <a:gd name="connsiteY28" fmla="*/ 308 h 225331"/>
                  <a:gd name="connsiteX29" fmla="*/ 87451 w 87592"/>
                  <a:gd name="connsiteY29" fmla="*/ 4276 h 225331"/>
                  <a:gd name="connsiteX30" fmla="*/ 75942 w 87592"/>
                  <a:gd name="connsiteY30" fmla="*/ 35430 h 225331"/>
                  <a:gd name="connsiteX31" fmla="*/ 72768 w 87592"/>
                  <a:gd name="connsiteY31" fmla="*/ 37216 h 22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331">
                    <a:moveTo>
                      <a:pt x="2720" y="225332"/>
                    </a:moveTo>
                    <a:cubicBezTo>
                      <a:pt x="2324" y="225332"/>
                      <a:pt x="1927" y="225332"/>
                      <a:pt x="1927" y="225332"/>
                    </a:cubicBezTo>
                    <a:cubicBezTo>
                      <a:pt x="141" y="224935"/>
                      <a:pt x="-256" y="223149"/>
                      <a:pt x="141" y="221363"/>
                    </a:cubicBezTo>
                    <a:lnTo>
                      <a:pt x="11650" y="190209"/>
                    </a:lnTo>
                    <a:cubicBezTo>
                      <a:pt x="12047" y="188423"/>
                      <a:pt x="13833" y="187629"/>
                      <a:pt x="15619" y="188423"/>
                    </a:cubicBezTo>
                    <a:cubicBezTo>
                      <a:pt x="17404" y="188820"/>
                      <a:pt x="17801" y="190606"/>
                      <a:pt x="17404" y="192392"/>
                    </a:cubicBezTo>
                    <a:lnTo>
                      <a:pt x="5895" y="223546"/>
                    </a:lnTo>
                    <a:cubicBezTo>
                      <a:pt x="5498" y="224340"/>
                      <a:pt x="4109" y="225332"/>
                      <a:pt x="2720" y="225332"/>
                    </a:cubicBezTo>
                    <a:close/>
                    <a:moveTo>
                      <a:pt x="25937" y="162428"/>
                    </a:moveTo>
                    <a:cubicBezTo>
                      <a:pt x="25540" y="162428"/>
                      <a:pt x="25143" y="162428"/>
                      <a:pt x="25143" y="162428"/>
                    </a:cubicBezTo>
                    <a:cubicBezTo>
                      <a:pt x="23357" y="162031"/>
                      <a:pt x="22960" y="160245"/>
                      <a:pt x="23357" y="158459"/>
                    </a:cubicBezTo>
                    <a:lnTo>
                      <a:pt x="34867" y="127305"/>
                    </a:lnTo>
                    <a:cubicBezTo>
                      <a:pt x="35264" y="125519"/>
                      <a:pt x="37049" y="124726"/>
                      <a:pt x="38835" y="125519"/>
                    </a:cubicBezTo>
                    <a:cubicBezTo>
                      <a:pt x="40621" y="125916"/>
                      <a:pt x="41018" y="127702"/>
                      <a:pt x="40621" y="129488"/>
                    </a:cubicBezTo>
                    <a:lnTo>
                      <a:pt x="29112" y="160642"/>
                    </a:lnTo>
                    <a:cubicBezTo>
                      <a:pt x="28715" y="162031"/>
                      <a:pt x="27326" y="162428"/>
                      <a:pt x="25937" y="162428"/>
                    </a:cubicBezTo>
                    <a:close/>
                    <a:moveTo>
                      <a:pt x="49551" y="100120"/>
                    </a:moveTo>
                    <a:cubicBezTo>
                      <a:pt x="49154" y="100120"/>
                      <a:pt x="48757" y="100120"/>
                      <a:pt x="48757" y="100120"/>
                    </a:cubicBezTo>
                    <a:cubicBezTo>
                      <a:pt x="46971" y="99723"/>
                      <a:pt x="46574" y="97937"/>
                      <a:pt x="46971" y="96151"/>
                    </a:cubicBezTo>
                    <a:lnTo>
                      <a:pt x="58480" y="64997"/>
                    </a:lnTo>
                    <a:cubicBezTo>
                      <a:pt x="58877" y="63211"/>
                      <a:pt x="60663" y="62418"/>
                      <a:pt x="62449" y="63211"/>
                    </a:cubicBezTo>
                    <a:cubicBezTo>
                      <a:pt x="64235" y="63608"/>
                      <a:pt x="64632" y="65394"/>
                      <a:pt x="64235" y="67180"/>
                    </a:cubicBezTo>
                    <a:lnTo>
                      <a:pt x="52726" y="98334"/>
                    </a:lnTo>
                    <a:cubicBezTo>
                      <a:pt x="51733" y="99326"/>
                      <a:pt x="50940" y="100120"/>
                      <a:pt x="49551" y="100120"/>
                    </a:cubicBezTo>
                    <a:close/>
                    <a:moveTo>
                      <a:pt x="72768" y="37216"/>
                    </a:moveTo>
                    <a:cubicBezTo>
                      <a:pt x="72371" y="37216"/>
                      <a:pt x="71974" y="37216"/>
                      <a:pt x="71974" y="37216"/>
                    </a:cubicBezTo>
                    <a:cubicBezTo>
                      <a:pt x="70188" y="36820"/>
                      <a:pt x="69791" y="35034"/>
                      <a:pt x="70188" y="33248"/>
                    </a:cubicBezTo>
                    <a:lnTo>
                      <a:pt x="81697" y="2094"/>
                    </a:lnTo>
                    <a:cubicBezTo>
                      <a:pt x="82094" y="308"/>
                      <a:pt x="83880" y="-486"/>
                      <a:pt x="85666" y="308"/>
                    </a:cubicBezTo>
                    <a:cubicBezTo>
                      <a:pt x="87451" y="704"/>
                      <a:pt x="87849" y="2490"/>
                      <a:pt x="87451" y="4276"/>
                    </a:cubicBezTo>
                    <a:lnTo>
                      <a:pt x="75942" y="35430"/>
                    </a:lnTo>
                    <a:cubicBezTo>
                      <a:pt x="75347" y="36423"/>
                      <a:pt x="74157" y="37216"/>
                      <a:pt x="72768" y="37216"/>
                    </a:cubicBezTo>
                    <a:close/>
                  </a:path>
                </a:pathLst>
              </a:custGeom>
              <a:solidFill>
                <a:srgbClr val="110580"/>
              </a:solidFill>
              <a:ln w="1982" cap="flat">
                <a:noFill/>
                <a:prstDash val="solid"/>
                <a:miter/>
              </a:ln>
            </p:spPr>
            <p:txBody>
              <a:bodyPr rtlCol="0" anchor="ctr"/>
              <a:lstStyle/>
              <a:p>
                <a:endParaRPr lang="zh-CN" altLang="en-US"/>
              </a:p>
            </p:txBody>
          </p:sp>
        </p:grpSp>
        <p:sp>
          <p:nvSpPr>
            <p:cNvPr id="42" name="任意多边形: 形状 41">
              <a:extLst>
                <a:ext uri="{FF2B5EF4-FFF2-40B4-BE49-F238E27FC236}">
                  <a16:creationId xmlns:a16="http://schemas.microsoft.com/office/drawing/2014/main" xmlns="" id="{827D87AA-747E-4F24-ACBD-2F679F3788B6}"/>
                </a:ext>
              </a:extLst>
            </p:cNvPr>
            <p:cNvSpPr/>
            <p:nvPr/>
          </p:nvSpPr>
          <p:spPr>
            <a:xfrm>
              <a:off x="8201004" y="2261475"/>
              <a:ext cx="838549" cy="713522"/>
            </a:xfrm>
            <a:custGeom>
              <a:avLst/>
              <a:gdLst>
                <a:gd name="connsiteX0" fmla="*/ 836971 w 838549"/>
                <a:gd name="connsiteY0" fmla="*/ 618717 h 713522"/>
                <a:gd name="connsiteX1" fmla="*/ 731801 w 838549"/>
                <a:gd name="connsiteY1" fmla="*/ 261933 h 713522"/>
                <a:gd name="connsiteX2" fmla="*/ 422245 w 838549"/>
                <a:gd name="connsiteY2" fmla="*/ 0 h 713522"/>
                <a:gd name="connsiteX3" fmla="*/ 106338 w 838549"/>
                <a:gd name="connsiteY3" fmla="*/ 262925 h 713522"/>
                <a:gd name="connsiteX4" fmla="*/ 2160 w 838549"/>
                <a:gd name="connsiteY4" fmla="*/ 605620 h 713522"/>
                <a:gd name="connsiteX5" fmla="*/ 27560 w 838549"/>
                <a:gd name="connsiteY5" fmla="*/ 660388 h 713522"/>
                <a:gd name="connsiteX6" fmla="*/ 421848 w 838549"/>
                <a:gd name="connsiteY6" fmla="*/ 713370 h 713522"/>
                <a:gd name="connsiteX7" fmla="*/ 798674 w 838549"/>
                <a:gd name="connsiteY7" fmla="*/ 675072 h 713522"/>
                <a:gd name="connsiteX8" fmla="*/ 836971 w 838549"/>
                <a:gd name="connsiteY8" fmla="*/ 618717 h 71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549" h="713522">
                  <a:moveTo>
                    <a:pt x="836971" y="618717"/>
                  </a:moveTo>
                  <a:cubicBezTo>
                    <a:pt x="836971" y="618717"/>
                    <a:pt x="758193" y="367896"/>
                    <a:pt x="731801" y="261933"/>
                  </a:cubicBezTo>
                  <a:cubicBezTo>
                    <a:pt x="690726" y="98423"/>
                    <a:pt x="579404" y="0"/>
                    <a:pt x="422245" y="0"/>
                  </a:cubicBezTo>
                  <a:cubicBezTo>
                    <a:pt x="262704" y="0"/>
                    <a:pt x="150390" y="100209"/>
                    <a:pt x="106338" y="262925"/>
                  </a:cubicBezTo>
                  <a:cubicBezTo>
                    <a:pt x="61293" y="430403"/>
                    <a:pt x="2160" y="605620"/>
                    <a:pt x="2160" y="605620"/>
                  </a:cubicBezTo>
                  <a:cubicBezTo>
                    <a:pt x="-4983" y="627845"/>
                    <a:pt x="6129" y="651459"/>
                    <a:pt x="27560" y="660388"/>
                  </a:cubicBezTo>
                  <a:cubicBezTo>
                    <a:pt x="78359" y="680430"/>
                    <a:pt x="184322" y="716148"/>
                    <a:pt x="421848" y="713370"/>
                  </a:cubicBezTo>
                  <a:cubicBezTo>
                    <a:pt x="633974" y="710790"/>
                    <a:pt x="743509" y="680827"/>
                    <a:pt x="798674" y="675072"/>
                  </a:cubicBezTo>
                  <a:cubicBezTo>
                    <a:pt x="826256" y="671699"/>
                    <a:pt x="844115" y="644910"/>
                    <a:pt x="836971" y="618717"/>
                  </a:cubicBezTo>
                  <a:close/>
                </a:path>
              </a:pathLst>
            </a:custGeom>
            <a:solidFill>
              <a:srgbClr val="133B5D"/>
            </a:solidFill>
            <a:ln w="198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D4C95E5B-7D78-4761-87DC-A3819A746B90}"/>
                </a:ext>
              </a:extLst>
            </p:cNvPr>
            <p:cNvSpPr/>
            <p:nvPr/>
          </p:nvSpPr>
          <p:spPr>
            <a:xfrm>
              <a:off x="8532168" y="2800818"/>
              <a:ext cx="181368" cy="355593"/>
            </a:xfrm>
            <a:custGeom>
              <a:avLst/>
              <a:gdLst>
                <a:gd name="connsiteX0" fmla="*/ 181369 w 181368"/>
                <a:gd name="connsiteY0" fmla="*/ 0 h 355593"/>
                <a:gd name="connsiteX1" fmla="*/ 0 w 181368"/>
                <a:gd name="connsiteY1" fmla="*/ 0 h 355593"/>
                <a:gd name="connsiteX2" fmla="*/ 0 w 181368"/>
                <a:gd name="connsiteY2" fmla="*/ 308763 h 355593"/>
                <a:gd name="connsiteX3" fmla="*/ 46830 w 181368"/>
                <a:gd name="connsiteY3" fmla="*/ 355593 h 355593"/>
                <a:gd name="connsiteX4" fmla="*/ 134538 w 181368"/>
                <a:gd name="connsiteY4" fmla="*/ 355593 h 355593"/>
                <a:gd name="connsiteX5" fmla="*/ 181369 w 181368"/>
                <a:gd name="connsiteY5" fmla="*/ 308763 h 355593"/>
                <a:gd name="connsiteX6" fmla="*/ 181369 w 181368"/>
                <a:gd name="connsiteY6" fmla="*/ 0 h 3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68" h="355593">
                  <a:moveTo>
                    <a:pt x="181369" y="0"/>
                  </a:moveTo>
                  <a:lnTo>
                    <a:pt x="0" y="0"/>
                  </a:lnTo>
                  <a:lnTo>
                    <a:pt x="0" y="308763"/>
                  </a:lnTo>
                  <a:cubicBezTo>
                    <a:pt x="0" y="334560"/>
                    <a:pt x="21034" y="355593"/>
                    <a:pt x="46830" y="355593"/>
                  </a:cubicBezTo>
                  <a:lnTo>
                    <a:pt x="134538" y="355593"/>
                  </a:lnTo>
                  <a:cubicBezTo>
                    <a:pt x="160335" y="355593"/>
                    <a:pt x="181369" y="334560"/>
                    <a:pt x="181369" y="308763"/>
                  </a:cubicBezTo>
                  <a:lnTo>
                    <a:pt x="181369" y="0"/>
                  </a:lnTo>
                  <a:close/>
                </a:path>
              </a:pathLst>
            </a:custGeom>
            <a:solidFill>
              <a:srgbClr val="FCB58A"/>
            </a:solidFill>
            <a:ln w="198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E1913766-FFF7-41B7-9CB1-98CB73C3B570}"/>
                </a:ext>
              </a:extLst>
            </p:cNvPr>
            <p:cNvSpPr/>
            <p:nvPr/>
          </p:nvSpPr>
          <p:spPr>
            <a:xfrm>
              <a:off x="8500617" y="2371407"/>
              <a:ext cx="1984" cy="1984"/>
            </a:xfrm>
            <a:custGeom>
              <a:avLst/>
              <a:gdLst>
                <a:gd name="connsiteX0" fmla="*/ 0 w 1984"/>
                <a:gd name="connsiteY0" fmla="*/ 0 h 1984"/>
                <a:gd name="connsiteX1" fmla="*/ 0 w 1984"/>
                <a:gd name="connsiteY1" fmla="*/ 0 h 1984"/>
                <a:gd name="connsiteX2" fmla="*/ 0 w 1984"/>
                <a:gd name="connsiteY2" fmla="*/ 0 h 1984"/>
              </a:gdLst>
              <a:ahLst/>
              <a:cxnLst>
                <a:cxn ang="0">
                  <a:pos x="connsiteX0" y="connsiteY0"/>
                </a:cxn>
                <a:cxn ang="0">
                  <a:pos x="connsiteX1" y="connsiteY1"/>
                </a:cxn>
                <a:cxn ang="0">
                  <a:pos x="connsiteX2" y="connsiteY2"/>
                </a:cxn>
              </a:cxnLst>
              <a:rect l="l" t="t" r="r" b="b"/>
              <a:pathLst>
                <a:path w="1984" h="1984">
                  <a:moveTo>
                    <a:pt x="0" y="0"/>
                  </a:moveTo>
                  <a:lnTo>
                    <a:pt x="0" y="0"/>
                  </a:lnTo>
                  <a:lnTo>
                    <a:pt x="0" y="0"/>
                  </a:lnTo>
                  <a:close/>
                </a:path>
              </a:pathLst>
            </a:custGeom>
            <a:solidFill>
              <a:srgbClr val="001D80"/>
            </a:solidFill>
            <a:ln w="198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ACA63031-8378-4B18-840F-44F645D2D9DB}"/>
                </a:ext>
              </a:extLst>
            </p:cNvPr>
            <p:cNvSpPr/>
            <p:nvPr/>
          </p:nvSpPr>
          <p:spPr>
            <a:xfrm>
              <a:off x="8507363" y="2011051"/>
              <a:ext cx="226214" cy="226214"/>
            </a:xfrm>
            <a:custGeom>
              <a:avLst/>
              <a:gdLst>
                <a:gd name="connsiteX0" fmla="*/ 226215 w 226214"/>
                <a:gd name="connsiteY0" fmla="*/ 113107 h 226214"/>
                <a:gd name="connsiteX1" fmla="*/ 113107 w 226214"/>
                <a:gd name="connsiteY1" fmla="*/ 226215 h 226214"/>
                <a:gd name="connsiteX2" fmla="*/ 0 w 226214"/>
                <a:gd name="connsiteY2" fmla="*/ 113107 h 226214"/>
                <a:gd name="connsiteX3" fmla="*/ 113107 w 226214"/>
                <a:gd name="connsiteY3" fmla="*/ 0 h 226214"/>
                <a:gd name="connsiteX4" fmla="*/ 226215 w 226214"/>
                <a:gd name="connsiteY4" fmla="*/ 113107 h 22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4" h="226214">
                  <a:moveTo>
                    <a:pt x="226215" y="113107"/>
                  </a:moveTo>
                  <a:cubicBezTo>
                    <a:pt x="226215" y="175575"/>
                    <a:pt x="175575" y="226215"/>
                    <a:pt x="113107" y="226215"/>
                  </a:cubicBezTo>
                  <a:cubicBezTo>
                    <a:pt x="50640" y="226215"/>
                    <a:pt x="0" y="175575"/>
                    <a:pt x="0" y="113107"/>
                  </a:cubicBezTo>
                  <a:cubicBezTo>
                    <a:pt x="0" y="50640"/>
                    <a:pt x="50640" y="0"/>
                    <a:pt x="113107" y="0"/>
                  </a:cubicBezTo>
                  <a:cubicBezTo>
                    <a:pt x="175575" y="0"/>
                    <a:pt x="226215" y="50640"/>
                    <a:pt x="226215" y="113107"/>
                  </a:cubicBezTo>
                  <a:close/>
                </a:path>
              </a:pathLst>
            </a:custGeom>
            <a:solidFill>
              <a:srgbClr val="133B5D"/>
            </a:solidFill>
            <a:ln w="198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A73AAE9D-6CA9-4FC6-9628-6D37551FE27A}"/>
                </a:ext>
              </a:extLst>
            </p:cNvPr>
            <p:cNvSpPr/>
            <p:nvPr/>
          </p:nvSpPr>
          <p:spPr>
            <a:xfrm>
              <a:off x="8323614"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A756E86F-2466-4E74-A904-C7DB515590A4}"/>
                </a:ext>
              </a:extLst>
            </p:cNvPr>
            <p:cNvSpPr/>
            <p:nvPr/>
          </p:nvSpPr>
          <p:spPr>
            <a:xfrm>
              <a:off x="8856012"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2C2D377C-1E4B-49BC-927E-406C1E60DDFC}"/>
                </a:ext>
              </a:extLst>
            </p:cNvPr>
            <p:cNvSpPr/>
            <p:nvPr/>
          </p:nvSpPr>
          <p:spPr>
            <a:xfrm>
              <a:off x="8323217" y="2268420"/>
              <a:ext cx="599667" cy="599667"/>
            </a:xfrm>
            <a:custGeom>
              <a:avLst/>
              <a:gdLst>
                <a:gd name="connsiteX0" fmla="*/ 599667 w 599667"/>
                <a:gd name="connsiteY0" fmla="*/ 299834 h 599667"/>
                <a:gd name="connsiteX1" fmla="*/ 299834 w 599667"/>
                <a:gd name="connsiteY1" fmla="*/ 599667 h 599667"/>
                <a:gd name="connsiteX2" fmla="*/ 0 w 599667"/>
                <a:gd name="connsiteY2" fmla="*/ 299834 h 599667"/>
                <a:gd name="connsiteX3" fmla="*/ 299834 w 599667"/>
                <a:gd name="connsiteY3" fmla="*/ 0 h 599667"/>
                <a:gd name="connsiteX4" fmla="*/ 599667 w 599667"/>
                <a:gd name="connsiteY4" fmla="*/ 299834 h 59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667" h="599667">
                  <a:moveTo>
                    <a:pt x="599667" y="299834"/>
                  </a:moveTo>
                  <a:cubicBezTo>
                    <a:pt x="599667" y="465427"/>
                    <a:pt x="465427" y="599667"/>
                    <a:pt x="299834" y="599667"/>
                  </a:cubicBezTo>
                  <a:cubicBezTo>
                    <a:pt x="134240" y="599667"/>
                    <a:pt x="0" y="465427"/>
                    <a:pt x="0" y="299834"/>
                  </a:cubicBezTo>
                  <a:cubicBezTo>
                    <a:pt x="0" y="134240"/>
                    <a:pt x="134240" y="0"/>
                    <a:pt x="299834" y="0"/>
                  </a:cubicBezTo>
                  <a:cubicBezTo>
                    <a:pt x="465427" y="0"/>
                    <a:pt x="599667" y="134240"/>
                    <a:pt x="599667" y="299834"/>
                  </a:cubicBezTo>
                  <a:close/>
                </a:path>
              </a:pathLst>
            </a:custGeom>
            <a:solidFill>
              <a:srgbClr val="FCB58A"/>
            </a:solidFill>
            <a:ln w="198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329C9AE-2551-4AE8-856D-AAB82729F1CB}"/>
                </a:ext>
              </a:extLst>
            </p:cNvPr>
            <p:cNvSpPr/>
            <p:nvPr/>
          </p:nvSpPr>
          <p:spPr>
            <a:xfrm>
              <a:off x="8315875" y="2263261"/>
              <a:ext cx="613359" cy="391311"/>
            </a:xfrm>
            <a:custGeom>
              <a:avLst/>
              <a:gdLst>
                <a:gd name="connsiteX0" fmla="*/ 1191 w 613359"/>
                <a:gd name="connsiteY0" fmla="*/ 326821 h 391311"/>
                <a:gd name="connsiteX1" fmla="*/ 2580 w 613359"/>
                <a:gd name="connsiteY1" fmla="*/ 341108 h 391311"/>
                <a:gd name="connsiteX2" fmla="*/ 2580 w 613359"/>
                <a:gd name="connsiteY2" fmla="*/ 342894 h 391311"/>
                <a:gd name="connsiteX3" fmla="*/ 4762 w 613359"/>
                <a:gd name="connsiteY3" fmla="*/ 358570 h 391311"/>
                <a:gd name="connsiteX4" fmla="*/ 4762 w 613359"/>
                <a:gd name="connsiteY4" fmla="*/ 358967 h 391311"/>
                <a:gd name="connsiteX5" fmla="*/ 7937 w 613359"/>
                <a:gd name="connsiteY5" fmla="*/ 375437 h 391311"/>
                <a:gd name="connsiteX6" fmla="*/ 191489 w 613359"/>
                <a:gd name="connsiteY6" fmla="*/ 231572 h 391311"/>
                <a:gd name="connsiteX7" fmla="*/ 224032 w 613359"/>
                <a:gd name="connsiteY7" fmla="*/ 234152 h 391311"/>
                <a:gd name="connsiteX8" fmla="*/ 248439 w 613359"/>
                <a:gd name="connsiteY8" fmla="*/ 236732 h 391311"/>
                <a:gd name="connsiteX9" fmla="*/ 356189 w 613359"/>
                <a:gd name="connsiteY9" fmla="*/ 140094 h 391311"/>
                <a:gd name="connsiteX10" fmla="*/ 356586 w 613359"/>
                <a:gd name="connsiteY10" fmla="*/ 139697 h 391311"/>
                <a:gd name="connsiteX11" fmla="*/ 355197 w 613359"/>
                <a:gd name="connsiteY11" fmla="*/ 157160 h 391311"/>
                <a:gd name="connsiteX12" fmla="*/ 470487 w 613359"/>
                <a:gd name="connsiteY12" fmla="*/ 272450 h 391311"/>
                <a:gd name="connsiteX13" fmla="*/ 470884 w 613359"/>
                <a:gd name="connsiteY13" fmla="*/ 272450 h 391311"/>
                <a:gd name="connsiteX14" fmla="*/ 601453 w 613359"/>
                <a:gd name="connsiteY14" fmla="*/ 391312 h 391311"/>
                <a:gd name="connsiteX15" fmla="*/ 601453 w 613359"/>
                <a:gd name="connsiteY15" fmla="*/ 391312 h 391311"/>
                <a:gd name="connsiteX16" fmla="*/ 610383 w 613359"/>
                <a:gd name="connsiteY16" fmla="*/ 350236 h 391311"/>
                <a:gd name="connsiteX17" fmla="*/ 610383 w 613359"/>
                <a:gd name="connsiteY17" fmla="*/ 348450 h 391311"/>
                <a:gd name="connsiteX18" fmla="*/ 612169 w 613359"/>
                <a:gd name="connsiteY18" fmla="*/ 330591 h 391311"/>
                <a:gd name="connsiteX19" fmla="*/ 612565 w 613359"/>
                <a:gd name="connsiteY19" fmla="*/ 326225 h 391311"/>
                <a:gd name="connsiteX20" fmla="*/ 613359 w 613359"/>
                <a:gd name="connsiteY20" fmla="*/ 306184 h 391311"/>
                <a:gd name="connsiteX21" fmla="*/ 612962 w 613359"/>
                <a:gd name="connsiteY21" fmla="*/ 289714 h 391311"/>
                <a:gd name="connsiteX22" fmla="*/ 612565 w 613359"/>
                <a:gd name="connsiteY22" fmla="*/ 284753 h 391311"/>
                <a:gd name="connsiteX23" fmla="*/ 611772 w 613359"/>
                <a:gd name="connsiteY23" fmla="*/ 273244 h 391311"/>
                <a:gd name="connsiteX24" fmla="*/ 610978 w 613359"/>
                <a:gd name="connsiteY24" fmla="*/ 267886 h 391311"/>
                <a:gd name="connsiteX25" fmla="*/ 609589 w 613359"/>
                <a:gd name="connsiteY25" fmla="*/ 256774 h 391311"/>
                <a:gd name="connsiteX26" fmla="*/ 608795 w 613359"/>
                <a:gd name="connsiteY26" fmla="*/ 251416 h 391311"/>
                <a:gd name="connsiteX27" fmla="*/ 606612 w 613359"/>
                <a:gd name="connsiteY27" fmla="*/ 240303 h 391311"/>
                <a:gd name="connsiteX28" fmla="*/ 605819 w 613359"/>
                <a:gd name="connsiteY28" fmla="*/ 235343 h 391311"/>
                <a:gd name="connsiteX29" fmla="*/ 602644 w 613359"/>
                <a:gd name="connsiteY29" fmla="*/ 223833 h 391311"/>
                <a:gd name="connsiteX30" fmla="*/ 601255 w 613359"/>
                <a:gd name="connsiteY30" fmla="*/ 219865 h 391311"/>
                <a:gd name="connsiteX31" fmla="*/ 597286 w 613359"/>
                <a:gd name="connsiteY31" fmla="*/ 207760 h 391311"/>
                <a:gd name="connsiteX32" fmla="*/ 596492 w 613359"/>
                <a:gd name="connsiteY32" fmla="*/ 204585 h 391311"/>
                <a:gd name="connsiteX33" fmla="*/ 591531 w 613359"/>
                <a:gd name="connsiteY33" fmla="*/ 191687 h 391311"/>
                <a:gd name="connsiteX34" fmla="*/ 590738 w 613359"/>
                <a:gd name="connsiteY34" fmla="*/ 189901 h 391311"/>
                <a:gd name="connsiteX35" fmla="*/ 584586 w 613359"/>
                <a:gd name="connsiteY35" fmla="*/ 175217 h 391311"/>
                <a:gd name="connsiteX36" fmla="*/ 584586 w 613359"/>
                <a:gd name="connsiteY36" fmla="*/ 175217 h 391311"/>
                <a:gd name="connsiteX37" fmla="*/ 461557 w 613359"/>
                <a:gd name="connsiteY37" fmla="*/ 40679 h 391311"/>
                <a:gd name="connsiteX38" fmla="*/ 461557 w 613359"/>
                <a:gd name="connsiteY38" fmla="*/ 40679 h 391311"/>
                <a:gd name="connsiteX39" fmla="*/ 408179 w 613359"/>
                <a:gd name="connsiteY39" fmla="*/ 16272 h 391311"/>
                <a:gd name="connsiteX40" fmla="*/ 406393 w 613359"/>
                <a:gd name="connsiteY40" fmla="*/ 15875 h 391311"/>
                <a:gd name="connsiteX41" fmla="*/ 389923 w 613359"/>
                <a:gd name="connsiteY41" fmla="*/ 10914 h 391311"/>
                <a:gd name="connsiteX42" fmla="*/ 387343 w 613359"/>
                <a:gd name="connsiteY42" fmla="*/ 10120 h 391311"/>
                <a:gd name="connsiteX43" fmla="*/ 350434 w 613359"/>
                <a:gd name="connsiteY43" fmla="*/ 2580 h 391311"/>
                <a:gd name="connsiteX44" fmla="*/ 345473 w 613359"/>
                <a:gd name="connsiteY44" fmla="*/ 2183 h 391311"/>
                <a:gd name="connsiteX45" fmla="*/ 331186 w 613359"/>
                <a:gd name="connsiteY45" fmla="*/ 794 h 391311"/>
                <a:gd name="connsiteX46" fmla="*/ 325828 w 613359"/>
                <a:gd name="connsiteY46" fmla="*/ 397 h 391311"/>
                <a:gd name="connsiteX47" fmla="*/ 306580 w 613359"/>
                <a:gd name="connsiteY47" fmla="*/ 0 h 391311"/>
                <a:gd name="connsiteX48" fmla="*/ 0 w 613359"/>
                <a:gd name="connsiteY48" fmla="*/ 306580 h 391311"/>
                <a:gd name="connsiteX49" fmla="*/ 397 w 613359"/>
                <a:gd name="connsiteY49" fmla="*/ 323447 h 391311"/>
                <a:gd name="connsiteX50" fmla="*/ 1191 w 613359"/>
                <a:gd name="connsiteY50" fmla="*/ 326821 h 39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13359" h="391311">
                  <a:moveTo>
                    <a:pt x="1191" y="326821"/>
                  </a:moveTo>
                  <a:cubicBezTo>
                    <a:pt x="1587" y="331782"/>
                    <a:pt x="1984" y="336544"/>
                    <a:pt x="2580" y="341108"/>
                  </a:cubicBezTo>
                  <a:cubicBezTo>
                    <a:pt x="2580" y="341505"/>
                    <a:pt x="2580" y="342497"/>
                    <a:pt x="2580" y="342894"/>
                  </a:cubicBezTo>
                  <a:cubicBezTo>
                    <a:pt x="2977" y="348252"/>
                    <a:pt x="3969" y="353212"/>
                    <a:pt x="4762" y="358570"/>
                  </a:cubicBezTo>
                  <a:lnTo>
                    <a:pt x="4762" y="358967"/>
                  </a:lnTo>
                  <a:cubicBezTo>
                    <a:pt x="5556" y="364325"/>
                    <a:pt x="6945" y="369682"/>
                    <a:pt x="7937" y="375437"/>
                  </a:cubicBezTo>
                  <a:cubicBezTo>
                    <a:pt x="27979" y="292492"/>
                    <a:pt x="102392" y="231572"/>
                    <a:pt x="191489" y="231572"/>
                  </a:cubicBezTo>
                  <a:cubicBezTo>
                    <a:pt x="202601" y="231572"/>
                    <a:pt x="213316" y="232366"/>
                    <a:pt x="224032" y="234152"/>
                  </a:cubicBezTo>
                  <a:cubicBezTo>
                    <a:pt x="231969" y="235938"/>
                    <a:pt x="240105" y="236732"/>
                    <a:pt x="248439" y="236732"/>
                  </a:cubicBezTo>
                  <a:cubicBezTo>
                    <a:pt x="304199" y="236732"/>
                    <a:pt x="350434" y="194465"/>
                    <a:pt x="356189" y="140094"/>
                  </a:cubicBezTo>
                  <a:cubicBezTo>
                    <a:pt x="356189" y="140094"/>
                    <a:pt x="356586" y="140094"/>
                    <a:pt x="356586" y="139697"/>
                  </a:cubicBezTo>
                  <a:cubicBezTo>
                    <a:pt x="355792" y="145452"/>
                    <a:pt x="355197" y="151207"/>
                    <a:pt x="355197" y="157160"/>
                  </a:cubicBezTo>
                  <a:cubicBezTo>
                    <a:pt x="355197" y="220857"/>
                    <a:pt x="406789" y="272450"/>
                    <a:pt x="470487" y="272450"/>
                  </a:cubicBezTo>
                  <a:lnTo>
                    <a:pt x="470884" y="272450"/>
                  </a:lnTo>
                  <a:cubicBezTo>
                    <a:pt x="533192" y="284951"/>
                    <a:pt x="583197" y="331186"/>
                    <a:pt x="601453" y="391312"/>
                  </a:cubicBezTo>
                  <a:lnTo>
                    <a:pt x="601453" y="391312"/>
                  </a:lnTo>
                  <a:cubicBezTo>
                    <a:pt x="605422" y="378017"/>
                    <a:pt x="608200" y="364126"/>
                    <a:pt x="610383" y="350236"/>
                  </a:cubicBezTo>
                  <a:cubicBezTo>
                    <a:pt x="610383" y="349839"/>
                    <a:pt x="610383" y="349442"/>
                    <a:pt x="610383" y="348450"/>
                  </a:cubicBezTo>
                  <a:cubicBezTo>
                    <a:pt x="611176" y="342695"/>
                    <a:pt x="611772" y="336941"/>
                    <a:pt x="612169" y="330591"/>
                  </a:cubicBezTo>
                  <a:cubicBezTo>
                    <a:pt x="612169" y="329202"/>
                    <a:pt x="612565" y="327416"/>
                    <a:pt x="612565" y="326225"/>
                  </a:cubicBezTo>
                  <a:cubicBezTo>
                    <a:pt x="612962" y="319479"/>
                    <a:pt x="613359" y="312930"/>
                    <a:pt x="613359" y="306184"/>
                  </a:cubicBezTo>
                  <a:cubicBezTo>
                    <a:pt x="613359" y="300429"/>
                    <a:pt x="613359" y="295071"/>
                    <a:pt x="612962" y="289714"/>
                  </a:cubicBezTo>
                  <a:cubicBezTo>
                    <a:pt x="612962" y="287928"/>
                    <a:pt x="612565" y="286539"/>
                    <a:pt x="612565" y="284753"/>
                  </a:cubicBezTo>
                  <a:cubicBezTo>
                    <a:pt x="612169" y="280784"/>
                    <a:pt x="612169" y="276815"/>
                    <a:pt x="611772" y="273244"/>
                  </a:cubicBezTo>
                  <a:cubicBezTo>
                    <a:pt x="611772" y="271458"/>
                    <a:pt x="611375" y="269672"/>
                    <a:pt x="610978" y="267886"/>
                  </a:cubicBezTo>
                  <a:cubicBezTo>
                    <a:pt x="610581" y="264314"/>
                    <a:pt x="610184" y="260345"/>
                    <a:pt x="609589" y="256774"/>
                  </a:cubicBezTo>
                  <a:cubicBezTo>
                    <a:pt x="609192" y="254988"/>
                    <a:pt x="609192" y="253202"/>
                    <a:pt x="608795" y="251416"/>
                  </a:cubicBezTo>
                  <a:cubicBezTo>
                    <a:pt x="608001" y="247844"/>
                    <a:pt x="607406" y="243875"/>
                    <a:pt x="606612" y="240303"/>
                  </a:cubicBezTo>
                  <a:cubicBezTo>
                    <a:pt x="606216" y="238518"/>
                    <a:pt x="605819" y="237129"/>
                    <a:pt x="605819" y="235343"/>
                  </a:cubicBezTo>
                  <a:cubicBezTo>
                    <a:pt x="605025" y="231374"/>
                    <a:pt x="604033" y="227802"/>
                    <a:pt x="602644" y="223833"/>
                  </a:cubicBezTo>
                  <a:cubicBezTo>
                    <a:pt x="602247" y="222444"/>
                    <a:pt x="601850" y="221254"/>
                    <a:pt x="601255" y="219865"/>
                  </a:cubicBezTo>
                  <a:cubicBezTo>
                    <a:pt x="599866" y="215896"/>
                    <a:pt x="598675" y="211927"/>
                    <a:pt x="597286" y="207760"/>
                  </a:cubicBezTo>
                  <a:cubicBezTo>
                    <a:pt x="596889" y="206967"/>
                    <a:pt x="596492" y="205577"/>
                    <a:pt x="596492" y="204585"/>
                  </a:cubicBezTo>
                  <a:cubicBezTo>
                    <a:pt x="595103" y="200220"/>
                    <a:pt x="593317" y="195656"/>
                    <a:pt x="591531" y="191687"/>
                  </a:cubicBezTo>
                  <a:cubicBezTo>
                    <a:pt x="591135" y="191290"/>
                    <a:pt x="591135" y="190298"/>
                    <a:pt x="590738" y="189901"/>
                  </a:cubicBezTo>
                  <a:cubicBezTo>
                    <a:pt x="588952" y="184940"/>
                    <a:pt x="586769" y="180178"/>
                    <a:pt x="584586" y="175217"/>
                  </a:cubicBezTo>
                  <a:lnTo>
                    <a:pt x="584586" y="175217"/>
                  </a:lnTo>
                  <a:cubicBezTo>
                    <a:pt x="558393" y="119060"/>
                    <a:pt x="515134" y="71833"/>
                    <a:pt x="461557" y="40679"/>
                  </a:cubicBezTo>
                  <a:lnTo>
                    <a:pt x="461557" y="40679"/>
                  </a:lnTo>
                  <a:cubicBezTo>
                    <a:pt x="444690" y="30956"/>
                    <a:pt x="426831" y="22423"/>
                    <a:pt x="408179" y="16272"/>
                  </a:cubicBezTo>
                  <a:cubicBezTo>
                    <a:pt x="407782" y="16272"/>
                    <a:pt x="406789" y="15875"/>
                    <a:pt x="406393" y="15875"/>
                  </a:cubicBezTo>
                  <a:cubicBezTo>
                    <a:pt x="401035" y="14089"/>
                    <a:pt x="395677" y="12303"/>
                    <a:pt x="389923" y="10914"/>
                  </a:cubicBezTo>
                  <a:cubicBezTo>
                    <a:pt x="389129" y="10517"/>
                    <a:pt x="388137" y="10517"/>
                    <a:pt x="387343" y="10120"/>
                  </a:cubicBezTo>
                  <a:cubicBezTo>
                    <a:pt x="375239" y="6945"/>
                    <a:pt x="362936" y="4366"/>
                    <a:pt x="350434" y="2580"/>
                  </a:cubicBezTo>
                  <a:cubicBezTo>
                    <a:pt x="348648" y="2183"/>
                    <a:pt x="347259" y="2183"/>
                    <a:pt x="345473" y="2183"/>
                  </a:cubicBezTo>
                  <a:cubicBezTo>
                    <a:pt x="340513" y="1786"/>
                    <a:pt x="336147" y="1389"/>
                    <a:pt x="331186" y="794"/>
                  </a:cubicBezTo>
                  <a:cubicBezTo>
                    <a:pt x="329400" y="794"/>
                    <a:pt x="327614" y="397"/>
                    <a:pt x="325828" y="397"/>
                  </a:cubicBezTo>
                  <a:cubicBezTo>
                    <a:pt x="319677" y="0"/>
                    <a:pt x="313327" y="0"/>
                    <a:pt x="306580" y="0"/>
                  </a:cubicBezTo>
                  <a:cubicBezTo>
                    <a:pt x="137316" y="0"/>
                    <a:pt x="0" y="137316"/>
                    <a:pt x="0" y="306580"/>
                  </a:cubicBezTo>
                  <a:cubicBezTo>
                    <a:pt x="0" y="312335"/>
                    <a:pt x="0" y="317693"/>
                    <a:pt x="397" y="323447"/>
                  </a:cubicBezTo>
                  <a:cubicBezTo>
                    <a:pt x="1191" y="325035"/>
                    <a:pt x="1191" y="326027"/>
                    <a:pt x="1191" y="326821"/>
                  </a:cubicBezTo>
                  <a:close/>
                </a:path>
              </a:pathLst>
            </a:custGeom>
            <a:solidFill>
              <a:srgbClr val="133B5D"/>
            </a:solidFill>
            <a:ln w="198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B0663B84-E9DA-4D44-A352-17582FB464D3}"/>
                </a:ext>
              </a:extLst>
            </p:cNvPr>
            <p:cNvSpPr/>
            <p:nvPr/>
          </p:nvSpPr>
          <p:spPr>
            <a:xfrm>
              <a:off x="8104295" y="2997863"/>
              <a:ext cx="993871" cy="738977"/>
            </a:xfrm>
            <a:custGeom>
              <a:avLst/>
              <a:gdLst>
                <a:gd name="connsiteX0" fmla="*/ 811049 w 993871"/>
                <a:gd name="connsiteY0" fmla="*/ 69055 h 738977"/>
                <a:gd name="connsiteX1" fmla="*/ 609242 w 993871"/>
                <a:gd name="connsiteY1" fmla="*/ 2183 h 738977"/>
                <a:gd name="connsiteX2" fmla="*/ 515779 w 993871"/>
                <a:gd name="connsiteY2" fmla="*/ 79770 h 738977"/>
                <a:gd name="connsiteX3" fmla="*/ 428468 w 993871"/>
                <a:gd name="connsiteY3" fmla="*/ 0 h 738977"/>
                <a:gd name="connsiteX4" fmla="*/ 373701 w 993871"/>
                <a:gd name="connsiteY4" fmla="*/ 9326 h 738977"/>
                <a:gd name="connsiteX5" fmla="*/ 176259 w 993871"/>
                <a:gd name="connsiteY5" fmla="*/ 94851 h 738977"/>
                <a:gd name="connsiteX6" fmla="*/ 1637 w 993871"/>
                <a:gd name="connsiteY6" fmla="*/ 306382 h 738977"/>
                <a:gd name="connsiteX7" fmla="*/ 1637 w 993871"/>
                <a:gd name="connsiteY7" fmla="*/ 317891 h 738977"/>
                <a:gd name="connsiteX8" fmla="*/ 73867 w 993871"/>
                <a:gd name="connsiteY8" fmla="*/ 393098 h 738977"/>
                <a:gd name="connsiteX9" fmla="*/ 186974 w 993871"/>
                <a:gd name="connsiteY9" fmla="*/ 446079 h 738977"/>
                <a:gd name="connsiteX10" fmla="*/ 219121 w 993871"/>
                <a:gd name="connsiteY10" fmla="*/ 383176 h 738977"/>
                <a:gd name="connsiteX11" fmla="*/ 254839 w 993871"/>
                <a:gd name="connsiteY11" fmla="*/ 283761 h 738977"/>
                <a:gd name="connsiteX12" fmla="*/ 229439 w 993871"/>
                <a:gd name="connsiteY12" fmla="*/ 387938 h 738977"/>
                <a:gd name="connsiteX13" fmla="*/ 243329 w 993871"/>
                <a:gd name="connsiteY13" fmla="*/ 523469 h 738977"/>
                <a:gd name="connsiteX14" fmla="*/ 210390 w 993871"/>
                <a:gd name="connsiteY14" fmla="*/ 688764 h 738977"/>
                <a:gd name="connsiteX15" fmla="*/ 219716 w 993871"/>
                <a:gd name="connsiteY15" fmla="*/ 703845 h 738977"/>
                <a:gd name="connsiteX16" fmla="*/ 498119 w 993871"/>
                <a:gd name="connsiteY16" fmla="*/ 738968 h 738977"/>
                <a:gd name="connsiteX17" fmla="*/ 799738 w 993871"/>
                <a:gd name="connsiteY17" fmla="*/ 716148 h 738977"/>
                <a:gd name="connsiteX18" fmla="*/ 809461 w 993871"/>
                <a:gd name="connsiteY18" fmla="*/ 701067 h 738977"/>
                <a:gd name="connsiteX19" fmla="*/ 781879 w 993871"/>
                <a:gd name="connsiteY19" fmla="*/ 537954 h 738977"/>
                <a:gd name="connsiteX20" fmla="*/ 781879 w 993871"/>
                <a:gd name="connsiteY20" fmla="*/ 396273 h 738977"/>
                <a:gd name="connsiteX21" fmla="*/ 765806 w 993871"/>
                <a:gd name="connsiteY21" fmla="*/ 279990 h 738977"/>
                <a:gd name="connsiteX22" fmla="*/ 780887 w 993871"/>
                <a:gd name="connsiteY22" fmla="*/ 427823 h 738977"/>
                <a:gd name="connsiteX23" fmla="*/ 914036 w 993871"/>
                <a:gd name="connsiteY23" fmla="*/ 396273 h 738977"/>
                <a:gd name="connsiteX24" fmla="*/ 989838 w 993871"/>
                <a:gd name="connsiteY24" fmla="*/ 339719 h 738977"/>
                <a:gd name="connsiteX25" fmla="*/ 992418 w 993871"/>
                <a:gd name="connsiteY25" fmla="*/ 324638 h 738977"/>
                <a:gd name="connsiteX26" fmla="*/ 811049 w 993871"/>
                <a:gd name="connsiteY26" fmla="*/ 69055 h 73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93871" h="738977">
                  <a:moveTo>
                    <a:pt x="811049" y="69055"/>
                  </a:moveTo>
                  <a:cubicBezTo>
                    <a:pt x="734850" y="23614"/>
                    <a:pt x="647539" y="7937"/>
                    <a:pt x="609242" y="2183"/>
                  </a:cubicBezTo>
                  <a:cubicBezTo>
                    <a:pt x="597137" y="51990"/>
                    <a:pt x="571738" y="79770"/>
                    <a:pt x="515779" y="79770"/>
                  </a:cubicBezTo>
                  <a:cubicBezTo>
                    <a:pt x="458829" y="79770"/>
                    <a:pt x="439184" y="51196"/>
                    <a:pt x="428468" y="0"/>
                  </a:cubicBezTo>
                  <a:cubicBezTo>
                    <a:pt x="416959" y="397"/>
                    <a:pt x="381638" y="7540"/>
                    <a:pt x="373701" y="9326"/>
                  </a:cubicBezTo>
                  <a:cubicBezTo>
                    <a:pt x="270317" y="29368"/>
                    <a:pt x="228447" y="56157"/>
                    <a:pt x="176259" y="94851"/>
                  </a:cubicBezTo>
                  <a:cubicBezTo>
                    <a:pt x="96488" y="154580"/>
                    <a:pt x="18504" y="278403"/>
                    <a:pt x="1637" y="306382"/>
                  </a:cubicBezTo>
                  <a:cubicBezTo>
                    <a:pt x="-546" y="309954"/>
                    <a:pt x="-546" y="314319"/>
                    <a:pt x="1637" y="317891"/>
                  </a:cubicBezTo>
                  <a:cubicBezTo>
                    <a:pt x="10963" y="332178"/>
                    <a:pt x="36760" y="369087"/>
                    <a:pt x="73867" y="393098"/>
                  </a:cubicBezTo>
                  <a:cubicBezTo>
                    <a:pt x="125460" y="427427"/>
                    <a:pt x="186974" y="446079"/>
                    <a:pt x="186974" y="446079"/>
                  </a:cubicBezTo>
                  <a:cubicBezTo>
                    <a:pt x="186974" y="446079"/>
                    <a:pt x="211977" y="400638"/>
                    <a:pt x="219121" y="383176"/>
                  </a:cubicBezTo>
                  <a:cubicBezTo>
                    <a:pt x="228844" y="360356"/>
                    <a:pt x="254839" y="283761"/>
                    <a:pt x="254839" y="283761"/>
                  </a:cubicBezTo>
                  <a:cubicBezTo>
                    <a:pt x="254839" y="283761"/>
                    <a:pt x="231225" y="334956"/>
                    <a:pt x="229439" y="387938"/>
                  </a:cubicBezTo>
                  <a:cubicBezTo>
                    <a:pt x="228050" y="436555"/>
                    <a:pt x="244520" y="491322"/>
                    <a:pt x="243329" y="523469"/>
                  </a:cubicBezTo>
                  <a:cubicBezTo>
                    <a:pt x="239758" y="596889"/>
                    <a:pt x="217930" y="660190"/>
                    <a:pt x="210390" y="688764"/>
                  </a:cubicBezTo>
                  <a:cubicBezTo>
                    <a:pt x="208604" y="695511"/>
                    <a:pt x="212572" y="702655"/>
                    <a:pt x="219716" y="703845"/>
                  </a:cubicBezTo>
                  <a:cubicBezTo>
                    <a:pt x="259403" y="712775"/>
                    <a:pt x="377868" y="739563"/>
                    <a:pt x="498119" y="738968"/>
                  </a:cubicBezTo>
                  <a:cubicBezTo>
                    <a:pt x="654485" y="738968"/>
                    <a:pt x="761837" y="722101"/>
                    <a:pt x="799738" y="716148"/>
                  </a:cubicBezTo>
                  <a:cubicBezTo>
                    <a:pt x="806882" y="714759"/>
                    <a:pt x="811247" y="708211"/>
                    <a:pt x="809461" y="701067"/>
                  </a:cubicBezTo>
                  <a:cubicBezTo>
                    <a:pt x="803310" y="676064"/>
                    <a:pt x="792594" y="633401"/>
                    <a:pt x="781879" y="537954"/>
                  </a:cubicBezTo>
                  <a:cubicBezTo>
                    <a:pt x="773346" y="463145"/>
                    <a:pt x="782276" y="448858"/>
                    <a:pt x="781879" y="396273"/>
                  </a:cubicBezTo>
                  <a:cubicBezTo>
                    <a:pt x="781879" y="357578"/>
                    <a:pt x="765806" y="279990"/>
                    <a:pt x="765806" y="279990"/>
                  </a:cubicBezTo>
                  <a:lnTo>
                    <a:pt x="780887" y="427823"/>
                  </a:lnTo>
                  <a:cubicBezTo>
                    <a:pt x="780887" y="427823"/>
                    <a:pt x="835655" y="430403"/>
                    <a:pt x="914036" y="396273"/>
                  </a:cubicBezTo>
                  <a:cubicBezTo>
                    <a:pt x="941221" y="384168"/>
                    <a:pt x="975551" y="353411"/>
                    <a:pt x="989838" y="339719"/>
                  </a:cubicBezTo>
                  <a:cubicBezTo>
                    <a:pt x="993806" y="335750"/>
                    <a:pt x="995195" y="329400"/>
                    <a:pt x="992418" y="324638"/>
                  </a:cubicBezTo>
                  <a:cubicBezTo>
                    <a:pt x="972773" y="284157"/>
                    <a:pt x="886057" y="113504"/>
                    <a:pt x="811049" y="69055"/>
                  </a:cubicBezTo>
                  <a:close/>
                </a:path>
              </a:pathLst>
            </a:custGeom>
            <a:solidFill>
              <a:srgbClr val="FFFFFF"/>
            </a:solidFill>
            <a:ln w="198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19F9E433-8FA2-413A-A497-CD48DEBB6C46}"/>
                </a:ext>
              </a:extLst>
            </p:cNvPr>
            <p:cNvSpPr/>
            <p:nvPr/>
          </p:nvSpPr>
          <p:spPr>
            <a:xfrm>
              <a:off x="8324209" y="2305725"/>
              <a:ext cx="598873" cy="548074"/>
            </a:xfrm>
            <a:custGeom>
              <a:avLst/>
              <a:gdLst>
                <a:gd name="connsiteX0" fmla="*/ 208554 w 598873"/>
                <a:gd name="connsiteY0" fmla="*/ 548074 h 548074"/>
                <a:gd name="connsiteX1" fmla="*/ 208554 w 598873"/>
                <a:gd name="connsiteY1" fmla="*/ 495093 h 548074"/>
                <a:gd name="connsiteX2" fmla="*/ 389923 w 598873"/>
                <a:gd name="connsiteY2" fmla="*/ 495093 h 548074"/>
                <a:gd name="connsiteX3" fmla="*/ 389923 w 598873"/>
                <a:gd name="connsiteY3" fmla="*/ 548074 h 548074"/>
                <a:gd name="connsiteX4" fmla="*/ 598873 w 598873"/>
                <a:gd name="connsiteY4" fmla="*/ 281181 h 548074"/>
                <a:gd name="connsiteX5" fmla="*/ 299437 w 598873"/>
                <a:gd name="connsiteY5" fmla="*/ 0 h 548074"/>
                <a:gd name="connsiteX6" fmla="*/ 0 w 598873"/>
                <a:gd name="connsiteY6" fmla="*/ 281181 h 548074"/>
                <a:gd name="connsiteX7" fmla="*/ 208554 w 598873"/>
                <a:gd name="connsiteY7" fmla="*/ 548074 h 54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73" h="548074">
                  <a:moveTo>
                    <a:pt x="208554" y="548074"/>
                  </a:moveTo>
                  <a:lnTo>
                    <a:pt x="208554" y="495093"/>
                  </a:lnTo>
                  <a:lnTo>
                    <a:pt x="389923" y="495093"/>
                  </a:lnTo>
                  <a:lnTo>
                    <a:pt x="389923" y="548074"/>
                  </a:lnTo>
                  <a:cubicBezTo>
                    <a:pt x="505213" y="511563"/>
                    <a:pt x="590936" y="406790"/>
                    <a:pt x="598873" y="281181"/>
                  </a:cubicBezTo>
                  <a:cubicBezTo>
                    <a:pt x="589150" y="124418"/>
                    <a:pt x="458978" y="0"/>
                    <a:pt x="299437" y="0"/>
                  </a:cubicBezTo>
                  <a:cubicBezTo>
                    <a:pt x="140293" y="0"/>
                    <a:pt x="9922" y="124220"/>
                    <a:pt x="0" y="281181"/>
                  </a:cubicBezTo>
                  <a:cubicBezTo>
                    <a:pt x="7540" y="406988"/>
                    <a:pt x="92669" y="511563"/>
                    <a:pt x="208554" y="548074"/>
                  </a:cubicBezTo>
                  <a:close/>
                </a:path>
              </a:pathLst>
            </a:custGeom>
            <a:noFill/>
            <a:ln w="198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2DF03926-F48E-4DB4-AEA9-EE1E8C92AAB3}"/>
                </a:ext>
              </a:extLst>
            </p:cNvPr>
            <p:cNvSpPr/>
            <p:nvPr/>
          </p:nvSpPr>
          <p:spPr>
            <a:xfrm>
              <a:off x="8532564" y="2854197"/>
              <a:ext cx="180971" cy="64117"/>
            </a:xfrm>
            <a:custGeom>
              <a:avLst/>
              <a:gdLst>
                <a:gd name="connsiteX0" fmla="*/ 90486 w 180971"/>
                <a:gd name="connsiteY0" fmla="*/ 13890 h 64117"/>
                <a:gd name="connsiteX1" fmla="*/ 0 w 180971"/>
                <a:gd name="connsiteY1" fmla="*/ 0 h 64117"/>
                <a:gd name="connsiteX2" fmla="*/ 0 w 180971"/>
                <a:gd name="connsiteY2" fmla="*/ 56157 h 64117"/>
                <a:gd name="connsiteX3" fmla="*/ 91875 w 180971"/>
                <a:gd name="connsiteY3" fmla="*/ 62308 h 64117"/>
                <a:gd name="connsiteX4" fmla="*/ 180972 w 180971"/>
                <a:gd name="connsiteY4" fmla="*/ 37901 h 64117"/>
                <a:gd name="connsiteX5" fmla="*/ 180972 w 180971"/>
                <a:gd name="connsiteY5" fmla="*/ 0 h 64117"/>
                <a:gd name="connsiteX6" fmla="*/ 90486 w 180971"/>
                <a:gd name="connsiteY6" fmla="*/ 13890 h 6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1" h="64117">
                  <a:moveTo>
                    <a:pt x="90486" y="13890"/>
                  </a:moveTo>
                  <a:cubicBezTo>
                    <a:pt x="58935" y="13890"/>
                    <a:pt x="28575" y="8930"/>
                    <a:pt x="0" y="0"/>
                  </a:cubicBezTo>
                  <a:lnTo>
                    <a:pt x="0" y="56157"/>
                  </a:lnTo>
                  <a:cubicBezTo>
                    <a:pt x="28575" y="65086"/>
                    <a:pt x="59729" y="65483"/>
                    <a:pt x="91875" y="62308"/>
                  </a:cubicBezTo>
                  <a:cubicBezTo>
                    <a:pt x="134141" y="58340"/>
                    <a:pt x="152397" y="50204"/>
                    <a:pt x="180972" y="37901"/>
                  </a:cubicBezTo>
                  <a:lnTo>
                    <a:pt x="180972" y="0"/>
                  </a:lnTo>
                  <a:cubicBezTo>
                    <a:pt x="152596" y="8930"/>
                    <a:pt x="122235" y="13890"/>
                    <a:pt x="90486" y="13890"/>
                  </a:cubicBezTo>
                  <a:close/>
                </a:path>
              </a:pathLst>
            </a:custGeom>
            <a:solidFill>
              <a:srgbClr val="E3996D"/>
            </a:solidFill>
            <a:ln w="198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260B3189-9A50-44D6-BF6C-78603CF4F88B}"/>
                </a:ext>
              </a:extLst>
            </p:cNvPr>
            <p:cNvSpPr/>
            <p:nvPr/>
          </p:nvSpPr>
          <p:spPr>
            <a:xfrm>
              <a:off x="8347816" y="3712027"/>
              <a:ext cx="531201" cy="151666"/>
            </a:xfrm>
            <a:custGeom>
              <a:avLst/>
              <a:gdLst>
                <a:gd name="connsiteX0" fmla="*/ 17865 w 531201"/>
                <a:gd name="connsiteY0" fmla="*/ 0 h 151666"/>
                <a:gd name="connsiteX1" fmla="*/ 269083 w 531201"/>
                <a:gd name="connsiteY1" fmla="*/ 25003 h 151666"/>
                <a:gd name="connsiteX2" fmla="*/ 514149 w 531201"/>
                <a:gd name="connsiteY2" fmla="*/ 9327 h 151666"/>
                <a:gd name="connsiteX3" fmla="*/ 531015 w 531201"/>
                <a:gd name="connsiteY3" fmla="*/ 104178 h 151666"/>
                <a:gd name="connsiteX4" fmla="*/ 273051 w 531201"/>
                <a:gd name="connsiteY4" fmla="*/ 151405 h 151666"/>
                <a:gd name="connsiteX5" fmla="*/ 6 w 531201"/>
                <a:gd name="connsiteY5" fmla="*/ 106758 h 151666"/>
                <a:gd name="connsiteX6" fmla="*/ 17865 w 531201"/>
                <a:gd name="connsiteY6" fmla="*/ 0 h 1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201" h="151666">
                  <a:moveTo>
                    <a:pt x="17865" y="0"/>
                  </a:moveTo>
                  <a:cubicBezTo>
                    <a:pt x="17865" y="0"/>
                    <a:pt x="165699" y="25003"/>
                    <a:pt x="269083" y="25003"/>
                  </a:cubicBezTo>
                  <a:cubicBezTo>
                    <a:pt x="378618" y="25003"/>
                    <a:pt x="514149" y="9327"/>
                    <a:pt x="514149" y="9327"/>
                  </a:cubicBezTo>
                  <a:cubicBezTo>
                    <a:pt x="514149" y="9327"/>
                    <a:pt x="526253" y="87311"/>
                    <a:pt x="531015" y="104178"/>
                  </a:cubicBezTo>
                  <a:cubicBezTo>
                    <a:pt x="535976" y="121045"/>
                    <a:pt x="441522" y="154977"/>
                    <a:pt x="273051" y="151405"/>
                  </a:cubicBezTo>
                  <a:cubicBezTo>
                    <a:pt x="52591" y="147437"/>
                    <a:pt x="6" y="115687"/>
                    <a:pt x="6" y="106758"/>
                  </a:cubicBezTo>
                  <a:cubicBezTo>
                    <a:pt x="-391" y="100606"/>
                    <a:pt x="17865" y="0"/>
                    <a:pt x="17865" y="0"/>
                  </a:cubicBezTo>
                  <a:close/>
                </a:path>
              </a:pathLst>
            </a:custGeom>
            <a:solidFill>
              <a:srgbClr val="FCB58A"/>
            </a:solidFill>
            <a:ln w="198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35A88EC3-9F14-4FFC-933E-12EAA8FA1109}"/>
                </a:ext>
              </a:extLst>
            </p:cNvPr>
            <p:cNvSpPr/>
            <p:nvPr/>
          </p:nvSpPr>
          <p:spPr>
            <a:xfrm>
              <a:off x="8105262" y="3867400"/>
              <a:ext cx="1076805" cy="1812731"/>
            </a:xfrm>
            <a:custGeom>
              <a:avLst/>
              <a:gdLst>
                <a:gd name="connsiteX0" fmla="*/ 827544 w 1076805"/>
                <a:gd name="connsiteY0" fmla="*/ 0 h 1812731"/>
                <a:gd name="connsiteX1" fmla="*/ 1065069 w 1076805"/>
                <a:gd name="connsiteY1" fmla="*/ 806832 h 1812731"/>
                <a:gd name="connsiteX2" fmla="*/ 1050782 w 1076805"/>
                <a:gd name="connsiteY2" fmla="*/ 1756735 h 1812731"/>
                <a:gd name="connsiteX3" fmla="*/ 1045027 w 1076805"/>
                <a:gd name="connsiteY3" fmla="*/ 1777174 h 1812731"/>
                <a:gd name="connsiteX4" fmla="*/ 943032 w 1076805"/>
                <a:gd name="connsiteY4" fmla="*/ 1811107 h 1812731"/>
                <a:gd name="connsiteX5" fmla="*/ 743408 w 1076805"/>
                <a:gd name="connsiteY5" fmla="*/ 1768840 h 1812731"/>
                <a:gd name="connsiteX6" fmla="*/ 624943 w 1076805"/>
                <a:gd name="connsiteY6" fmla="*/ 1130875 h 1812731"/>
                <a:gd name="connsiteX7" fmla="*/ 558467 w 1076805"/>
                <a:gd name="connsiteY7" fmla="*/ 607406 h 1812731"/>
                <a:gd name="connsiteX8" fmla="*/ 538029 w 1076805"/>
                <a:gd name="connsiteY8" fmla="*/ 607406 h 1812731"/>
                <a:gd name="connsiteX9" fmla="*/ 528702 w 1076805"/>
                <a:gd name="connsiteY9" fmla="*/ 809213 h 1812731"/>
                <a:gd name="connsiteX10" fmla="*/ 481078 w 1076805"/>
                <a:gd name="connsiteY10" fmla="*/ 1151314 h 1812731"/>
                <a:gd name="connsiteX11" fmla="*/ 328681 w 1076805"/>
                <a:gd name="connsiteY11" fmla="*/ 1759514 h 1812731"/>
                <a:gd name="connsiteX12" fmla="*/ 299709 w 1076805"/>
                <a:gd name="connsiteY12" fmla="*/ 1789279 h 1812731"/>
                <a:gd name="connsiteX13" fmla="*/ 189579 w 1076805"/>
                <a:gd name="connsiteY13" fmla="*/ 1795430 h 1812731"/>
                <a:gd name="connsiteX14" fmla="*/ 47897 w 1076805"/>
                <a:gd name="connsiteY14" fmla="*/ 1757132 h 1812731"/>
                <a:gd name="connsiteX15" fmla="*/ 75479 w 1076805"/>
                <a:gd name="connsiteY15" fmla="*/ 383573 h 1812731"/>
                <a:gd name="connsiteX16" fmla="*/ 201088 w 1076805"/>
                <a:gd name="connsiteY16" fmla="*/ 13295 h 1812731"/>
                <a:gd name="connsiteX17" fmla="*/ 504493 w 1076805"/>
                <a:gd name="connsiteY17" fmla="*/ 44052 h 1812731"/>
                <a:gd name="connsiteX18" fmla="*/ 827544 w 1076805"/>
                <a:gd name="connsiteY18" fmla="*/ 0 h 181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6805" h="1812731">
                  <a:moveTo>
                    <a:pt x="827544" y="0"/>
                  </a:moveTo>
                  <a:cubicBezTo>
                    <a:pt x="964264" y="271854"/>
                    <a:pt x="1028557" y="442309"/>
                    <a:pt x="1065069" y="806832"/>
                  </a:cubicBezTo>
                  <a:cubicBezTo>
                    <a:pt x="1095826" y="1113413"/>
                    <a:pt x="1057132" y="1522782"/>
                    <a:pt x="1050782" y="1756735"/>
                  </a:cubicBezTo>
                  <a:cubicBezTo>
                    <a:pt x="1050782" y="1763879"/>
                    <a:pt x="1048996" y="1771023"/>
                    <a:pt x="1045027" y="1777174"/>
                  </a:cubicBezTo>
                  <a:cubicBezTo>
                    <a:pt x="1033915" y="1795033"/>
                    <a:pt x="962677" y="1809717"/>
                    <a:pt x="943032" y="1811107"/>
                  </a:cubicBezTo>
                  <a:cubicBezTo>
                    <a:pt x="844212" y="1817853"/>
                    <a:pt x="752337" y="1803566"/>
                    <a:pt x="743408" y="1768840"/>
                  </a:cubicBezTo>
                  <a:cubicBezTo>
                    <a:pt x="692609" y="1563064"/>
                    <a:pt x="652922" y="1345977"/>
                    <a:pt x="624943" y="1130875"/>
                  </a:cubicBezTo>
                  <a:cubicBezTo>
                    <a:pt x="601726" y="952681"/>
                    <a:pt x="574144" y="754049"/>
                    <a:pt x="558467" y="607406"/>
                  </a:cubicBezTo>
                  <a:cubicBezTo>
                    <a:pt x="557078" y="595302"/>
                    <a:pt x="539219" y="594905"/>
                    <a:pt x="538029" y="607406"/>
                  </a:cubicBezTo>
                  <a:cubicBezTo>
                    <a:pt x="535449" y="631814"/>
                    <a:pt x="532274" y="768733"/>
                    <a:pt x="528702" y="809213"/>
                  </a:cubicBezTo>
                  <a:cubicBezTo>
                    <a:pt x="518979" y="924107"/>
                    <a:pt x="499731" y="1037412"/>
                    <a:pt x="481078" y="1151314"/>
                  </a:cubicBezTo>
                  <a:cubicBezTo>
                    <a:pt x="451710" y="1332285"/>
                    <a:pt x="381663" y="1587471"/>
                    <a:pt x="328681" y="1759514"/>
                  </a:cubicBezTo>
                  <a:cubicBezTo>
                    <a:pt x="325109" y="1771023"/>
                    <a:pt x="313005" y="1787096"/>
                    <a:pt x="299709" y="1789279"/>
                  </a:cubicBezTo>
                  <a:cubicBezTo>
                    <a:pt x="276096" y="1792850"/>
                    <a:pt x="219542" y="1797811"/>
                    <a:pt x="189579" y="1795430"/>
                  </a:cubicBezTo>
                  <a:cubicBezTo>
                    <a:pt x="145526" y="1791858"/>
                    <a:pt x="52858" y="1778960"/>
                    <a:pt x="47897" y="1757132"/>
                  </a:cubicBezTo>
                  <a:cubicBezTo>
                    <a:pt x="-18975" y="1478729"/>
                    <a:pt x="-21158" y="941767"/>
                    <a:pt x="75479" y="383573"/>
                  </a:cubicBezTo>
                  <a:cubicBezTo>
                    <a:pt x="98696" y="250821"/>
                    <a:pt x="152075" y="102392"/>
                    <a:pt x="201088" y="13295"/>
                  </a:cubicBezTo>
                  <a:cubicBezTo>
                    <a:pt x="201088" y="13295"/>
                    <a:pt x="359240" y="44449"/>
                    <a:pt x="504493" y="44052"/>
                  </a:cubicBezTo>
                  <a:cubicBezTo>
                    <a:pt x="679512" y="43258"/>
                    <a:pt x="827544" y="0"/>
                    <a:pt x="827544" y="0"/>
                  </a:cubicBezTo>
                  <a:close/>
                </a:path>
              </a:pathLst>
            </a:custGeom>
            <a:solidFill>
              <a:srgbClr val="3B78A6"/>
            </a:solidFill>
            <a:ln w="1982" cap="flat">
              <a:noFill/>
              <a:prstDash val="solid"/>
              <a:miter/>
            </a:ln>
          </p:spPr>
          <p:txBody>
            <a:bodyPr rtlCol="0" anchor="ctr"/>
            <a:lstStyle/>
            <a:p>
              <a:endParaRPr lang="zh-CN" altLang="en-US" dirty="0"/>
            </a:p>
          </p:txBody>
        </p:sp>
        <p:grpSp>
          <p:nvGrpSpPr>
            <p:cNvPr id="55" name="图形 4">
              <a:extLst>
                <a:ext uri="{FF2B5EF4-FFF2-40B4-BE49-F238E27FC236}">
                  <a16:creationId xmlns:a16="http://schemas.microsoft.com/office/drawing/2014/main" xmlns="" id="{007CAF92-59FD-452A-B2B9-B0E753E23342}"/>
                </a:ext>
              </a:extLst>
            </p:cNvPr>
            <p:cNvGrpSpPr/>
            <p:nvPr/>
          </p:nvGrpSpPr>
          <p:grpSpPr>
            <a:xfrm>
              <a:off x="7502131" y="1980923"/>
              <a:ext cx="389225" cy="248721"/>
              <a:chOff x="7502131" y="1980923"/>
              <a:chExt cx="389225" cy="248721"/>
            </a:xfrm>
            <a:solidFill>
              <a:srgbClr val="AAACE3"/>
            </a:solidFill>
          </p:grpSpPr>
          <p:sp>
            <p:nvSpPr>
              <p:cNvPr id="56" name="任意多边形: 形状 55">
                <a:extLst>
                  <a:ext uri="{FF2B5EF4-FFF2-40B4-BE49-F238E27FC236}">
                    <a16:creationId xmlns:a16="http://schemas.microsoft.com/office/drawing/2014/main" xmlns="" id="{558BB952-B49F-499A-A983-1656D04E7559}"/>
                  </a:ext>
                </a:extLst>
              </p:cNvPr>
              <p:cNvSpPr/>
              <p:nvPr/>
            </p:nvSpPr>
            <p:spPr>
              <a:xfrm>
                <a:off x="7502131" y="1980923"/>
                <a:ext cx="283097" cy="237044"/>
              </a:xfrm>
              <a:custGeom>
                <a:avLst/>
                <a:gdLst>
                  <a:gd name="connsiteX0" fmla="*/ 212092 w 283097"/>
                  <a:gd name="connsiteY0" fmla="*/ 235904 h 237044"/>
                  <a:gd name="connsiteX1" fmla="*/ 15642 w 283097"/>
                  <a:gd name="connsiteY1" fmla="*/ 172604 h 237044"/>
                  <a:gd name="connsiteX2" fmla="*/ 958 w 283097"/>
                  <a:gd name="connsiteY2" fmla="*/ 144029 h 237044"/>
                  <a:gd name="connsiteX3" fmla="*/ 42431 w 283097"/>
                  <a:gd name="connsiteY3" fmla="*/ 15642 h 237044"/>
                  <a:gd name="connsiteX4" fmla="*/ 71005 w 283097"/>
                  <a:gd name="connsiteY4" fmla="*/ 958 h 237044"/>
                  <a:gd name="connsiteX5" fmla="*/ 267455 w 283097"/>
                  <a:gd name="connsiteY5" fmla="*/ 64259 h 237044"/>
                  <a:gd name="connsiteX6" fmla="*/ 282139 w 283097"/>
                  <a:gd name="connsiteY6" fmla="*/ 92833 h 237044"/>
                  <a:gd name="connsiteX7" fmla="*/ 240666 w 283097"/>
                  <a:gd name="connsiteY7" fmla="*/ 221220 h 237044"/>
                  <a:gd name="connsiteX8" fmla="*/ 212092 w 283097"/>
                  <a:gd name="connsiteY8" fmla="*/ 235904 h 23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97" h="237044">
                    <a:moveTo>
                      <a:pt x="212092" y="235904"/>
                    </a:moveTo>
                    <a:lnTo>
                      <a:pt x="15642" y="172604"/>
                    </a:lnTo>
                    <a:cubicBezTo>
                      <a:pt x="4133" y="168635"/>
                      <a:pt x="-2613" y="156134"/>
                      <a:pt x="958" y="144029"/>
                    </a:cubicBezTo>
                    <a:lnTo>
                      <a:pt x="42431" y="15642"/>
                    </a:lnTo>
                    <a:cubicBezTo>
                      <a:pt x="46400" y="4133"/>
                      <a:pt x="58901" y="-2614"/>
                      <a:pt x="71005" y="958"/>
                    </a:cubicBezTo>
                    <a:lnTo>
                      <a:pt x="267455" y="64259"/>
                    </a:lnTo>
                    <a:cubicBezTo>
                      <a:pt x="278964" y="68227"/>
                      <a:pt x="285711" y="80729"/>
                      <a:pt x="282139" y="92833"/>
                    </a:cubicBezTo>
                    <a:lnTo>
                      <a:pt x="240666" y="221220"/>
                    </a:lnTo>
                    <a:cubicBezTo>
                      <a:pt x="236698" y="233126"/>
                      <a:pt x="223800" y="239873"/>
                      <a:pt x="212092" y="235904"/>
                    </a:cubicBezTo>
                    <a:close/>
                  </a:path>
                </a:pathLst>
              </a:custGeom>
              <a:solidFill>
                <a:srgbClr val="86B7F2"/>
              </a:solidFill>
              <a:ln w="1982" cap="flat">
                <a:noFill/>
                <a:prstDash val="solid"/>
                <a:miter/>
              </a:ln>
            </p:spPr>
            <p:txBody>
              <a:bodyPr rtlCol="0" anchor="ctr"/>
              <a:lstStyle/>
              <a:p>
                <a:endParaRPr lang="zh-CN" altLang="en-US" dirty="0"/>
              </a:p>
            </p:txBody>
          </p:sp>
          <p:sp>
            <p:nvSpPr>
              <p:cNvPr id="57" name="任意多边形: 形状 56">
                <a:extLst>
                  <a:ext uri="{FF2B5EF4-FFF2-40B4-BE49-F238E27FC236}">
                    <a16:creationId xmlns:a16="http://schemas.microsoft.com/office/drawing/2014/main" xmlns="" id="{852A3DE5-E7AA-4BFF-9725-511E1B5A0061}"/>
                  </a:ext>
                </a:extLst>
              </p:cNvPr>
              <p:cNvSpPr/>
              <p:nvPr/>
            </p:nvSpPr>
            <p:spPr>
              <a:xfrm>
                <a:off x="7773136" y="2107469"/>
                <a:ext cx="118219" cy="122174"/>
              </a:xfrm>
              <a:custGeom>
                <a:avLst/>
                <a:gdLst>
                  <a:gd name="connsiteX0" fmla="*/ 32565 w 118219"/>
                  <a:gd name="connsiteY0" fmla="*/ 2005 h 122174"/>
                  <a:gd name="connsiteX1" fmla="*/ 15103 w 118219"/>
                  <a:gd name="connsiteY1" fmla="*/ 14903 h 122174"/>
                  <a:gd name="connsiteX2" fmla="*/ 7959 w 118219"/>
                  <a:gd name="connsiteY2" fmla="*/ 36334 h 122174"/>
                  <a:gd name="connsiteX3" fmla="*/ 815 w 118219"/>
                  <a:gd name="connsiteY3" fmla="*/ 57765 h 122174"/>
                  <a:gd name="connsiteX4" fmla="*/ 7562 w 118219"/>
                  <a:gd name="connsiteY4" fmla="*/ 78203 h 122174"/>
                  <a:gd name="connsiteX5" fmla="*/ 60544 w 118219"/>
                  <a:gd name="connsiteY5" fmla="*/ 118287 h 122174"/>
                  <a:gd name="connsiteX6" fmla="*/ 89515 w 118219"/>
                  <a:gd name="connsiteY6" fmla="*/ 108961 h 122174"/>
                  <a:gd name="connsiteX7" fmla="*/ 103406 w 118219"/>
                  <a:gd name="connsiteY7" fmla="*/ 66694 h 122174"/>
                  <a:gd name="connsiteX8" fmla="*/ 117296 w 118219"/>
                  <a:gd name="connsiteY8" fmla="*/ 24428 h 122174"/>
                  <a:gd name="connsiteX9" fmla="*/ 99040 w 118219"/>
                  <a:gd name="connsiteY9" fmla="*/ 20 h 122174"/>
                  <a:gd name="connsiteX10" fmla="*/ 32565 w 118219"/>
                  <a:gd name="connsiteY10" fmla="*/ 2005 h 1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219" h="122174">
                    <a:moveTo>
                      <a:pt x="32565" y="2005"/>
                    </a:moveTo>
                    <a:cubicBezTo>
                      <a:pt x="24628" y="2005"/>
                      <a:pt x="17484" y="7363"/>
                      <a:pt x="15103" y="14903"/>
                    </a:cubicBezTo>
                    <a:lnTo>
                      <a:pt x="7959" y="36334"/>
                    </a:lnTo>
                    <a:lnTo>
                      <a:pt x="815" y="57765"/>
                    </a:lnTo>
                    <a:cubicBezTo>
                      <a:pt x="-1367" y="65305"/>
                      <a:pt x="815" y="73838"/>
                      <a:pt x="7562" y="78203"/>
                    </a:cubicBezTo>
                    <a:lnTo>
                      <a:pt x="60544" y="118287"/>
                    </a:lnTo>
                    <a:cubicBezTo>
                      <a:pt x="70863" y="126224"/>
                      <a:pt x="85944" y="121462"/>
                      <a:pt x="89515" y="108961"/>
                    </a:cubicBezTo>
                    <a:lnTo>
                      <a:pt x="103406" y="66694"/>
                    </a:lnTo>
                    <a:lnTo>
                      <a:pt x="117296" y="24428"/>
                    </a:lnTo>
                    <a:cubicBezTo>
                      <a:pt x="121265" y="11926"/>
                      <a:pt x="111938" y="-575"/>
                      <a:pt x="99040" y="20"/>
                    </a:cubicBezTo>
                    <a:lnTo>
                      <a:pt x="32565" y="2005"/>
                    </a:lnTo>
                    <a:close/>
                  </a:path>
                </a:pathLst>
              </a:custGeom>
              <a:solidFill>
                <a:srgbClr val="86B7F2"/>
              </a:solidFill>
              <a:ln w="1982" cap="flat">
                <a:noFill/>
                <a:prstDash val="solid"/>
                <a:miter/>
              </a:ln>
            </p:spPr>
            <p:txBody>
              <a:bodyPr rtlCol="0" anchor="ctr"/>
              <a:lstStyle/>
              <a:p>
                <a:endParaRPr lang="zh-CN" altLang="en-US"/>
              </a:p>
            </p:txBody>
          </p:sp>
        </p:grpSp>
        <p:sp>
          <p:nvSpPr>
            <p:cNvPr id="58" name="任意多边形: 形状 57">
              <a:extLst>
                <a:ext uri="{FF2B5EF4-FFF2-40B4-BE49-F238E27FC236}">
                  <a16:creationId xmlns:a16="http://schemas.microsoft.com/office/drawing/2014/main" xmlns="" id="{A94E2AA6-4C81-428F-A7B7-BE2946C41A99}"/>
                </a:ext>
              </a:extLst>
            </p:cNvPr>
            <p:cNvSpPr/>
            <p:nvPr/>
          </p:nvSpPr>
          <p:spPr>
            <a:xfrm>
              <a:off x="8306945" y="3816204"/>
              <a:ext cx="625860" cy="104329"/>
            </a:xfrm>
            <a:custGeom>
              <a:avLst/>
              <a:gdLst>
                <a:gd name="connsiteX0" fmla="*/ 40481 w 625860"/>
                <a:gd name="connsiteY0" fmla="*/ 3175 h 104329"/>
                <a:gd name="connsiteX1" fmla="*/ 12898 w 625860"/>
                <a:gd name="connsiteY1" fmla="*/ 25003 h 104329"/>
                <a:gd name="connsiteX2" fmla="*/ 0 w 625860"/>
                <a:gd name="connsiteY2" fmla="*/ 64293 h 104329"/>
                <a:gd name="connsiteX3" fmla="*/ 330988 w 625860"/>
                <a:gd name="connsiteY3" fmla="*/ 103979 h 104329"/>
                <a:gd name="connsiteX4" fmla="*/ 625861 w 625860"/>
                <a:gd name="connsiteY4" fmla="*/ 51394 h 104329"/>
                <a:gd name="connsiteX5" fmla="*/ 600461 w 625860"/>
                <a:gd name="connsiteY5" fmla="*/ 17462 h 104329"/>
                <a:gd name="connsiteX6" fmla="*/ 571093 w 625860"/>
                <a:gd name="connsiteY6" fmla="*/ 0 h 104329"/>
                <a:gd name="connsiteX7" fmla="*/ 305588 w 625860"/>
                <a:gd name="connsiteY7" fmla="*/ 44052 h 104329"/>
                <a:gd name="connsiteX8" fmla="*/ 40481 w 625860"/>
                <a:gd name="connsiteY8" fmla="*/ 3175 h 10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860" h="104329">
                  <a:moveTo>
                    <a:pt x="40481" y="3175"/>
                  </a:moveTo>
                  <a:cubicBezTo>
                    <a:pt x="40481" y="3175"/>
                    <a:pt x="23018" y="7144"/>
                    <a:pt x="12898" y="25003"/>
                  </a:cubicBezTo>
                  <a:cubicBezTo>
                    <a:pt x="2778" y="42862"/>
                    <a:pt x="0" y="64293"/>
                    <a:pt x="0" y="64293"/>
                  </a:cubicBezTo>
                  <a:cubicBezTo>
                    <a:pt x="0" y="64293"/>
                    <a:pt x="114496" y="98225"/>
                    <a:pt x="330988" y="103979"/>
                  </a:cubicBezTo>
                  <a:cubicBezTo>
                    <a:pt x="540732" y="109337"/>
                    <a:pt x="625861" y="51394"/>
                    <a:pt x="625861" y="51394"/>
                  </a:cubicBezTo>
                  <a:cubicBezTo>
                    <a:pt x="625861" y="51394"/>
                    <a:pt x="618320" y="27781"/>
                    <a:pt x="600461" y="17462"/>
                  </a:cubicBezTo>
                  <a:cubicBezTo>
                    <a:pt x="582602" y="7144"/>
                    <a:pt x="571093" y="0"/>
                    <a:pt x="571093" y="0"/>
                  </a:cubicBezTo>
                  <a:cubicBezTo>
                    <a:pt x="571093" y="0"/>
                    <a:pt x="505610" y="58340"/>
                    <a:pt x="305588" y="44052"/>
                  </a:cubicBezTo>
                  <a:cubicBezTo>
                    <a:pt x="105964" y="29368"/>
                    <a:pt x="40481" y="3175"/>
                    <a:pt x="40481" y="3175"/>
                  </a:cubicBezTo>
                  <a:close/>
                </a:path>
              </a:pathLst>
            </a:custGeom>
            <a:solidFill>
              <a:srgbClr val="3B78A6"/>
            </a:solidFill>
            <a:ln w="1982" cap="flat">
              <a:noFill/>
              <a:prstDash val="solid"/>
              <a:miter/>
            </a:ln>
          </p:spPr>
          <p:txBody>
            <a:bodyPr rtlCol="0" anchor="ctr"/>
            <a:lstStyle/>
            <a:p>
              <a:endParaRPr lang="zh-CN" altLang="en-US" dirty="0"/>
            </a:p>
          </p:txBody>
        </p:sp>
        <p:grpSp>
          <p:nvGrpSpPr>
            <p:cNvPr id="59" name="图形 4">
              <a:extLst>
                <a:ext uri="{FF2B5EF4-FFF2-40B4-BE49-F238E27FC236}">
                  <a16:creationId xmlns:a16="http://schemas.microsoft.com/office/drawing/2014/main" xmlns="" id="{007CAF92-59FD-452A-B2B9-B0E753E23342}"/>
                </a:ext>
              </a:extLst>
            </p:cNvPr>
            <p:cNvGrpSpPr/>
            <p:nvPr/>
          </p:nvGrpSpPr>
          <p:grpSpPr>
            <a:xfrm>
              <a:off x="7026054" y="2531128"/>
              <a:ext cx="767740" cy="834433"/>
              <a:chOff x="7026054" y="2531128"/>
              <a:chExt cx="767740" cy="834433"/>
            </a:xfrm>
          </p:grpSpPr>
          <p:grpSp>
            <p:nvGrpSpPr>
              <p:cNvPr id="60" name="图形 4">
                <a:extLst>
                  <a:ext uri="{FF2B5EF4-FFF2-40B4-BE49-F238E27FC236}">
                    <a16:creationId xmlns:a16="http://schemas.microsoft.com/office/drawing/2014/main" xmlns="" id="{007CAF92-59FD-452A-B2B9-B0E753E23342}"/>
                  </a:ext>
                </a:extLst>
              </p:cNvPr>
              <p:cNvGrpSpPr/>
              <p:nvPr/>
            </p:nvGrpSpPr>
            <p:grpSpPr>
              <a:xfrm>
                <a:off x="7367793" y="2531128"/>
                <a:ext cx="98727" cy="419593"/>
                <a:chOff x="7367793" y="2531128"/>
                <a:chExt cx="98727" cy="419593"/>
              </a:xfrm>
            </p:grpSpPr>
            <p:sp>
              <p:nvSpPr>
                <p:cNvPr id="61" name="任意多边形: 形状 60">
                  <a:extLst>
                    <a:ext uri="{FF2B5EF4-FFF2-40B4-BE49-F238E27FC236}">
                      <a16:creationId xmlns:a16="http://schemas.microsoft.com/office/drawing/2014/main" xmlns="" id="{A56C77F2-3D88-49B6-AFFB-DEEFEFC45D8C}"/>
                    </a:ext>
                  </a:extLst>
                </p:cNvPr>
                <p:cNvSpPr/>
                <p:nvPr/>
              </p:nvSpPr>
              <p:spPr>
                <a:xfrm rot="-250419">
                  <a:off x="7382830" y="2533075"/>
                  <a:ext cx="68654" cy="415699"/>
                </a:xfrm>
                <a:custGeom>
                  <a:avLst/>
                  <a:gdLst>
                    <a:gd name="connsiteX0" fmla="*/ 0 w 68654"/>
                    <a:gd name="connsiteY0" fmla="*/ 0 h 415699"/>
                    <a:gd name="connsiteX1" fmla="*/ 68655 w 68654"/>
                    <a:gd name="connsiteY1" fmla="*/ 0 h 415699"/>
                    <a:gd name="connsiteX2" fmla="*/ 68655 w 68654"/>
                    <a:gd name="connsiteY2" fmla="*/ 415699 h 415699"/>
                    <a:gd name="connsiteX3" fmla="*/ 0 w 68654"/>
                    <a:gd name="connsiteY3" fmla="*/ 415699 h 415699"/>
                  </a:gdLst>
                  <a:ahLst/>
                  <a:cxnLst>
                    <a:cxn ang="0">
                      <a:pos x="connsiteX0" y="connsiteY0"/>
                    </a:cxn>
                    <a:cxn ang="0">
                      <a:pos x="connsiteX1" y="connsiteY1"/>
                    </a:cxn>
                    <a:cxn ang="0">
                      <a:pos x="connsiteX2" y="connsiteY2"/>
                    </a:cxn>
                    <a:cxn ang="0">
                      <a:pos x="connsiteX3" y="connsiteY3"/>
                    </a:cxn>
                  </a:cxnLst>
                  <a:rect l="l" t="t" r="r" b="b"/>
                  <a:pathLst>
                    <a:path w="68654" h="415699">
                      <a:moveTo>
                        <a:pt x="0" y="0"/>
                      </a:moveTo>
                      <a:lnTo>
                        <a:pt x="68655" y="0"/>
                      </a:lnTo>
                      <a:lnTo>
                        <a:pt x="68655" y="415699"/>
                      </a:lnTo>
                      <a:lnTo>
                        <a:pt x="0" y="415699"/>
                      </a:lnTo>
                      <a:close/>
                    </a:path>
                  </a:pathLst>
                </a:custGeom>
                <a:solidFill>
                  <a:srgbClr val="DADAED"/>
                </a:solidFill>
                <a:ln w="198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C61747C8-D0AE-4601-A027-A7E11008AAE9}"/>
                    </a:ext>
                  </a:extLst>
                </p:cNvPr>
                <p:cNvSpPr/>
                <p:nvPr/>
              </p:nvSpPr>
              <p:spPr>
                <a:xfrm rot="-250419">
                  <a:off x="7371705" y="2590816"/>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2847448F-FC1B-43B9-9E06-6D6F86A4CB62}"/>
                    </a:ext>
                  </a:extLst>
                </p:cNvPr>
                <p:cNvSpPr/>
                <p:nvPr/>
              </p:nvSpPr>
              <p:spPr>
                <a:xfrm rot="-250419">
                  <a:off x="7375284" y="263724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8B4274EC-9CAF-4652-ABCB-0366B32E17DB}"/>
                    </a:ext>
                  </a:extLst>
                </p:cNvPr>
                <p:cNvSpPr/>
                <p:nvPr/>
              </p:nvSpPr>
              <p:spPr>
                <a:xfrm rot="-250419">
                  <a:off x="7378849" y="2683480"/>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7A00FAA8-A86F-4895-BB0D-D4FDE0504466}"/>
                    </a:ext>
                  </a:extLst>
                </p:cNvPr>
                <p:cNvSpPr/>
                <p:nvPr/>
              </p:nvSpPr>
              <p:spPr>
                <a:xfrm rot="-250419">
                  <a:off x="7381833" y="2729921"/>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8F0D8EA6-DAFE-4D4B-BDB4-6BE8FC46348D}"/>
                    </a:ext>
                  </a:extLst>
                </p:cNvPr>
                <p:cNvSpPr/>
                <p:nvPr/>
              </p:nvSpPr>
              <p:spPr>
                <a:xfrm rot="-250419">
                  <a:off x="7385408" y="277674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E8CD9584-0E0F-431B-AD2A-180BEC3F9D7B}"/>
                    </a:ext>
                  </a:extLst>
                </p:cNvPr>
                <p:cNvSpPr/>
                <p:nvPr/>
              </p:nvSpPr>
              <p:spPr>
                <a:xfrm rot="-250419">
                  <a:off x="7388576" y="282297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2ED167C0-145B-464E-8833-7500E14CF5E3}"/>
                    </a:ext>
                  </a:extLst>
                </p:cNvPr>
                <p:cNvSpPr/>
                <p:nvPr/>
              </p:nvSpPr>
              <p:spPr>
                <a:xfrm rot="-250419">
                  <a:off x="7392155" y="286940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grpSp>
          <p:grpSp>
            <p:nvGrpSpPr>
              <p:cNvPr id="69" name="图形 4">
                <a:extLst>
                  <a:ext uri="{FF2B5EF4-FFF2-40B4-BE49-F238E27FC236}">
                    <a16:creationId xmlns:a16="http://schemas.microsoft.com/office/drawing/2014/main" xmlns="" id="{007CAF92-59FD-452A-B2B9-B0E753E23342}"/>
                  </a:ext>
                </a:extLst>
              </p:cNvPr>
              <p:cNvGrpSpPr/>
              <p:nvPr/>
            </p:nvGrpSpPr>
            <p:grpSpPr>
              <a:xfrm>
                <a:off x="7322713" y="2617267"/>
                <a:ext cx="100933" cy="391578"/>
                <a:chOff x="7322713" y="2617267"/>
                <a:chExt cx="100933" cy="391578"/>
              </a:xfrm>
            </p:grpSpPr>
            <p:sp>
              <p:nvSpPr>
                <p:cNvPr id="70" name="任意多边形: 形状 69">
                  <a:extLst>
                    <a:ext uri="{FF2B5EF4-FFF2-40B4-BE49-F238E27FC236}">
                      <a16:creationId xmlns:a16="http://schemas.microsoft.com/office/drawing/2014/main" xmlns="" id="{0B5C3357-BDE5-47A2-B36E-E2ADB134200A}"/>
                    </a:ext>
                  </a:extLst>
                </p:cNvPr>
                <p:cNvSpPr/>
                <p:nvPr/>
              </p:nvSpPr>
              <p:spPr>
                <a:xfrm rot="-595659">
                  <a:off x="7351275" y="2675168"/>
                  <a:ext cx="44051" cy="332367"/>
                </a:xfrm>
                <a:custGeom>
                  <a:avLst/>
                  <a:gdLst>
                    <a:gd name="connsiteX0" fmla="*/ 0 w 44051"/>
                    <a:gd name="connsiteY0" fmla="*/ 0 h 332367"/>
                    <a:gd name="connsiteX1" fmla="*/ 44051 w 44051"/>
                    <a:gd name="connsiteY1" fmla="*/ 0 h 332367"/>
                    <a:gd name="connsiteX2" fmla="*/ 44051 w 44051"/>
                    <a:gd name="connsiteY2" fmla="*/ 332368 h 332367"/>
                    <a:gd name="connsiteX3" fmla="*/ 0 w 44051"/>
                    <a:gd name="connsiteY3" fmla="*/ 332368 h 332367"/>
                  </a:gdLst>
                  <a:ahLst/>
                  <a:cxnLst>
                    <a:cxn ang="0">
                      <a:pos x="connsiteX0" y="connsiteY0"/>
                    </a:cxn>
                    <a:cxn ang="0">
                      <a:pos x="connsiteX1" y="connsiteY1"/>
                    </a:cxn>
                    <a:cxn ang="0">
                      <a:pos x="connsiteX2" y="connsiteY2"/>
                    </a:cxn>
                    <a:cxn ang="0">
                      <a:pos x="connsiteX3" y="connsiteY3"/>
                    </a:cxn>
                  </a:cxnLst>
                  <a:rect l="l" t="t" r="r" b="b"/>
                  <a:pathLst>
                    <a:path w="44051" h="332367">
                      <a:moveTo>
                        <a:pt x="0" y="0"/>
                      </a:moveTo>
                      <a:lnTo>
                        <a:pt x="44051" y="0"/>
                      </a:lnTo>
                      <a:lnTo>
                        <a:pt x="44051" y="332368"/>
                      </a:lnTo>
                      <a:lnTo>
                        <a:pt x="0" y="332368"/>
                      </a:lnTo>
                      <a:close/>
                    </a:path>
                  </a:pathLst>
                </a:custGeom>
                <a:solidFill>
                  <a:srgbClr val="FFADB2"/>
                </a:solidFill>
                <a:ln w="198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94D1EDEE-7434-435D-B29A-42E0E9C93222}"/>
                    </a:ext>
                  </a:extLst>
                </p:cNvPr>
                <p:cNvSpPr/>
                <p:nvPr/>
              </p:nvSpPr>
              <p:spPr>
                <a:xfrm>
                  <a:off x="7322713" y="2617267"/>
                  <a:ext cx="43655" cy="64094"/>
                </a:xfrm>
                <a:custGeom>
                  <a:avLst/>
                  <a:gdLst>
                    <a:gd name="connsiteX0" fmla="*/ 43655 w 43655"/>
                    <a:gd name="connsiteY0" fmla="*/ 56554 h 64094"/>
                    <a:gd name="connsiteX1" fmla="*/ 0 w 43655"/>
                    <a:gd name="connsiteY1" fmla="*/ 64094 h 64094"/>
                    <a:gd name="connsiteX2" fmla="*/ 7144 w 43655"/>
                    <a:gd name="connsiteY2" fmla="*/ 1786 h 64094"/>
                    <a:gd name="connsiteX3" fmla="*/ 16073 w 43655"/>
                    <a:gd name="connsiteY3" fmla="*/ 0 h 64094"/>
                  </a:gdLst>
                  <a:ahLst/>
                  <a:cxnLst>
                    <a:cxn ang="0">
                      <a:pos x="connsiteX0" y="connsiteY0"/>
                    </a:cxn>
                    <a:cxn ang="0">
                      <a:pos x="connsiteX1" y="connsiteY1"/>
                    </a:cxn>
                    <a:cxn ang="0">
                      <a:pos x="connsiteX2" y="connsiteY2"/>
                    </a:cxn>
                    <a:cxn ang="0">
                      <a:pos x="connsiteX3" y="connsiteY3"/>
                    </a:cxn>
                  </a:cxnLst>
                  <a:rect l="l" t="t" r="r" b="b"/>
                  <a:pathLst>
                    <a:path w="43655" h="64094">
                      <a:moveTo>
                        <a:pt x="43655" y="56554"/>
                      </a:moveTo>
                      <a:lnTo>
                        <a:pt x="0" y="64094"/>
                      </a:lnTo>
                      <a:lnTo>
                        <a:pt x="7144" y="1786"/>
                      </a:lnTo>
                      <a:lnTo>
                        <a:pt x="16073" y="0"/>
                      </a:lnTo>
                      <a:close/>
                    </a:path>
                  </a:pathLst>
                </a:custGeom>
                <a:solidFill>
                  <a:srgbClr val="EBDBCD"/>
                </a:solidFill>
                <a:ln w="198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4A4AD83-2D4B-4574-9C1E-50192ED973E6}"/>
                    </a:ext>
                  </a:extLst>
                </p:cNvPr>
                <p:cNvSpPr/>
                <p:nvPr/>
              </p:nvSpPr>
              <p:spPr>
                <a:xfrm>
                  <a:off x="7326682" y="2617267"/>
                  <a:ext cx="23613" cy="30360"/>
                </a:xfrm>
                <a:custGeom>
                  <a:avLst/>
                  <a:gdLst>
                    <a:gd name="connsiteX0" fmla="*/ 5755 w 23613"/>
                    <a:gd name="connsiteY0" fmla="*/ 30360 h 30360"/>
                    <a:gd name="connsiteX1" fmla="*/ 12104 w 23613"/>
                    <a:gd name="connsiteY1" fmla="*/ 26392 h 30360"/>
                    <a:gd name="connsiteX2" fmla="*/ 16867 w 23613"/>
                    <a:gd name="connsiteY2" fmla="*/ 26789 h 30360"/>
                    <a:gd name="connsiteX3" fmla="*/ 23614 w 23613"/>
                    <a:gd name="connsiteY3" fmla="*/ 23614 h 30360"/>
                    <a:gd name="connsiteX4" fmla="*/ 12104 w 23613"/>
                    <a:gd name="connsiteY4" fmla="*/ 0 h 30360"/>
                    <a:gd name="connsiteX5" fmla="*/ 3175 w 23613"/>
                    <a:gd name="connsiteY5" fmla="*/ 1786 h 30360"/>
                    <a:gd name="connsiteX6" fmla="*/ 0 w 23613"/>
                    <a:gd name="connsiteY6" fmla="*/ 26789 h 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3" h="30360">
                      <a:moveTo>
                        <a:pt x="5755" y="30360"/>
                      </a:moveTo>
                      <a:lnTo>
                        <a:pt x="12104" y="26392"/>
                      </a:lnTo>
                      <a:lnTo>
                        <a:pt x="16867" y="26789"/>
                      </a:lnTo>
                      <a:lnTo>
                        <a:pt x="23614" y="23614"/>
                      </a:lnTo>
                      <a:lnTo>
                        <a:pt x="12104" y="0"/>
                      </a:lnTo>
                      <a:lnTo>
                        <a:pt x="3175" y="1786"/>
                      </a:lnTo>
                      <a:lnTo>
                        <a:pt x="0" y="26789"/>
                      </a:lnTo>
                      <a:close/>
                    </a:path>
                  </a:pathLst>
                </a:custGeom>
                <a:solidFill>
                  <a:srgbClr val="FF7A82"/>
                </a:solidFill>
                <a:ln w="1982" cap="flat">
                  <a:noFill/>
                  <a:prstDash val="solid"/>
                  <a:miter/>
                </a:ln>
              </p:spPr>
              <p:txBody>
                <a:bodyPr rtlCol="0" anchor="ctr"/>
                <a:lstStyle/>
                <a:p>
                  <a:endParaRPr lang="zh-CN" altLang="en-US"/>
                </a:p>
              </p:txBody>
            </p:sp>
          </p:grpSp>
          <p:sp>
            <p:nvSpPr>
              <p:cNvPr id="73" name="任意多边形: 形状 72">
                <a:extLst>
                  <a:ext uri="{FF2B5EF4-FFF2-40B4-BE49-F238E27FC236}">
                    <a16:creationId xmlns:a16="http://schemas.microsoft.com/office/drawing/2014/main" xmlns="" id="{5767243B-6A88-4CCC-A14A-ACF372A6BA37}"/>
                  </a:ext>
                </a:extLst>
              </p:cNvPr>
              <p:cNvSpPr/>
              <p:nvPr/>
            </p:nvSpPr>
            <p:spPr>
              <a:xfrm>
                <a:off x="7455935" y="2635850"/>
                <a:ext cx="85651" cy="304831"/>
              </a:xfrm>
              <a:custGeom>
                <a:avLst/>
                <a:gdLst>
                  <a:gd name="connsiteX0" fmla="*/ 11635 w 85651"/>
                  <a:gd name="connsiteY0" fmla="*/ 304467 h 304831"/>
                  <a:gd name="connsiteX1" fmla="*/ 11635 w 85651"/>
                  <a:gd name="connsiteY1" fmla="*/ 304467 h 304831"/>
                  <a:gd name="connsiteX2" fmla="*/ 126 w 85651"/>
                  <a:gd name="connsiteY2" fmla="*/ 288394 h 304831"/>
                  <a:gd name="connsiteX3" fmla="*/ 33860 w 85651"/>
                  <a:gd name="connsiteY3" fmla="*/ 69720 h 304831"/>
                  <a:gd name="connsiteX4" fmla="*/ 35249 w 85651"/>
                  <a:gd name="connsiteY4" fmla="*/ 64362 h 304831"/>
                  <a:gd name="connsiteX5" fmla="*/ 54894 w 85651"/>
                  <a:gd name="connsiteY5" fmla="*/ 9197 h 304831"/>
                  <a:gd name="connsiteX6" fmla="*/ 70967 w 85651"/>
                  <a:gd name="connsiteY6" fmla="*/ 268 h 304831"/>
                  <a:gd name="connsiteX7" fmla="*/ 74142 w 85651"/>
                  <a:gd name="connsiteY7" fmla="*/ 665 h 304831"/>
                  <a:gd name="connsiteX8" fmla="*/ 85651 w 85651"/>
                  <a:gd name="connsiteY8" fmla="*/ 14952 h 304831"/>
                  <a:gd name="connsiteX9" fmla="*/ 81285 w 85651"/>
                  <a:gd name="connsiteY9" fmla="*/ 73292 h 304831"/>
                  <a:gd name="connsiteX10" fmla="*/ 80492 w 85651"/>
                  <a:gd name="connsiteY10" fmla="*/ 79046 h 304831"/>
                  <a:gd name="connsiteX11" fmla="*/ 28304 w 85651"/>
                  <a:gd name="connsiteY11" fmla="*/ 293752 h 304831"/>
                  <a:gd name="connsiteX12" fmla="*/ 11635 w 85651"/>
                  <a:gd name="connsiteY12" fmla="*/ 304467 h 30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51" h="304831">
                    <a:moveTo>
                      <a:pt x="11635" y="304467"/>
                    </a:moveTo>
                    <a:lnTo>
                      <a:pt x="11635" y="304467"/>
                    </a:lnTo>
                    <a:cubicBezTo>
                      <a:pt x="4095" y="303078"/>
                      <a:pt x="-866" y="295934"/>
                      <a:pt x="126" y="288394"/>
                    </a:cubicBezTo>
                    <a:lnTo>
                      <a:pt x="33860" y="69720"/>
                    </a:lnTo>
                    <a:cubicBezTo>
                      <a:pt x="34257" y="67934"/>
                      <a:pt x="34654" y="66148"/>
                      <a:pt x="35249" y="64362"/>
                    </a:cubicBezTo>
                    <a:lnTo>
                      <a:pt x="54894" y="9197"/>
                    </a:lnTo>
                    <a:cubicBezTo>
                      <a:pt x="57473" y="3046"/>
                      <a:pt x="64220" y="-1121"/>
                      <a:pt x="70967" y="268"/>
                    </a:cubicBezTo>
                    <a:lnTo>
                      <a:pt x="74142" y="665"/>
                    </a:lnTo>
                    <a:cubicBezTo>
                      <a:pt x="80889" y="2054"/>
                      <a:pt x="85651" y="8205"/>
                      <a:pt x="85651" y="14952"/>
                    </a:cubicBezTo>
                    <a:lnTo>
                      <a:pt x="81285" y="73292"/>
                    </a:lnTo>
                    <a:cubicBezTo>
                      <a:pt x="81285" y="75077"/>
                      <a:pt x="80889" y="76863"/>
                      <a:pt x="80492" y="79046"/>
                    </a:cubicBezTo>
                    <a:lnTo>
                      <a:pt x="28304" y="293752"/>
                    </a:lnTo>
                    <a:cubicBezTo>
                      <a:pt x="26319" y="301292"/>
                      <a:pt x="19176" y="306253"/>
                      <a:pt x="11635" y="304467"/>
                    </a:cubicBezTo>
                    <a:close/>
                  </a:path>
                </a:pathLst>
              </a:custGeom>
              <a:solidFill>
                <a:srgbClr val="2B31BA"/>
              </a:solidFill>
              <a:ln w="1982" cap="flat">
                <a:noFill/>
                <a:prstDash val="solid"/>
                <a:miter/>
              </a:ln>
            </p:spPr>
            <p:txBody>
              <a:bodyPr rtlCol="0" anchor="ctr"/>
              <a:lstStyle/>
              <a:p>
                <a:endParaRPr lang="zh-CN" altLang="en-US"/>
              </a:p>
            </p:txBody>
          </p:sp>
          <p:grpSp>
            <p:nvGrpSpPr>
              <p:cNvPr id="74" name="图形 4">
                <a:extLst>
                  <a:ext uri="{FF2B5EF4-FFF2-40B4-BE49-F238E27FC236}">
                    <a16:creationId xmlns:a16="http://schemas.microsoft.com/office/drawing/2014/main" xmlns="" id="{007CAF92-59FD-452A-B2B9-B0E753E23342}"/>
                  </a:ext>
                </a:extLst>
              </p:cNvPr>
              <p:cNvGrpSpPr/>
              <p:nvPr/>
            </p:nvGrpSpPr>
            <p:grpSpPr>
              <a:xfrm>
                <a:off x="7026054" y="3020484"/>
                <a:ext cx="767740" cy="345076"/>
                <a:chOff x="7026054" y="3020484"/>
                <a:chExt cx="767740" cy="345076"/>
              </a:xfrm>
            </p:grpSpPr>
            <p:grpSp>
              <p:nvGrpSpPr>
                <p:cNvPr id="75" name="图形 4">
                  <a:extLst>
                    <a:ext uri="{FF2B5EF4-FFF2-40B4-BE49-F238E27FC236}">
                      <a16:creationId xmlns:a16="http://schemas.microsoft.com/office/drawing/2014/main" xmlns="" id="{007CAF92-59FD-452A-B2B9-B0E753E23342}"/>
                    </a:ext>
                  </a:extLst>
                </p:cNvPr>
                <p:cNvGrpSpPr/>
                <p:nvPr/>
              </p:nvGrpSpPr>
              <p:grpSpPr>
                <a:xfrm>
                  <a:off x="7126660" y="3083388"/>
                  <a:ext cx="608993" cy="109138"/>
                  <a:chOff x="7126660" y="3083388"/>
                  <a:chExt cx="608993" cy="109138"/>
                </a:xfrm>
              </p:grpSpPr>
              <p:sp>
                <p:nvSpPr>
                  <p:cNvPr id="76" name="任意多边形: 形状 75">
                    <a:extLst>
                      <a:ext uri="{FF2B5EF4-FFF2-40B4-BE49-F238E27FC236}">
                        <a16:creationId xmlns:a16="http://schemas.microsoft.com/office/drawing/2014/main" xmlns="" id="{A1C4B32F-E624-4AC5-9FA1-FF758FBEB88D}"/>
                      </a:ext>
                    </a:extLst>
                  </p:cNvPr>
                  <p:cNvSpPr/>
                  <p:nvPr/>
                </p:nvSpPr>
                <p:spPr>
                  <a:xfrm>
                    <a:off x="7439789" y="3089936"/>
                    <a:ext cx="283760" cy="94851"/>
                  </a:xfrm>
                  <a:custGeom>
                    <a:avLst/>
                    <a:gdLst>
                      <a:gd name="connsiteX0" fmla="*/ 0 w 283760"/>
                      <a:gd name="connsiteY0" fmla="*/ 0 h 94851"/>
                      <a:gd name="connsiteX1" fmla="*/ 283760 w 283760"/>
                      <a:gd name="connsiteY1" fmla="*/ 0 h 94851"/>
                      <a:gd name="connsiteX2" fmla="*/ 283760 w 283760"/>
                      <a:gd name="connsiteY2" fmla="*/ 94851 h 94851"/>
                      <a:gd name="connsiteX3" fmla="*/ 0 w 283760"/>
                      <a:gd name="connsiteY3" fmla="*/ 94851 h 94851"/>
                    </a:gdLst>
                    <a:ahLst/>
                    <a:cxnLst>
                      <a:cxn ang="0">
                        <a:pos x="connsiteX0" y="connsiteY0"/>
                      </a:cxn>
                      <a:cxn ang="0">
                        <a:pos x="connsiteX1" y="connsiteY1"/>
                      </a:cxn>
                      <a:cxn ang="0">
                        <a:pos x="connsiteX2" y="connsiteY2"/>
                      </a:cxn>
                      <a:cxn ang="0">
                        <a:pos x="connsiteX3" y="connsiteY3"/>
                      </a:cxn>
                    </a:cxnLst>
                    <a:rect l="l" t="t" r="r" b="b"/>
                    <a:pathLst>
                      <a:path w="283760" h="94851">
                        <a:moveTo>
                          <a:pt x="0" y="0"/>
                        </a:moveTo>
                        <a:lnTo>
                          <a:pt x="283760" y="0"/>
                        </a:lnTo>
                        <a:lnTo>
                          <a:pt x="283760" y="94851"/>
                        </a:lnTo>
                        <a:lnTo>
                          <a:pt x="0" y="94851"/>
                        </a:lnTo>
                        <a:close/>
                      </a:path>
                    </a:pathLst>
                  </a:custGeom>
                  <a:solidFill>
                    <a:srgbClr val="F8D7BC"/>
                  </a:solidFill>
                  <a:ln w="198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1524BA5B-2B53-4727-93A7-EBFED40B889F}"/>
                      </a:ext>
                    </a:extLst>
                  </p:cNvPr>
                  <p:cNvSpPr/>
                  <p:nvPr/>
                </p:nvSpPr>
                <p:spPr>
                  <a:xfrm>
                    <a:off x="7126660" y="3083388"/>
                    <a:ext cx="608993" cy="109138"/>
                  </a:xfrm>
                  <a:custGeom>
                    <a:avLst/>
                    <a:gdLst>
                      <a:gd name="connsiteX0" fmla="*/ 608994 w 608993"/>
                      <a:gd name="connsiteY0" fmla="*/ 0 h 109138"/>
                      <a:gd name="connsiteX1" fmla="*/ 608994 w 608993"/>
                      <a:gd name="connsiteY1" fmla="*/ 7144 h 109138"/>
                      <a:gd name="connsiteX2" fmla="*/ 312732 w 608993"/>
                      <a:gd name="connsiteY2" fmla="*/ 7144 h 109138"/>
                      <a:gd name="connsiteX3" fmla="*/ 312732 w 608993"/>
                      <a:gd name="connsiteY3" fmla="*/ 101995 h 109138"/>
                      <a:gd name="connsiteX4" fmla="*/ 608994 w 608993"/>
                      <a:gd name="connsiteY4" fmla="*/ 101995 h 109138"/>
                      <a:gd name="connsiteX5" fmla="*/ 608994 w 608993"/>
                      <a:gd name="connsiteY5" fmla="*/ 109139 h 109138"/>
                      <a:gd name="connsiteX6" fmla="*/ 0 w 608993"/>
                      <a:gd name="connsiteY6" fmla="*/ 109139 h 109138"/>
                      <a:gd name="connsiteX7" fmla="*/ 0 w 608993"/>
                      <a:gd name="connsiteY7" fmla="*/ 0 h 1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993" h="109138">
                        <a:moveTo>
                          <a:pt x="608994" y="0"/>
                        </a:moveTo>
                        <a:lnTo>
                          <a:pt x="608994" y="7144"/>
                        </a:lnTo>
                        <a:lnTo>
                          <a:pt x="312732" y="7144"/>
                        </a:lnTo>
                        <a:lnTo>
                          <a:pt x="312732" y="101995"/>
                        </a:lnTo>
                        <a:lnTo>
                          <a:pt x="608994" y="101995"/>
                        </a:lnTo>
                        <a:lnTo>
                          <a:pt x="608994" y="109139"/>
                        </a:lnTo>
                        <a:lnTo>
                          <a:pt x="0" y="109139"/>
                        </a:lnTo>
                        <a:lnTo>
                          <a:pt x="0" y="0"/>
                        </a:lnTo>
                        <a:close/>
                      </a:path>
                    </a:pathLst>
                  </a:custGeom>
                  <a:solidFill>
                    <a:srgbClr val="F4901E"/>
                  </a:solidFill>
                  <a:ln w="1982" cap="flat">
                    <a:noFill/>
                    <a:prstDash val="solid"/>
                    <a:miter/>
                  </a:ln>
                </p:spPr>
                <p:txBody>
                  <a:bodyPr rtlCol="0" anchor="ctr"/>
                  <a:lstStyle/>
                  <a:p>
                    <a:endParaRPr lang="zh-CN" altLang="en-US"/>
                  </a:p>
                </p:txBody>
              </p:sp>
            </p:grpSp>
            <p:grpSp>
              <p:nvGrpSpPr>
                <p:cNvPr id="78" name="图形 4">
                  <a:extLst>
                    <a:ext uri="{FF2B5EF4-FFF2-40B4-BE49-F238E27FC236}">
                      <a16:creationId xmlns:a16="http://schemas.microsoft.com/office/drawing/2014/main" xmlns="" id="{007CAF92-59FD-452A-B2B9-B0E753E23342}"/>
                    </a:ext>
                  </a:extLst>
                </p:cNvPr>
                <p:cNvGrpSpPr/>
                <p:nvPr/>
              </p:nvGrpSpPr>
              <p:grpSpPr>
                <a:xfrm>
                  <a:off x="7026054" y="3192527"/>
                  <a:ext cx="767740" cy="173034"/>
                  <a:chOff x="7026054" y="3192527"/>
                  <a:chExt cx="767740" cy="173034"/>
                </a:xfrm>
              </p:grpSpPr>
              <p:sp>
                <p:nvSpPr>
                  <p:cNvPr id="79" name="任意多边形: 形状 78">
                    <a:extLst>
                      <a:ext uri="{FF2B5EF4-FFF2-40B4-BE49-F238E27FC236}">
                        <a16:creationId xmlns:a16="http://schemas.microsoft.com/office/drawing/2014/main" xmlns="" id="{99552DC2-EDE4-4974-9831-025ABD35145E}"/>
                      </a:ext>
                    </a:extLst>
                  </p:cNvPr>
                  <p:cNvSpPr/>
                  <p:nvPr/>
                </p:nvSpPr>
                <p:spPr>
                  <a:xfrm>
                    <a:off x="7313182" y="3201853"/>
                    <a:ext cx="456801" cy="153191"/>
                  </a:xfrm>
                  <a:custGeom>
                    <a:avLst/>
                    <a:gdLst>
                      <a:gd name="connsiteX0" fmla="*/ 37511 w 456801"/>
                      <a:gd name="connsiteY0" fmla="*/ 153191 h 153191"/>
                      <a:gd name="connsiteX1" fmla="*/ 456802 w 456801"/>
                      <a:gd name="connsiteY1" fmla="*/ 153191 h 153191"/>
                      <a:gd name="connsiteX2" fmla="*/ 456802 w 456801"/>
                      <a:gd name="connsiteY2" fmla="*/ 0 h 153191"/>
                      <a:gd name="connsiteX3" fmla="*/ 37511 w 456801"/>
                      <a:gd name="connsiteY3" fmla="*/ 0 h 153191"/>
                      <a:gd name="connsiteX4" fmla="*/ 7 w 456801"/>
                      <a:gd name="connsiteY4" fmla="*/ 37504 h 153191"/>
                      <a:gd name="connsiteX5" fmla="*/ 7 w 456801"/>
                      <a:gd name="connsiteY5" fmla="*/ 115489 h 153191"/>
                      <a:gd name="connsiteX6" fmla="*/ 37511 w 456801"/>
                      <a:gd name="connsiteY6" fmla="*/ 153191 h 15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801" h="153191">
                        <a:moveTo>
                          <a:pt x="37511" y="153191"/>
                        </a:moveTo>
                        <a:lnTo>
                          <a:pt x="456802" y="153191"/>
                        </a:lnTo>
                        <a:lnTo>
                          <a:pt x="456802" y="0"/>
                        </a:lnTo>
                        <a:lnTo>
                          <a:pt x="37511" y="0"/>
                        </a:lnTo>
                        <a:cubicBezTo>
                          <a:pt x="16477" y="0"/>
                          <a:pt x="7" y="16867"/>
                          <a:pt x="7" y="37504"/>
                        </a:cubicBezTo>
                        <a:lnTo>
                          <a:pt x="7" y="115489"/>
                        </a:lnTo>
                        <a:cubicBezTo>
                          <a:pt x="-390" y="136324"/>
                          <a:pt x="16675" y="153191"/>
                          <a:pt x="37511" y="153191"/>
                        </a:cubicBezTo>
                        <a:close/>
                      </a:path>
                    </a:pathLst>
                  </a:custGeom>
                  <a:solidFill>
                    <a:srgbClr val="F8ECE2"/>
                  </a:solidFill>
                  <a:ln w="198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61A518F8-F003-4197-BBA8-BA908CE38105}"/>
                      </a:ext>
                    </a:extLst>
                  </p:cNvPr>
                  <p:cNvSpPr/>
                  <p:nvPr/>
                </p:nvSpPr>
                <p:spPr>
                  <a:xfrm>
                    <a:off x="7026054" y="3192527"/>
                    <a:ext cx="767740" cy="173034"/>
                  </a:xfrm>
                  <a:custGeom>
                    <a:avLst/>
                    <a:gdLst>
                      <a:gd name="connsiteX0" fmla="*/ 76595 w 767740"/>
                      <a:gd name="connsiteY0" fmla="*/ 0 h 173034"/>
                      <a:gd name="connsiteX1" fmla="*/ 762780 w 767740"/>
                      <a:gd name="connsiteY1" fmla="*/ 0 h 173034"/>
                      <a:gd name="connsiteX2" fmla="*/ 767741 w 767740"/>
                      <a:gd name="connsiteY2" fmla="*/ 4961 h 173034"/>
                      <a:gd name="connsiteX3" fmla="*/ 767741 w 767740"/>
                      <a:gd name="connsiteY3" fmla="*/ 4961 h 173034"/>
                      <a:gd name="connsiteX4" fmla="*/ 762780 w 767740"/>
                      <a:gd name="connsiteY4" fmla="*/ 9922 h 173034"/>
                      <a:gd name="connsiteX5" fmla="*/ 678644 w 767740"/>
                      <a:gd name="connsiteY5" fmla="*/ 9922 h 173034"/>
                      <a:gd name="connsiteX6" fmla="*/ 678644 w 767740"/>
                      <a:gd name="connsiteY6" fmla="*/ 9922 h 173034"/>
                      <a:gd name="connsiteX7" fmla="*/ 363928 w 767740"/>
                      <a:gd name="connsiteY7" fmla="*/ 9922 h 173034"/>
                      <a:gd name="connsiteX8" fmla="*/ 287332 w 767740"/>
                      <a:gd name="connsiteY8" fmla="*/ 86517 h 173034"/>
                      <a:gd name="connsiteX9" fmla="*/ 287332 w 767740"/>
                      <a:gd name="connsiteY9" fmla="*/ 86517 h 173034"/>
                      <a:gd name="connsiteX10" fmla="*/ 363928 w 767740"/>
                      <a:gd name="connsiteY10" fmla="*/ 163113 h 173034"/>
                      <a:gd name="connsiteX11" fmla="*/ 752461 w 767740"/>
                      <a:gd name="connsiteY11" fmla="*/ 163113 h 173034"/>
                      <a:gd name="connsiteX12" fmla="*/ 752461 w 767740"/>
                      <a:gd name="connsiteY12" fmla="*/ 163113 h 173034"/>
                      <a:gd name="connsiteX13" fmla="*/ 762780 w 767740"/>
                      <a:gd name="connsiteY13" fmla="*/ 163113 h 173034"/>
                      <a:gd name="connsiteX14" fmla="*/ 767741 w 767740"/>
                      <a:gd name="connsiteY14" fmla="*/ 168074 h 173034"/>
                      <a:gd name="connsiteX15" fmla="*/ 767741 w 767740"/>
                      <a:gd name="connsiteY15" fmla="*/ 168074 h 173034"/>
                      <a:gd name="connsiteX16" fmla="*/ 762780 w 767740"/>
                      <a:gd name="connsiteY16" fmla="*/ 173034 h 173034"/>
                      <a:gd name="connsiteX17" fmla="*/ 76595 w 767740"/>
                      <a:gd name="connsiteY17" fmla="*/ 173034 h 173034"/>
                      <a:gd name="connsiteX18" fmla="*/ 0 w 767740"/>
                      <a:gd name="connsiteY18" fmla="*/ 96439 h 173034"/>
                      <a:gd name="connsiteX19" fmla="*/ 0 w 767740"/>
                      <a:gd name="connsiteY19" fmla="*/ 77191 h 173034"/>
                      <a:gd name="connsiteX20" fmla="*/ 76595 w 767740"/>
                      <a:gd name="connsiteY20" fmla="*/ 0 h 17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7740" h="173034">
                        <a:moveTo>
                          <a:pt x="76595" y="0"/>
                        </a:moveTo>
                        <a:lnTo>
                          <a:pt x="762780" y="0"/>
                        </a:lnTo>
                        <a:cubicBezTo>
                          <a:pt x="765359" y="0"/>
                          <a:pt x="767741" y="2183"/>
                          <a:pt x="767741" y="4961"/>
                        </a:cubicBezTo>
                        <a:lnTo>
                          <a:pt x="767741" y="4961"/>
                        </a:lnTo>
                        <a:cubicBezTo>
                          <a:pt x="767741" y="7540"/>
                          <a:pt x="765558" y="9922"/>
                          <a:pt x="762780" y="9922"/>
                        </a:cubicBezTo>
                        <a:lnTo>
                          <a:pt x="678644" y="9922"/>
                        </a:lnTo>
                        <a:lnTo>
                          <a:pt x="678644" y="9922"/>
                        </a:lnTo>
                        <a:lnTo>
                          <a:pt x="363928" y="9922"/>
                        </a:lnTo>
                        <a:cubicBezTo>
                          <a:pt x="321661" y="9922"/>
                          <a:pt x="287332" y="44251"/>
                          <a:pt x="287332" y="86517"/>
                        </a:cubicBezTo>
                        <a:lnTo>
                          <a:pt x="287332" y="86517"/>
                        </a:lnTo>
                        <a:cubicBezTo>
                          <a:pt x="287332" y="128784"/>
                          <a:pt x="321661" y="163113"/>
                          <a:pt x="363928" y="163113"/>
                        </a:cubicBezTo>
                        <a:lnTo>
                          <a:pt x="752461" y="163113"/>
                        </a:lnTo>
                        <a:lnTo>
                          <a:pt x="752461" y="163113"/>
                        </a:lnTo>
                        <a:lnTo>
                          <a:pt x="762780" y="163113"/>
                        </a:lnTo>
                        <a:cubicBezTo>
                          <a:pt x="765359" y="163113"/>
                          <a:pt x="767741" y="165295"/>
                          <a:pt x="767741" y="168074"/>
                        </a:cubicBezTo>
                        <a:lnTo>
                          <a:pt x="767741" y="168074"/>
                        </a:lnTo>
                        <a:cubicBezTo>
                          <a:pt x="767741" y="170653"/>
                          <a:pt x="765558" y="173034"/>
                          <a:pt x="762780" y="173034"/>
                        </a:cubicBezTo>
                        <a:lnTo>
                          <a:pt x="76595" y="173034"/>
                        </a:lnTo>
                        <a:cubicBezTo>
                          <a:pt x="34329" y="173034"/>
                          <a:pt x="0" y="138705"/>
                          <a:pt x="0" y="96439"/>
                        </a:cubicBezTo>
                        <a:lnTo>
                          <a:pt x="0" y="77191"/>
                        </a:lnTo>
                        <a:cubicBezTo>
                          <a:pt x="0" y="34329"/>
                          <a:pt x="34131" y="0"/>
                          <a:pt x="76595" y="0"/>
                        </a:cubicBezTo>
                        <a:close/>
                      </a:path>
                    </a:pathLst>
                  </a:custGeom>
                  <a:solidFill>
                    <a:srgbClr val="2B31BA"/>
                  </a:solidFill>
                  <a:ln w="198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399724B4-D7FA-47B8-B831-CB983545A31D}"/>
                      </a:ext>
                    </a:extLst>
                  </p:cNvPr>
                  <p:cNvSpPr/>
                  <p:nvPr/>
                </p:nvSpPr>
                <p:spPr>
                  <a:xfrm>
                    <a:off x="7372123" y="3226856"/>
                    <a:ext cx="397859" cy="5357"/>
                  </a:xfrm>
                  <a:custGeom>
                    <a:avLst/>
                    <a:gdLst>
                      <a:gd name="connsiteX0" fmla="*/ 0 w 397859"/>
                      <a:gd name="connsiteY0" fmla="*/ 0 h 5357"/>
                      <a:gd name="connsiteX1" fmla="*/ 397860 w 397859"/>
                      <a:gd name="connsiteY1" fmla="*/ 0 h 5357"/>
                      <a:gd name="connsiteX2" fmla="*/ 397860 w 397859"/>
                      <a:gd name="connsiteY2" fmla="*/ 5358 h 5357"/>
                      <a:gd name="connsiteX3" fmla="*/ 0 w 397859"/>
                      <a:gd name="connsiteY3" fmla="*/ 5358 h 5357"/>
                    </a:gdLst>
                    <a:ahLst/>
                    <a:cxnLst>
                      <a:cxn ang="0">
                        <a:pos x="connsiteX0" y="connsiteY0"/>
                      </a:cxn>
                      <a:cxn ang="0">
                        <a:pos x="connsiteX1" y="connsiteY1"/>
                      </a:cxn>
                      <a:cxn ang="0">
                        <a:pos x="connsiteX2" y="connsiteY2"/>
                      </a:cxn>
                      <a:cxn ang="0">
                        <a:pos x="connsiteX3" y="connsiteY3"/>
                      </a:cxn>
                    </a:cxnLst>
                    <a:rect l="l" t="t" r="r" b="b"/>
                    <a:pathLst>
                      <a:path w="397859" h="5357">
                        <a:moveTo>
                          <a:pt x="0" y="0"/>
                        </a:moveTo>
                        <a:lnTo>
                          <a:pt x="397860" y="0"/>
                        </a:lnTo>
                        <a:lnTo>
                          <a:pt x="397860"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8C9BED77-0537-49B9-96BF-26B9A7E14731}"/>
                      </a:ext>
                    </a:extLst>
                  </p:cNvPr>
                  <p:cNvSpPr/>
                  <p:nvPr/>
                </p:nvSpPr>
                <p:spPr>
                  <a:xfrm>
                    <a:off x="7343549" y="3289561"/>
                    <a:ext cx="426434" cy="5357"/>
                  </a:xfrm>
                  <a:custGeom>
                    <a:avLst/>
                    <a:gdLst>
                      <a:gd name="connsiteX0" fmla="*/ 0 w 426434"/>
                      <a:gd name="connsiteY0" fmla="*/ 0 h 5357"/>
                      <a:gd name="connsiteX1" fmla="*/ 426434 w 426434"/>
                      <a:gd name="connsiteY1" fmla="*/ 0 h 5357"/>
                      <a:gd name="connsiteX2" fmla="*/ 426434 w 426434"/>
                      <a:gd name="connsiteY2" fmla="*/ 5358 h 5357"/>
                      <a:gd name="connsiteX3" fmla="*/ 0 w 426434"/>
                      <a:gd name="connsiteY3" fmla="*/ 5358 h 5357"/>
                    </a:gdLst>
                    <a:ahLst/>
                    <a:cxnLst>
                      <a:cxn ang="0">
                        <a:pos x="connsiteX0" y="connsiteY0"/>
                      </a:cxn>
                      <a:cxn ang="0">
                        <a:pos x="connsiteX1" y="connsiteY1"/>
                      </a:cxn>
                      <a:cxn ang="0">
                        <a:pos x="connsiteX2" y="connsiteY2"/>
                      </a:cxn>
                      <a:cxn ang="0">
                        <a:pos x="connsiteX3" y="connsiteY3"/>
                      </a:cxn>
                    </a:cxnLst>
                    <a:rect l="l" t="t" r="r" b="b"/>
                    <a:pathLst>
                      <a:path w="426434" h="5357">
                        <a:moveTo>
                          <a:pt x="0" y="0"/>
                        </a:moveTo>
                        <a:lnTo>
                          <a:pt x="426434" y="0"/>
                        </a:lnTo>
                        <a:lnTo>
                          <a:pt x="426434"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AAD12DF2-AB3C-442B-AE98-7615CD235CB1}"/>
                      </a:ext>
                    </a:extLst>
                  </p:cNvPr>
                  <p:cNvSpPr/>
                  <p:nvPr/>
                </p:nvSpPr>
                <p:spPr>
                  <a:xfrm>
                    <a:off x="7395737" y="3322501"/>
                    <a:ext cx="374246" cy="5357"/>
                  </a:xfrm>
                  <a:custGeom>
                    <a:avLst/>
                    <a:gdLst>
                      <a:gd name="connsiteX0" fmla="*/ 0 w 374246"/>
                      <a:gd name="connsiteY0" fmla="*/ 0 h 5357"/>
                      <a:gd name="connsiteX1" fmla="*/ 374246 w 374246"/>
                      <a:gd name="connsiteY1" fmla="*/ 0 h 5357"/>
                      <a:gd name="connsiteX2" fmla="*/ 374246 w 374246"/>
                      <a:gd name="connsiteY2" fmla="*/ 5358 h 5357"/>
                      <a:gd name="connsiteX3" fmla="*/ 0 w 374246"/>
                      <a:gd name="connsiteY3" fmla="*/ 5358 h 5357"/>
                    </a:gdLst>
                    <a:ahLst/>
                    <a:cxnLst>
                      <a:cxn ang="0">
                        <a:pos x="connsiteX0" y="connsiteY0"/>
                      </a:cxn>
                      <a:cxn ang="0">
                        <a:pos x="connsiteX1" y="connsiteY1"/>
                      </a:cxn>
                      <a:cxn ang="0">
                        <a:pos x="connsiteX2" y="connsiteY2"/>
                      </a:cxn>
                      <a:cxn ang="0">
                        <a:pos x="connsiteX3" y="connsiteY3"/>
                      </a:cxn>
                    </a:cxnLst>
                    <a:rect l="l" t="t" r="r" b="b"/>
                    <a:pathLst>
                      <a:path w="374246" h="5357">
                        <a:moveTo>
                          <a:pt x="0" y="0"/>
                        </a:moveTo>
                        <a:lnTo>
                          <a:pt x="374246" y="0"/>
                        </a:lnTo>
                        <a:lnTo>
                          <a:pt x="374246"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FBAE951B-C156-4287-AF38-CA9AA1235F4E}"/>
                      </a:ext>
                    </a:extLst>
                  </p:cNvPr>
                  <p:cNvSpPr/>
                  <p:nvPr/>
                </p:nvSpPr>
                <p:spPr>
                  <a:xfrm>
                    <a:off x="7356447" y="3260193"/>
                    <a:ext cx="413933" cy="5357"/>
                  </a:xfrm>
                  <a:custGeom>
                    <a:avLst/>
                    <a:gdLst>
                      <a:gd name="connsiteX0" fmla="*/ 0 w 413933"/>
                      <a:gd name="connsiteY0" fmla="*/ 0 h 5357"/>
                      <a:gd name="connsiteX1" fmla="*/ 413933 w 413933"/>
                      <a:gd name="connsiteY1" fmla="*/ 0 h 5357"/>
                      <a:gd name="connsiteX2" fmla="*/ 413933 w 413933"/>
                      <a:gd name="connsiteY2" fmla="*/ 5358 h 5357"/>
                      <a:gd name="connsiteX3" fmla="*/ 0 w 413933"/>
                      <a:gd name="connsiteY3" fmla="*/ 5358 h 5357"/>
                    </a:gdLst>
                    <a:ahLst/>
                    <a:cxnLst>
                      <a:cxn ang="0">
                        <a:pos x="connsiteX0" y="connsiteY0"/>
                      </a:cxn>
                      <a:cxn ang="0">
                        <a:pos x="connsiteX1" y="connsiteY1"/>
                      </a:cxn>
                      <a:cxn ang="0">
                        <a:pos x="connsiteX2" y="connsiteY2"/>
                      </a:cxn>
                      <a:cxn ang="0">
                        <a:pos x="connsiteX3" y="connsiteY3"/>
                      </a:cxn>
                    </a:cxnLst>
                    <a:rect l="l" t="t" r="r" b="b"/>
                    <a:pathLst>
                      <a:path w="413933" h="5357">
                        <a:moveTo>
                          <a:pt x="0" y="0"/>
                        </a:moveTo>
                        <a:lnTo>
                          <a:pt x="413933" y="0"/>
                        </a:lnTo>
                        <a:lnTo>
                          <a:pt x="413933" y="5358"/>
                        </a:lnTo>
                        <a:lnTo>
                          <a:pt x="0" y="5358"/>
                        </a:lnTo>
                        <a:close/>
                      </a:path>
                    </a:pathLst>
                  </a:custGeom>
                  <a:solidFill>
                    <a:srgbClr val="EBD0BE"/>
                  </a:solidFill>
                  <a:ln w="1982" cap="flat">
                    <a:noFill/>
                    <a:prstDash val="solid"/>
                    <a:miter/>
                  </a:ln>
                </p:spPr>
                <p:txBody>
                  <a:bodyPr rtlCol="0" anchor="ctr"/>
                  <a:lstStyle/>
                  <a:p>
                    <a:endParaRPr lang="zh-CN" altLang="en-US"/>
                  </a:p>
                </p:txBody>
              </p:sp>
            </p:grpSp>
            <p:grpSp>
              <p:nvGrpSpPr>
                <p:cNvPr id="85" name="图形 4">
                  <a:extLst>
                    <a:ext uri="{FF2B5EF4-FFF2-40B4-BE49-F238E27FC236}">
                      <a16:creationId xmlns:a16="http://schemas.microsoft.com/office/drawing/2014/main" xmlns="" id="{007CAF92-59FD-452A-B2B9-B0E753E23342}"/>
                    </a:ext>
                  </a:extLst>
                </p:cNvPr>
                <p:cNvGrpSpPr/>
                <p:nvPr/>
              </p:nvGrpSpPr>
              <p:grpSpPr>
                <a:xfrm>
                  <a:off x="7170713" y="3020484"/>
                  <a:ext cx="463352" cy="61514"/>
                  <a:chOff x="7170713" y="3020484"/>
                  <a:chExt cx="463352" cy="61514"/>
                </a:xfrm>
              </p:grpSpPr>
              <p:sp>
                <p:nvSpPr>
                  <p:cNvPr id="86" name="任意多边形: 形状 85">
                    <a:extLst>
                      <a:ext uri="{FF2B5EF4-FFF2-40B4-BE49-F238E27FC236}">
                        <a16:creationId xmlns:a16="http://schemas.microsoft.com/office/drawing/2014/main" xmlns="" id="{348C3E77-8401-4536-972B-6F5F1E163383}"/>
                      </a:ext>
                    </a:extLst>
                  </p:cNvPr>
                  <p:cNvSpPr/>
                  <p:nvPr/>
                </p:nvSpPr>
                <p:spPr>
                  <a:xfrm>
                    <a:off x="7183611" y="3024453"/>
                    <a:ext cx="274434" cy="54767"/>
                  </a:xfrm>
                  <a:custGeom>
                    <a:avLst/>
                    <a:gdLst>
                      <a:gd name="connsiteX0" fmla="*/ 261139 w 274434"/>
                      <a:gd name="connsiteY0" fmla="*/ 54768 h 54767"/>
                      <a:gd name="connsiteX1" fmla="*/ 0 w 274434"/>
                      <a:gd name="connsiteY1" fmla="*/ 54768 h 54767"/>
                      <a:gd name="connsiteX2" fmla="*/ 0 w 274434"/>
                      <a:gd name="connsiteY2" fmla="*/ 0 h 54767"/>
                      <a:gd name="connsiteX3" fmla="*/ 261139 w 274434"/>
                      <a:gd name="connsiteY3" fmla="*/ 0 h 54767"/>
                      <a:gd name="connsiteX4" fmla="*/ 274434 w 274434"/>
                      <a:gd name="connsiteY4" fmla="*/ 13295 h 54767"/>
                      <a:gd name="connsiteX5" fmla="*/ 274434 w 274434"/>
                      <a:gd name="connsiteY5" fmla="*/ 40877 h 54767"/>
                      <a:gd name="connsiteX6" fmla="*/ 261139 w 274434"/>
                      <a:gd name="connsiteY6" fmla="*/ 54768 h 5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434" h="54767">
                        <a:moveTo>
                          <a:pt x="261139" y="54768"/>
                        </a:moveTo>
                        <a:lnTo>
                          <a:pt x="0" y="54768"/>
                        </a:lnTo>
                        <a:lnTo>
                          <a:pt x="0" y="0"/>
                        </a:lnTo>
                        <a:lnTo>
                          <a:pt x="261139" y="0"/>
                        </a:lnTo>
                        <a:cubicBezTo>
                          <a:pt x="268680" y="0"/>
                          <a:pt x="274434" y="5755"/>
                          <a:pt x="274434" y="13295"/>
                        </a:cubicBezTo>
                        <a:lnTo>
                          <a:pt x="274434" y="40877"/>
                        </a:lnTo>
                        <a:cubicBezTo>
                          <a:pt x="274434" y="48616"/>
                          <a:pt x="268680" y="54768"/>
                          <a:pt x="261139" y="54768"/>
                        </a:cubicBezTo>
                        <a:close/>
                      </a:path>
                    </a:pathLst>
                  </a:custGeom>
                  <a:solidFill>
                    <a:srgbClr val="F8E7D8"/>
                  </a:solidFill>
                  <a:ln w="198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48B9E995-42A6-41BA-95B2-F79283633F15}"/>
                      </a:ext>
                    </a:extLst>
                  </p:cNvPr>
                  <p:cNvSpPr/>
                  <p:nvPr/>
                </p:nvSpPr>
                <p:spPr>
                  <a:xfrm>
                    <a:off x="7170713" y="3020484"/>
                    <a:ext cx="463352" cy="61514"/>
                  </a:xfrm>
                  <a:custGeom>
                    <a:avLst/>
                    <a:gdLst>
                      <a:gd name="connsiteX0" fmla="*/ 436158 w 463352"/>
                      <a:gd name="connsiteY0" fmla="*/ 0 h 61514"/>
                      <a:gd name="connsiteX1" fmla="*/ 1786 w 463352"/>
                      <a:gd name="connsiteY1" fmla="*/ 0 h 61514"/>
                      <a:gd name="connsiteX2" fmla="*/ 0 w 463352"/>
                      <a:gd name="connsiteY2" fmla="*/ 1786 h 61514"/>
                      <a:gd name="connsiteX3" fmla="*/ 0 w 463352"/>
                      <a:gd name="connsiteY3" fmla="*/ 1786 h 61514"/>
                      <a:gd name="connsiteX4" fmla="*/ 1786 w 463352"/>
                      <a:gd name="connsiteY4" fmla="*/ 3572 h 61514"/>
                      <a:gd name="connsiteX5" fmla="*/ 259353 w 463352"/>
                      <a:gd name="connsiteY5" fmla="*/ 3572 h 61514"/>
                      <a:gd name="connsiteX6" fmla="*/ 286539 w 463352"/>
                      <a:gd name="connsiteY6" fmla="*/ 30757 h 61514"/>
                      <a:gd name="connsiteX7" fmla="*/ 286539 w 463352"/>
                      <a:gd name="connsiteY7" fmla="*/ 30757 h 61514"/>
                      <a:gd name="connsiteX8" fmla="*/ 259353 w 463352"/>
                      <a:gd name="connsiteY8" fmla="*/ 57943 h 61514"/>
                      <a:gd name="connsiteX9" fmla="*/ 1786 w 463352"/>
                      <a:gd name="connsiteY9" fmla="*/ 57943 h 61514"/>
                      <a:gd name="connsiteX10" fmla="*/ 0 w 463352"/>
                      <a:gd name="connsiteY10" fmla="*/ 59729 h 61514"/>
                      <a:gd name="connsiteX11" fmla="*/ 0 w 463352"/>
                      <a:gd name="connsiteY11" fmla="*/ 59729 h 61514"/>
                      <a:gd name="connsiteX12" fmla="*/ 1786 w 463352"/>
                      <a:gd name="connsiteY12" fmla="*/ 61515 h 61514"/>
                      <a:gd name="connsiteX13" fmla="*/ 436158 w 463352"/>
                      <a:gd name="connsiteY13" fmla="*/ 61515 h 61514"/>
                      <a:gd name="connsiteX14" fmla="*/ 463343 w 463352"/>
                      <a:gd name="connsiteY14" fmla="*/ 34329 h 61514"/>
                      <a:gd name="connsiteX15" fmla="*/ 463343 w 463352"/>
                      <a:gd name="connsiteY15" fmla="*/ 26392 h 61514"/>
                      <a:gd name="connsiteX16" fmla="*/ 436158 w 463352"/>
                      <a:gd name="connsiteY16" fmla="*/ 0 h 6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352" h="61514">
                        <a:moveTo>
                          <a:pt x="436158" y="0"/>
                        </a:moveTo>
                        <a:lnTo>
                          <a:pt x="1786" y="0"/>
                        </a:lnTo>
                        <a:cubicBezTo>
                          <a:pt x="992" y="0"/>
                          <a:pt x="0" y="794"/>
                          <a:pt x="0" y="1786"/>
                        </a:cubicBezTo>
                        <a:lnTo>
                          <a:pt x="0" y="1786"/>
                        </a:lnTo>
                        <a:cubicBezTo>
                          <a:pt x="0" y="2580"/>
                          <a:pt x="794" y="3572"/>
                          <a:pt x="1786" y="3572"/>
                        </a:cubicBezTo>
                        <a:lnTo>
                          <a:pt x="259353" y="3572"/>
                        </a:lnTo>
                        <a:cubicBezTo>
                          <a:pt x="274434" y="3572"/>
                          <a:pt x="286539" y="16073"/>
                          <a:pt x="286539" y="30757"/>
                        </a:cubicBezTo>
                        <a:lnTo>
                          <a:pt x="286539" y="30757"/>
                        </a:lnTo>
                        <a:cubicBezTo>
                          <a:pt x="286539" y="45838"/>
                          <a:pt x="274037" y="57943"/>
                          <a:pt x="259353" y="57943"/>
                        </a:cubicBezTo>
                        <a:lnTo>
                          <a:pt x="1786" y="57943"/>
                        </a:lnTo>
                        <a:cubicBezTo>
                          <a:pt x="992" y="57943"/>
                          <a:pt x="0" y="58737"/>
                          <a:pt x="0" y="59729"/>
                        </a:cubicBezTo>
                        <a:lnTo>
                          <a:pt x="0" y="59729"/>
                        </a:lnTo>
                        <a:cubicBezTo>
                          <a:pt x="0" y="60522"/>
                          <a:pt x="794" y="61515"/>
                          <a:pt x="1786" y="61515"/>
                        </a:cubicBezTo>
                        <a:lnTo>
                          <a:pt x="436158" y="61515"/>
                        </a:lnTo>
                        <a:cubicBezTo>
                          <a:pt x="451239" y="61515"/>
                          <a:pt x="463343" y="49013"/>
                          <a:pt x="463343" y="34329"/>
                        </a:cubicBezTo>
                        <a:lnTo>
                          <a:pt x="463343" y="26392"/>
                        </a:lnTo>
                        <a:cubicBezTo>
                          <a:pt x="463740" y="12105"/>
                          <a:pt x="451437" y="0"/>
                          <a:pt x="436158" y="0"/>
                        </a:cubicBezTo>
                        <a:close/>
                      </a:path>
                    </a:pathLst>
                  </a:custGeom>
                  <a:solidFill>
                    <a:srgbClr val="F4901E"/>
                  </a:solidFill>
                  <a:ln w="1982" cap="flat">
                    <a:noFill/>
                    <a:prstDash val="solid"/>
                    <a:miter/>
                  </a:ln>
                </p:spPr>
                <p:txBody>
                  <a:bodyPr rtlCol="0" anchor="ctr"/>
                  <a:lstStyle/>
                  <a:p>
                    <a:endParaRPr lang="zh-CN" altLang="en-US"/>
                  </a:p>
                </p:txBody>
              </p:sp>
            </p:grpSp>
          </p:grpSp>
          <p:sp>
            <p:nvSpPr>
              <p:cNvPr id="88" name="任意多边形: 形状 87">
                <a:extLst>
                  <a:ext uri="{FF2B5EF4-FFF2-40B4-BE49-F238E27FC236}">
                    <a16:creationId xmlns:a16="http://schemas.microsoft.com/office/drawing/2014/main" xmlns="" id="{C7E6CE69-D335-4B20-A2D9-3DE1511877D3}"/>
                  </a:ext>
                </a:extLst>
              </p:cNvPr>
              <p:cNvSpPr/>
              <p:nvPr/>
            </p:nvSpPr>
            <p:spPr>
              <a:xfrm>
                <a:off x="7327448" y="2791095"/>
                <a:ext cx="207345" cy="229389"/>
              </a:xfrm>
              <a:custGeom>
                <a:avLst/>
                <a:gdLst>
                  <a:gd name="connsiteX0" fmla="*/ 8560 w 207345"/>
                  <a:gd name="connsiteY0" fmla="*/ 0 h 229389"/>
                  <a:gd name="connsiteX1" fmla="*/ 199255 w 207345"/>
                  <a:gd name="connsiteY1" fmla="*/ 0 h 229389"/>
                  <a:gd name="connsiteX2" fmla="*/ 207192 w 207345"/>
                  <a:gd name="connsiteY2" fmla="*/ 9326 h 229389"/>
                  <a:gd name="connsiteX3" fmla="*/ 179610 w 207345"/>
                  <a:gd name="connsiteY3" fmla="*/ 229390 h 229389"/>
                  <a:gd name="connsiteX4" fmla="*/ 26816 w 207345"/>
                  <a:gd name="connsiteY4" fmla="*/ 229390 h 229389"/>
                  <a:gd name="connsiteX5" fmla="*/ 27 w 207345"/>
                  <a:gd name="connsiteY5" fmla="*/ 9326 h 229389"/>
                  <a:gd name="connsiteX6" fmla="*/ 8560 w 207345"/>
                  <a:gd name="connsiteY6" fmla="*/ 0 h 2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5" h="229389">
                    <a:moveTo>
                      <a:pt x="8560" y="0"/>
                    </a:moveTo>
                    <a:lnTo>
                      <a:pt x="199255" y="0"/>
                    </a:lnTo>
                    <a:cubicBezTo>
                      <a:pt x="204216" y="0"/>
                      <a:pt x="208185" y="4366"/>
                      <a:pt x="207192" y="9326"/>
                    </a:cubicBezTo>
                    <a:lnTo>
                      <a:pt x="179610" y="229390"/>
                    </a:lnTo>
                    <a:lnTo>
                      <a:pt x="26816" y="229390"/>
                    </a:lnTo>
                    <a:lnTo>
                      <a:pt x="27" y="9326"/>
                    </a:lnTo>
                    <a:cubicBezTo>
                      <a:pt x="-369" y="4366"/>
                      <a:pt x="3599" y="0"/>
                      <a:pt x="8560" y="0"/>
                    </a:cubicBezTo>
                    <a:close/>
                  </a:path>
                </a:pathLst>
              </a:custGeom>
              <a:solidFill>
                <a:srgbClr val="86B7F2"/>
              </a:solidFill>
              <a:ln w="198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47B97E51-1311-490E-A579-65BBDC7CD669}"/>
                  </a:ext>
                </a:extLst>
              </p:cNvPr>
              <p:cNvSpPr/>
              <p:nvPr/>
            </p:nvSpPr>
            <p:spPr>
              <a:xfrm>
                <a:off x="7490191" y="2634432"/>
                <a:ext cx="51641" cy="79028"/>
              </a:xfrm>
              <a:custGeom>
                <a:avLst/>
                <a:gdLst>
                  <a:gd name="connsiteX0" fmla="*/ 40084 w 51641"/>
                  <a:gd name="connsiteY0" fmla="*/ 694 h 79028"/>
                  <a:gd name="connsiteX1" fmla="*/ 36909 w 51641"/>
                  <a:gd name="connsiteY1" fmla="*/ 297 h 79028"/>
                  <a:gd name="connsiteX2" fmla="*/ 20439 w 51641"/>
                  <a:gd name="connsiteY2" fmla="*/ 9226 h 79028"/>
                  <a:gd name="connsiteX3" fmla="*/ 397 w 51641"/>
                  <a:gd name="connsiteY3" fmla="*/ 65383 h 79028"/>
                  <a:gd name="connsiteX4" fmla="*/ 0 w 51641"/>
                  <a:gd name="connsiteY4" fmla="*/ 67566 h 79028"/>
                  <a:gd name="connsiteX5" fmla="*/ 23614 w 51641"/>
                  <a:gd name="connsiteY5" fmla="*/ 78281 h 79028"/>
                  <a:gd name="connsiteX6" fmla="*/ 46830 w 51641"/>
                  <a:gd name="connsiteY6" fmla="*/ 76892 h 79028"/>
                  <a:gd name="connsiteX7" fmla="*/ 47227 w 51641"/>
                  <a:gd name="connsiteY7" fmla="*/ 74710 h 79028"/>
                  <a:gd name="connsiteX8" fmla="*/ 51593 w 51641"/>
                  <a:gd name="connsiteY8" fmla="*/ 15378 h 79028"/>
                  <a:gd name="connsiteX9" fmla="*/ 40084 w 51641"/>
                  <a:gd name="connsiteY9" fmla="*/ 694 h 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41" h="79028">
                    <a:moveTo>
                      <a:pt x="40084" y="694"/>
                    </a:moveTo>
                    <a:lnTo>
                      <a:pt x="36909" y="297"/>
                    </a:lnTo>
                    <a:cubicBezTo>
                      <a:pt x="29765" y="-1092"/>
                      <a:pt x="23018" y="2480"/>
                      <a:pt x="20439" y="9226"/>
                    </a:cubicBezTo>
                    <a:lnTo>
                      <a:pt x="397" y="65383"/>
                    </a:lnTo>
                    <a:cubicBezTo>
                      <a:pt x="0" y="66177"/>
                      <a:pt x="0" y="66772"/>
                      <a:pt x="0" y="67566"/>
                    </a:cubicBezTo>
                    <a:cubicBezTo>
                      <a:pt x="6151" y="72924"/>
                      <a:pt x="14287" y="76892"/>
                      <a:pt x="23614" y="78281"/>
                    </a:cubicBezTo>
                    <a:cubicBezTo>
                      <a:pt x="32146" y="79670"/>
                      <a:pt x="40084" y="79075"/>
                      <a:pt x="46830" y="76892"/>
                    </a:cubicBezTo>
                    <a:cubicBezTo>
                      <a:pt x="46830" y="76099"/>
                      <a:pt x="47227" y="75503"/>
                      <a:pt x="47227" y="74710"/>
                    </a:cubicBezTo>
                    <a:lnTo>
                      <a:pt x="51593" y="15378"/>
                    </a:lnTo>
                    <a:cubicBezTo>
                      <a:pt x="52188" y="8234"/>
                      <a:pt x="47227" y="2480"/>
                      <a:pt x="40084" y="694"/>
                    </a:cubicBezTo>
                    <a:close/>
                  </a:path>
                </a:pathLst>
              </a:custGeom>
              <a:solidFill>
                <a:srgbClr val="D7D7E6"/>
              </a:solidFill>
              <a:ln w="198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7589579D-A907-49DF-8753-75BC7B56D67A}"/>
                  </a:ext>
                </a:extLst>
              </p:cNvPr>
              <p:cNvSpPr/>
              <p:nvPr/>
            </p:nvSpPr>
            <p:spPr>
              <a:xfrm>
                <a:off x="7509912" y="2547716"/>
                <a:ext cx="46969" cy="95645"/>
              </a:xfrm>
              <a:custGeom>
                <a:avLst/>
                <a:gdLst>
                  <a:gd name="connsiteX0" fmla="*/ 21355 w 46969"/>
                  <a:gd name="connsiteY0" fmla="*/ 2679 h 95645"/>
                  <a:gd name="connsiteX1" fmla="*/ 30285 w 46969"/>
                  <a:gd name="connsiteY1" fmla="*/ 2679 h 95645"/>
                  <a:gd name="connsiteX2" fmla="*/ 40603 w 46969"/>
                  <a:gd name="connsiteY2" fmla="*/ 21927 h 95645"/>
                  <a:gd name="connsiteX3" fmla="*/ 45961 w 46969"/>
                  <a:gd name="connsiteY3" fmla="*/ 63400 h 95645"/>
                  <a:gd name="connsiteX4" fmla="*/ 31277 w 46969"/>
                  <a:gd name="connsiteY4" fmla="*/ 92768 h 95645"/>
                  <a:gd name="connsiteX5" fmla="*/ 29094 w 46969"/>
                  <a:gd name="connsiteY5" fmla="*/ 94554 h 95645"/>
                  <a:gd name="connsiteX6" fmla="*/ 14807 w 46969"/>
                  <a:gd name="connsiteY6" fmla="*/ 94951 h 95645"/>
                  <a:gd name="connsiteX7" fmla="*/ 4488 w 46969"/>
                  <a:gd name="connsiteY7" fmla="*/ 86418 h 95645"/>
                  <a:gd name="connsiteX8" fmla="*/ 123 w 46969"/>
                  <a:gd name="connsiteY8" fmla="*/ 53478 h 95645"/>
                  <a:gd name="connsiteX9" fmla="*/ 10838 w 46969"/>
                  <a:gd name="connsiteY9" fmla="*/ 22324 h 95645"/>
                  <a:gd name="connsiteX10" fmla="*/ 21355 w 46969"/>
                  <a:gd name="connsiteY10" fmla="*/ 2679 h 9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969" h="95645">
                    <a:moveTo>
                      <a:pt x="21355" y="2679"/>
                    </a:moveTo>
                    <a:cubicBezTo>
                      <a:pt x="23141" y="-893"/>
                      <a:pt x="28499" y="-893"/>
                      <a:pt x="30285" y="2679"/>
                    </a:cubicBezTo>
                    <a:cubicBezTo>
                      <a:pt x="33459" y="8830"/>
                      <a:pt x="37428" y="16569"/>
                      <a:pt x="40603" y="21927"/>
                    </a:cubicBezTo>
                    <a:cubicBezTo>
                      <a:pt x="45961" y="31253"/>
                      <a:pt x="48540" y="53081"/>
                      <a:pt x="45961" y="63400"/>
                    </a:cubicBezTo>
                    <a:cubicBezTo>
                      <a:pt x="42786" y="75901"/>
                      <a:pt x="33856" y="88799"/>
                      <a:pt x="31277" y="92768"/>
                    </a:cubicBezTo>
                    <a:cubicBezTo>
                      <a:pt x="30880" y="93562"/>
                      <a:pt x="29888" y="94157"/>
                      <a:pt x="29094" y="94554"/>
                    </a:cubicBezTo>
                    <a:cubicBezTo>
                      <a:pt x="26514" y="95348"/>
                      <a:pt x="21553" y="96340"/>
                      <a:pt x="14807" y="94951"/>
                    </a:cubicBezTo>
                    <a:cubicBezTo>
                      <a:pt x="5480" y="92768"/>
                      <a:pt x="4488" y="86418"/>
                      <a:pt x="4488" y="86418"/>
                    </a:cubicBezTo>
                    <a:cubicBezTo>
                      <a:pt x="4488" y="86418"/>
                      <a:pt x="-870" y="65979"/>
                      <a:pt x="123" y="53478"/>
                    </a:cubicBezTo>
                    <a:cubicBezTo>
                      <a:pt x="916" y="40977"/>
                      <a:pt x="7663" y="24903"/>
                      <a:pt x="10838" y="22324"/>
                    </a:cubicBezTo>
                    <a:cubicBezTo>
                      <a:pt x="11830" y="20141"/>
                      <a:pt x="17188" y="10418"/>
                      <a:pt x="21355" y="2679"/>
                    </a:cubicBezTo>
                    <a:close/>
                  </a:path>
                </a:pathLst>
              </a:custGeom>
              <a:solidFill>
                <a:srgbClr val="C7645D"/>
              </a:solidFill>
              <a:ln w="1982" cap="flat">
                <a:noFill/>
                <a:prstDash val="solid"/>
                <a:miter/>
              </a:ln>
            </p:spPr>
            <p:txBody>
              <a:bodyPr rtlCol="0" anchor="ctr"/>
              <a:lstStyle/>
              <a:p>
                <a:endParaRPr lang="zh-CN" altLang="en-US"/>
              </a:p>
            </p:txBody>
          </p:sp>
        </p:grpSp>
        <p:sp>
          <p:nvSpPr>
            <p:cNvPr id="91" name="任意多边形: 形状 90">
              <a:extLst>
                <a:ext uri="{FF2B5EF4-FFF2-40B4-BE49-F238E27FC236}">
                  <a16:creationId xmlns:a16="http://schemas.microsoft.com/office/drawing/2014/main" xmlns="" id="{3CE03076-6F78-4633-A702-7C17D5442909}"/>
                </a:ext>
              </a:extLst>
            </p:cNvPr>
            <p:cNvSpPr/>
            <p:nvPr/>
          </p:nvSpPr>
          <p:spPr>
            <a:xfrm>
              <a:off x="7914004" y="5707875"/>
              <a:ext cx="498228" cy="404408"/>
            </a:xfrm>
            <a:custGeom>
              <a:avLst/>
              <a:gdLst>
                <a:gd name="connsiteX0" fmla="*/ 355437 w 498228"/>
                <a:gd name="connsiteY0" fmla="*/ 28575 h 404408"/>
                <a:gd name="connsiteX1" fmla="*/ 458424 w 498228"/>
                <a:gd name="connsiteY1" fmla="*/ 9922 h 404408"/>
                <a:gd name="connsiteX2" fmla="*/ 488785 w 498228"/>
                <a:gd name="connsiteY2" fmla="*/ 91875 h 404408"/>
                <a:gd name="connsiteX3" fmla="*/ 486602 w 498228"/>
                <a:gd name="connsiteY3" fmla="*/ 232565 h 404408"/>
                <a:gd name="connsiteX4" fmla="*/ 437192 w 498228"/>
                <a:gd name="connsiteY4" fmla="*/ 259750 h 404408"/>
                <a:gd name="connsiteX5" fmla="*/ 319124 w 498228"/>
                <a:gd name="connsiteY5" fmla="*/ 298445 h 404408"/>
                <a:gd name="connsiteX6" fmla="*/ 111562 w 498228"/>
                <a:gd name="connsiteY6" fmla="*/ 403615 h 404408"/>
                <a:gd name="connsiteX7" fmla="*/ 2423 w 498228"/>
                <a:gd name="connsiteY7" fmla="*/ 351427 h 404408"/>
                <a:gd name="connsiteX8" fmla="*/ 65724 w 498228"/>
                <a:gd name="connsiteY8" fmla="*/ 248440 h 404408"/>
                <a:gd name="connsiteX9" fmla="*/ 214946 w 498228"/>
                <a:gd name="connsiteY9" fmla="*/ 107750 h 404408"/>
                <a:gd name="connsiteX10" fmla="*/ 275468 w 498228"/>
                <a:gd name="connsiteY10" fmla="*/ 0 h 404408"/>
                <a:gd name="connsiteX11" fmla="*/ 355437 w 498228"/>
                <a:gd name="connsiteY11" fmla="*/ 28575 h 40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228" h="404408">
                  <a:moveTo>
                    <a:pt x="355437" y="28575"/>
                  </a:moveTo>
                  <a:cubicBezTo>
                    <a:pt x="417745" y="29368"/>
                    <a:pt x="458424" y="9922"/>
                    <a:pt x="458424" y="9922"/>
                  </a:cubicBezTo>
                  <a:cubicBezTo>
                    <a:pt x="458424" y="9922"/>
                    <a:pt x="483824" y="63896"/>
                    <a:pt x="488785" y="91875"/>
                  </a:cubicBezTo>
                  <a:cubicBezTo>
                    <a:pt x="493745" y="119854"/>
                    <a:pt x="508430" y="214904"/>
                    <a:pt x="486602" y="232565"/>
                  </a:cubicBezTo>
                  <a:cubicBezTo>
                    <a:pt x="462988" y="252210"/>
                    <a:pt x="467354" y="246852"/>
                    <a:pt x="437192" y="259750"/>
                  </a:cubicBezTo>
                  <a:cubicBezTo>
                    <a:pt x="394925" y="277609"/>
                    <a:pt x="376669" y="269077"/>
                    <a:pt x="319124" y="298445"/>
                  </a:cubicBezTo>
                  <a:cubicBezTo>
                    <a:pt x="297693" y="309557"/>
                    <a:pt x="205024" y="395479"/>
                    <a:pt x="111562" y="403615"/>
                  </a:cubicBezTo>
                  <a:cubicBezTo>
                    <a:pt x="32784" y="410361"/>
                    <a:pt x="11750" y="372461"/>
                    <a:pt x="2423" y="351427"/>
                  </a:cubicBezTo>
                  <a:cubicBezTo>
                    <a:pt x="-6903" y="330392"/>
                    <a:pt x="9964" y="289912"/>
                    <a:pt x="65724" y="248440"/>
                  </a:cubicBezTo>
                  <a:cubicBezTo>
                    <a:pt x="133390" y="198037"/>
                    <a:pt x="201254" y="126006"/>
                    <a:pt x="214946" y="107750"/>
                  </a:cubicBezTo>
                  <a:cubicBezTo>
                    <a:pt x="256815" y="51593"/>
                    <a:pt x="275468" y="0"/>
                    <a:pt x="275468" y="0"/>
                  </a:cubicBezTo>
                  <a:cubicBezTo>
                    <a:pt x="275468" y="0"/>
                    <a:pt x="291343" y="27186"/>
                    <a:pt x="355437" y="28575"/>
                  </a:cubicBezTo>
                  <a:close/>
                </a:path>
              </a:pathLst>
            </a:custGeom>
            <a:solidFill>
              <a:srgbClr val="171310"/>
            </a:solidFill>
            <a:ln w="198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FFDFC1C1-3C5B-48C4-B54D-13C41FF7C3C7}"/>
                </a:ext>
              </a:extLst>
            </p:cNvPr>
            <p:cNvSpPr/>
            <p:nvPr/>
          </p:nvSpPr>
          <p:spPr>
            <a:xfrm>
              <a:off x="8872121" y="5713431"/>
              <a:ext cx="502127" cy="404974"/>
            </a:xfrm>
            <a:custGeom>
              <a:avLst/>
              <a:gdLst>
                <a:gd name="connsiteX0" fmla="*/ 144424 w 502127"/>
                <a:gd name="connsiteY0" fmla="*/ 29170 h 404974"/>
                <a:gd name="connsiteX1" fmla="*/ 44612 w 502127"/>
                <a:gd name="connsiteY1" fmla="*/ 9525 h 404974"/>
                <a:gd name="connsiteX2" fmla="*/ 6711 w 502127"/>
                <a:gd name="connsiteY2" fmla="*/ 102987 h 404974"/>
                <a:gd name="connsiteX3" fmla="*/ 13458 w 502127"/>
                <a:gd name="connsiteY3" fmla="*/ 233557 h 404974"/>
                <a:gd name="connsiteX4" fmla="*/ 62868 w 502127"/>
                <a:gd name="connsiteY4" fmla="*/ 260742 h 404974"/>
                <a:gd name="connsiteX5" fmla="*/ 180936 w 502127"/>
                <a:gd name="connsiteY5" fmla="*/ 299437 h 404974"/>
                <a:gd name="connsiteX6" fmla="*/ 388498 w 502127"/>
                <a:gd name="connsiteY6" fmla="*/ 404607 h 404974"/>
                <a:gd name="connsiteX7" fmla="*/ 497637 w 502127"/>
                <a:gd name="connsiteY7" fmla="*/ 352419 h 404974"/>
                <a:gd name="connsiteX8" fmla="*/ 437511 w 502127"/>
                <a:gd name="connsiteY8" fmla="*/ 241891 h 404974"/>
                <a:gd name="connsiteX9" fmla="*/ 273605 w 502127"/>
                <a:gd name="connsiteY9" fmla="*/ 100209 h 404974"/>
                <a:gd name="connsiteX10" fmla="*/ 224195 w 502127"/>
                <a:gd name="connsiteY10" fmla="*/ 0 h 404974"/>
                <a:gd name="connsiteX11" fmla="*/ 144424 w 502127"/>
                <a:gd name="connsiteY11" fmla="*/ 29170 h 4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27" h="404974">
                  <a:moveTo>
                    <a:pt x="144424" y="29170"/>
                  </a:moveTo>
                  <a:cubicBezTo>
                    <a:pt x="82116" y="29964"/>
                    <a:pt x="44612" y="9525"/>
                    <a:pt x="44612" y="9525"/>
                  </a:cubicBezTo>
                  <a:cubicBezTo>
                    <a:pt x="44612" y="9525"/>
                    <a:pt x="16633" y="50601"/>
                    <a:pt x="6711" y="102987"/>
                  </a:cubicBezTo>
                  <a:cubicBezTo>
                    <a:pt x="1750" y="130966"/>
                    <a:pt x="-8370" y="215301"/>
                    <a:pt x="13458" y="233557"/>
                  </a:cubicBezTo>
                  <a:cubicBezTo>
                    <a:pt x="37071" y="253202"/>
                    <a:pt x="32706" y="247844"/>
                    <a:pt x="62868" y="260742"/>
                  </a:cubicBezTo>
                  <a:cubicBezTo>
                    <a:pt x="105134" y="278602"/>
                    <a:pt x="123390" y="270069"/>
                    <a:pt x="180936" y="299437"/>
                  </a:cubicBezTo>
                  <a:cubicBezTo>
                    <a:pt x="202367" y="310549"/>
                    <a:pt x="294639" y="397463"/>
                    <a:pt x="388498" y="404607"/>
                  </a:cubicBezTo>
                  <a:cubicBezTo>
                    <a:pt x="445448" y="408973"/>
                    <a:pt x="488310" y="373453"/>
                    <a:pt x="497637" y="352419"/>
                  </a:cubicBezTo>
                  <a:cubicBezTo>
                    <a:pt x="506963" y="331385"/>
                    <a:pt x="507955" y="288721"/>
                    <a:pt x="437511" y="241891"/>
                  </a:cubicBezTo>
                  <a:cubicBezTo>
                    <a:pt x="367067" y="195061"/>
                    <a:pt x="284320" y="120648"/>
                    <a:pt x="273605" y="100209"/>
                  </a:cubicBezTo>
                  <a:cubicBezTo>
                    <a:pt x="257135" y="69055"/>
                    <a:pt x="224195" y="0"/>
                    <a:pt x="224195" y="0"/>
                  </a:cubicBezTo>
                  <a:cubicBezTo>
                    <a:pt x="224195" y="0"/>
                    <a:pt x="208518" y="27781"/>
                    <a:pt x="144424" y="29170"/>
                  </a:cubicBezTo>
                  <a:close/>
                </a:path>
              </a:pathLst>
            </a:custGeom>
            <a:solidFill>
              <a:srgbClr val="171310"/>
            </a:solidFill>
            <a:ln w="1982" cap="flat">
              <a:noFill/>
              <a:prstDash val="solid"/>
              <a:miter/>
            </a:ln>
          </p:spPr>
          <p:txBody>
            <a:bodyPr rtlCol="0" anchor="ctr"/>
            <a:lstStyle/>
            <a:p>
              <a:endParaRPr lang="zh-CN" altLang="en-US"/>
            </a:p>
          </p:txBody>
        </p:sp>
        <p:grpSp>
          <p:nvGrpSpPr>
            <p:cNvPr id="93" name="图形 4">
              <a:extLst>
                <a:ext uri="{FF2B5EF4-FFF2-40B4-BE49-F238E27FC236}">
                  <a16:creationId xmlns:a16="http://schemas.microsoft.com/office/drawing/2014/main" xmlns="" id="{007CAF92-59FD-452A-B2B9-B0E753E23342}"/>
                </a:ext>
              </a:extLst>
            </p:cNvPr>
            <p:cNvGrpSpPr/>
            <p:nvPr/>
          </p:nvGrpSpPr>
          <p:grpSpPr>
            <a:xfrm>
              <a:off x="9666880" y="2439307"/>
              <a:ext cx="275542" cy="357236"/>
              <a:chOff x="9666880" y="2439307"/>
              <a:chExt cx="275542" cy="357236"/>
            </a:xfrm>
            <a:solidFill>
              <a:srgbClr val="AAACE3"/>
            </a:solidFill>
          </p:grpSpPr>
          <p:sp>
            <p:nvSpPr>
              <p:cNvPr id="94" name="任意多边形: 形状 93">
                <a:extLst>
                  <a:ext uri="{FF2B5EF4-FFF2-40B4-BE49-F238E27FC236}">
                    <a16:creationId xmlns:a16="http://schemas.microsoft.com/office/drawing/2014/main" xmlns="" id="{050969B4-808F-44A0-B7EB-0194ADC56BCD}"/>
                  </a:ext>
                </a:extLst>
              </p:cNvPr>
              <p:cNvSpPr/>
              <p:nvPr/>
            </p:nvSpPr>
            <p:spPr>
              <a:xfrm>
                <a:off x="9698796" y="2439307"/>
                <a:ext cx="188085" cy="244995"/>
              </a:xfrm>
              <a:custGeom>
                <a:avLst/>
                <a:gdLst>
                  <a:gd name="connsiteX0" fmla="*/ 126764 w 188085"/>
                  <a:gd name="connsiteY0" fmla="*/ 242054 h 244995"/>
                  <a:gd name="connsiteX1" fmla="*/ 126764 w 188085"/>
                  <a:gd name="connsiteY1" fmla="*/ 242054 h 244995"/>
                  <a:gd name="connsiteX2" fmla="*/ 24372 w 188085"/>
                  <a:gd name="connsiteY2" fmla="*/ 183714 h 244995"/>
                  <a:gd name="connsiteX3" fmla="*/ 2941 w 188085"/>
                  <a:gd name="connsiteY3" fmla="*/ 105333 h 244995"/>
                  <a:gd name="connsiteX4" fmla="*/ 61281 w 188085"/>
                  <a:gd name="connsiteY4" fmla="*/ 2941 h 244995"/>
                  <a:gd name="connsiteX5" fmla="*/ 61281 w 188085"/>
                  <a:gd name="connsiteY5" fmla="*/ 2941 h 244995"/>
                  <a:gd name="connsiteX6" fmla="*/ 163673 w 188085"/>
                  <a:gd name="connsiteY6" fmla="*/ 61281 h 244995"/>
                  <a:gd name="connsiteX7" fmla="*/ 185104 w 188085"/>
                  <a:gd name="connsiteY7" fmla="*/ 139662 h 244995"/>
                  <a:gd name="connsiteX8" fmla="*/ 126764 w 188085"/>
                  <a:gd name="connsiteY8" fmla="*/ 242054 h 2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85" h="244995">
                    <a:moveTo>
                      <a:pt x="126764" y="242054"/>
                    </a:moveTo>
                    <a:lnTo>
                      <a:pt x="126764" y="242054"/>
                    </a:lnTo>
                    <a:cubicBezTo>
                      <a:pt x="82116" y="254158"/>
                      <a:pt x="36278" y="227767"/>
                      <a:pt x="24372" y="183714"/>
                    </a:cubicBezTo>
                    <a:lnTo>
                      <a:pt x="2941" y="105333"/>
                    </a:lnTo>
                    <a:cubicBezTo>
                      <a:pt x="-9163" y="60685"/>
                      <a:pt x="17229" y="14847"/>
                      <a:pt x="61281" y="2941"/>
                    </a:cubicBezTo>
                    <a:lnTo>
                      <a:pt x="61281" y="2941"/>
                    </a:lnTo>
                    <a:cubicBezTo>
                      <a:pt x="105928" y="-9163"/>
                      <a:pt x="151767" y="17228"/>
                      <a:pt x="163673" y="61281"/>
                    </a:cubicBezTo>
                    <a:lnTo>
                      <a:pt x="185104" y="139662"/>
                    </a:lnTo>
                    <a:cubicBezTo>
                      <a:pt x="197208" y="183714"/>
                      <a:pt x="171412" y="229751"/>
                      <a:pt x="126764" y="242054"/>
                    </a:cubicBezTo>
                    <a:close/>
                  </a:path>
                </a:pathLst>
              </a:custGeom>
              <a:solidFill>
                <a:srgbClr val="86B7F2"/>
              </a:solidFill>
              <a:ln w="198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504CB41F-CFB8-4EA6-8679-0DE418FD7F96}"/>
                  </a:ext>
                </a:extLst>
              </p:cNvPr>
              <p:cNvSpPr/>
              <p:nvPr/>
            </p:nvSpPr>
            <p:spPr>
              <a:xfrm>
                <a:off x="9666880" y="2539151"/>
                <a:ext cx="272389" cy="195330"/>
              </a:xfrm>
              <a:custGeom>
                <a:avLst/>
                <a:gdLst>
                  <a:gd name="connsiteX0" fmla="*/ 171577 w 272389"/>
                  <a:gd name="connsiteY0" fmla="*/ 190429 h 195330"/>
                  <a:gd name="connsiteX1" fmla="*/ 3107 w 272389"/>
                  <a:gd name="connsiteY1" fmla="*/ 94188 h 195330"/>
                  <a:gd name="connsiteX2" fmla="*/ 528 w 272389"/>
                  <a:gd name="connsiteY2" fmla="*/ 84465 h 195330"/>
                  <a:gd name="connsiteX3" fmla="*/ 11640 w 272389"/>
                  <a:gd name="connsiteY3" fmla="*/ 64820 h 195330"/>
                  <a:gd name="connsiteX4" fmla="*/ 31285 w 272389"/>
                  <a:gd name="connsiteY4" fmla="*/ 75932 h 195330"/>
                  <a:gd name="connsiteX5" fmla="*/ 33864 w 272389"/>
                  <a:gd name="connsiteY5" fmla="*/ 85656 h 195330"/>
                  <a:gd name="connsiteX6" fmla="*/ 163045 w 272389"/>
                  <a:gd name="connsiteY6" fmla="*/ 159076 h 195330"/>
                  <a:gd name="connsiteX7" fmla="*/ 236465 w 272389"/>
                  <a:gd name="connsiteY7" fmla="*/ 29896 h 195330"/>
                  <a:gd name="connsiteX8" fmla="*/ 233886 w 272389"/>
                  <a:gd name="connsiteY8" fmla="*/ 20173 h 195330"/>
                  <a:gd name="connsiteX9" fmla="*/ 244998 w 272389"/>
                  <a:gd name="connsiteY9" fmla="*/ 528 h 195330"/>
                  <a:gd name="connsiteX10" fmla="*/ 264643 w 272389"/>
                  <a:gd name="connsiteY10" fmla="*/ 11640 h 195330"/>
                  <a:gd name="connsiteX11" fmla="*/ 267223 w 272389"/>
                  <a:gd name="connsiteY11" fmla="*/ 21363 h 195330"/>
                  <a:gd name="connsiteX12" fmla="*/ 171577 w 272389"/>
                  <a:gd name="connsiteY12" fmla="*/ 190429 h 19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389" h="195330">
                    <a:moveTo>
                      <a:pt x="171577" y="190429"/>
                    </a:moveTo>
                    <a:cubicBezTo>
                      <a:pt x="98554" y="210471"/>
                      <a:pt x="23149" y="167212"/>
                      <a:pt x="3107" y="94188"/>
                    </a:cubicBezTo>
                    <a:lnTo>
                      <a:pt x="528" y="84465"/>
                    </a:lnTo>
                    <a:cubicBezTo>
                      <a:pt x="-1655" y="75932"/>
                      <a:pt x="3107" y="67003"/>
                      <a:pt x="11640" y="64820"/>
                    </a:cubicBezTo>
                    <a:cubicBezTo>
                      <a:pt x="20173" y="62637"/>
                      <a:pt x="29102" y="67400"/>
                      <a:pt x="31285" y="75932"/>
                    </a:cubicBezTo>
                    <a:lnTo>
                      <a:pt x="33864" y="85656"/>
                    </a:lnTo>
                    <a:cubicBezTo>
                      <a:pt x="48945" y="141416"/>
                      <a:pt x="106888" y="174752"/>
                      <a:pt x="163045" y="159076"/>
                    </a:cubicBezTo>
                    <a:cubicBezTo>
                      <a:pt x="218805" y="143995"/>
                      <a:pt x="252142" y="86053"/>
                      <a:pt x="236465" y="29896"/>
                    </a:cubicBezTo>
                    <a:lnTo>
                      <a:pt x="233886" y="20173"/>
                    </a:lnTo>
                    <a:cubicBezTo>
                      <a:pt x="231703" y="11640"/>
                      <a:pt x="236465" y="2710"/>
                      <a:pt x="244998" y="528"/>
                    </a:cubicBezTo>
                    <a:cubicBezTo>
                      <a:pt x="253531" y="-1655"/>
                      <a:pt x="262460" y="3107"/>
                      <a:pt x="264643" y="11640"/>
                    </a:cubicBezTo>
                    <a:lnTo>
                      <a:pt x="267223" y="21363"/>
                    </a:lnTo>
                    <a:cubicBezTo>
                      <a:pt x="287860" y="94982"/>
                      <a:pt x="244800" y="170387"/>
                      <a:pt x="171577" y="190429"/>
                    </a:cubicBezTo>
                    <a:close/>
                  </a:path>
                </a:pathLst>
              </a:custGeom>
              <a:solidFill>
                <a:srgbClr val="AAACE3"/>
              </a:solidFill>
              <a:ln w="198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D53DB9AD-3BBC-45F8-A1D8-CB7DAA3DC3EE}"/>
                  </a:ext>
                </a:extLst>
              </p:cNvPr>
              <p:cNvSpPr/>
              <p:nvPr/>
            </p:nvSpPr>
            <p:spPr>
              <a:xfrm>
                <a:off x="9753751" y="2695859"/>
                <a:ext cx="188671" cy="100684"/>
              </a:xfrm>
              <a:custGeom>
                <a:avLst/>
                <a:gdLst>
                  <a:gd name="connsiteX0" fmla="*/ 180550 w 188671"/>
                  <a:gd name="connsiteY0" fmla="*/ 54556 h 100684"/>
                  <a:gd name="connsiteX1" fmla="*/ 185908 w 188671"/>
                  <a:gd name="connsiteY1" fmla="*/ 36697 h 100684"/>
                  <a:gd name="connsiteX2" fmla="*/ 77166 w 188671"/>
                  <a:gd name="connsiteY2" fmla="*/ 3757 h 100684"/>
                  <a:gd name="connsiteX3" fmla="*/ 174 w 188671"/>
                  <a:gd name="connsiteY3" fmla="*/ 87496 h 100684"/>
                  <a:gd name="connsiteX4" fmla="*/ 14064 w 188671"/>
                  <a:gd name="connsiteY4" fmla="*/ 100395 h 100684"/>
                  <a:gd name="connsiteX5" fmla="*/ 180550 w 188671"/>
                  <a:gd name="connsiteY5" fmla="*/ 54556 h 10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71" h="100684">
                    <a:moveTo>
                      <a:pt x="180550" y="54556"/>
                    </a:moveTo>
                    <a:cubicBezTo>
                      <a:pt x="188488" y="52374"/>
                      <a:pt x="191266" y="43047"/>
                      <a:pt x="185908" y="36697"/>
                    </a:cubicBezTo>
                    <a:cubicBezTo>
                      <a:pt x="159715" y="6932"/>
                      <a:pt x="117647" y="-7355"/>
                      <a:pt x="77166" y="3757"/>
                    </a:cubicBezTo>
                    <a:cubicBezTo>
                      <a:pt x="36090" y="14870"/>
                      <a:pt x="7714" y="48405"/>
                      <a:pt x="174" y="87496"/>
                    </a:cubicBezTo>
                    <a:cubicBezTo>
                      <a:pt x="-1215" y="95434"/>
                      <a:pt x="5929" y="102181"/>
                      <a:pt x="14064" y="100395"/>
                    </a:cubicBezTo>
                    <a:lnTo>
                      <a:pt x="180550" y="54556"/>
                    </a:lnTo>
                    <a:close/>
                  </a:path>
                </a:pathLst>
              </a:custGeom>
              <a:solidFill>
                <a:srgbClr val="86B7F2"/>
              </a:solidFill>
              <a:ln w="1982" cap="flat">
                <a:noFill/>
                <a:prstDash val="solid"/>
                <a:miter/>
              </a:ln>
            </p:spPr>
            <p:txBody>
              <a:bodyPr rtlCol="0" anchor="ctr"/>
              <a:lstStyle/>
              <a:p>
                <a:endParaRPr lang="zh-CN" altLang="en-US"/>
              </a:p>
            </p:txBody>
          </p:sp>
        </p:grpSp>
        <p:grpSp>
          <p:nvGrpSpPr>
            <p:cNvPr id="97" name="图形 4">
              <a:extLst>
                <a:ext uri="{FF2B5EF4-FFF2-40B4-BE49-F238E27FC236}">
                  <a16:creationId xmlns:a16="http://schemas.microsoft.com/office/drawing/2014/main" xmlns="" id="{007CAF92-59FD-452A-B2B9-B0E753E23342}"/>
                </a:ext>
              </a:extLst>
            </p:cNvPr>
            <p:cNvGrpSpPr/>
            <p:nvPr/>
          </p:nvGrpSpPr>
          <p:grpSpPr>
            <a:xfrm>
              <a:off x="9410679" y="2962891"/>
              <a:ext cx="264479" cy="349167"/>
              <a:chOff x="9410679" y="2962891"/>
              <a:chExt cx="264479" cy="349167"/>
            </a:xfrm>
          </p:grpSpPr>
          <p:sp>
            <p:nvSpPr>
              <p:cNvPr id="98" name="任意多边形: 形状 97">
                <a:extLst>
                  <a:ext uri="{FF2B5EF4-FFF2-40B4-BE49-F238E27FC236}">
                    <a16:creationId xmlns:a16="http://schemas.microsoft.com/office/drawing/2014/main" xmlns="" id="{6837DF28-2F47-4989-B316-4B6B9092B8C2}"/>
                  </a:ext>
                </a:extLst>
              </p:cNvPr>
              <p:cNvSpPr/>
              <p:nvPr/>
            </p:nvSpPr>
            <p:spPr>
              <a:xfrm>
                <a:off x="9410679" y="3082838"/>
                <a:ext cx="264479" cy="229221"/>
              </a:xfrm>
              <a:custGeom>
                <a:avLst/>
                <a:gdLst>
                  <a:gd name="connsiteX0" fmla="*/ 9877 w 264479"/>
                  <a:gd name="connsiteY0" fmla="*/ 65041 h 229221"/>
                  <a:gd name="connsiteX1" fmla="*/ 103339 w 264479"/>
                  <a:gd name="connsiteY1" fmla="*/ 4915 h 229221"/>
                  <a:gd name="connsiteX2" fmla="*/ 136676 w 264479"/>
                  <a:gd name="connsiteY2" fmla="*/ 7495 h 229221"/>
                  <a:gd name="connsiteX3" fmla="*/ 186086 w 264479"/>
                  <a:gd name="connsiteY3" fmla="*/ 2137 h 229221"/>
                  <a:gd name="connsiteX4" fmla="*/ 264468 w 264479"/>
                  <a:gd name="connsiteY4" fmla="*/ 98775 h 229221"/>
                  <a:gd name="connsiteX5" fmla="*/ 157512 w 264479"/>
                  <a:gd name="connsiteY5" fmla="*/ 225375 h 229221"/>
                  <a:gd name="connsiteX6" fmla="*/ 20195 w 264479"/>
                  <a:gd name="connsiteY6" fmla="*/ 183506 h 229221"/>
                  <a:gd name="connsiteX7" fmla="*/ 9877 w 264479"/>
                  <a:gd name="connsiteY7" fmla="*/ 65041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479" h="229221">
                    <a:moveTo>
                      <a:pt x="9877" y="65041"/>
                    </a:moveTo>
                    <a:cubicBezTo>
                      <a:pt x="25950" y="31109"/>
                      <a:pt x="70002" y="2137"/>
                      <a:pt x="103339" y="4915"/>
                    </a:cubicBezTo>
                    <a:cubicBezTo>
                      <a:pt x="136676" y="7495"/>
                      <a:pt x="126159" y="8487"/>
                      <a:pt x="136676" y="7495"/>
                    </a:cubicBezTo>
                    <a:cubicBezTo>
                      <a:pt x="147392" y="6701"/>
                      <a:pt x="163861" y="-4609"/>
                      <a:pt x="186086" y="2137"/>
                    </a:cubicBezTo>
                    <a:cubicBezTo>
                      <a:pt x="211089" y="9678"/>
                      <a:pt x="263674" y="37260"/>
                      <a:pt x="264468" y="98775"/>
                    </a:cubicBezTo>
                    <a:cubicBezTo>
                      <a:pt x="265261" y="151360"/>
                      <a:pt x="226964" y="211485"/>
                      <a:pt x="157512" y="225375"/>
                    </a:cubicBezTo>
                    <a:cubicBezTo>
                      <a:pt x="88060" y="239266"/>
                      <a:pt x="41229" y="213271"/>
                      <a:pt x="20195" y="183506"/>
                    </a:cubicBezTo>
                    <a:cubicBezTo>
                      <a:pt x="-3418" y="149177"/>
                      <a:pt x="-5601" y="97584"/>
                      <a:pt x="9877" y="65041"/>
                    </a:cubicBezTo>
                    <a:close/>
                  </a:path>
                </a:pathLst>
              </a:custGeom>
              <a:solidFill>
                <a:srgbClr val="FF5856"/>
              </a:solidFill>
              <a:ln w="198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BDEA9B5B-36F6-4FD3-A383-B63844705A51}"/>
                  </a:ext>
                </a:extLst>
              </p:cNvPr>
              <p:cNvSpPr/>
              <p:nvPr/>
            </p:nvSpPr>
            <p:spPr>
              <a:xfrm>
                <a:off x="9528566" y="2962891"/>
                <a:ext cx="106563" cy="168517"/>
              </a:xfrm>
              <a:custGeom>
                <a:avLst/>
                <a:gdLst>
                  <a:gd name="connsiteX0" fmla="*/ 335 w 106563"/>
                  <a:gd name="connsiteY0" fmla="*/ 168518 h 168517"/>
                  <a:gd name="connsiteX1" fmla="*/ 27123 w 106563"/>
                  <a:gd name="connsiteY1" fmla="*/ 56204 h 168517"/>
                  <a:gd name="connsiteX2" fmla="*/ 105902 w 106563"/>
                  <a:gd name="connsiteY2" fmla="*/ 7191 h 168517"/>
                  <a:gd name="connsiteX3" fmla="*/ 91218 w 106563"/>
                  <a:gd name="connsiteY3" fmla="*/ 117322 h 168517"/>
                  <a:gd name="connsiteX4" fmla="*/ 335 w 106563"/>
                  <a:gd name="connsiteY4" fmla="*/ 168518 h 16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563" h="168517">
                    <a:moveTo>
                      <a:pt x="335" y="168518"/>
                    </a:moveTo>
                    <a:cubicBezTo>
                      <a:pt x="335" y="168518"/>
                      <a:pt x="-5023" y="89739"/>
                      <a:pt x="27123" y="56204"/>
                    </a:cubicBezTo>
                    <a:cubicBezTo>
                      <a:pt x="62842" y="19295"/>
                      <a:pt x="109473" y="-15431"/>
                      <a:pt x="105902" y="7191"/>
                    </a:cubicBezTo>
                    <a:cubicBezTo>
                      <a:pt x="105108" y="12549"/>
                      <a:pt x="112648" y="88747"/>
                      <a:pt x="91218" y="117322"/>
                    </a:cubicBezTo>
                    <a:cubicBezTo>
                      <a:pt x="58674" y="160977"/>
                      <a:pt x="335" y="168518"/>
                      <a:pt x="335" y="168518"/>
                    </a:cubicBezTo>
                    <a:close/>
                  </a:path>
                </a:pathLst>
              </a:custGeom>
              <a:solidFill>
                <a:srgbClr val="4C7378"/>
              </a:solidFill>
              <a:ln w="198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CBB85B9-C35E-4BCE-9F07-9F10C88E6A34}"/>
                  </a:ext>
                </a:extLst>
              </p:cNvPr>
              <p:cNvSpPr/>
              <p:nvPr/>
            </p:nvSpPr>
            <p:spPr>
              <a:xfrm>
                <a:off x="9487825" y="3009769"/>
                <a:ext cx="52349" cy="122925"/>
              </a:xfrm>
              <a:custGeom>
                <a:avLst/>
                <a:gdLst>
                  <a:gd name="connsiteX0" fmla="*/ 32543 w 52349"/>
                  <a:gd name="connsiteY0" fmla="*/ 118465 h 122925"/>
                  <a:gd name="connsiteX1" fmla="*/ 20439 w 52349"/>
                  <a:gd name="connsiteY1" fmla="*/ 65483 h 122925"/>
                  <a:gd name="connsiteX2" fmla="*/ 0 w 52349"/>
                  <a:gd name="connsiteY2" fmla="*/ 7540 h 122925"/>
                  <a:gd name="connsiteX3" fmla="*/ 34726 w 52349"/>
                  <a:gd name="connsiteY3" fmla="*/ 0 h 122925"/>
                  <a:gd name="connsiteX4" fmla="*/ 49807 w 52349"/>
                  <a:gd name="connsiteY4" fmla="*/ 64094 h 122925"/>
                  <a:gd name="connsiteX5" fmla="*/ 51593 w 52349"/>
                  <a:gd name="connsiteY5" fmla="*/ 116679 h 122925"/>
                  <a:gd name="connsiteX6" fmla="*/ 40877 w 52349"/>
                  <a:gd name="connsiteY6" fmla="*/ 122831 h 122925"/>
                  <a:gd name="connsiteX7" fmla="*/ 32543 w 52349"/>
                  <a:gd name="connsiteY7" fmla="*/ 118465 h 12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9" h="122925">
                    <a:moveTo>
                      <a:pt x="32543" y="118465"/>
                    </a:moveTo>
                    <a:cubicBezTo>
                      <a:pt x="32543" y="118465"/>
                      <a:pt x="26392" y="84533"/>
                      <a:pt x="20439" y="65483"/>
                    </a:cubicBezTo>
                    <a:cubicBezTo>
                      <a:pt x="7937" y="26193"/>
                      <a:pt x="0" y="7540"/>
                      <a:pt x="0" y="7540"/>
                    </a:cubicBezTo>
                    <a:lnTo>
                      <a:pt x="34726" y="0"/>
                    </a:lnTo>
                    <a:cubicBezTo>
                      <a:pt x="34726" y="0"/>
                      <a:pt x="47624" y="46235"/>
                      <a:pt x="49807" y="64094"/>
                    </a:cubicBezTo>
                    <a:cubicBezTo>
                      <a:pt x="54172" y="95645"/>
                      <a:pt x="51593" y="116679"/>
                      <a:pt x="51593" y="116679"/>
                    </a:cubicBezTo>
                    <a:cubicBezTo>
                      <a:pt x="51593" y="116679"/>
                      <a:pt x="47227" y="123823"/>
                      <a:pt x="40877" y="122831"/>
                    </a:cubicBezTo>
                    <a:cubicBezTo>
                      <a:pt x="33932" y="123029"/>
                      <a:pt x="32543" y="118465"/>
                      <a:pt x="32543" y="118465"/>
                    </a:cubicBezTo>
                    <a:close/>
                  </a:path>
                </a:pathLst>
              </a:custGeom>
              <a:solidFill>
                <a:srgbClr val="6B4D3A"/>
              </a:solidFill>
              <a:ln w="198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26EA09BD-C687-4A1C-A5C8-7DCD606FC804}"/>
                  </a:ext>
                </a:extLst>
              </p:cNvPr>
              <p:cNvSpPr/>
              <p:nvPr/>
            </p:nvSpPr>
            <p:spPr>
              <a:xfrm rot="-592493">
                <a:off x="9487461" y="3005228"/>
                <a:ext cx="35718" cy="17065"/>
              </a:xfrm>
              <a:custGeom>
                <a:avLst/>
                <a:gdLst>
                  <a:gd name="connsiteX0" fmla="*/ 35719 w 35718"/>
                  <a:gd name="connsiteY0" fmla="*/ 8533 h 17065"/>
                  <a:gd name="connsiteX1" fmla="*/ 17859 w 35718"/>
                  <a:gd name="connsiteY1" fmla="*/ 17066 h 17065"/>
                  <a:gd name="connsiteX2" fmla="*/ 0 w 35718"/>
                  <a:gd name="connsiteY2" fmla="*/ 8533 h 17065"/>
                  <a:gd name="connsiteX3" fmla="*/ 17859 w 35718"/>
                  <a:gd name="connsiteY3" fmla="*/ 0 h 17065"/>
                  <a:gd name="connsiteX4" fmla="*/ 35719 w 35718"/>
                  <a:gd name="connsiteY4" fmla="*/ 8533 h 17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18" h="17065">
                    <a:moveTo>
                      <a:pt x="35719" y="8533"/>
                    </a:moveTo>
                    <a:cubicBezTo>
                      <a:pt x="35719" y="13245"/>
                      <a:pt x="27723" y="17066"/>
                      <a:pt x="17859" y="17066"/>
                    </a:cubicBezTo>
                    <a:cubicBezTo>
                      <a:pt x="7996" y="17066"/>
                      <a:pt x="0" y="13245"/>
                      <a:pt x="0" y="8533"/>
                    </a:cubicBezTo>
                    <a:cubicBezTo>
                      <a:pt x="0" y="3820"/>
                      <a:pt x="7996" y="0"/>
                      <a:pt x="17859" y="0"/>
                    </a:cubicBezTo>
                    <a:cubicBezTo>
                      <a:pt x="27723" y="0"/>
                      <a:pt x="35719" y="3820"/>
                      <a:pt x="35719" y="8533"/>
                    </a:cubicBezTo>
                    <a:close/>
                  </a:path>
                </a:pathLst>
              </a:custGeom>
              <a:solidFill>
                <a:srgbClr val="8A634B"/>
              </a:solidFill>
              <a:ln w="1982" cap="flat">
                <a:noFill/>
                <a:prstDash val="solid"/>
                <a:miter/>
              </a:ln>
            </p:spPr>
            <p:txBody>
              <a:bodyPr rtlCol="0" anchor="ctr"/>
              <a:lstStyle/>
              <a:p>
                <a:endParaRPr lang="zh-CN" altLang="en-US"/>
              </a:p>
            </p:txBody>
          </p:sp>
        </p:grpSp>
        <p:sp>
          <p:nvSpPr>
            <p:cNvPr id="102" name="任意多边形: 形状 101">
              <a:extLst>
                <a:ext uri="{FF2B5EF4-FFF2-40B4-BE49-F238E27FC236}">
                  <a16:creationId xmlns:a16="http://schemas.microsoft.com/office/drawing/2014/main" xmlns="" id="{3D81AC73-8179-4B01-842F-C3A3BF7765FB}"/>
                </a:ext>
              </a:extLst>
            </p:cNvPr>
            <p:cNvSpPr/>
            <p:nvPr/>
          </p:nvSpPr>
          <p:spPr>
            <a:xfrm>
              <a:off x="9354279" y="3306428"/>
              <a:ext cx="836200" cy="57942"/>
            </a:xfrm>
            <a:custGeom>
              <a:avLst/>
              <a:gdLst>
                <a:gd name="connsiteX0" fmla="*/ 823699 w 836200"/>
                <a:gd name="connsiteY0" fmla="*/ 57943 h 57942"/>
                <a:gd name="connsiteX1" fmla="*/ 12898 w 836200"/>
                <a:gd name="connsiteY1" fmla="*/ 57943 h 57942"/>
                <a:gd name="connsiteX2" fmla="*/ 0 w 836200"/>
                <a:gd name="connsiteY2" fmla="*/ 45045 h 57942"/>
                <a:gd name="connsiteX3" fmla="*/ 0 w 836200"/>
                <a:gd name="connsiteY3" fmla="*/ 12898 h 57942"/>
                <a:gd name="connsiteX4" fmla="*/ 12898 w 836200"/>
                <a:gd name="connsiteY4" fmla="*/ 0 h 57942"/>
                <a:gd name="connsiteX5" fmla="*/ 823302 w 836200"/>
                <a:gd name="connsiteY5" fmla="*/ 0 h 57942"/>
                <a:gd name="connsiteX6" fmla="*/ 836200 w 836200"/>
                <a:gd name="connsiteY6" fmla="*/ 12898 h 57942"/>
                <a:gd name="connsiteX7" fmla="*/ 836200 w 836200"/>
                <a:gd name="connsiteY7" fmla="*/ 45045 h 57942"/>
                <a:gd name="connsiteX8" fmla="*/ 823699 w 836200"/>
                <a:gd name="connsiteY8" fmla="*/ 57943 h 57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200" h="57942">
                  <a:moveTo>
                    <a:pt x="823699" y="57943"/>
                  </a:moveTo>
                  <a:lnTo>
                    <a:pt x="12898" y="57943"/>
                  </a:lnTo>
                  <a:cubicBezTo>
                    <a:pt x="5755" y="57943"/>
                    <a:pt x="0" y="52188"/>
                    <a:pt x="0" y="45045"/>
                  </a:cubicBezTo>
                  <a:lnTo>
                    <a:pt x="0" y="12898"/>
                  </a:lnTo>
                  <a:cubicBezTo>
                    <a:pt x="0" y="5755"/>
                    <a:pt x="5755" y="0"/>
                    <a:pt x="12898" y="0"/>
                  </a:cubicBezTo>
                  <a:lnTo>
                    <a:pt x="823302" y="0"/>
                  </a:lnTo>
                  <a:cubicBezTo>
                    <a:pt x="830446" y="0"/>
                    <a:pt x="836200" y="5755"/>
                    <a:pt x="836200" y="12898"/>
                  </a:cubicBezTo>
                  <a:lnTo>
                    <a:pt x="836200" y="45045"/>
                  </a:lnTo>
                  <a:cubicBezTo>
                    <a:pt x="836200" y="52188"/>
                    <a:pt x="830446" y="57943"/>
                    <a:pt x="823699" y="57943"/>
                  </a:cubicBezTo>
                  <a:close/>
                </a:path>
              </a:pathLst>
            </a:custGeom>
            <a:solidFill>
              <a:srgbClr val="C5C6E3"/>
            </a:solidFill>
            <a:ln w="1982" cap="flat">
              <a:noFill/>
              <a:prstDash val="solid"/>
              <a:miter/>
            </a:ln>
          </p:spPr>
          <p:txBody>
            <a:bodyPr rtlCol="0" anchor="ctr"/>
            <a:lstStyle/>
            <a:p>
              <a:endParaRPr lang="zh-CN" altLang="en-US"/>
            </a:p>
          </p:txBody>
        </p:sp>
        <p:grpSp>
          <p:nvGrpSpPr>
            <p:cNvPr id="103" name="图形 4">
              <a:extLst>
                <a:ext uri="{FF2B5EF4-FFF2-40B4-BE49-F238E27FC236}">
                  <a16:creationId xmlns:a16="http://schemas.microsoft.com/office/drawing/2014/main" xmlns="" id="{007CAF92-59FD-452A-B2B9-B0E753E23342}"/>
                </a:ext>
              </a:extLst>
            </p:cNvPr>
            <p:cNvGrpSpPr/>
            <p:nvPr/>
          </p:nvGrpSpPr>
          <p:grpSpPr>
            <a:xfrm>
              <a:off x="9551721" y="3156015"/>
              <a:ext cx="551646" cy="151405"/>
              <a:chOff x="9551721" y="3156015"/>
              <a:chExt cx="551646" cy="151405"/>
            </a:xfrm>
          </p:grpSpPr>
          <p:sp>
            <p:nvSpPr>
              <p:cNvPr id="104" name="任意多边形: 形状 103">
                <a:extLst>
                  <a:ext uri="{FF2B5EF4-FFF2-40B4-BE49-F238E27FC236}">
                    <a16:creationId xmlns:a16="http://schemas.microsoft.com/office/drawing/2014/main" xmlns="" id="{4559C3C7-7C3B-45D2-B3E6-E08932A19D92}"/>
                  </a:ext>
                </a:extLst>
              </p:cNvPr>
              <p:cNvSpPr/>
              <p:nvPr/>
            </p:nvSpPr>
            <p:spPr>
              <a:xfrm>
                <a:off x="9589026" y="3234793"/>
                <a:ext cx="185958" cy="62308"/>
              </a:xfrm>
              <a:custGeom>
                <a:avLst/>
                <a:gdLst>
                  <a:gd name="connsiteX0" fmla="*/ 177400 w 185958"/>
                  <a:gd name="connsiteY0" fmla="*/ 62308 h 62308"/>
                  <a:gd name="connsiteX1" fmla="*/ 0 w 185958"/>
                  <a:gd name="connsiteY1" fmla="*/ 62308 h 62308"/>
                  <a:gd name="connsiteX2" fmla="*/ 0 w 185958"/>
                  <a:gd name="connsiteY2" fmla="*/ 0 h 62308"/>
                  <a:gd name="connsiteX3" fmla="*/ 177400 w 185958"/>
                  <a:gd name="connsiteY3" fmla="*/ 0 h 62308"/>
                  <a:gd name="connsiteX4" fmla="*/ 185932 w 185958"/>
                  <a:gd name="connsiteY4" fmla="*/ 8533 h 62308"/>
                  <a:gd name="connsiteX5" fmla="*/ 185932 w 185958"/>
                  <a:gd name="connsiteY5" fmla="*/ 53577 h 62308"/>
                  <a:gd name="connsiteX6" fmla="*/ 177400 w 185958"/>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958" h="62308">
                    <a:moveTo>
                      <a:pt x="177400" y="62308"/>
                    </a:moveTo>
                    <a:lnTo>
                      <a:pt x="0" y="62308"/>
                    </a:lnTo>
                    <a:lnTo>
                      <a:pt x="0" y="0"/>
                    </a:lnTo>
                    <a:lnTo>
                      <a:pt x="177400" y="0"/>
                    </a:lnTo>
                    <a:cubicBezTo>
                      <a:pt x="182361" y="0"/>
                      <a:pt x="185932" y="3969"/>
                      <a:pt x="185932" y="8533"/>
                    </a:cubicBezTo>
                    <a:lnTo>
                      <a:pt x="185932" y="53577"/>
                    </a:lnTo>
                    <a:cubicBezTo>
                      <a:pt x="186329" y="58340"/>
                      <a:pt x="182162" y="62308"/>
                      <a:pt x="177400" y="62308"/>
                    </a:cubicBezTo>
                    <a:close/>
                  </a:path>
                </a:pathLst>
              </a:custGeom>
              <a:solidFill>
                <a:srgbClr val="F8D0B3"/>
              </a:solidFill>
              <a:ln w="198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01D35A85-D8AF-4327-A979-8E203B853FA5}"/>
                  </a:ext>
                </a:extLst>
              </p:cNvPr>
              <p:cNvSpPr/>
              <p:nvPr/>
            </p:nvSpPr>
            <p:spPr>
              <a:xfrm>
                <a:off x="9569381" y="3225070"/>
                <a:ext cx="533985" cy="82350"/>
              </a:xfrm>
              <a:custGeom>
                <a:avLst/>
                <a:gdLst>
                  <a:gd name="connsiteX0" fmla="*/ 516325 w 533985"/>
                  <a:gd name="connsiteY0" fmla="*/ 0 h 82350"/>
                  <a:gd name="connsiteX1" fmla="*/ 164303 w 533985"/>
                  <a:gd name="connsiteY1" fmla="*/ 0 h 82350"/>
                  <a:gd name="connsiteX2" fmla="*/ 9922 w 533985"/>
                  <a:gd name="connsiteY2" fmla="*/ 0 h 82350"/>
                  <a:gd name="connsiteX3" fmla="*/ 4961 w 533985"/>
                  <a:gd name="connsiteY3" fmla="*/ 0 h 82350"/>
                  <a:gd name="connsiteX4" fmla="*/ 0 w 533985"/>
                  <a:gd name="connsiteY4" fmla="*/ 4961 h 82350"/>
                  <a:gd name="connsiteX5" fmla="*/ 4961 w 533985"/>
                  <a:gd name="connsiteY5" fmla="*/ 9922 h 82350"/>
                  <a:gd name="connsiteX6" fmla="*/ 19645 w 533985"/>
                  <a:gd name="connsiteY6" fmla="*/ 9922 h 82350"/>
                  <a:gd name="connsiteX7" fmla="*/ 19645 w 533985"/>
                  <a:gd name="connsiteY7" fmla="*/ 9922 h 82350"/>
                  <a:gd name="connsiteX8" fmla="*/ 188115 w 533985"/>
                  <a:gd name="connsiteY8" fmla="*/ 9922 h 82350"/>
                  <a:gd name="connsiteX9" fmla="*/ 205577 w 533985"/>
                  <a:gd name="connsiteY9" fmla="*/ 27384 h 82350"/>
                  <a:gd name="connsiteX10" fmla="*/ 205577 w 533985"/>
                  <a:gd name="connsiteY10" fmla="*/ 54966 h 82350"/>
                  <a:gd name="connsiteX11" fmla="*/ 188115 w 533985"/>
                  <a:gd name="connsiteY11" fmla="*/ 72428 h 82350"/>
                  <a:gd name="connsiteX12" fmla="*/ 149818 w 533985"/>
                  <a:gd name="connsiteY12" fmla="*/ 72428 h 82350"/>
                  <a:gd name="connsiteX13" fmla="*/ 149818 w 533985"/>
                  <a:gd name="connsiteY13" fmla="*/ 72428 h 82350"/>
                  <a:gd name="connsiteX14" fmla="*/ 6350 w 533985"/>
                  <a:gd name="connsiteY14" fmla="*/ 72428 h 82350"/>
                  <a:gd name="connsiteX15" fmla="*/ 1389 w 533985"/>
                  <a:gd name="connsiteY15" fmla="*/ 77389 h 82350"/>
                  <a:gd name="connsiteX16" fmla="*/ 6350 w 533985"/>
                  <a:gd name="connsiteY16" fmla="*/ 82350 h 82350"/>
                  <a:gd name="connsiteX17" fmla="*/ 9922 w 533985"/>
                  <a:gd name="connsiteY17" fmla="*/ 82350 h 82350"/>
                  <a:gd name="connsiteX18" fmla="*/ 165494 w 533985"/>
                  <a:gd name="connsiteY18" fmla="*/ 82350 h 82350"/>
                  <a:gd name="connsiteX19" fmla="*/ 516523 w 533985"/>
                  <a:gd name="connsiteY19" fmla="*/ 82350 h 82350"/>
                  <a:gd name="connsiteX20" fmla="*/ 533986 w 533985"/>
                  <a:gd name="connsiteY20" fmla="*/ 64888 h 82350"/>
                  <a:gd name="connsiteX21" fmla="*/ 533986 w 533985"/>
                  <a:gd name="connsiteY21" fmla="*/ 18057 h 82350"/>
                  <a:gd name="connsiteX22" fmla="*/ 516325 w 533985"/>
                  <a:gd name="connsiteY22" fmla="*/ 0 h 8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3985" h="82350">
                    <a:moveTo>
                      <a:pt x="516325" y="0"/>
                    </a:moveTo>
                    <a:lnTo>
                      <a:pt x="164303" y="0"/>
                    </a:lnTo>
                    <a:lnTo>
                      <a:pt x="9922" y="0"/>
                    </a:lnTo>
                    <a:lnTo>
                      <a:pt x="4961" y="0"/>
                    </a:lnTo>
                    <a:cubicBezTo>
                      <a:pt x="2381" y="0"/>
                      <a:pt x="0" y="2183"/>
                      <a:pt x="0" y="4961"/>
                    </a:cubicBezTo>
                    <a:cubicBezTo>
                      <a:pt x="0" y="7540"/>
                      <a:pt x="2183" y="9922"/>
                      <a:pt x="4961" y="9922"/>
                    </a:cubicBezTo>
                    <a:lnTo>
                      <a:pt x="19645" y="9922"/>
                    </a:lnTo>
                    <a:lnTo>
                      <a:pt x="19645" y="9922"/>
                    </a:lnTo>
                    <a:lnTo>
                      <a:pt x="188115" y="9922"/>
                    </a:lnTo>
                    <a:cubicBezTo>
                      <a:pt x="197838" y="9922"/>
                      <a:pt x="205577" y="17859"/>
                      <a:pt x="205577" y="27384"/>
                    </a:cubicBezTo>
                    <a:lnTo>
                      <a:pt x="205577" y="54966"/>
                    </a:lnTo>
                    <a:cubicBezTo>
                      <a:pt x="205577" y="64689"/>
                      <a:pt x="197640" y="72428"/>
                      <a:pt x="188115" y="72428"/>
                    </a:cubicBezTo>
                    <a:lnTo>
                      <a:pt x="149818" y="72428"/>
                    </a:lnTo>
                    <a:lnTo>
                      <a:pt x="149818" y="72428"/>
                    </a:lnTo>
                    <a:lnTo>
                      <a:pt x="6350" y="72428"/>
                    </a:lnTo>
                    <a:cubicBezTo>
                      <a:pt x="3770" y="72428"/>
                      <a:pt x="1389" y="74611"/>
                      <a:pt x="1389" y="77389"/>
                    </a:cubicBezTo>
                    <a:cubicBezTo>
                      <a:pt x="1389" y="79969"/>
                      <a:pt x="3572" y="82350"/>
                      <a:pt x="6350" y="82350"/>
                    </a:cubicBezTo>
                    <a:lnTo>
                      <a:pt x="9922" y="82350"/>
                    </a:lnTo>
                    <a:lnTo>
                      <a:pt x="165494" y="82350"/>
                    </a:lnTo>
                    <a:lnTo>
                      <a:pt x="516523" y="82350"/>
                    </a:lnTo>
                    <a:cubicBezTo>
                      <a:pt x="526247" y="82350"/>
                      <a:pt x="533986" y="74413"/>
                      <a:pt x="533986" y="64888"/>
                    </a:cubicBezTo>
                    <a:lnTo>
                      <a:pt x="533986" y="18057"/>
                    </a:lnTo>
                    <a:cubicBezTo>
                      <a:pt x="533787" y="7540"/>
                      <a:pt x="526247" y="0"/>
                      <a:pt x="516325" y="0"/>
                    </a:cubicBezTo>
                    <a:close/>
                  </a:path>
                </a:pathLst>
              </a:custGeom>
              <a:solidFill>
                <a:srgbClr val="F4901E"/>
              </a:solidFill>
              <a:ln w="198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F48CE0CB-8437-4749-9B21-4210BD0701C6}"/>
                  </a:ext>
                </a:extLst>
              </p:cNvPr>
              <p:cNvSpPr/>
              <p:nvPr/>
            </p:nvSpPr>
            <p:spPr>
              <a:xfrm>
                <a:off x="9566207" y="3160380"/>
                <a:ext cx="301619" cy="60125"/>
              </a:xfrm>
              <a:custGeom>
                <a:avLst/>
                <a:gdLst>
                  <a:gd name="connsiteX0" fmla="*/ 286539 w 301619"/>
                  <a:gd name="connsiteY0" fmla="*/ 60126 h 60125"/>
                  <a:gd name="connsiteX1" fmla="*/ 0 w 301619"/>
                  <a:gd name="connsiteY1" fmla="*/ 60126 h 60125"/>
                  <a:gd name="connsiteX2" fmla="*/ 0 w 301619"/>
                  <a:gd name="connsiteY2" fmla="*/ 0 h 60125"/>
                  <a:gd name="connsiteX3" fmla="*/ 286539 w 301619"/>
                  <a:gd name="connsiteY3" fmla="*/ 0 h 60125"/>
                  <a:gd name="connsiteX4" fmla="*/ 301620 w 301619"/>
                  <a:gd name="connsiteY4" fmla="*/ 15081 h 60125"/>
                  <a:gd name="connsiteX5" fmla="*/ 301620 w 301619"/>
                  <a:gd name="connsiteY5" fmla="*/ 44846 h 60125"/>
                  <a:gd name="connsiteX6" fmla="*/ 286539 w 301619"/>
                  <a:gd name="connsiteY6" fmla="*/ 60126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619" h="60125">
                    <a:moveTo>
                      <a:pt x="286539" y="60126"/>
                    </a:moveTo>
                    <a:lnTo>
                      <a:pt x="0" y="60126"/>
                    </a:lnTo>
                    <a:lnTo>
                      <a:pt x="0" y="0"/>
                    </a:lnTo>
                    <a:lnTo>
                      <a:pt x="286539" y="0"/>
                    </a:lnTo>
                    <a:cubicBezTo>
                      <a:pt x="295071" y="0"/>
                      <a:pt x="301620" y="6747"/>
                      <a:pt x="301620" y="15081"/>
                    </a:cubicBezTo>
                    <a:lnTo>
                      <a:pt x="301620" y="44846"/>
                    </a:lnTo>
                    <a:cubicBezTo>
                      <a:pt x="301620" y="53379"/>
                      <a:pt x="295071" y="60126"/>
                      <a:pt x="286539" y="60126"/>
                    </a:cubicBezTo>
                    <a:close/>
                  </a:path>
                </a:pathLst>
              </a:custGeom>
              <a:solidFill>
                <a:srgbClr val="F8E7D8"/>
              </a:solidFill>
              <a:ln w="198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1D6F0367-47E5-43A5-AFEB-86AD3ED5A812}"/>
                  </a:ext>
                </a:extLst>
              </p:cNvPr>
              <p:cNvSpPr/>
              <p:nvPr/>
            </p:nvSpPr>
            <p:spPr>
              <a:xfrm>
                <a:off x="9551721" y="3156015"/>
                <a:ext cx="510173" cy="69451"/>
              </a:xfrm>
              <a:custGeom>
                <a:avLst/>
                <a:gdLst>
                  <a:gd name="connsiteX0" fmla="*/ 480210 w 510173"/>
                  <a:gd name="connsiteY0" fmla="*/ 0 h 69451"/>
                  <a:gd name="connsiteX1" fmla="*/ 2183 w 510173"/>
                  <a:gd name="connsiteY1" fmla="*/ 0 h 69451"/>
                  <a:gd name="connsiteX2" fmla="*/ 0 w 510173"/>
                  <a:gd name="connsiteY2" fmla="*/ 2183 h 69451"/>
                  <a:gd name="connsiteX3" fmla="*/ 0 w 510173"/>
                  <a:gd name="connsiteY3" fmla="*/ 2183 h 69451"/>
                  <a:gd name="connsiteX4" fmla="*/ 2183 w 510173"/>
                  <a:gd name="connsiteY4" fmla="*/ 4365 h 69451"/>
                  <a:gd name="connsiteX5" fmla="*/ 285546 w 510173"/>
                  <a:gd name="connsiteY5" fmla="*/ 4365 h 69451"/>
                  <a:gd name="connsiteX6" fmla="*/ 315907 w 510173"/>
                  <a:gd name="connsiteY6" fmla="*/ 34726 h 69451"/>
                  <a:gd name="connsiteX7" fmla="*/ 315907 w 510173"/>
                  <a:gd name="connsiteY7" fmla="*/ 34726 h 69451"/>
                  <a:gd name="connsiteX8" fmla="*/ 285546 w 510173"/>
                  <a:gd name="connsiteY8" fmla="*/ 65086 h 69451"/>
                  <a:gd name="connsiteX9" fmla="*/ 2183 w 510173"/>
                  <a:gd name="connsiteY9" fmla="*/ 65086 h 69451"/>
                  <a:gd name="connsiteX10" fmla="*/ 0 w 510173"/>
                  <a:gd name="connsiteY10" fmla="*/ 67269 h 69451"/>
                  <a:gd name="connsiteX11" fmla="*/ 0 w 510173"/>
                  <a:gd name="connsiteY11" fmla="*/ 67269 h 69451"/>
                  <a:gd name="connsiteX12" fmla="*/ 2183 w 510173"/>
                  <a:gd name="connsiteY12" fmla="*/ 69452 h 69451"/>
                  <a:gd name="connsiteX13" fmla="*/ 479813 w 510173"/>
                  <a:gd name="connsiteY13" fmla="*/ 69452 h 69451"/>
                  <a:gd name="connsiteX14" fmla="*/ 510173 w 510173"/>
                  <a:gd name="connsiteY14" fmla="*/ 39091 h 69451"/>
                  <a:gd name="connsiteX15" fmla="*/ 510173 w 510173"/>
                  <a:gd name="connsiteY15" fmla="*/ 30162 h 69451"/>
                  <a:gd name="connsiteX16" fmla="*/ 480210 w 510173"/>
                  <a:gd name="connsiteY16"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173" h="69451">
                    <a:moveTo>
                      <a:pt x="480210" y="0"/>
                    </a:moveTo>
                    <a:lnTo>
                      <a:pt x="2183" y="0"/>
                    </a:lnTo>
                    <a:cubicBezTo>
                      <a:pt x="794" y="0"/>
                      <a:pt x="0" y="794"/>
                      <a:pt x="0" y="2183"/>
                    </a:cubicBezTo>
                    <a:lnTo>
                      <a:pt x="0" y="2183"/>
                    </a:lnTo>
                    <a:cubicBezTo>
                      <a:pt x="0" y="3572"/>
                      <a:pt x="794" y="4365"/>
                      <a:pt x="2183" y="4365"/>
                    </a:cubicBezTo>
                    <a:lnTo>
                      <a:pt x="285546" y="4365"/>
                    </a:lnTo>
                    <a:cubicBezTo>
                      <a:pt x="302017" y="4365"/>
                      <a:pt x="315907" y="17661"/>
                      <a:pt x="315907" y="34726"/>
                    </a:cubicBezTo>
                    <a:lnTo>
                      <a:pt x="315907" y="34726"/>
                    </a:lnTo>
                    <a:cubicBezTo>
                      <a:pt x="315907" y="51196"/>
                      <a:pt x="302612" y="65086"/>
                      <a:pt x="285546" y="65086"/>
                    </a:cubicBezTo>
                    <a:lnTo>
                      <a:pt x="2183" y="65086"/>
                    </a:lnTo>
                    <a:cubicBezTo>
                      <a:pt x="794" y="65086"/>
                      <a:pt x="0" y="65880"/>
                      <a:pt x="0" y="67269"/>
                    </a:cubicBezTo>
                    <a:lnTo>
                      <a:pt x="0" y="67269"/>
                    </a:lnTo>
                    <a:cubicBezTo>
                      <a:pt x="0" y="68658"/>
                      <a:pt x="794" y="69452"/>
                      <a:pt x="2183" y="69452"/>
                    </a:cubicBezTo>
                    <a:lnTo>
                      <a:pt x="479813" y="69452"/>
                    </a:lnTo>
                    <a:cubicBezTo>
                      <a:pt x="496283" y="69452"/>
                      <a:pt x="510173" y="56157"/>
                      <a:pt x="510173" y="39091"/>
                    </a:cubicBezTo>
                    <a:lnTo>
                      <a:pt x="510173" y="30162"/>
                    </a:lnTo>
                    <a:cubicBezTo>
                      <a:pt x="509975" y="13295"/>
                      <a:pt x="496680" y="0"/>
                      <a:pt x="480210" y="0"/>
                    </a:cubicBezTo>
                    <a:close/>
                  </a:path>
                </a:pathLst>
              </a:custGeom>
              <a:solidFill>
                <a:srgbClr val="4E53BA"/>
              </a:solidFill>
              <a:ln w="198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B76E0650-CCB1-452F-97DB-800126B1BD7F}"/>
                  </a:ext>
                </a:extLst>
              </p:cNvPr>
              <p:cNvSpPr/>
              <p:nvPr/>
            </p:nvSpPr>
            <p:spPr>
              <a:xfrm>
                <a:off x="9565810" y="3200067"/>
                <a:ext cx="219770" cy="2579"/>
              </a:xfrm>
              <a:custGeom>
                <a:avLst/>
                <a:gdLst>
                  <a:gd name="connsiteX0" fmla="*/ 218277 w 219770"/>
                  <a:gd name="connsiteY0" fmla="*/ 2580 h 2579"/>
                  <a:gd name="connsiteX1" fmla="*/ 0 w 219770"/>
                  <a:gd name="connsiteY1" fmla="*/ 2580 h 2579"/>
                  <a:gd name="connsiteX2" fmla="*/ 0 w 219770"/>
                  <a:gd name="connsiteY2" fmla="*/ 0 h 2579"/>
                  <a:gd name="connsiteX3" fmla="*/ 218277 w 219770"/>
                  <a:gd name="connsiteY3" fmla="*/ 0 h 2579"/>
                  <a:gd name="connsiteX4" fmla="*/ 219666 w 219770"/>
                  <a:gd name="connsiteY4" fmla="*/ 1389 h 2579"/>
                  <a:gd name="connsiteX5" fmla="*/ 219666 w 219770"/>
                  <a:gd name="connsiteY5" fmla="*/ 1389 h 2579"/>
                  <a:gd name="connsiteX6" fmla="*/ 218277 w 219770"/>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70" h="2579">
                    <a:moveTo>
                      <a:pt x="218277" y="2580"/>
                    </a:moveTo>
                    <a:lnTo>
                      <a:pt x="0" y="2580"/>
                    </a:lnTo>
                    <a:lnTo>
                      <a:pt x="0" y="0"/>
                    </a:lnTo>
                    <a:lnTo>
                      <a:pt x="218277" y="0"/>
                    </a:lnTo>
                    <a:cubicBezTo>
                      <a:pt x="219071" y="0"/>
                      <a:pt x="219666" y="397"/>
                      <a:pt x="219666" y="1389"/>
                    </a:cubicBezTo>
                    <a:lnTo>
                      <a:pt x="219666" y="1389"/>
                    </a:lnTo>
                    <a:cubicBezTo>
                      <a:pt x="220063" y="2183"/>
                      <a:pt x="219269" y="2580"/>
                      <a:pt x="218277" y="2580"/>
                    </a:cubicBezTo>
                    <a:close/>
                  </a:path>
                </a:pathLst>
              </a:custGeom>
              <a:solidFill>
                <a:srgbClr val="DEBCA7"/>
              </a:solidFill>
              <a:ln w="19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74397AB8-4953-4887-8B55-02792C8F9A95}"/>
                  </a:ext>
                </a:extLst>
              </p:cNvPr>
              <p:cNvSpPr/>
              <p:nvPr/>
            </p:nvSpPr>
            <p:spPr>
              <a:xfrm>
                <a:off x="9566207" y="3180422"/>
                <a:ext cx="269671" cy="2579"/>
              </a:xfrm>
              <a:custGeom>
                <a:avLst/>
                <a:gdLst>
                  <a:gd name="connsiteX0" fmla="*/ 268283 w 269671"/>
                  <a:gd name="connsiteY0" fmla="*/ 2580 h 2579"/>
                  <a:gd name="connsiteX1" fmla="*/ 0 w 269671"/>
                  <a:gd name="connsiteY1" fmla="*/ 2580 h 2579"/>
                  <a:gd name="connsiteX2" fmla="*/ 0 w 269671"/>
                  <a:gd name="connsiteY2" fmla="*/ 0 h 2579"/>
                  <a:gd name="connsiteX3" fmla="*/ 268283 w 269671"/>
                  <a:gd name="connsiteY3" fmla="*/ 0 h 2579"/>
                  <a:gd name="connsiteX4" fmla="*/ 269672 w 269671"/>
                  <a:gd name="connsiteY4" fmla="*/ 1389 h 2579"/>
                  <a:gd name="connsiteX5" fmla="*/ 269672 w 269671"/>
                  <a:gd name="connsiteY5" fmla="*/ 1389 h 2579"/>
                  <a:gd name="connsiteX6" fmla="*/ 268283 w 269671"/>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71" h="2579">
                    <a:moveTo>
                      <a:pt x="268283" y="2580"/>
                    </a:moveTo>
                    <a:lnTo>
                      <a:pt x="0" y="2580"/>
                    </a:lnTo>
                    <a:lnTo>
                      <a:pt x="0" y="0"/>
                    </a:lnTo>
                    <a:lnTo>
                      <a:pt x="268283" y="0"/>
                    </a:lnTo>
                    <a:cubicBezTo>
                      <a:pt x="269076" y="0"/>
                      <a:pt x="269672" y="397"/>
                      <a:pt x="269672" y="1389"/>
                    </a:cubicBezTo>
                    <a:lnTo>
                      <a:pt x="269672" y="1389"/>
                    </a:lnTo>
                    <a:cubicBezTo>
                      <a:pt x="269672" y="1786"/>
                      <a:pt x="269275" y="2580"/>
                      <a:pt x="268283" y="2580"/>
                    </a:cubicBezTo>
                    <a:close/>
                  </a:path>
                </a:pathLst>
              </a:custGeom>
              <a:solidFill>
                <a:srgbClr val="DEBCA7"/>
              </a:solidFill>
              <a:ln w="1982" cap="flat">
                <a:noFill/>
                <a:prstDash val="solid"/>
                <a:miter/>
              </a:ln>
            </p:spPr>
            <p:txBody>
              <a:bodyPr rtlCol="0" anchor="ctr"/>
              <a:lstStyle/>
              <a:p>
                <a:endParaRPr lang="zh-CN" altLang="en-US"/>
              </a:p>
            </p:txBody>
          </p:sp>
        </p:grpSp>
        <p:grpSp>
          <p:nvGrpSpPr>
            <p:cNvPr id="110" name="图形 4">
              <a:extLst>
                <a:ext uri="{FF2B5EF4-FFF2-40B4-BE49-F238E27FC236}">
                  <a16:creationId xmlns:a16="http://schemas.microsoft.com/office/drawing/2014/main" xmlns="" id="{007CAF92-59FD-452A-B2B9-B0E753E23342}"/>
                </a:ext>
              </a:extLst>
            </p:cNvPr>
            <p:cNvGrpSpPr/>
            <p:nvPr/>
          </p:nvGrpSpPr>
          <p:grpSpPr>
            <a:xfrm>
              <a:off x="9250828" y="1793320"/>
              <a:ext cx="443568" cy="550942"/>
              <a:chOff x="9250828" y="1793320"/>
              <a:chExt cx="443568" cy="550942"/>
            </a:xfrm>
          </p:grpSpPr>
          <p:sp>
            <p:nvSpPr>
              <p:cNvPr id="111" name="任意多边形: 形状 110">
                <a:extLst>
                  <a:ext uri="{FF2B5EF4-FFF2-40B4-BE49-F238E27FC236}">
                    <a16:creationId xmlns:a16="http://schemas.microsoft.com/office/drawing/2014/main" xmlns="" id="{8D8A7223-E21F-41A5-B3F4-0C2A4BF39794}"/>
                  </a:ext>
                </a:extLst>
              </p:cNvPr>
              <p:cNvSpPr/>
              <p:nvPr/>
            </p:nvSpPr>
            <p:spPr>
              <a:xfrm rot="-3769968">
                <a:off x="9322068" y="2136233"/>
                <a:ext cx="71437" cy="186135"/>
              </a:xfrm>
              <a:custGeom>
                <a:avLst/>
                <a:gdLst>
                  <a:gd name="connsiteX0" fmla="*/ 71438 w 71437"/>
                  <a:gd name="connsiteY0" fmla="*/ 93068 h 186135"/>
                  <a:gd name="connsiteX1" fmla="*/ 35719 w 71437"/>
                  <a:gd name="connsiteY1" fmla="*/ 186136 h 186135"/>
                  <a:gd name="connsiteX2" fmla="*/ 0 w 71437"/>
                  <a:gd name="connsiteY2" fmla="*/ 93068 h 186135"/>
                  <a:gd name="connsiteX3" fmla="*/ 35719 w 71437"/>
                  <a:gd name="connsiteY3" fmla="*/ 0 h 186135"/>
                  <a:gd name="connsiteX4" fmla="*/ 71438 w 71437"/>
                  <a:gd name="connsiteY4" fmla="*/ 93068 h 18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186135">
                    <a:moveTo>
                      <a:pt x="71438" y="93068"/>
                    </a:moveTo>
                    <a:cubicBezTo>
                      <a:pt x="71438" y="144468"/>
                      <a:pt x="55446" y="186136"/>
                      <a:pt x="35719" y="186136"/>
                    </a:cubicBezTo>
                    <a:cubicBezTo>
                      <a:pt x="15992" y="186136"/>
                      <a:pt x="0" y="144468"/>
                      <a:pt x="0" y="93068"/>
                    </a:cubicBezTo>
                    <a:cubicBezTo>
                      <a:pt x="0" y="41668"/>
                      <a:pt x="15992" y="0"/>
                      <a:pt x="35719" y="0"/>
                    </a:cubicBezTo>
                    <a:cubicBezTo>
                      <a:pt x="55446" y="0"/>
                      <a:pt x="71438" y="41668"/>
                      <a:pt x="71438" y="93068"/>
                    </a:cubicBezTo>
                    <a:close/>
                  </a:path>
                </a:pathLst>
              </a:custGeom>
              <a:solidFill>
                <a:srgbClr val="D4BFA9"/>
              </a:solidFill>
              <a:ln w="19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868F9ECE-BC8F-474F-8A25-626A6CE61214}"/>
                  </a:ext>
                </a:extLst>
              </p:cNvPr>
              <p:cNvSpPr/>
              <p:nvPr/>
            </p:nvSpPr>
            <p:spPr>
              <a:xfrm>
                <a:off x="9291376" y="1793320"/>
                <a:ext cx="403021" cy="460812"/>
              </a:xfrm>
              <a:custGeom>
                <a:avLst/>
                <a:gdLst>
                  <a:gd name="connsiteX0" fmla="*/ 0 w 403021"/>
                  <a:gd name="connsiteY0" fmla="*/ 364572 h 460812"/>
                  <a:gd name="connsiteX1" fmla="*/ 37901 w 403021"/>
                  <a:gd name="connsiteY1" fmla="*/ 267935 h 460812"/>
                  <a:gd name="connsiteX2" fmla="*/ 79770 w 403021"/>
                  <a:gd name="connsiteY2" fmla="*/ 49658 h 460812"/>
                  <a:gd name="connsiteX3" fmla="*/ 227604 w 403021"/>
                  <a:gd name="connsiteY3" fmla="*/ 2034 h 460812"/>
                  <a:gd name="connsiteX4" fmla="*/ 385359 w 403021"/>
                  <a:gd name="connsiteY4" fmla="*/ 108593 h 460812"/>
                  <a:gd name="connsiteX5" fmla="*/ 360356 w 403021"/>
                  <a:gd name="connsiteY5" fmla="*/ 291747 h 460812"/>
                  <a:gd name="connsiteX6" fmla="*/ 220063 w 403021"/>
                  <a:gd name="connsiteY6" fmla="*/ 379455 h 460812"/>
                  <a:gd name="connsiteX7" fmla="*/ 163113 w 403021"/>
                  <a:gd name="connsiteY7" fmla="*/ 452875 h 460812"/>
                  <a:gd name="connsiteX8" fmla="*/ 157358 w 403021"/>
                  <a:gd name="connsiteY8" fmla="*/ 460813 h 460812"/>
                  <a:gd name="connsiteX9" fmla="*/ 0 w 403021"/>
                  <a:gd name="connsiteY9" fmla="*/ 364572 h 46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021" h="460812">
                    <a:moveTo>
                      <a:pt x="0" y="364572"/>
                    </a:moveTo>
                    <a:cubicBezTo>
                      <a:pt x="16867" y="333815"/>
                      <a:pt x="31154" y="302264"/>
                      <a:pt x="37901" y="267935"/>
                    </a:cubicBezTo>
                    <a:cubicBezTo>
                      <a:pt x="52585" y="193919"/>
                      <a:pt x="32543" y="107997"/>
                      <a:pt x="79770" y="49658"/>
                    </a:cubicBezTo>
                    <a:cubicBezTo>
                      <a:pt x="113702" y="7391"/>
                      <a:pt x="174225" y="-5507"/>
                      <a:pt x="227604" y="2034"/>
                    </a:cubicBezTo>
                    <a:cubicBezTo>
                      <a:pt x="293087" y="11360"/>
                      <a:pt x="355395" y="49658"/>
                      <a:pt x="385359" y="108593"/>
                    </a:cubicBezTo>
                    <a:cubicBezTo>
                      <a:pt x="415124" y="167329"/>
                      <a:pt x="407583" y="245909"/>
                      <a:pt x="360356" y="291747"/>
                    </a:cubicBezTo>
                    <a:cubicBezTo>
                      <a:pt x="320669" y="330442"/>
                      <a:pt x="261536" y="342943"/>
                      <a:pt x="220063" y="379455"/>
                    </a:cubicBezTo>
                    <a:cubicBezTo>
                      <a:pt x="196846" y="399894"/>
                      <a:pt x="180376" y="427079"/>
                      <a:pt x="163113" y="452875"/>
                    </a:cubicBezTo>
                    <a:lnTo>
                      <a:pt x="157358" y="460813"/>
                    </a:lnTo>
                    <a:cubicBezTo>
                      <a:pt x="30757" y="447121"/>
                      <a:pt x="0" y="364572"/>
                      <a:pt x="0" y="364572"/>
                    </a:cubicBezTo>
                    <a:close/>
                  </a:path>
                </a:pathLst>
              </a:custGeom>
              <a:solidFill>
                <a:srgbClr val="EBDBCD"/>
              </a:solidFill>
              <a:ln w="19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80860CBD-B016-489A-A1CB-630F6BF0D4A5}"/>
                  </a:ext>
                </a:extLst>
              </p:cNvPr>
              <p:cNvSpPr/>
              <p:nvPr/>
            </p:nvSpPr>
            <p:spPr>
              <a:xfrm>
                <a:off x="9348815" y="2000845"/>
                <a:ext cx="167609" cy="199633"/>
              </a:xfrm>
              <a:custGeom>
                <a:avLst/>
                <a:gdLst>
                  <a:gd name="connsiteX0" fmla="*/ 166196 w 167609"/>
                  <a:gd name="connsiteY0" fmla="*/ 42550 h 199633"/>
                  <a:gd name="connsiteX1" fmla="*/ 128692 w 167609"/>
                  <a:gd name="connsiteY1" fmla="*/ 30446 h 199633"/>
                  <a:gd name="connsiteX2" fmla="*/ 108253 w 167609"/>
                  <a:gd name="connsiteY2" fmla="*/ 1475 h 199633"/>
                  <a:gd name="connsiteX3" fmla="*/ 71742 w 167609"/>
                  <a:gd name="connsiteY3" fmla="*/ 12587 h 199633"/>
                  <a:gd name="connsiteX4" fmla="*/ 24117 w 167609"/>
                  <a:gd name="connsiteY4" fmla="*/ 78070 h 199633"/>
                  <a:gd name="connsiteX5" fmla="*/ 504 w 167609"/>
                  <a:gd name="connsiteY5" fmla="*/ 155062 h 199633"/>
                  <a:gd name="connsiteX6" fmla="*/ 16974 w 167609"/>
                  <a:gd name="connsiteY6" fmla="*/ 159428 h 199633"/>
                  <a:gd name="connsiteX7" fmla="*/ 50311 w 167609"/>
                  <a:gd name="connsiteY7" fmla="*/ 62791 h 199633"/>
                  <a:gd name="connsiteX8" fmla="*/ 92577 w 167609"/>
                  <a:gd name="connsiteY8" fmla="*/ 19532 h 199633"/>
                  <a:gd name="connsiteX9" fmla="*/ 106467 w 167609"/>
                  <a:gd name="connsiteY9" fmla="*/ 22112 h 199633"/>
                  <a:gd name="connsiteX10" fmla="*/ 113214 w 167609"/>
                  <a:gd name="connsiteY10" fmla="*/ 36796 h 199633"/>
                  <a:gd name="connsiteX11" fmla="*/ 113611 w 167609"/>
                  <a:gd name="connsiteY11" fmla="*/ 38185 h 199633"/>
                  <a:gd name="connsiteX12" fmla="*/ 107856 w 167609"/>
                  <a:gd name="connsiteY12" fmla="*/ 42154 h 199633"/>
                  <a:gd name="connsiteX13" fmla="*/ 67773 w 167609"/>
                  <a:gd name="connsiteY13" fmla="*/ 101882 h 199633"/>
                  <a:gd name="connsiteX14" fmla="*/ 85632 w 167609"/>
                  <a:gd name="connsiteY14" fmla="*/ 122321 h 199633"/>
                  <a:gd name="connsiteX15" fmla="*/ 117183 w 167609"/>
                  <a:gd name="connsiteY15" fmla="*/ 104859 h 199633"/>
                  <a:gd name="connsiteX16" fmla="*/ 132859 w 167609"/>
                  <a:gd name="connsiteY16" fmla="*/ 46122 h 199633"/>
                  <a:gd name="connsiteX17" fmla="*/ 143972 w 167609"/>
                  <a:gd name="connsiteY17" fmla="*/ 42154 h 199633"/>
                  <a:gd name="connsiteX18" fmla="*/ 148337 w 167609"/>
                  <a:gd name="connsiteY18" fmla="*/ 64378 h 199633"/>
                  <a:gd name="connsiteX19" fmla="*/ 121152 w 167609"/>
                  <a:gd name="connsiteY19" fmla="*/ 116963 h 199633"/>
                  <a:gd name="connsiteX20" fmla="*/ 96149 w 167609"/>
                  <a:gd name="connsiteY20" fmla="*/ 153872 h 199633"/>
                  <a:gd name="connsiteX21" fmla="*/ 57851 w 167609"/>
                  <a:gd name="connsiteY21" fmla="*/ 183637 h 199633"/>
                  <a:gd name="connsiteX22" fmla="*/ 66384 w 167609"/>
                  <a:gd name="connsiteY22" fmla="*/ 198321 h 199633"/>
                  <a:gd name="connsiteX23" fmla="*/ 111032 w 167609"/>
                  <a:gd name="connsiteY23" fmla="*/ 163198 h 199633"/>
                  <a:gd name="connsiteX24" fmla="*/ 144964 w 167609"/>
                  <a:gd name="connsiteY24" fmla="*/ 112399 h 199633"/>
                  <a:gd name="connsiteX25" fmla="*/ 166196 w 167609"/>
                  <a:gd name="connsiteY25" fmla="*/ 42550 h 199633"/>
                  <a:gd name="connsiteX26" fmla="*/ 115397 w 167609"/>
                  <a:gd name="connsiteY26" fmla="*/ 71522 h 199633"/>
                  <a:gd name="connsiteX27" fmla="*/ 102896 w 167609"/>
                  <a:gd name="connsiteY27" fmla="*/ 95532 h 199633"/>
                  <a:gd name="connsiteX28" fmla="*/ 84243 w 167609"/>
                  <a:gd name="connsiteY28" fmla="*/ 100493 h 199633"/>
                  <a:gd name="connsiteX29" fmla="*/ 95355 w 167609"/>
                  <a:gd name="connsiteY29" fmla="*/ 78665 h 199633"/>
                  <a:gd name="connsiteX30" fmla="*/ 116786 w 167609"/>
                  <a:gd name="connsiteY30" fmla="*/ 57235 h 199633"/>
                  <a:gd name="connsiteX31" fmla="*/ 115397 w 167609"/>
                  <a:gd name="connsiteY31" fmla="*/ 71522 h 1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7609" h="199633">
                    <a:moveTo>
                      <a:pt x="166196" y="42550"/>
                    </a:moveTo>
                    <a:cubicBezTo>
                      <a:pt x="160838" y="22905"/>
                      <a:pt x="143972" y="23898"/>
                      <a:pt x="128692" y="30446"/>
                    </a:cubicBezTo>
                    <a:cubicBezTo>
                      <a:pt x="125120" y="19731"/>
                      <a:pt x="119366" y="6039"/>
                      <a:pt x="108253" y="1475"/>
                    </a:cubicBezTo>
                    <a:cubicBezTo>
                      <a:pt x="95752" y="-3486"/>
                      <a:pt x="81465" y="5046"/>
                      <a:pt x="71742" y="12587"/>
                    </a:cubicBezTo>
                    <a:cubicBezTo>
                      <a:pt x="50311" y="29057"/>
                      <a:pt x="33841" y="53067"/>
                      <a:pt x="24117" y="78070"/>
                    </a:cubicBezTo>
                    <a:cubicBezTo>
                      <a:pt x="14394" y="103073"/>
                      <a:pt x="9433" y="129663"/>
                      <a:pt x="504" y="155062"/>
                    </a:cubicBezTo>
                    <a:cubicBezTo>
                      <a:pt x="-3068" y="165381"/>
                      <a:pt x="13402" y="169747"/>
                      <a:pt x="16974" y="159428"/>
                    </a:cubicBezTo>
                    <a:cubicBezTo>
                      <a:pt x="28086" y="127282"/>
                      <a:pt x="32650" y="92159"/>
                      <a:pt x="50311" y="62791"/>
                    </a:cubicBezTo>
                    <a:cubicBezTo>
                      <a:pt x="60034" y="46321"/>
                      <a:pt x="74321" y="27073"/>
                      <a:pt x="92577" y="19532"/>
                    </a:cubicBezTo>
                    <a:cubicBezTo>
                      <a:pt x="98332" y="16952"/>
                      <a:pt x="102300" y="16357"/>
                      <a:pt x="106467" y="22112"/>
                    </a:cubicBezTo>
                    <a:cubicBezTo>
                      <a:pt x="109642" y="26477"/>
                      <a:pt x="111825" y="31835"/>
                      <a:pt x="113214" y="36796"/>
                    </a:cubicBezTo>
                    <a:cubicBezTo>
                      <a:pt x="113214" y="37193"/>
                      <a:pt x="113611" y="37590"/>
                      <a:pt x="113611" y="38185"/>
                    </a:cubicBezTo>
                    <a:cubicBezTo>
                      <a:pt x="111428" y="39574"/>
                      <a:pt x="109642" y="40765"/>
                      <a:pt x="107856" y="42154"/>
                    </a:cubicBezTo>
                    <a:cubicBezTo>
                      <a:pt x="90394" y="55052"/>
                      <a:pt x="67376" y="78269"/>
                      <a:pt x="67773" y="101882"/>
                    </a:cubicBezTo>
                    <a:cubicBezTo>
                      <a:pt x="67773" y="112598"/>
                      <a:pt x="74520" y="121527"/>
                      <a:pt x="85632" y="122321"/>
                    </a:cubicBezTo>
                    <a:cubicBezTo>
                      <a:pt x="97736" y="123115"/>
                      <a:pt x="109642" y="113788"/>
                      <a:pt x="117183" y="104859"/>
                    </a:cubicBezTo>
                    <a:cubicBezTo>
                      <a:pt x="131470" y="88389"/>
                      <a:pt x="135836" y="66958"/>
                      <a:pt x="132859" y="46122"/>
                    </a:cubicBezTo>
                    <a:cubicBezTo>
                      <a:pt x="136828" y="43939"/>
                      <a:pt x="140400" y="42550"/>
                      <a:pt x="143972" y="42154"/>
                    </a:cubicBezTo>
                    <a:cubicBezTo>
                      <a:pt x="154687" y="41360"/>
                      <a:pt x="149726" y="58624"/>
                      <a:pt x="148337" y="64378"/>
                    </a:cubicBezTo>
                    <a:cubicBezTo>
                      <a:pt x="142979" y="83626"/>
                      <a:pt x="131867" y="100493"/>
                      <a:pt x="121152" y="116963"/>
                    </a:cubicBezTo>
                    <a:cubicBezTo>
                      <a:pt x="113214" y="129465"/>
                      <a:pt x="106071" y="142760"/>
                      <a:pt x="96149" y="153872"/>
                    </a:cubicBezTo>
                    <a:cubicBezTo>
                      <a:pt x="85434" y="166373"/>
                      <a:pt x="71146" y="174906"/>
                      <a:pt x="57851" y="183637"/>
                    </a:cubicBezTo>
                    <a:cubicBezTo>
                      <a:pt x="48525" y="189392"/>
                      <a:pt x="57057" y="204076"/>
                      <a:pt x="66384" y="198321"/>
                    </a:cubicBezTo>
                    <a:cubicBezTo>
                      <a:pt x="82457" y="188003"/>
                      <a:pt x="98927" y="177882"/>
                      <a:pt x="111032" y="163198"/>
                    </a:cubicBezTo>
                    <a:cubicBezTo>
                      <a:pt x="123930" y="147522"/>
                      <a:pt x="134645" y="129861"/>
                      <a:pt x="144964" y="112399"/>
                    </a:cubicBezTo>
                    <a:cubicBezTo>
                      <a:pt x="156076" y="93945"/>
                      <a:pt x="172546" y="65370"/>
                      <a:pt x="166196" y="42550"/>
                    </a:cubicBezTo>
                    <a:close/>
                    <a:moveTo>
                      <a:pt x="115397" y="71522"/>
                    </a:moveTo>
                    <a:cubicBezTo>
                      <a:pt x="113214" y="80451"/>
                      <a:pt x="109246" y="88984"/>
                      <a:pt x="102896" y="95532"/>
                    </a:cubicBezTo>
                    <a:cubicBezTo>
                      <a:pt x="99324" y="99501"/>
                      <a:pt x="82854" y="112995"/>
                      <a:pt x="84243" y="100493"/>
                    </a:cubicBezTo>
                    <a:cubicBezTo>
                      <a:pt x="85036" y="92953"/>
                      <a:pt x="90990" y="84817"/>
                      <a:pt x="95355" y="78665"/>
                    </a:cubicBezTo>
                    <a:cubicBezTo>
                      <a:pt x="101110" y="70728"/>
                      <a:pt x="108650" y="63584"/>
                      <a:pt x="116786" y="57235"/>
                    </a:cubicBezTo>
                    <a:cubicBezTo>
                      <a:pt x="116786" y="61799"/>
                      <a:pt x="116786" y="66759"/>
                      <a:pt x="115397" y="71522"/>
                    </a:cubicBezTo>
                    <a:close/>
                  </a:path>
                </a:pathLst>
              </a:custGeom>
              <a:solidFill>
                <a:srgbClr val="BFA990"/>
              </a:solidFill>
              <a:ln w="19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A3EA924E-4E95-45A4-B698-D49EDDF4CAF5}"/>
                  </a:ext>
                </a:extLst>
              </p:cNvPr>
              <p:cNvSpPr/>
              <p:nvPr/>
            </p:nvSpPr>
            <p:spPr>
              <a:xfrm>
                <a:off x="9250828" y="2192618"/>
                <a:ext cx="185602" cy="151644"/>
              </a:xfrm>
              <a:custGeom>
                <a:avLst/>
                <a:gdLst>
                  <a:gd name="connsiteX0" fmla="*/ 90552 w 185602"/>
                  <a:gd name="connsiteY0" fmla="*/ 68658 h 151644"/>
                  <a:gd name="connsiteX1" fmla="*/ 22291 w 185602"/>
                  <a:gd name="connsiteY1" fmla="*/ 0 h 151644"/>
                  <a:gd name="connsiteX2" fmla="*/ 22291 w 185602"/>
                  <a:gd name="connsiteY2" fmla="*/ 0 h 151644"/>
                  <a:gd name="connsiteX3" fmla="*/ 1257 w 185602"/>
                  <a:gd name="connsiteY3" fmla="*/ 74016 h 151644"/>
                  <a:gd name="connsiteX4" fmla="*/ 55231 w 185602"/>
                  <a:gd name="connsiteY4" fmla="*/ 134141 h 151644"/>
                  <a:gd name="connsiteX5" fmla="*/ 135398 w 185602"/>
                  <a:gd name="connsiteY5" fmla="*/ 143071 h 151644"/>
                  <a:gd name="connsiteX6" fmla="*/ 136192 w 185602"/>
                  <a:gd name="connsiteY6" fmla="*/ 140888 h 151644"/>
                  <a:gd name="connsiteX7" fmla="*/ 136192 w 185602"/>
                  <a:gd name="connsiteY7" fmla="*/ 140888 h 151644"/>
                  <a:gd name="connsiteX8" fmla="*/ 185602 w 185602"/>
                  <a:gd name="connsiteY8" fmla="*/ 84334 h 151644"/>
                  <a:gd name="connsiteX9" fmla="*/ 185602 w 185602"/>
                  <a:gd name="connsiteY9" fmla="*/ 84334 h 151644"/>
                  <a:gd name="connsiteX10" fmla="*/ 90552 w 185602"/>
                  <a:gd name="connsiteY10" fmla="*/ 68658 h 15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602" h="151644">
                    <a:moveTo>
                      <a:pt x="90552" y="68658"/>
                    </a:moveTo>
                    <a:cubicBezTo>
                      <a:pt x="49080" y="47624"/>
                      <a:pt x="21101" y="18256"/>
                      <a:pt x="22291" y="0"/>
                    </a:cubicBezTo>
                    <a:lnTo>
                      <a:pt x="22291" y="0"/>
                    </a:lnTo>
                    <a:lnTo>
                      <a:pt x="1257" y="74016"/>
                    </a:lnTo>
                    <a:cubicBezTo>
                      <a:pt x="-5886" y="88303"/>
                      <a:pt x="18124" y="115092"/>
                      <a:pt x="55231" y="134141"/>
                    </a:cubicBezTo>
                    <a:cubicBezTo>
                      <a:pt x="92140" y="153389"/>
                      <a:pt x="128255" y="157358"/>
                      <a:pt x="135398" y="143071"/>
                    </a:cubicBezTo>
                    <a:cubicBezTo>
                      <a:pt x="135795" y="142277"/>
                      <a:pt x="135795" y="141682"/>
                      <a:pt x="136192" y="140888"/>
                    </a:cubicBezTo>
                    <a:lnTo>
                      <a:pt x="136192" y="140888"/>
                    </a:lnTo>
                    <a:lnTo>
                      <a:pt x="185602" y="84334"/>
                    </a:lnTo>
                    <a:lnTo>
                      <a:pt x="185602" y="84334"/>
                    </a:lnTo>
                    <a:cubicBezTo>
                      <a:pt x="172109" y="95844"/>
                      <a:pt x="132025" y="90089"/>
                      <a:pt x="90552" y="68658"/>
                    </a:cubicBezTo>
                    <a:close/>
                  </a:path>
                </a:pathLst>
              </a:custGeom>
              <a:solidFill>
                <a:srgbClr val="BFA990"/>
              </a:solidFill>
              <a:ln w="1982" cap="flat">
                <a:noFill/>
                <a:prstDash val="solid"/>
                <a:miter/>
              </a:ln>
            </p:spPr>
            <p:txBody>
              <a:bodyPr rtlCol="0" anchor="ctr"/>
              <a:lstStyle/>
              <a:p>
                <a:endParaRPr lang="zh-CN" altLang="en-US"/>
              </a:p>
            </p:txBody>
          </p:sp>
        </p:grpSp>
        <p:grpSp>
          <p:nvGrpSpPr>
            <p:cNvPr id="115" name="图形 4">
              <a:extLst>
                <a:ext uri="{FF2B5EF4-FFF2-40B4-BE49-F238E27FC236}">
                  <a16:creationId xmlns:a16="http://schemas.microsoft.com/office/drawing/2014/main" xmlns="" id="{007CAF92-59FD-452A-B2B9-B0E753E23342}"/>
                </a:ext>
              </a:extLst>
            </p:cNvPr>
            <p:cNvGrpSpPr/>
            <p:nvPr/>
          </p:nvGrpSpPr>
          <p:grpSpPr>
            <a:xfrm>
              <a:off x="8877532" y="1561344"/>
              <a:ext cx="670687" cy="391169"/>
              <a:chOff x="8877532" y="1561344"/>
              <a:chExt cx="670687" cy="391169"/>
            </a:xfrm>
            <a:solidFill>
              <a:srgbClr val="110580"/>
            </a:solidFill>
          </p:grpSpPr>
          <p:sp>
            <p:nvSpPr>
              <p:cNvPr id="116" name="任意多边形: 形状 115">
                <a:extLst>
                  <a:ext uri="{FF2B5EF4-FFF2-40B4-BE49-F238E27FC236}">
                    <a16:creationId xmlns:a16="http://schemas.microsoft.com/office/drawing/2014/main" xmlns="" id="{62C3DD73-BD88-4344-9A5B-860D4B57832A}"/>
                  </a:ext>
                </a:extLst>
              </p:cNvPr>
              <p:cNvSpPr/>
              <p:nvPr/>
            </p:nvSpPr>
            <p:spPr>
              <a:xfrm>
                <a:off x="8877532" y="1666330"/>
                <a:ext cx="18803" cy="27028"/>
              </a:xfrm>
              <a:custGeom>
                <a:avLst/>
                <a:gdLst>
                  <a:gd name="connsiteX0" fmla="*/ 3483 w 18803"/>
                  <a:gd name="connsiteY0" fmla="*/ 27029 h 27028"/>
                  <a:gd name="connsiteX1" fmla="*/ 2094 w 18803"/>
                  <a:gd name="connsiteY1" fmla="*/ 26632 h 27028"/>
                  <a:gd name="connsiteX2" fmla="*/ 308 w 18803"/>
                  <a:gd name="connsiteY2" fmla="*/ 21671 h 27028"/>
                  <a:gd name="connsiteX3" fmla="*/ 11817 w 18803"/>
                  <a:gd name="connsiteY3" fmla="*/ 1629 h 27028"/>
                  <a:gd name="connsiteX4" fmla="*/ 17175 w 18803"/>
                  <a:gd name="connsiteY4" fmla="*/ 835 h 27028"/>
                  <a:gd name="connsiteX5" fmla="*/ 17968 w 18803"/>
                  <a:gd name="connsiteY5" fmla="*/ 6193 h 27028"/>
                  <a:gd name="connsiteX6" fmla="*/ 7253 w 18803"/>
                  <a:gd name="connsiteY6" fmla="*/ 24846 h 27028"/>
                  <a:gd name="connsiteX7" fmla="*/ 3483 w 18803"/>
                  <a:gd name="connsiteY7" fmla="*/ 27029 h 2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03" h="27028">
                    <a:moveTo>
                      <a:pt x="3483" y="27029"/>
                    </a:moveTo>
                    <a:cubicBezTo>
                      <a:pt x="3086" y="27029"/>
                      <a:pt x="2689" y="27029"/>
                      <a:pt x="2094" y="26632"/>
                    </a:cubicBezTo>
                    <a:cubicBezTo>
                      <a:pt x="308" y="25838"/>
                      <a:pt x="-486" y="23457"/>
                      <a:pt x="308" y="21671"/>
                    </a:cubicBezTo>
                    <a:cubicBezTo>
                      <a:pt x="3483" y="14527"/>
                      <a:pt x="7054" y="7780"/>
                      <a:pt x="11817" y="1629"/>
                    </a:cubicBezTo>
                    <a:cubicBezTo>
                      <a:pt x="13206" y="-157"/>
                      <a:pt x="15389" y="-554"/>
                      <a:pt x="17175" y="835"/>
                    </a:cubicBezTo>
                    <a:cubicBezTo>
                      <a:pt x="18961" y="2224"/>
                      <a:pt x="19357" y="4407"/>
                      <a:pt x="17968" y="6193"/>
                    </a:cubicBezTo>
                    <a:cubicBezTo>
                      <a:pt x="13603" y="11948"/>
                      <a:pt x="10031" y="18297"/>
                      <a:pt x="7253" y="24846"/>
                    </a:cubicBezTo>
                    <a:cubicBezTo>
                      <a:pt x="6658" y="26036"/>
                      <a:pt x="5269" y="27029"/>
                      <a:pt x="3483" y="27029"/>
                    </a:cubicBezTo>
                    <a:close/>
                  </a:path>
                </a:pathLst>
              </a:custGeom>
              <a:solidFill>
                <a:srgbClr val="110580"/>
              </a:solidFill>
              <a:ln w="198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89807FA0-407F-4ADA-935B-1FFF72A01955}"/>
                  </a:ext>
                </a:extLst>
              </p:cNvPr>
              <p:cNvSpPr/>
              <p:nvPr/>
            </p:nvSpPr>
            <p:spPr>
              <a:xfrm>
                <a:off x="8921833" y="1561344"/>
                <a:ext cx="564735" cy="361404"/>
              </a:xfrm>
              <a:custGeom>
                <a:avLst/>
                <a:gdLst>
                  <a:gd name="connsiteX0" fmla="*/ 561230 w 564735"/>
                  <a:gd name="connsiteY0" fmla="*/ 361404 h 361404"/>
                  <a:gd name="connsiteX1" fmla="*/ 559841 w 564735"/>
                  <a:gd name="connsiteY1" fmla="*/ 361007 h 361404"/>
                  <a:gd name="connsiteX2" fmla="*/ 554483 w 564735"/>
                  <a:gd name="connsiteY2" fmla="*/ 359221 h 361404"/>
                  <a:gd name="connsiteX3" fmla="*/ 516582 w 564735"/>
                  <a:gd name="connsiteY3" fmla="*/ 344537 h 361404"/>
                  <a:gd name="connsiteX4" fmla="*/ 514400 w 564735"/>
                  <a:gd name="connsiteY4" fmla="*/ 339576 h 361404"/>
                  <a:gd name="connsiteX5" fmla="*/ 519361 w 564735"/>
                  <a:gd name="connsiteY5" fmla="*/ 337394 h 361404"/>
                  <a:gd name="connsiteX6" fmla="*/ 556865 w 564735"/>
                  <a:gd name="connsiteY6" fmla="*/ 352078 h 361404"/>
                  <a:gd name="connsiteX7" fmla="*/ 562222 w 564735"/>
                  <a:gd name="connsiteY7" fmla="*/ 353864 h 361404"/>
                  <a:gd name="connsiteX8" fmla="*/ 564405 w 564735"/>
                  <a:gd name="connsiteY8" fmla="*/ 358824 h 361404"/>
                  <a:gd name="connsiteX9" fmla="*/ 561230 w 564735"/>
                  <a:gd name="connsiteY9" fmla="*/ 361404 h 361404"/>
                  <a:gd name="connsiteX10" fmla="*/ 476499 w 564735"/>
                  <a:gd name="connsiteY10" fmla="*/ 325686 h 361404"/>
                  <a:gd name="connsiteX11" fmla="*/ 474713 w 564735"/>
                  <a:gd name="connsiteY11" fmla="*/ 325289 h 361404"/>
                  <a:gd name="connsiteX12" fmla="*/ 434629 w 564735"/>
                  <a:gd name="connsiteY12" fmla="*/ 301279 h 361404"/>
                  <a:gd name="connsiteX13" fmla="*/ 433836 w 564735"/>
                  <a:gd name="connsiteY13" fmla="*/ 295921 h 361404"/>
                  <a:gd name="connsiteX14" fmla="*/ 439193 w 564735"/>
                  <a:gd name="connsiteY14" fmla="*/ 295127 h 361404"/>
                  <a:gd name="connsiteX15" fmla="*/ 478483 w 564735"/>
                  <a:gd name="connsiteY15" fmla="*/ 318344 h 361404"/>
                  <a:gd name="connsiteX16" fmla="*/ 480269 w 564735"/>
                  <a:gd name="connsiteY16" fmla="*/ 323305 h 361404"/>
                  <a:gd name="connsiteX17" fmla="*/ 476499 w 564735"/>
                  <a:gd name="connsiteY17" fmla="*/ 325686 h 361404"/>
                  <a:gd name="connsiteX18" fmla="*/ 401689 w 564735"/>
                  <a:gd name="connsiteY18" fmla="*/ 272704 h 361404"/>
                  <a:gd name="connsiteX19" fmla="*/ 399110 w 564735"/>
                  <a:gd name="connsiteY19" fmla="*/ 271315 h 361404"/>
                  <a:gd name="connsiteX20" fmla="*/ 369741 w 564735"/>
                  <a:gd name="connsiteY20" fmla="*/ 234803 h 361404"/>
                  <a:gd name="connsiteX21" fmla="*/ 371130 w 564735"/>
                  <a:gd name="connsiteY21" fmla="*/ 229445 h 361404"/>
                  <a:gd name="connsiteX22" fmla="*/ 376488 w 564735"/>
                  <a:gd name="connsiteY22" fmla="*/ 230835 h 361404"/>
                  <a:gd name="connsiteX23" fmla="*/ 405063 w 564735"/>
                  <a:gd name="connsiteY23" fmla="*/ 265957 h 361404"/>
                  <a:gd name="connsiteX24" fmla="*/ 405063 w 564735"/>
                  <a:gd name="connsiteY24" fmla="*/ 271315 h 361404"/>
                  <a:gd name="connsiteX25" fmla="*/ 401689 w 564735"/>
                  <a:gd name="connsiteY25" fmla="*/ 272704 h 361404"/>
                  <a:gd name="connsiteX26" fmla="*/ 352279 w 564735"/>
                  <a:gd name="connsiteY26" fmla="*/ 195712 h 361404"/>
                  <a:gd name="connsiteX27" fmla="*/ 348707 w 564735"/>
                  <a:gd name="connsiteY27" fmla="*/ 193132 h 361404"/>
                  <a:gd name="connsiteX28" fmla="*/ 337198 w 564735"/>
                  <a:gd name="connsiteY28" fmla="*/ 147691 h 361404"/>
                  <a:gd name="connsiteX29" fmla="*/ 340373 w 564735"/>
                  <a:gd name="connsiteY29" fmla="*/ 143325 h 361404"/>
                  <a:gd name="connsiteX30" fmla="*/ 344739 w 564735"/>
                  <a:gd name="connsiteY30" fmla="*/ 146500 h 361404"/>
                  <a:gd name="connsiteX31" fmla="*/ 355851 w 564735"/>
                  <a:gd name="connsiteY31" fmla="*/ 190156 h 361404"/>
                  <a:gd name="connsiteX32" fmla="*/ 353668 w 564735"/>
                  <a:gd name="connsiteY32" fmla="*/ 195116 h 361404"/>
                  <a:gd name="connsiteX33" fmla="*/ 352279 w 564735"/>
                  <a:gd name="connsiteY33" fmla="*/ 195712 h 361404"/>
                  <a:gd name="connsiteX34" fmla="*/ 377083 w 564735"/>
                  <a:gd name="connsiteY34" fmla="*/ 147095 h 361404"/>
                  <a:gd name="connsiteX35" fmla="*/ 351684 w 564735"/>
                  <a:gd name="connsiteY35" fmla="*/ 145310 h 361404"/>
                  <a:gd name="connsiteX36" fmla="*/ 348509 w 564735"/>
                  <a:gd name="connsiteY36" fmla="*/ 140944 h 361404"/>
                  <a:gd name="connsiteX37" fmla="*/ 352874 w 564735"/>
                  <a:gd name="connsiteY37" fmla="*/ 137769 h 361404"/>
                  <a:gd name="connsiteX38" fmla="*/ 377282 w 564735"/>
                  <a:gd name="connsiteY38" fmla="*/ 139555 h 361404"/>
                  <a:gd name="connsiteX39" fmla="*/ 377282 w 564735"/>
                  <a:gd name="connsiteY39" fmla="*/ 139555 h 361404"/>
                  <a:gd name="connsiteX40" fmla="*/ 397720 w 564735"/>
                  <a:gd name="connsiteY40" fmla="*/ 138166 h 361404"/>
                  <a:gd name="connsiteX41" fmla="*/ 402086 w 564735"/>
                  <a:gd name="connsiteY41" fmla="*/ 141341 h 361404"/>
                  <a:gd name="connsiteX42" fmla="*/ 398911 w 564735"/>
                  <a:gd name="connsiteY42" fmla="*/ 145706 h 361404"/>
                  <a:gd name="connsiteX43" fmla="*/ 377083 w 564735"/>
                  <a:gd name="connsiteY43" fmla="*/ 147095 h 361404"/>
                  <a:gd name="connsiteX44" fmla="*/ 377083 w 564735"/>
                  <a:gd name="connsiteY44" fmla="*/ 147095 h 361404"/>
                  <a:gd name="connsiteX45" fmla="*/ 307631 w 564735"/>
                  <a:gd name="connsiteY45" fmla="*/ 133800 h 361404"/>
                  <a:gd name="connsiteX46" fmla="*/ 306242 w 564735"/>
                  <a:gd name="connsiteY46" fmla="*/ 133800 h 361404"/>
                  <a:gd name="connsiteX47" fmla="*/ 263381 w 564735"/>
                  <a:gd name="connsiteY47" fmla="*/ 115941 h 361404"/>
                  <a:gd name="connsiteX48" fmla="*/ 261595 w 564735"/>
                  <a:gd name="connsiteY48" fmla="*/ 110980 h 361404"/>
                  <a:gd name="connsiteX49" fmla="*/ 266556 w 564735"/>
                  <a:gd name="connsiteY49" fmla="*/ 109195 h 361404"/>
                  <a:gd name="connsiteX50" fmla="*/ 308822 w 564735"/>
                  <a:gd name="connsiteY50" fmla="*/ 127054 h 361404"/>
                  <a:gd name="connsiteX51" fmla="*/ 311005 w 564735"/>
                  <a:gd name="connsiteY51" fmla="*/ 132014 h 361404"/>
                  <a:gd name="connsiteX52" fmla="*/ 307631 w 564735"/>
                  <a:gd name="connsiteY52" fmla="*/ 133800 h 361404"/>
                  <a:gd name="connsiteX53" fmla="*/ 441773 w 564735"/>
                  <a:gd name="connsiteY53" fmla="*/ 132014 h 361404"/>
                  <a:gd name="connsiteX54" fmla="*/ 438598 w 564735"/>
                  <a:gd name="connsiteY54" fmla="*/ 130229 h 361404"/>
                  <a:gd name="connsiteX55" fmla="*/ 439987 w 564735"/>
                  <a:gd name="connsiteY55" fmla="*/ 124871 h 361404"/>
                  <a:gd name="connsiteX56" fmla="*/ 459235 w 564735"/>
                  <a:gd name="connsiteY56" fmla="*/ 110980 h 361404"/>
                  <a:gd name="connsiteX57" fmla="*/ 472133 w 564735"/>
                  <a:gd name="connsiteY57" fmla="*/ 94907 h 361404"/>
                  <a:gd name="connsiteX58" fmla="*/ 477491 w 564735"/>
                  <a:gd name="connsiteY58" fmla="*/ 93518 h 361404"/>
                  <a:gd name="connsiteX59" fmla="*/ 478880 w 564735"/>
                  <a:gd name="connsiteY59" fmla="*/ 98876 h 361404"/>
                  <a:gd name="connsiteX60" fmla="*/ 464593 w 564735"/>
                  <a:gd name="connsiteY60" fmla="*/ 116338 h 361404"/>
                  <a:gd name="connsiteX61" fmla="*/ 444154 w 564735"/>
                  <a:gd name="connsiteY61" fmla="*/ 131022 h 361404"/>
                  <a:gd name="connsiteX62" fmla="*/ 441773 w 564735"/>
                  <a:gd name="connsiteY62" fmla="*/ 132014 h 361404"/>
                  <a:gd name="connsiteX63" fmla="*/ 340175 w 564735"/>
                  <a:gd name="connsiteY63" fmla="*/ 105226 h 361404"/>
                  <a:gd name="connsiteX64" fmla="*/ 340175 w 564735"/>
                  <a:gd name="connsiteY64" fmla="*/ 105226 h 361404"/>
                  <a:gd name="connsiteX65" fmla="*/ 336603 w 564735"/>
                  <a:gd name="connsiteY65" fmla="*/ 101257 h 361404"/>
                  <a:gd name="connsiteX66" fmla="*/ 349501 w 564735"/>
                  <a:gd name="connsiteY66" fmla="*/ 55816 h 361404"/>
                  <a:gd name="connsiteX67" fmla="*/ 354462 w 564735"/>
                  <a:gd name="connsiteY67" fmla="*/ 54030 h 361404"/>
                  <a:gd name="connsiteX68" fmla="*/ 356248 w 564735"/>
                  <a:gd name="connsiteY68" fmla="*/ 58991 h 361404"/>
                  <a:gd name="connsiteX69" fmla="*/ 343747 w 564735"/>
                  <a:gd name="connsiteY69" fmla="*/ 101852 h 361404"/>
                  <a:gd name="connsiteX70" fmla="*/ 340175 w 564735"/>
                  <a:gd name="connsiteY70" fmla="*/ 105226 h 361404"/>
                  <a:gd name="connsiteX71" fmla="*/ 223496 w 564735"/>
                  <a:gd name="connsiteY71" fmla="*/ 96296 h 361404"/>
                  <a:gd name="connsiteX72" fmla="*/ 221710 w 564735"/>
                  <a:gd name="connsiteY72" fmla="*/ 95899 h 361404"/>
                  <a:gd name="connsiteX73" fmla="*/ 207026 w 564735"/>
                  <a:gd name="connsiteY73" fmla="*/ 89153 h 361404"/>
                  <a:gd name="connsiteX74" fmla="*/ 179840 w 564735"/>
                  <a:gd name="connsiteY74" fmla="*/ 77644 h 361404"/>
                  <a:gd name="connsiteX75" fmla="*/ 177657 w 564735"/>
                  <a:gd name="connsiteY75" fmla="*/ 72683 h 361404"/>
                  <a:gd name="connsiteX76" fmla="*/ 182618 w 564735"/>
                  <a:gd name="connsiteY76" fmla="*/ 70500 h 361404"/>
                  <a:gd name="connsiteX77" fmla="*/ 210200 w 564735"/>
                  <a:gd name="connsiteY77" fmla="*/ 82009 h 361404"/>
                  <a:gd name="connsiteX78" fmla="*/ 224885 w 564735"/>
                  <a:gd name="connsiteY78" fmla="*/ 88756 h 361404"/>
                  <a:gd name="connsiteX79" fmla="*/ 226671 w 564735"/>
                  <a:gd name="connsiteY79" fmla="*/ 93717 h 361404"/>
                  <a:gd name="connsiteX80" fmla="*/ 223496 w 564735"/>
                  <a:gd name="connsiteY80" fmla="*/ 96296 h 361404"/>
                  <a:gd name="connsiteX81" fmla="*/ 3829 w 564735"/>
                  <a:gd name="connsiteY81" fmla="*/ 81612 h 361404"/>
                  <a:gd name="connsiteX82" fmla="*/ 654 w 564735"/>
                  <a:gd name="connsiteY82" fmla="*/ 79826 h 361404"/>
                  <a:gd name="connsiteX83" fmla="*/ 2043 w 564735"/>
                  <a:gd name="connsiteY83" fmla="*/ 74469 h 361404"/>
                  <a:gd name="connsiteX84" fmla="*/ 45302 w 564735"/>
                  <a:gd name="connsiteY84" fmla="*/ 55816 h 361404"/>
                  <a:gd name="connsiteX85" fmla="*/ 49668 w 564735"/>
                  <a:gd name="connsiteY85" fmla="*/ 58395 h 361404"/>
                  <a:gd name="connsiteX86" fmla="*/ 47088 w 564735"/>
                  <a:gd name="connsiteY86" fmla="*/ 62761 h 361404"/>
                  <a:gd name="connsiteX87" fmla="*/ 6012 w 564735"/>
                  <a:gd name="connsiteY87" fmla="*/ 80620 h 361404"/>
                  <a:gd name="connsiteX88" fmla="*/ 3829 w 564735"/>
                  <a:gd name="connsiteY88" fmla="*/ 81612 h 361404"/>
                  <a:gd name="connsiteX89" fmla="*/ 137574 w 564735"/>
                  <a:gd name="connsiteY89" fmla="*/ 64150 h 361404"/>
                  <a:gd name="connsiteX90" fmla="*/ 136780 w 564735"/>
                  <a:gd name="connsiteY90" fmla="*/ 64150 h 361404"/>
                  <a:gd name="connsiteX91" fmla="*/ 91736 w 564735"/>
                  <a:gd name="connsiteY91" fmla="*/ 58395 h 361404"/>
                  <a:gd name="connsiteX92" fmla="*/ 88164 w 564735"/>
                  <a:gd name="connsiteY92" fmla="*/ 54427 h 361404"/>
                  <a:gd name="connsiteX93" fmla="*/ 91736 w 564735"/>
                  <a:gd name="connsiteY93" fmla="*/ 50855 h 361404"/>
                  <a:gd name="connsiteX94" fmla="*/ 91736 w 564735"/>
                  <a:gd name="connsiteY94" fmla="*/ 50855 h 361404"/>
                  <a:gd name="connsiteX95" fmla="*/ 137970 w 564735"/>
                  <a:gd name="connsiteY95" fmla="*/ 56610 h 361404"/>
                  <a:gd name="connsiteX96" fmla="*/ 140550 w 564735"/>
                  <a:gd name="connsiteY96" fmla="*/ 60975 h 361404"/>
                  <a:gd name="connsiteX97" fmla="*/ 137574 w 564735"/>
                  <a:gd name="connsiteY97" fmla="*/ 64150 h 361404"/>
                  <a:gd name="connsiteX98" fmla="*/ 486817 w 564735"/>
                  <a:gd name="connsiteY98" fmla="*/ 57006 h 361404"/>
                  <a:gd name="connsiteX99" fmla="*/ 483245 w 564735"/>
                  <a:gd name="connsiteY99" fmla="*/ 53435 h 361404"/>
                  <a:gd name="connsiteX100" fmla="*/ 470347 w 564735"/>
                  <a:gd name="connsiteY100" fmla="*/ 21288 h 361404"/>
                  <a:gd name="connsiteX101" fmla="*/ 464990 w 564735"/>
                  <a:gd name="connsiteY101" fmla="*/ 16327 h 361404"/>
                  <a:gd name="connsiteX102" fmla="*/ 464196 w 564735"/>
                  <a:gd name="connsiteY102" fmla="*/ 10970 h 361404"/>
                  <a:gd name="connsiteX103" fmla="*/ 469554 w 564735"/>
                  <a:gd name="connsiteY103" fmla="*/ 10176 h 361404"/>
                  <a:gd name="connsiteX104" fmla="*/ 475705 w 564735"/>
                  <a:gd name="connsiteY104" fmla="*/ 15931 h 361404"/>
                  <a:gd name="connsiteX105" fmla="*/ 490786 w 564735"/>
                  <a:gd name="connsiteY105" fmla="*/ 52839 h 361404"/>
                  <a:gd name="connsiteX106" fmla="*/ 486817 w 564735"/>
                  <a:gd name="connsiteY106" fmla="*/ 57006 h 361404"/>
                  <a:gd name="connsiteX107" fmla="*/ 486817 w 564735"/>
                  <a:gd name="connsiteY107" fmla="*/ 57006 h 361404"/>
                  <a:gd name="connsiteX108" fmla="*/ 381251 w 564735"/>
                  <a:gd name="connsiteY108" fmla="*/ 25455 h 361404"/>
                  <a:gd name="connsiteX109" fmla="*/ 378075 w 564735"/>
                  <a:gd name="connsiteY109" fmla="*/ 24066 h 361404"/>
                  <a:gd name="connsiteX110" fmla="*/ 378869 w 564735"/>
                  <a:gd name="connsiteY110" fmla="*/ 18709 h 361404"/>
                  <a:gd name="connsiteX111" fmla="*/ 422525 w 564735"/>
                  <a:gd name="connsiteY111" fmla="*/ 56 h 361404"/>
                  <a:gd name="connsiteX112" fmla="*/ 426890 w 564735"/>
                  <a:gd name="connsiteY112" fmla="*/ 3231 h 361404"/>
                  <a:gd name="connsiteX113" fmla="*/ 423715 w 564735"/>
                  <a:gd name="connsiteY113" fmla="*/ 7596 h 361404"/>
                  <a:gd name="connsiteX114" fmla="*/ 383632 w 564735"/>
                  <a:gd name="connsiteY114" fmla="*/ 25059 h 361404"/>
                  <a:gd name="connsiteX115" fmla="*/ 381251 w 564735"/>
                  <a:gd name="connsiteY115" fmla="*/ 25455 h 3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64735" h="361404">
                    <a:moveTo>
                      <a:pt x="561230" y="361404"/>
                    </a:moveTo>
                    <a:cubicBezTo>
                      <a:pt x="560833" y="361404"/>
                      <a:pt x="560436" y="361404"/>
                      <a:pt x="559841" y="361007"/>
                    </a:cubicBezTo>
                    <a:lnTo>
                      <a:pt x="554483" y="359221"/>
                    </a:lnTo>
                    <a:cubicBezTo>
                      <a:pt x="542379" y="354856"/>
                      <a:pt x="530076" y="349895"/>
                      <a:pt x="516582" y="344537"/>
                    </a:cubicBezTo>
                    <a:cubicBezTo>
                      <a:pt x="514796" y="343743"/>
                      <a:pt x="514003" y="341362"/>
                      <a:pt x="514400" y="339576"/>
                    </a:cubicBezTo>
                    <a:cubicBezTo>
                      <a:pt x="515193" y="337790"/>
                      <a:pt x="517575" y="336997"/>
                      <a:pt x="519361" y="337394"/>
                    </a:cubicBezTo>
                    <a:cubicBezTo>
                      <a:pt x="532259" y="342751"/>
                      <a:pt x="544760" y="347712"/>
                      <a:pt x="556865" y="352078"/>
                    </a:cubicBezTo>
                    <a:lnTo>
                      <a:pt x="562222" y="353864"/>
                    </a:lnTo>
                    <a:cubicBezTo>
                      <a:pt x="564008" y="354657"/>
                      <a:pt x="565397" y="357039"/>
                      <a:pt x="564405" y="358824"/>
                    </a:cubicBezTo>
                    <a:cubicBezTo>
                      <a:pt x="564207" y="360412"/>
                      <a:pt x="563016" y="361404"/>
                      <a:pt x="561230" y="361404"/>
                    </a:cubicBezTo>
                    <a:close/>
                    <a:moveTo>
                      <a:pt x="476499" y="325686"/>
                    </a:moveTo>
                    <a:cubicBezTo>
                      <a:pt x="476102" y="325686"/>
                      <a:pt x="475110" y="325686"/>
                      <a:pt x="474713" y="325289"/>
                    </a:cubicBezTo>
                    <a:cubicBezTo>
                      <a:pt x="460029" y="317749"/>
                      <a:pt x="447131" y="309613"/>
                      <a:pt x="434629" y="301279"/>
                    </a:cubicBezTo>
                    <a:cubicBezTo>
                      <a:pt x="432843" y="299890"/>
                      <a:pt x="432446" y="297707"/>
                      <a:pt x="433836" y="295921"/>
                    </a:cubicBezTo>
                    <a:cubicBezTo>
                      <a:pt x="435225" y="294135"/>
                      <a:pt x="437407" y="293738"/>
                      <a:pt x="439193" y="295127"/>
                    </a:cubicBezTo>
                    <a:cubicBezTo>
                      <a:pt x="451298" y="303660"/>
                      <a:pt x="463601" y="311200"/>
                      <a:pt x="478483" y="318344"/>
                    </a:cubicBezTo>
                    <a:cubicBezTo>
                      <a:pt x="480269" y="319138"/>
                      <a:pt x="481063" y="321519"/>
                      <a:pt x="480269" y="323305"/>
                    </a:cubicBezTo>
                    <a:cubicBezTo>
                      <a:pt x="479277" y="324892"/>
                      <a:pt x="477888" y="325686"/>
                      <a:pt x="476499" y="325686"/>
                    </a:cubicBezTo>
                    <a:close/>
                    <a:moveTo>
                      <a:pt x="401689" y="272704"/>
                    </a:moveTo>
                    <a:cubicBezTo>
                      <a:pt x="400895" y="272704"/>
                      <a:pt x="399903" y="272307"/>
                      <a:pt x="399110" y="271315"/>
                    </a:cubicBezTo>
                    <a:cubicBezTo>
                      <a:pt x="387997" y="260203"/>
                      <a:pt x="378075" y="247701"/>
                      <a:pt x="369741" y="234803"/>
                    </a:cubicBezTo>
                    <a:cubicBezTo>
                      <a:pt x="368352" y="233017"/>
                      <a:pt x="369345" y="230835"/>
                      <a:pt x="371130" y="229445"/>
                    </a:cubicBezTo>
                    <a:cubicBezTo>
                      <a:pt x="372916" y="228056"/>
                      <a:pt x="375099" y="229049"/>
                      <a:pt x="376488" y="230835"/>
                    </a:cubicBezTo>
                    <a:cubicBezTo>
                      <a:pt x="384425" y="243336"/>
                      <a:pt x="393950" y="254845"/>
                      <a:pt x="405063" y="265957"/>
                    </a:cubicBezTo>
                    <a:cubicBezTo>
                      <a:pt x="406452" y="267346"/>
                      <a:pt x="406452" y="269926"/>
                      <a:pt x="405063" y="271315"/>
                    </a:cubicBezTo>
                    <a:cubicBezTo>
                      <a:pt x="403475" y="272307"/>
                      <a:pt x="402483" y="272704"/>
                      <a:pt x="401689" y="272704"/>
                    </a:cubicBezTo>
                    <a:close/>
                    <a:moveTo>
                      <a:pt x="352279" y="195712"/>
                    </a:moveTo>
                    <a:cubicBezTo>
                      <a:pt x="350890" y="195712"/>
                      <a:pt x="349104" y="194918"/>
                      <a:pt x="348707" y="193132"/>
                    </a:cubicBezTo>
                    <a:cubicBezTo>
                      <a:pt x="343350" y="178448"/>
                      <a:pt x="339381" y="163367"/>
                      <a:pt x="337198" y="147691"/>
                    </a:cubicBezTo>
                    <a:cubicBezTo>
                      <a:pt x="336801" y="145508"/>
                      <a:pt x="338587" y="143722"/>
                      <a:pt x="340373" y="143325"/>
                    </a:cubicBezTo>
                    <a:cubicBezTo>
                      <a:pt x="342556" y="142928"/>
                      <a:pt x="344342" y="144714"/>
                      <a:pt x="344739" y="146500"/>
                    </a:cubicBezTo>
                    <a:cubicBezTo>
                      <a:pt x="346921" y="161184"/>
                      <a:pt x="350493" y="175868"/>
                      <a:pt x="355851" y="190156"/>
                    </a:cubicBezTo>
                    <a:cubicBezTo>
                      <a:pt x="356645" y="191941"/>
                      <a:pt x="355454" y="194124"/>
                      <a:pt x="353668" y="195116"/>
                    </a:cubicBezTo>
                    <a:cubicBezTo>
                      <a:pt x="353073" y="195712"/>
                      <a:pt x="352676" y="195712"/>
                      <a:pt x="352279" y="195712"/>
                    </a:cubicBezTo>
                    <a:close/>
                    <a:moveTo>
                      <a:pt x="377083" y="147095"/>
                    </a:moveTo>
                    <a:cubicBezTo>
                      <a:pt x="368551" y="147095"/>
                      <a:pt x="360216" y="146699"/>
                      <a:pt x="351684" y="145310"/>
                    </a:cubicBezTo>
                    <a:cubicBezTo>
                      <a:pt x="349501" y="144913"/>
                      <a:pt x="348112" y="143127"/>
                      <a:pt x="348509" y="140944"/>
                    </a:cubicBezTo>
                    <a:cubicBezTo>
                      <a:pt x="348906" y="138761"/>
                      <a:pt x="350692" y="137372"/>
                      <a:pt x="352874" y="137769"/>
                    </a:cubicBezTo>
                    <a:cubicBezTo>
                      <a:pt x="360812" y="139158"/>
                      <a:pt x="369345" y="139555"/>
                      <a:pt x="377282" y="139555"/>
                    </a:cubicBezTo>
                    <a:lnTo>
                      <a:pt x="377282" y="139555"/>
                    </a:lnTo>
                    <a:cubicBezTo>
                      <a:pt x="384425" y="139555"/>
                      <a:pt x="391172" y="139158"/>
                      <a:pt x="397720" y="138166"/>
                    </a:cubicBezTo>
                    <a:cubicBezTo>
                      <a:pt x="399903" y="137769"/>
                      <a:pt x="401689" y="139555"/>
                      <a:pt x="402086" y="141341"/>
                    </a:cubicBezTo>
                    <a:cubicBezTo>
                      <a:pt x="402483" y="143127"/>
                      <a:pt x="400697" y="145310"/>
                      <a:pt x="398911" y="145706"/>
                    </a:cubicBezTo>
                    <a:cubicBezTo>
                      <a:pt x="391371" y="146699"/>
                      <a:pt x="384227" y="147095"/>
                      <a:pt x="377083" y="147095"/>
                    </a:cubicBezTo>
                    <a:lnTo>
                      <a:pt x="377083" y="147095"/>
                    </a:lnTo>
                    <a:close/>
                    <a:moveTo>
                      <a:pt x="307631" y="133800"/>
                    </a:moveTo>
                    <a:cubicBezTo>
                      <a:pt x="307235" y="133800"/>
                      <a:pt x="306838" y="133800"/>
                      <a:pt x="306242" y="133800"/>
                    </a:cubicBezTo>
                    <a:cubicBezTo>
                      <a:pt x="293344" y="129435"/>
                      <a:pt x="280446" y="123482"/>
                      <a:pt x="263381" y="115941"/>
                    </a:cubicBezTo>
                    <a:cubicBezTo>
                      <a:pt x="261595" y="115148"/>
                      <a:pt x="260801" y="112766"/>
                      <a:pt x="261595" y="110980"/>
                    </a:cubicBezTo>
                    <a:cubicBezTo>
                      <a:pt x="262389" y="109195"/>
                      <a:pt x="264770" y="108401"/>
                      <a:pt x="266556" y="109195"/>
                    </a:cubicBezTo>
                    <a:cubicBezTo>
                      <a:pt x="283026" y="116735"/>
                      <a:pt x="295924" y="122490"/>
                      <a:pt x="308822" y="127054"/>
                    </a:cubicBezTo>
                    <a:cubicBezTo>
                      <a:pt x="310608" y="127847"/>
                      <a:pt x="311997" y="129633"/>
                      <a:pt x="311005" y="132014"/>
                    </a:cubicBezTo>
                    <a:cubicBezTo>
                      <a:pt x="310807" y="132808"/>
                      <a:pt x="309021" y="133800"/>
                      <a:pt x="307631" y="133800"/>
                    </a:cubicBezTo>
                    <a:close/>
                    <a:moveTo>
                      <a:pt x="441773" y="132014"/>
                    </a:moveTo>
                    <a:cubicBezTo>
                      <a:pt x="440384" y="132014"/>
                      <a:pt x="439193" y="131221"/>
                      <a:pt x="438598" y="130229"/>
                    </a:cubicBezTo>
                    <a:cubicBezTo>
                      <a:pt x="437804" y="128443"/>
                      <a:pt x="438201" y="126260"/>
                      <a:pt x="439987" y="124871"/>
                    </a:cubicBezTo>
                    <a:cubicBezTo>
                      <a:pt x="447131" y="120902"/>
                      <a:pt x="453282" y="116338"/>
                      <a:pt x="459235" y="110980"/>
                    </a:cubicBezTo>
                    <a:cubicBezTo>
                      <a:pt x="464196" y="106615"/>
                      <a:pt x="468561" y="101257"/>
                      <a:pt x="472133" y="94907"/>
                    </a:cubicBezTo>
                    <a:cubicBezTo>
                      <a:pt x="472927" y="93121"/>
                      <a:pt x="475705" y="92725"/>
                      <a:pt x="477491" y="93518"/>
                    </a:cubicBezTo>
                    <a:cubicBezTo>
                      <a:pt x="479277" y="94312"/>
                      <a:pt x="479674" y="97090"/>
                      <a:pt x="478880" y="98876"/>
                    </a:cubicBezTo>
                    <a:cubicBezTo>
                      <a:pt x="474911" y="105623"/>
                      <a:pt x="469950" y="111377"/>
                      <a:pt x="464593" y="116338"/>
                    </a:cubicBezTo>
                    <a:cubicBezTo>
                      <a:pt x="458441" y="122093"/>
                      <a:pt x="451695" y="127054"/>
                      <a:pt x="444154" y="131022"/>
                    </a:cubicBezTo>
                    <a:cubicBezTo>
                      <a:pt x="443162" y="132014"/>
                      <a:pt x="442170" y="132014"/>
                      <a:pt x="441773" y="132014"/>
                    </a:cubicBezTo>
                    <a:close/>
                    <a:moveTo>
                      <a:pt x="340175" y="105226"/>
                    </a:moveTo>
                    <a:lnTo>
                      <a:pt x="340175" y="105226"/>
                    </a:lnTo>
                    <a:cubicBezTo>
                      <a:pt x="337595" y="104829"/>
                      <a:pt x="336206" y="103043"/>
                      <a:pt x="336603" y="101257"/>
                    </a:cubicBezTo>
                    <a:cubicBezTo>
                      <a:pt x="338389" y="84787"/>
                      <a:pt x="342754" y="69706"/>
                      <a:pt x="349501" y="55816"/>
                    </a:cubicBezTo>
                    <a:cubicBezTo>
                      <a:pt x="350295" y="54030"/>
                      <a:pt x="352676" y="53236"/>
                      <a:pt x="354462" y="54030"/>
                    </a:cubicBezTo>
                    <a:cubicBezTo>
                      <a:pt x="356248" y="54824"/>
                      <a:pt x="357042" y="57205"/>
                      <a:pt x="356248" y="58991"/>
                    </a:cubicBezTo>
                    <a:cubicBezTo>
                      <a:pt x="350096" y="71889"/>
                      <a:pt x="345532" y="86176"/>
                      <a:pt x="343747" y="101852"/>
                    </a:cubicBezTo>
                    <a:cubicBezTo>
                      <a:pt x="343747" y="103837"/>
                      <a:pt x="341961" y="105226"/>
                      <a:pt x="340175" y="105226"/>
                    </a:cubicBezTo>
                    <a:close/>
                    <a:moveTo>
                      <a:pt x="223496" y="96296"/>
                    </a:moveTo>
                    <a:cubicBezTo>
                      <a:pt x="223099" y="96296"/>
                      <a:pt x="222702" y="96296"/>
                      <a:pt x="221710" y="95899"/>
                    </a:cubicBezTo>
                    <a:cubicBezTo>
                      <a:pt x="216749" y="93717"/>
                      <a:pt x="211986" y="91534"/>
                      <a:pt x="207026" y="89153"/>
                    </a:cubicBezTo>
                    <a:cubicBezTo>
                      <a:pt x="197302" y="84787"/>
                      <a:pt x="188373" y="81215"/>
                      <a:pt x="179840" y="77644"/>
                    </a:cubicBezTo>
                    <a:cubicBezTo>
                      <a:pt x="178054" y="76850"/>
                      <a:pt x="176665" y="74469"/>
                      <a:pt x="177657" y="72683"/>
                    </a:cubicBezTo>
                    <a:cubicBezTo>
                      <a:pt x="178451" y="70897"/>
                      <a:pt x="180832" y="69508"/>
                      <a:pt x="182618" y="70500"/>
                    </a:cubicBezTo>
                    <a:cubicBezTo>
                      <a:pt x="191548" y="74072"/>
                      <a:pt x="200477" y="77644"/>
                      <a:pt x="210200" y="82009"/>
                    </a:cubicBezTo>
                    <a:cubicBezTo>
                      <a:pt x="215161" y="84192"/>
                      <a:pt x="219924" y="86375"/>
                      <a:pt x="224885" y="88756"/>
                    </a:cubicBezTo>
                    <a:cubicBezTo>
                      <a:pt x="226671" y="89550"/>
                      <a:pt x="227464" y="91931"/>
                      <a:pt x="226671" y="93717"/>
                    </a:cubicBezTo>
                    <a:cubicBezTo>
                      <a:pt x="226075" y="95503"/>
                      <a:pt x="224885" y="96296"/>
                      <a:pt x="223496" y="96296"/>
                    </a:cubicBezTo>
                    <a:close/>
                    <a:moveTo>
                      <a:pt x="3829" y="81612"/>
                    </a:moveTo>
                    <a:cubicBezTo>
                      <a:pt x="2440" y="81612"/>
                      <a:pt x="1250" y="81215"/>
                      <a:pt x="654" y="79826"/>
                    </a:cubicBezTo>
                    <a:cubicBezTo>
                      <a:pt x="-735" y="78040"/>
                      <a:pt x="257" y="75858"/>
                      <a:pt x="2043" y="74469"/>
                    </a:cubicBezTo>
                    <a:cubicBezTo>
                      <a:pt x="14942" y="65936"/>
                      <a:pt x="29626" y="59784"/>
                      <a:pt x="45302" y="55816"/>
                    </a:cubicBezTo>
                    <a:cubicBezTo>
                      <a:pt x="47485" y="55419"/>
                      <a:pt x="49271" y="56610"/>
                      <a:pt x="49668" y="58395"/>
                    </a:cubicBezTo>
                    <a:cubicBezTo>
                      <a:pt x="50064" y="60578"/>
                      <a:pt x="48874" y="62364"/>
                      <a:pt x="47088" y="62761"/>
                    </a:cubicBezTo>
                    <a:cubicBezTo>
                      <a:pt x="32404" y="66730"/>
                      <a:pt x="18513" y="72484"/>
                      <a:pt x="6012" y="80620"/>
                    </a:cubicBezTo>
                    <a:cubicBezTo>
                      <a:pt x="5615" y="81612"/>
                      <a:pt x="4623" y="81612"/>
                      <a:pt x="3829" y="81612"/>
                    </a:cubicBezTo>
                    <a:close/>
                    <a:moveTo>
                      <a:pt x="137574" y="64150"/>
                    </a:moveTo>
                    <a:cubicBezTo>
                      <a:pt x="137177" y="64150"/>
                      <a:pt x="137177" y="64150"/>
                      <a:pt x="136780" y="64150"/>
                    </a:cubicBezTo>
                    <a:cubicBezTo>
                      <a:pt x="121104" y="60578"/>
                      <a:pt x="106023" y="58792"/>
                      <a:pt x="91736" y="58395"/>
                    </a:cubicBezTo>
                    <a:cubicBezTo>
                      <a:pt x="89553" y="58395"/>
                      <a:pt x="88164" y="56610"/>
                      <a:pt x="88164" y="54427"/>
                    </a:cubicBezTo>
                    <a:cubicBezTo>
                      <a:pt x="88164" y="52244"/>
                      <a:pt x="89950" y="50855"/>
                      <a:pt x="91736" y="50855"/>
                    </a:cubicBezTo>
                    <a:lnTo>
                      <a:pt x="91736" y="50855"/>
                    </a:lnTo>
                    <a:cubicBezTo>
                      <a:pt x="106420" y="51252"/>
                      <a:pt x="122096" y="53038"/>
                      <a:pt x="137970" y="56610"/>
                    </a:cubicBezTo>
                    <a:cubicBezTo>
                      <a:pt x="140153" y="57006"/>
                      <a:pt x="141146" y="59189"/>
                      <a:pt x="140550" y="60975"/>
                    </a:cubicBezTo>
                    <a:cubicBezTo>
                      <a:pt x="140550" y="63356"/>
                      <a:pt x="139161" y="64150"/>
                      <a:pt x="137574" y="64150"/>
                    </a:cubicBezTo>
                    <a:close/>
                    <a:moveTo>
                      <a:pt x="486817" y="57006"/>
                    </a:moveTo>
                    <a:cubicBezTo>
                      <a:pt x="484635" y="57006"/>
                      <a:pt x="483245" y="55221"/>
                      <a:pt x="483245" y="53435"/>
                    </a:cubicBezTo>
                    <a:cubicBezTo>
                      <a:pt x="482849" y="40536"/>
                      <a:pt x="477888" y="29424"/>
                      <a:pt x="470347" y="21288"/>
                    </a:cubicBezTo>
                    <a:cubicBezTo>
                      <a:pt x="468561" y="19502"/>
                      <a:pt x="466776" y="17716"/>
                      <a:pt x="464990" y="16327"/>
                    </a:cubicBezTo>
                    <a:cubicBezTo>
                      <a:pt x="463204" y="14938"/>
                      <a:pt x="463204" y="12756"/>
                      <a:pt x="464196" y="10970"/>
                    </a:cubicBezTo>
                    <a:cubicBezTo>
                      <a:pt x="465585" y="9184"/>
                      <a:pt x="467768" y="9184"/>
                      <a:pt x="469554" y="10176"/>
                    </a:cubicBezTo>
                    <a:cubicBezTo>
                      <a:pt x="471736" y="11962"/>
                      <a:pt x="473919" y="13748"/>
                      <a:pt x="475705" y="15931"/>
                    </a:cubicBezTo>
                    <a:cubicBezTo>
                      <a:pt x="485031" y="25654"/>
                      <a:pt x="490389" y="38155"/>
                      <a:pt x="490786" y="52839"/>
                    </a:cubicBezTo>
                    <a:cubicBezTo>
                      <a:pt x="490786" y="55221"/>
                      <a:pt x="489000" y="57006"/>
                      <a:pt x="486817" y="57006"/>
                    </a:cubicBezTo>
                    <a:cubicBezTo>
                      <a:pt x="487214" y="57006"/>
                      <a:pt x="486817" y="57006"/>
                      <a:pt x="486817" y="57006"/>
                    </a:cubicBezTo>
                    <a:close/>
                    <a:moveTo>
                      <a:pt x="381251" y="25455"/>
                    </a:moveTo>
                    <a:cubicBezTo>
                      <a:pt x="379861" y="25455"/>
                      <a:pt x="379068" y="25059"/>
                      <a:pt x="378075" y="24066"/>
                    </a:cubicBezTo>
                    <a:cubicBezTo>
                      <a:pt x="376687" y="22280"/>
                      <a:pt x="377282" y="20098"/>
                      <a:pt x="378869" y="18709"/>
                    </a:cubicBezTo>
                    <a:cubicBezTo>
                      <a:pt x="391767" y="8985"/>
                      <a:pt x="407444" y="2239"/>
                      <a:pt x="422525" y="56"/>
                    </a:cubicBezTo>
                    <a:cubicBezTo>
                      <a:pt x="424707" y="-341"/>
                      <a:pt x="426493" y="1445"/>
                      <a:pt x="426890" y="3231"/>
                    </a:cubicBezTo>
                    <a:cubicBezTo>
                      <a:pt x="427287" y="5414"/>
                      <a:pt x="425501" y="7200"/>
                      <a:pt x="423715" y="7596"/>
                    </a:cubicBezTo>
                    <a:cubicBezTo>
                      <a:pt x="409428" y="9382"/>
                      <a:pt x="395141" y="15534"/>
                      <a:pt x="383632" y="25059"/>
                    </a:cubicBezTo>
                    <a:cubicBezTo>
                      <a:pt x="383036" y="25455"/>
                      <a:pt x="382044" y="25455"/>
                      <a:pt x="381251" y="25455"/>
                    </a:cubicBezTo>
                    <a:close/>
                  </a:path>
                </a:pathLst>
              </a:custGeom>
              <a:solidFill>
                <a:srgbClr val="110580"/>
              </a:solidFill>
              <a:ln w="198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B2ED52EF-02D0-4DF8-9A8C-FD0F9EE1BAC2}"/>
                  </a:ext>
                </a:extLst>
              </p:cNvPr>
              <p:cNvSpPr/>
              <p:nvPr/>
            </p:nvSpPr>
            <p:spPr>
              <a:xfrm>
                <a:off x="9522045" y="1933156"/>
                <a:ext cx="26174" cy="19357"/>
              </a:xfrm>
              <a:custGeom>
                <a:avLst/>
                <a:gdLst>
                  <a:gd name="connsiteX0" fmla="*/ 22532 w 26174"/>
                  <a:gd name="connsiteY0" fmla="*/ 19357 h 19357"/>
                  <a:gd name="connsiteX1" fmla="*/ 19952 w 26174"/>
                  <a:gd name="connsiteY1" fmla="*/ 18564 h 19357"/>
                  <a:gd name="connsiteX2" fmla="*/ 2093 w 26174"/>
                  <a:gd name="connsiteY2" fmla="*/ 7054 h 19357"/>
                  <a:gd name="connsiteX3" fmla="*/ 308 w 26174"/>
                  <a:gd name="connsiteY3" fmla="*/ 2094 h 19357"/>
                  <a:gd name="connsiteX4" fmla="*/ 5269 w 26174"/>
                  <a:gd name="connsiteY4" fmla="*/ 308 h 19357"/>
                  <a:gd name="connsiteX5" fmla="*/ 24913 w 26174"/>
                  <a:gd name="connsiteY5" fmla="*/ 12809 h 19357"/>
                  <a:gd name="connsiteX6" fmla="*/ 25310 w 26174"/>
                  <a:gd name="connsiteY6" fmla="*/ 18167 h 19357"/>
                  <a:gd name="connsiteX7" fmla="*/ 22532 w 26174"/>
                  <a:gd name="connsiteY7" fmla="*/ 19357 h 1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4" h="19357">
                    <a:moveTo>
                      <a:pt x="22532" y="19357"/>
                    </a:moveTo>
                    <a:cubicBezTo>
                      <a:pt x="21738" y="19357"/>
                      <a:pt x="20746" y="18960"/>
                      <a:pt x="19952" y="18564"/>
                    </a:cubicBezTo>
                    <a:cubicBezTo>
                      <a:pt x="15984" y="14992"/>
                      <a:pt x="10229" y="11023"/>
                      <a:pt x="2093" y="7054"/>
                    </a:cubicBezTo>
                    <a:cubicBezTo>
                      <a:pt x="308" y="6261"/>
                      <a:pt x="-486" y="3880"/>
                      <a:pt x="308" y="2094"/>
                    </a:cubicBezTo>
                    <a:cubicBezTo>
                      <a:pt x="1101" y="308"/>
                      <a:pt x="3483" y="-486"/>
                      <a:pt x="5269" y="308"/>
                    </a:cubicBezTo>
                    <a:cubicBezTo>
                      <a:pt x="13801" y="4673"/>
                      <a:pt x="19952" y="8840"/>
                      <a:pt x="24913" y="12809"/>
                    </a:cubicBezTo>
                    <a:cubicBezTo>
                      <a:pt x="26302" y="14198"/>
                      <a:pt x="26699" y="16778"/>
                      <a:pt x="25310" y="18167"/>
                    </a:cubicBezTo>
                    <a:cubicBezTo>
                      <a:pt x="24715" y="18960"/>
                      <a:pt x="23326" y="19357"/>
                      <a:pt x="22532" y="19357"/>
                    </a:cubicBezTo>
                    <a:close/>
                  </a:path>
                </a:pathLst>
              </a:custGeom>
              <a:solidFill>
                <a:srgbClr val="110580"/>
              </a:solidFill>
              <a:ln w="1982" cap="flat">
                <a:noFill/>
                <a:prstDash val="solid"/>
                <a:miter/>
              </a:ln>
            </p:spPr>
            <p:txBody>
              <a:bodyPr rtlCol="0" anchor="ctr"/>
              <a:lstStyle/>
              <a:p>
                <a:endParaRPr lang="zh-CN" altLang="en-US"/>
              </a:p>
            </p:txBody>
          </p:sp>
        </p:grpSp>
        <p:grpSp>
          <p:nvGrpSpPr>
            <p:cNvPr id="119" name="图形 4">
              <a:extLst>
                <a:ext uri="{FF2B5EF4-FFF2-40B4-BE49-F238E27FC236}">
                  <a16:creationId xmlns:a16="http://schemas.microsoft.com/office/drawing/2014/main" xmlns="" id="{007CAF92-59FD-452A-B2B9-B0E753E23342}"/>
                </a:ext>
              </a:extLst>
            </p:cNvPr>
            <p:cNvGrpSpPr/>
            <p:nvPr/>
          </p:nvGrpSpPr>
          <p:grpSpPr>
            <a:xfrm>
              <a:off x="9510646" y="1449716"/>
              <a:ext cx="537197" cy="552962"/>
              <a:chOff x="9510646" y="1449716"/>
              <a:chExt cx="537197" cy="552962"/>
            </a:xfrm>
            <a:solidFill>
              <a:srgbClr val="F3E9E1"/>
            </a:solidFill>
          </p:grpSpPr>
          <p:sp>
            <p:nvSpPr>
              <p:cNvPr id="120" name="任意多边形: 形状 119">
                <a:extLst>
                  <a:ext uri="{FF2B5EF4-FFF2-40B4-BE49-F238E27FC236}">
                    <a16:creationId xmlns:a16="http://schemas.microsoft.com/office/drawing/2014/main" xmlns="" id="{324892B9-156F-4461-A0B8-63EBB784D137}"/>
                  </a:ext>
                </a:extLst>
              </p:cNvPr>
              <p:cNvSpPr/>
              <p:nvPr/>
            </p:nvSpPr>
            <p:spPr>
              <a:xfrm>
                <a:off x="9510646" y="1449716"/>
                <a:ext cx="114136" cy="288928"/>
              </a:xfrm>
              <a:custGeom>
                <a:avLst/>
                <a:gdLst>
                  <a:gd name="connsiteX0" fmla="*/ 396 w 114136"/>
                  <a:gd name="connsiteY0" fmla="*/ 23976 h 288928"/>
                  <a:gd name="connsiteX1" fmla="*/ 20835 w 114136"/>
                  <a:gd name="connsiteY1" fmla="*/ 274003 h 288928"/>
                  <a:gd name="connsiteX2" fmla="*/ 104177 w 114136"/>
                  <a:gd name="connsiteY2" fmla="*/ 269637 h 288928"/>
                  <a:gd name="connsiteX3" fmla="*/ 83738 w 114136"/>
                  <a:gd name="connsiteY3" fmla="*/ 14848 h 288928"/>
                  <a:gd name="connsiteX4" fmla="*/ 396 w 114136"/>
                  <a:gd name="connsiteY4" fmla="*/ 23976 h 288928"/>
                  <a:gd name="connsiteX5" fmla="*/ 396 w 114136"/>
                  <a:gd name="connsiteY5" fmla="*/ 23976 h 2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36" h="288928">
                    <a:moveTo>
                      <a:pt x="396" y="23976"/>
                    </a:moveTo>
                    <a:cubicBezTo>
                      <a:pt x="25399" y="108707"/>
                      <a:pt x="23216" y="187089"/>
                      <a:pt x="20835" y="274003"/>
                    </a:cubicBezTo>
                    <a:cubicBezTo>
                      <a:pt x="20438" y="298013"/>
                      <a:pt x="98819" y="290473"/>
                      <a:pt x="104177" y="269637"/>
                    </a:cubicBezTo>
                    <a:cubicBezTo>
                      <a:pt x="125211" y="185898"/>
                      <a:pt x="110329" y="95412"/>
                      <a:pt x="83738" y="14848"/>
                    </a:cubicBezTo>
                    <a:cubicBezTo>
                      <a:pt x="75206" y="-11742"/>
                      <a:pt x="-6351" y="1156"/>
                      <a:pt x="396" y="23976"/>
                    </a:cubicBezTo>
                    <a:lnTo>
                      <a:pt x="396" y="23976"/>
                    </a:lnTo>
                    <a:close/>
                  </a:path>
                </a:pathLst>
              </a:custGeom>
              <a:solidFill>
                <a:srgbClr val="F3E9E1"/>
              </a:solidFill>
              <a:ln w="198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63F997FA-B5A8-4FAF-AE26-6BE564B64BCA}"/>
                  </a:ext>
                </a:extLst>
              </p:cNvPr>
              <p:cNvSpPr/>
              <p:nvPr/>
            </p:nvSpPr>
            <p:spPr>
              <a:xfrm>
                <a:off x="9707628" y="1624849"/>
                <a:ext cx="213835" cy="219106"/>
              </a:xfrm>
              <a:custGeom>
                <a:avLst/>
                <a:gdLst>
                  <a:gd name="connsiteX0" fmla="*/ 137974 w 213835"/>
                  <a:gd name="connsiteY0" fmla="*/ 15329 h 219106"/>
                  <a:gd name="connsiteX1" fmla="*/ 3833 w 213835"/>
                  <a:gd name="connsiteY1" fmla="*/ 199873 h 219106"/>
                  <a:gd name="connsiteX2" fmla="*/ 71102 w 213835"/>
                  <a:gd name="connsiteY2" fmla="*/ 209199 h 219106"/>
                  <a:gd name="connsiteX3" fmla="*/ 212783 w 213835"/>
                  <a:gd name="connsiteY3" fmla="*/ 15329 h 219106"/>
                  <a:gd name="connsiteX4" fmla="*/ 137974 w 213835"/>
                  <a:gd name="connsiteY4" fmla="*/ 15329 h 219106"/>
                  <a:gd name="connsiteX5" fmla="*/ 137974 w 213835"/>
                  <a:gd name="connsiteY5" fmla="*/ 15329 h 21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35" h="219106">
                    <a:moveTo>
                      <a:pt x="137974" y="15329"/>
                    </a:moveTo>
                    <a:cubicBezTo>
                      <a:pt x="100073" y="83590"/>
                      <a:pt x="52449" y="140144"/>
                      <a:pt x="3833" y="199873"/>
                    </a:cubicBezTo>
                    <a:cubicBezTo>
                      <a:pt x="-17598" y="226066"/>
                      <a:pt x="57211" y="221700"/>
                      <a:pt x="71102" y="209199"/>
                    </a:cubicBezTo>
                    <a:cubicBezTo>
                      <a:pt x="130830" y="156614"/>
                      <a:pt x="177065" y="85773"/>
                      <a:pt x="212783" y="15329"/>
                    </a:cubicBezTo>
                    <a:cubicBezTo>
                      <a:pt x="223499" y="-5110"/>
                      <a:pt x="149086" y="-5110"/>
                      <a:pt x="137974" y="15329"/>
                    </a:cubicBezTo>
                    <a:lnTo>
                      <a:pt x="137974" y="15329"/>
                    </a:lnTo>
                    <a:close/>
                  </a:path>
                </a:pathLst>
              </a:custGeom>
              <a:solidFill>
                <a:srgbClr val="F3E9E1"/>
              </a:solidFill>
              <a:ln w="1982"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DC923957-7034-4BA2-8A0D-0554214E19CE}"/>
                  </a:ext>
                </a:extLst>
              </p:cNvPr>
              <p:cNvSpPr/>
              <p:nvPr/>
            </p:nvSpPr>
            <p:spPr>
              <a:xfrm>
                <a:off x="9794947" y="1933842"/>
                <a:ext cx="252896" cy="68835"/>
              </a:xfrm>
              <a:custGeom>
                <a:avLst/>
                <a:gdLst>
                  <a:gd name="connsiteX0" fmla="*/ 37359 w 252896"/>
                  <a:gd name="connsiteY0" fmla="*/ 61532 h 68835"/>
                  <a:gd name="connsiteX1" fmla="*/ 197297 w 252896"/>
                  <a:gd name="connsiteY1" fmla="*/ 68676 h 68835"/>
                  <a:gd name="connsiteX2" fmla="*/ 252065 w 252896"/>
                  <a:gd name="connsiteY2" fmla="*/ 41094 h 68835"/>
                  <a:gd name="connsiteX3" fmla="*/ 215553 w 252896"/>
                  <a:gd name="connsiteY3" fmla="*/ 7161 h 68835"/>
                  <a:gd name="connsiteX4" fmla="*/ 55615 w 252896"/>
                  <a:gd name="connsiteY4" fmla="*/ 18 h 68835"/>
                  <a:gd name="connsiteX5" fmla="*/ 848 w 252896"/>
                  <a:gd name="connsiteY5" fmla="*/ 27600 h 68835"/>
                  <a:gd name="connsiteX6" fmla="*/ 37359 w 252896"/>
                  <a:gd name="connsiteY6" fmla="*/ 61532 h 68835"/>
                  <a:gd name="connsiteX7" fmla="*/ 37359 w 252896"/>
                  <a:gd name="connsiteY7" fmla="*/ 61532 h 6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96" h="68835">
                    <a:moveTo>
                      <a:pt x="37359" y="61532"/>
                    </a:moveTo>
                    <a:cubicBezTo>
                      <a:pt x="90738" y="62921"/>
                      <a:pt x="144315" y="65501"/>
                      <a:pt x="197297" y="68676"/>
                    </a:cubicBezTo>
                    <a:cubicBezTo>
                      <a:pt x="216545" y="70065"/>
                      <a:pt x="246310" y="62524"/>
                      <a:pt x="252065" y="41094"/>
                    </a:cubicBezTo>
                    <a:cubicBezTo>
                      <a:pt x="257819" y="19663"/>
                      <a:pt x="232420" y="8154"/>
                      <a:pt x="215553" y="7161"/>
                    </a:cubicBezTo>
                    <a:cubicBezTo>
                      <a:pt x="162174" y="3986"/>
                      <a:pt x="108994" y="1804"/>
                      <a:pt x="55615" y="18"/>
                    </a:cubicBezTo>
                    <a:cubicBezTo>
                      <a:pt x="36367" y="-379"/>
                      <a:pt x="6999" y="5772"/>
                      <a:pt x="848" y="27600"/>
                    </a:cubicBezTo>
                    <a:cubicBezTo>
                      <a:pt x="-4907" y="49031"/>
                      <a:pt x="19897" y="61135"/>
                      <a:pt x="37359" y="61532"/>
                    </a:cubicBezTo>
                    <a:lnTo>
                      <a:pt x="37359" y="61532"/>
                    </a:lnTo>
                    <a:close/>
                  </a:path>
                </a:pathLst>
              </a:custGeom>
              <a:solidFill>
                <a:srgbClr val="F3E9E1"/>
              </a:solidFill>
              <a:ln w="1982" cap="flat">
                <a:noFill/>
                <a:prstDash val="solid"/>
                <a:miter/>
              </a:ln>
            </p:spPr>
            <p:txBody>
              <a:bodyPr rtlCol="0" anchor="ctr"/>
              <a:lstStyle/>
              <a:p>
                <a:endParaRPr lang="zh-CN" altLang="en-US"/>
              </a:p>
            </p:txBody>
          </p:sp>
        </p:grpSp>
        <p:sp>
          <p:nvSpPr>
            <p:cNvPr id="123" name="任意多边形: 形状 122">
              <a:extLst>
                <a:ext uri="{FF2B5EF4-FFF2-40B4-BE49-F238E27FC236}">
                  <a16:creationId xmlns:a16="http://schemas.microsoft.com/office/drawing/2014/main" xmlns="" id="{09C1E8DF-8F2B-42FB-896C-E965138FEAC6}"/>
                </a:ext>
              </a:extLst>
            </p:cNvPr>
            <p:cNvSpPr/>
            <p:nvPr/>
          </p:nvSpPr>
          <p:spPr>
            <a:xfrm>
              <a:off x="8873077" y="3276663"/>
              <a:ext cx="51196" cy="148825"/>
            </a:xfrm>
            <a:custGeom>
              <a:avLst/>
              <a:gdLst>
                <a:gd name="connsiteX0" fmla="*/ 0 w 51196"/>
                <a:gd name="connsiteY0" fmla="*/ 0 h 148825"/>
                <a:gd name="connsiteX1" fmla="*/ 12501 w 51196"/>
                <a:gd name="connsiteY1" fmla="*/ 98026 h 148825"/>
                <a:gd name="connsiteX2" fmla="*/ 12501 w 51196"/>
                <a:gd name="connsiteY2" fmla="*/ 148825 h 148825"/>
                <a:gd name="connsiteX3" fmla="*/ 34726 w 51196"/>
                <a:gd name="connsiteY3" fmla="*/ 148032 h 148825"/>
                <a:gd name="connsiteX4" fmla="*/ 51196 w 51196"/>
                <a:gd name="connsiteY4" fmla="*/ 145849 h 148825"/>
                <a:gd name="connsiteX5" fmla="*/ 32940 w 51196"/>
                <a:gd name="connsiteY5" fmla="*/ 87112 h 148825"/>
                <a:gd name="connsiteX6" fmla="*/ 0 w 51196"/>
                <a:gd name="connsiteY6" fmla="*/ 0 h 14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96" h="148825">
                  <a:moveTo>
                    <a:pt x="0" y="0"/>
                  </a:moveTo>
                  <a:cubicBezTo>
                    <a:pt x="0" y="0"/>
                    <a:pt x="11509" y="65880"/>
                    <a:pt x="12501" y="98026"/>
                  </a:cubicBezTo>
                  <a:cubicBezTo>
                    <a:pt x="12898" y="117671"/>
                    <a:pt x="12501" y="148825"/>
                    <a:pt x="12501" y="148825"/>
                  </a:cubicBezTo>
                  <a:cubicBezTo>
                    <a:pt x="12501" y="148825"/>
                    <a:pt x="27185" y="148825"/>
                    <a:pt x="34726" y="148032"/>
                  </a:cubicBezTo>
                  <a:cubicBezTo>
                    <a:pt x="42267" y="147635"/>
                    <a:pt x="51196" y="145849"/>
                    <a:pt x="51196" y="145849"/>
                  </a:cubicBezTo>
                  <a:cubicBezTo>
                    <a:pt x="51196" y="145849"/>
                    <a:pt x="42267" y="116481"/>
                    <a:pt x="32940" y="87112"/>
                  </a:cubicBezTo>
                  <a:cubicBezTo>
                    <a:pt x="24011" y="61118"/>
                    <a:pt x="0" y="0"/>
                    <a:pt x="0" y="0"/>
                  </a:cubicBezTo>
                  <a:close/>
                </a:path>
              </a:pathLst>
            </a:custGeom>
            <a:solidFill>
              <a:srgbClr val="E0E0E0"/>
            </a:solidFill>
            <a:ln w="198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F0C6F2F4-858D-4469-AA4E-E1933BFA7ADD}"/>
                </a:ext>
              </a:extLst>
            </p:cNvPr>
            <p:cNvSpPr/>
            <p:nvPr/>
          </p:nvSpPr>
          <p:spPr>
            <a:xfrm>
              <a:off x="8268004" y="3273091"/>
              <a:ext cx="93113" cy="174784"/>
            </a:xfrm>
            <a:custGeom>
              <a:avLst/>
              <a:gdLst>
                <a:gd name="connsiteX0" fmla="*/ 93113 w 93113"/>
                <a:gd name="connsiteY0" fmla="*/ 0 h 174784"/>
                <a:gd name="connsiteX1" fmla="*/ 69896 w 93113"/>
                <a:gd name="connsiteY1" fmla="*/ 75206 h 174784"/>
                <a:gd name="connsiteX2" fmla="*/ 65531 w 93113"/>
                <a:gd name="connsiteY2" fmla="*/ 122434 h 174784"/>
                <a:gd name="connsiteX3" fmla="*/ 49855 w 93113"/>
                <a:gd name="connsiteY3" fmla="*/ 169661 h 174784"/>
                <a:gd name="connsiteX4" fmla="*/ 40925 w 93113"/>
                <a:gd name="connsiteY4" fmla="*/ 174622 h 174784"/>
                <a:gd name="connsiteX5" fmla="*/ 18105 w 93113"/>
                <a:gd name="connsiteY5" fmla="*/ 168867 h 174784"/>
                <a:gd name="connsiteX6" fmla="*/ 246 w 93113"/>
                <a:gd name="connsiteY6" fmla="*/ 162716 h 174784"/>
                <a:gd name="connsiteX7" fmla="*/ 43108 w 93113"/>
                <a:gd name="connsiteY7" fmla="*/ 96836 h 174784"/>
                <a:gd name="connsiteX8" fmla="*/ 93113 w 93113"/>
                <a:gd name="connsiteY8" fmla="*/ 0 h 17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13" h="174784">
                  <a:moveTo>
                    <a:pt x="93113" y="0"/>
                  </a:moveTo>
                  <a:cubicBezTo>
                    <a:pt x="93113" y="0"/>
                    <a:pt x="77040" y="45838"/>
                    <a:pt x="69896" y="75206"/>
                  </a:cubicBezTo>
                  <a:cubicBezTo>
                    <a:pt x="64539" y="97431"/>
                    <a:pt x="66721" y="117076"/>
                    <a:pt x="65531" y="122434"/>
                  </a:cubicBezTo>
                  <a:cubicBezTo>
                    <a:pt x="63745" y="131760"/>
                    <a:pt x="54419" y="157556"/>
                    <a:pt x="49855" y="169661"/>
                  </a:cubicBezTo>
                  <a:cubicBezTo>
                    <a:pt x="48465" y="173233"/>
                    <a:pt x="44497" y="175416"/>
                    <a:pt x="40925" y="174622"/>
                  </a:cubicBezTo>
                  <a:cubicBezTo>
                    <a:pt x="34774" y="173233"/>
                    <a:pt x="25249" y="171050"/>
                    <a:pt x="18105" y="168867"/>
                  </a:cubicBezTo>
                  <a:cubicBezTo>
                    <a:pt x="6596" y="165295"/>
                    <a:pt x="-1540" y="161724"/>
                    <a:pt x="246" y="162716"/>
                  </a:cubicBezTo>
                  <a:cubicBezTo>
                    <a:pt x="246" y="162716"/>
                    <a:pt x="25249" y="126998"/>
                    <a:pt x="43108" y="96836"/>
                  </a:cubicBezTo>
                  <a:cubicBezTo>
                    <a:pt x="58387" y="70841"/>
                    <a:pt x="93113" y="0"/>
                    <a:pt x="93113" y="0"/>
                  </a:cubicBezTo>
                  <a:close/>
                </a:path>
              </a:pathLst>
            </a:custGeom>
            <a:solidFill>
              <a:srgbClr val="E0E0E0"/>
            </a:solidFill>
            <a:ln w="198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5C1E254B-ACB6-4346-AE5C-2983C1E91FD3}"/>
                </a:ext>
              </a:extLst>
            </p:cNvPr>
            <p:cNvSpPr/>
            <p:nvPr/>
          </p:nvSpPr>
          <p:spPr>
            <a:xfrm>
              <a:off x="8880944" y="3860391"/>
              <a:ext cx="255142" cy="1788376"/>
            </a:xfrm>
            <a:custGeom>
              <a:avLst/>
              <a:gdLst>
                <a:gd name="connsiteX0" fmla="*/ 1460 w 255142"/>
                <a:gd name="connsiteY0" fmla="*/ 18122 h 1788376"/>
                <a:gd name="connsiteX1" fmla="*/ 197909 w 255142"/>
                <a:gd name="connsiteY1" fmla="*/ 658270 h 1788376"/>
                <a:gd name="connsiteX2" fmla="*/ 225491 w 255142"/>
                <a:gd name="connsiteY2" fmla="*/ 1367473 h 1788376"/>
                <a:gd name="connsiteX3" fmla="*/ 194734 w 255142"/>
                <a:gd name="connsiteY3" fmla="*/ 1776842 h 1788376"/>
                <a:gd name="connsiteX4" fmla="*/ 218745 w 255142"/>
                <a:gd name="connsiteY4" fmla="*/ 1776842 h 1788376"/>
                <a:gd name="connsiteX5" fmla="*/ 253868 w 255142"/>
                <a:gd name="connsiteY5" fmla="*/ 1041247 h 1788376"/>
                <a:gd name="connsiteX6" fmla="*/ 159016 w 255142"/>
                <a:gd name="connsiteY6" fmla="*/ 361016 h 1788376"/>
                <a:gd name="connsiteX7" fmla="*/ 22295 w 255142"/>
                <a:gd name="connsiteY7" fmla="*/ 6018 h 1788376"/>
                <a:gd name="connsiteX8" fmla="*/ 1460 w 255142"/>
                <a:gd name="connsiteY8" fmla="*/ 18122 h 1788376"/>
                <a:gd name="connsiteX9" fmla="*/ 1460 w 255142"/>
                <a:gd name="connsiteY9" fmla="*/ 18122 h 178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142" h="1788376">
                  <a:moveTo>
                    <a:pt x="1460" y="18122"/>
                  </a:moveTo>
                  <a:cubicBezTo>
                    <a:pt x="102661" y="218540"/>
                    <a:pt x="164572" y="436818"/>
                    <a:pt x="197909" y="658270"/>
                  </a:cubicBezTo>
                  <a:cubicBezTo>
                    <a:pt x="233627" y="892620"/>
                    <a:pt x="236604" y="1130940"/>
                    <a:pt x="225491" y="1367473"/>
                  </a:cubicBezTo>
                  <a:cubicBezTo>
                    <a:pt x="219340" y="1504194"/>
                    <a:pt x="207632" y="1640518"/>
                    <a:pt x="194734" y="1776842"/>
                  </a:cubicBezTo>
                  <a:cubicBezTo>
                    <a:pt x="193345" y="1792518"/>
                    <a:pt x="217554" y="1791923"/>
                    <a:pt x="218745" y="1776842"/>
                  </a:cubicBezTo>
                  <a:cubicBezTo>
                    <a:pt x="241962" y="1532173"/>
                    <a:pt x="260217" y="1286710"/>
                    <a:pt x="253868" y="1041247"/>
                  </a:cubicBezTo>
                  <a:cubicBezTo>
                    <a:pt x="248113" y="811858"/>
                    <a:pt x="220928" y="581873"/>
                    <a:pt x="159016" y="361016"/>
                  </a:cubicBezTo>
                  <a:cubicBezTo>
                    <a:pt x="124687" y="238979"/>
                    <a:pt x="79246" y="119522"/>
                    <a:pt x="22295" y="6018"/>
                  </a:cubicBezTo>
                  <a:cubicBezTo>
                    <a:pt x="15350" y="-7674"/>
                    <a:pt x="-5684" y="4430"/>
                    <a:pt x="1460" y="18122"/>
                  </a:cubicBezTo>
                  <a:lnTo>
                    <a:pt x="1460" y="18122"/>
                  </a:lnTo>
                  <a:close/>
                </a:path>
              </a:pathLst>
            </a:custGeom>
            <a:solidFill>
              <a:srgbClr val="FFFFFF"/>
            </a:solidFill>
            <a:ln w="198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374BBDFB-E754-435B-93C9-C0C698B7E7CD}"/>
                </a:ext>
              </a:extLst>
            </p:cNvPr>
            <p:cNvSpPr/>
            <p:nvPr/>
          </p:nvSpPr>
          <p:spPr>
            <a:xfrm>
              <a:off x="8134922" y="3877146"/>
              <a:ext cx="217879" cy="1744237"/>
            </a:xfrm>
            <a:custGeom>
              <a:avLst/>
              <a:gdLst>
                <a:gd name="connsiteX0" fmla="*/ 196034 w 217879"/>
                <a:gd name="connsiteY0" fmla="*/ 6327 h 1744237"/>
                <a:gd name="connsiteX1" fmla="*/ 32127 w 217879"/>
                <a:gd name="connsiteY1" fmla="*/ 647070 h 1744237"/>
                <a:gd name="connsiteX2" fmla="*/ 577 w 217879"/>
                <a:gd name="connsiteY2" fmla="*/ 1329088 h 1744237"/>
                <a:gd name="connsiteX3" fmla="*/ 24587 w 217879"/>
                <a:gd name="connsiteY3" fmla="*/ 1732702 h 1744237"/>
                <a:gd name="connsiteX4" fmla="*/ 48597 w 217879"/>
                <a:gd name="connsiteY4" fmla="*/ 1732702 h 1744237"/>
                <a:gd name="connsiteX5" fmla="*/ 28556 w 217879"/>
                <a:gd name="connsiteY5" fmla="*/ 1026079 h 1744237"/>
                <a:gd name="connsiteX6" fmla="*/ 103762 w 217879"/>
                <a:gd name="connsiteY6" fmla="*/ 370652 h 1744237"/>
                <a:gd name="connsiteX7" fmla="*/ 216869 w 217879"/>
                <a:gd name="connsiteY7" fmla="*/ 18233 h 1744237"/>
                <a:gd name="connsiteX8" fmla="*/ 196034 w 217879"/>
                <a:gd name="connsiteY8" fmla="*/ 6327 h 1744237"/>
                <a:gd name="connsiteX9" fmla="*/ 196034 w 217879"/>
                <a:gd name="connsiteY9" fmla="*/ 6327 h 174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879" h="1744237">
                  <a:moveTo>
                    <a:pt x="196034" y="6327"/>
                  </a:moveTo>
                  <a:cubicBezTo>
                    <a:pt x="107731" y="209920"/>
                    <a:pt x="58718" y="427404"/>
                    <a:pt x="32127" y="647070"/>
                  </a:cubicBezTo>
                  <a:cubicBezTo>
                    <a:pt x="4545" y="872888"/>
                    <a:pt x="-2202" y="1101881"/>
                    <a:pt x="577" y="1329088"/>
                  </a:cubicBezTo>
                  <a:cubicBezTo>
                    <a:pt x="2362" y="1464023"/>
                    <a:pt x="9109" y="1598561"/>
                    <a:pt x="24587" y="1732702"/>
                  </a:cubicBezTo>
                  <a:cubicBezTo>
                    <a:pt x="26373" y="1747784"/>
                    <a:pt x="50383" y="1748379"/>
                    <a:pt x="48597" y="1732702"/>
                  </a:cubicBezTo>
                  <a:cubicBezTo>
                    <a:pt x="21412" y="1498352"/>
                    <a:pt x="20023" y="1261819"/>
                    <a:pt x="28556" y="1026079"/>
                  </a:cubicBezTo>
                  <a:cubicBezTo>
                    <a:pt x="36096" y="806413"/>
                    <a:pt x="54749" y="585953"/>
                    <a:pt x="103762" y="370652"/>
                  </a:cubicBezTo>
                  <a:cubicBezTo>
                    <a:pt x="130947" y="250401"/>
                    <a:pt x="167856" y="131341"/>
                    <a:pt x="216869" y="18233"/>
                  </a:cubicBezTo>
                  <a:cubicBezTo>
                    <a:pt x="222624" y="4541"/>
                    <a:pt x="202185" y="-7960"/>
                    <a:pt x="196034" y="6327"/>
                  </a:cubicBezTo>
                  <a:lnTo>
                    <a:pt x="196034" y="6327"/>
                  </a:lnTo>
                  <a:close/>
                </a:path>
              </a:pathLst>
            </a:custGeom>
            <a:solidFill>
              <a:srgbClr val="FFFFFF"/>
            </a:solidFill>
            <a:ln w="198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EB301D12-7851-4E0B-95A9-4402AFC26E14}"/>
                </a:ext>
              </a:extLst>
            </p:cNvPr>
            <p:cNvSpPr/>
            <p:nvPr/>
          </p:nvSpPr>
          <p:spPr>
            <a:xfrm>
              <a:off x="7736646" y="3355044"/>
              <a:ext cx="56203" cy="9326"/>
            </a:xfrm>
            <a:custGeom>
              <a:avLst/>
              <a:gdLst>
                <a:gd name="connsiteX0" fmla="*/ 51593 w 56203"/>
                <a:gd name="connsiteY0" fmla="*/ 0 h 9326"/>
                <a:gd name="connsiteX1" fmla="*/ 41274 w 56203"/>
                <a:gd name="connsiteY1" fmla="*/ 0 h 9326"/>
                <a:gd name="connsiteX2" fmla="*/ 7937 w 56203"/>
                <a:gd name="connsiteY2" fmla="*/ 0 h 9326"/>
                <a:gd name="connsiteX3" fmla="*/ 0 w 56203"/>
                <a:gd name="connsiteY3" fmla="*/ 9326 h 9326"/>
                <a:gd name="connsiteX4" fmla="*/ 51196 w 56203"/>
                <a:gd name="connsiteY4" fmla="*/ 9326 h 9326"/>
                <a:gd name="connsiteX5" fmla="*/ 56157 w 56203"/>
                <a:gd name="connsiteY5" fmla="*/ 4366 h 9326"/>
                <a:gd name="connsiteX6" fmla="*/ 56157 w 56203"/>
                <a:gd name="connsiteY6" fmla="*/ 4366 h 9326"/>
                <a:gd name="connsiteX7" fmla="*/ 51593 w 56203"/>
                <a:gd name="connsiteY7" fmla="*/ 0 h 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03" h="9326">
                  <a:moveTo>
                    <a:pt x="51593" y="0"/>
                  </a:moveTo>
                  <a:lnTo>
                    <a:pt x="41274" y="0"/>
                  </a:lnTo>
                  <a:lnTo>
                    <a:pt x="7937" y="0"/>
                  </a:lnTo>
                  <a:cubicBezTo>
                    <a:pt x="5755" y="3572"/>
                    <a:pt x="2977" y="6747"/>
                    <a:pt x="0" y="9326"/>
                  </a:cubicBezTo>
                  <a:lnTo>
                    <a:pt x="51196" y="9326"/>
                  </a:lnTo>
                  <a:cubicBezTo>
                    <a:pt x="53776" y="9326"/>
                    <a:pt x="56157" y="7144"/>
                    <a:pt x="56157" y="4366"/>
                  </a:cubicBezTo>
                  <a:lnTo>
                    <a:pt x="56157" y="4366"/>
                  </a:lnTo>
                  <a:cubicBezTo>
                    <a:pt x="56554" y="2183"/>
                    <a:pt x="54371" y="0"/>
                    <a:pt x="51593" y="0"/>
                  </a:cubicBezTo>
                  <a:close/>
                </a:path>
              </a:pathLst>
            </a:custGeom>
            <a:solidFill>
              <a:srgbClr val="2B31BA"/>
            </a:solidFill>
            <a:ln w="198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1A388CA1-768C-4057-ADF5-38B27F95F9B4}"/>
                </a:ext>
              </a:extLst>
            </p:cNvPr>
            <p:cNvSpPr/>
            <p:nvPr/>
          </p:nvSpPr>
          <p:spPr>
            <a:xfrm>
              <a:off x="7753513" y="3191931"/>
              <a:ext cx="39686" cy="9921"/>
            </a:xfrm>
            <a:custGeom>
              <a:avLst/>
              <a:gdLst>
                <a:gd name="connsiteX0" fmla="*/ 34726 w 39686"/>
                <a:gd name="connsiteY0" fmla="*/ 9922 h 9921"/>
                <a:gd name="connsiteX1" fmla="*/ 39687 w 39686"/>
                <a:gd name="connsiteY1" fmla="*/ 4961 h 9921"/>
                <a:gd name="connsiteX2" fmla="*/ 34726 w 39686"/>
                <a:gd name="connsiteY2" fmla="*/ 0 h 9921"/>
                <a:gd name="connsiteX3" fmla="*/ 0 w 39686"/>
                <a:gd name="connsiteY3" fmla="*/ 0 h 9921"/>
                <a:gd name="connsiteX4" fmla="*/ 0 w 39686"/>
                <a:gd name="connsiteY4" fmla="*/ 9326 h 9921"/>
                <a:gd name="connsiteX5" fmla="*/ 34726 w 39686"/>
                <a:gd name="connsiteY5" fmla="*/ 9922 h 9921"/>
                <a:gd name="connsiteX6" fmla="*/ 34726 w 39686"/>
                <a:gd name="connsiteY6" fmla="*/ 9922 h 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86" h="9921">
                  <a:moveTo>
                    <a:pt x="34726" y="9922"/>
                  </a:moveTo>
                  <a:cubicBezTo>
                    <a:pt x="37306" y="9922"/>
                    <a:pt x="39687" y="7739"/>
                    <a:pt x="39687" y="4961"/>
                  </a:cubicBezTo>
                  <a:cubicBezTo>
                    <a:pt x="39687" y="2381"/>
                    <a:pt x="37504" y="0"/>
                    <a:pt x="34726" y="0"/>
                  </a:cubicBezTo>
                  <a:lnTo>
                    <a:pt x="0" y="0"/>
                  </a:lnTo>
                  <a:lnTo>
                    <a:pt x="0" y="9326"/>
                  </a:lnTo>
                  <a:lnTo>
                    <a:pt x="34726" y="9922"/>
                  </a:lnTo>
                  <a:lnTo>
                    <a:pt x="34726" y="9922"/>
                  </a:lnTo>
                  <a:close/>
                </a:path>
              </a:pathLst>
            </a:custGeom>
            <a:solidFill>
              <a:srgbClr val="2B31BA"/>
            </a:solidFill>
            <a:ln w="198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DAF0FA0F-4C54-4986-96BA-931AE2DCC602}"/>
                </a:ext>
              </a:extLst>
            </p:cNvPr>
            <p:cNvSpPr/>
            <p:nvPr/>
          </p:nvSpPr>
          <p:spPr>
            <a:xfrm>
              <a:off x="7226473" y="3364569"/>
              <a:ext cx="498862" cy="29963"/>
            </a:xfrm>
            <a:custGeom>
              <a:avLst/>
              <a:gdLst>
                <a:gd name="connsiteX0" fmla="*/ 498863 w 498862"/>
                <a:gd name="connsiteY0" fmla="*/ 16867 h 29963"/>
                <a:gd name="connsiteX1" fmla="*/ 437745 w 498862"/>
                <a:gd name="connsiteY1" fmla="*/ 0 h 29963"/>
                <a:gd name="connsiteX2" fmla="*/ 0 w 498862"/>
                <a:gd name="connsiteY2" fmla="*/ 0 h 29963"/>
                <a:gd name="connsiteX3" fmla="*/ 0 w 498862"/>
                <a:gd name="connsiteY3" fmla="*/ 1389 h 29963"/>
                <a:gd name="connsiteX4" fmla="*/ 9723 w 498862"/>
                <a:gd name="connsiteY4" fmla="*/ 29963 h 29963"/>
                <a:gd name="connsiteX5" fmla="*/ 473463 w 498862"/>
                <a:gd name="connsiteY5" fmla="*/ 29963 h 29963"/>
                <a:gd name="connsiteX6" fmla="*/ 498863 w 498862"/>
                <a:gd name="connsiteY6" fmla="*/ 16867 h 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862" h="29963">
                  <a:moveTo>
                    <a:pt x="498863" y="16867"/>
                  </a:moveTo>
                  <a:cubicBezTo>
                    <a:pt x="478424" y="12501"/>
                    <a:pt x="457787" y="6548"/>
                    <a:pt x="437745" y="0"/>
                  </a:cubicBezTo>
                  <a:lnTo>
                    <a:pt x="0" y="0"/>
                  </a:lnTo>
                  <a:lnTo>
                    <a:pt x="0" y="1389"/>
                  </a:lnTo>
                  <a:cubicBezTo>
                    <a:pt x="0" y="11708"/>
                    <a:pt x="3572" y="21034"/>
                    <a:pt x="9723" y="29963"/>
                  </a:cubicBezTo>
                  <a:lnTo>
                    <a:pt x="473463" y="29963"/>
                  </a:lnTo>
                  <a:cubicBezTo>
                    <a:pt x="482988" y="29765"/>
                    <a:pt x="491322" y="25201"/>
                    <a:pt x="498863" y="16867"/>
                  </a:cubicBezTo>
                  <a:close/>
                </a:path>
              </a:pathLst>
            </a:custGeom>
            <a:solidFill>
              <a:srgbClr val="E3996D"/>
            </a:solidFill>
            <a:ln w="198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DCB34129-74B1-4449-9C91-9FCB8D4F160F}"/>
                </a:ext>
              </a:extLst>
            </p:cNvPr>
            <p:cNvSpPr/>
            <p:nvPr/>
          </p:nvSpPr>
          <p:spPr>
            <a:xfrm>
              <a:off x="9432264" y="3364370"/>
              <a:ext cx="514606" cy="29765"/>
            </a:xfrm>
            <a:custGeom>
              <a:avLst/>
              <a:gdLst>
                <a:gd name="connsiteX0" fmla="*/ 0 w 514606"/>
                <a:gd name="connsiteY0" fmla="*/ 16470 h 29765"/>
                <a:gd name="connsiteX1" fmla="*/ 25796 w 514606"/>
                <a:gd name="connsiteY1" fmla="*/ 29765 h 29765"/>
                <a:gd name="connsiteX2" fmla="*/ 511364 w 514606"/>
                <a:gd name="connsiteY2" fmla="*/ 29765 h 29765"/>
                <a:gd name="connsiteX3" fmla="*/ 514539 w 514606"/>
                <a:gd name="connsiteY3" fmla="*/ 11509 h 29765"/>
                <a:gd name="connsiteX4" fmla="*/ 514539 w 514606"/>
                <a:gd name="connsiteY4" fmla="*/ 0 h 29765"/>
                <a:gd name="connsiteX5" fmla="*/ 59133 w 514606"/>
                <a:gd name="connsiteY5" fmla="*/ 0 h 29765"/>
                <a:gd name="connsiteX6" fmla="*/ 0 w 514606"/>
                <a:gd name="connsiteY6" fmla="*/ 16470 h 2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606" h="29765">
                  <a:moveTo>
                    <a:pt x="0" y="16470"/>
                  </a:moveTo>
                  <a:cubicBezTo>
                    <a:pt x="7540" y="25003"/>
                    <a:pt x="16470" y="29765"/>
                    <a:pt x="25796" y="29765"/>
                  </a:cubicBezTo>
                  <a:lnTo>
                    <a:pt x="511364" y="29765"/>
                  </a:lnTo>
                  <a:cubicBezTo>
                    <a:pt x="513547" y="24010"/>
                    <a:pt x="514936" y="18256"/>
                    <a:pt x="514539" y="11509"/>
                  </a:cubicBezTo>
                  <a:lnTo>
                    <a:pt x="514539" y="0"/>
                  </a:lnTo>
                  <a:lnTo>
                    <a:pt x="59133" y="0"/>
                  </a:lnTo>
                  <a:cubicBezTo>
                    <a:pt x="39687" y="6350"/>
                    <a:pt x="20042" y="12104"/>
                    <a:pt x="0" y="16470"/>
                  </a:cubicBezTo>
                  <a:close/>
                </a:path>
              </a:pathLst>
            </a:custGeom>
            <a:solidFill>
              <a:srgbClr val="E3996D"/>
            </a:solidFill>
            <a:ln w="198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4F63FEF1-D6B4-4D10-B848-027BC1866906}"/>
                </a:ext>
              </a:extLst>
            </p:cNvPr>
            <p:cNvSpPr/>
            <p:nvPr/>
          </p:nvSpPr>
          <p:spPr>
            <a:xfrm>
              <a:off x="8360721" y="3711828"/>
              <a:ext cx="501045" cy="55851"/>
            </a:xfrm>
            <a:custGeom>
              <a:avLst/>
              <a:gdLst>
                <a:gd name="connsiteX0" fmla="*/ 256178 w 501045"/>
                <a:gd name="connsiteY0" fmla="*/ 25003 h 55851"/>
                <a:gd name="connsiteX1" fmla="*/ 4961 w 501045"/>
                <a:gd name="connsiteY1" fmla="*/ 0 h 55851"/>
                <a:gd name="connsiteX2" fmla="*/ 0 w 501045"/>
                <a:gd name="connsiteY2" fmla="*/ 27185 h 55851"/>
                <a:gd name="connsiteX3" fmla="*/ 256575 w 501045"/>
                <a:gd name="connsiteY3" fmla="*/ 55165 h 55851"/>
                <a:gd name="connsiteX4" fmla="*/ 498863 w 501045"/>
                <a:gd name="connsiteY4" fmla="*/ 11509 h 55851"/>
                <a:gd name="connsiteX5" fmla="*/ 501046 w 501045"/>
                <a:gd name="connsiteY5" fmla="*/ 10120 h 55851"/>
                <a:gd name="connsiteX6" fmla="*/ 501046 w 501045"/>
                <a:gd name="connsiteY6" fmla="*/ 9326 h 55851"/>
                <a:gd name="connsiteX7" fmla="*/ 256178 w 501045"/>
                <a:gd name="connsiteY7" fmla="*/ 25003 h 5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45" h="55851">
                  <a:moveTo>
                    <a:pt x="256178" y="25003"/>
                  </a:moveTo>
                  <a:cubicBezTo>
                    <a:pt x="152794" y="25003"/>
                    <a:pt x="4961" y="0"/>
                    <a:pt x="4961" y="0"/>
                  </a:cubicBezTo>
                  <a:cubicBezTo>
                    <a:pt x="4961" y="0"/>
                    <a:pt x="2778" y="11509"/>
                    <a:pt x="0" y="27185"/>
                  </a:cubicBezTo>
                  <a:cubicBezTo>
                    <a:pt x="66872" y="48220"/>
                    <a:pt x="157358" y="58736"/>
                    <a:pt x="256575" y="55165"/>
                  </a:cubicBezTo>
                  <a:cubicBezTo>
                    <a:pt x="350037" y="51593"/>
                    <a:pt x="434769" y="35123"/>
                    <a:pt x="498863" y="11509"/>
                  </a:cubicBezTo>
                  <a:cubicBezTo>
                    <a:pt x="499656" y="11112"/>
                    <a:pt x="500252" y="10715"/>
                    <a:pt x="501046" y="10120"/>
                  </a:cubicBezTo>
                  <a:cubicBezTo>
                    <a:pt x="501046" y="9723"/>
                    <a:pt x="501046" y="9326"/>
                    <a:pt x="501046" y="9326"/>
                  </a:cubicBezTo>
                  <a:cubicBezTo>
                    <a:pt x="501046" y="9326"/>
                    <a:pt x="365317" y="25400"/>
                    <a:pt x="256178" y="25003"/>
                  </a:cubicBezTo>
                  <a:close/>
                </a:path>
              </a:pathLst>
            </a:custGeom>
            <a:solidFill>
              <a:srgbClr val="F0A173"/>
            </a:solidFill>
            <a:ln w="1982" cap="flat">
              <a:noFill/>
              <a:prstDash val="solid"/>
              <a:miter/>
            </a:ln>
          </p:spPr>
          <p:txBody>
            <a:bodyPr rtlCol="0" anchor="ctr"/>
            <a:lstStyle/>
            <a:p>
              <a:endParaRPr lang="zh-CN" altLang="en-US"/>
            </a:p>
          </p:txBody>
        </p:sp>
      </p:grpSp>
      <p:sp>
        <p:nvSpPr>
          <p:cNvPr id="134" name="椭圆 133">
            <a:extLst>
              <a:ext uri="{FF2B5EF4-FFF2-40B4-BE49-F238E27FC236}">
                <a16:creationId xmlns:a16="http://schemas.microsoft.com/office/drawing/2014/main" xmlns="" id="{3C6D2E9D-76AD-4393-A95A-3FD74C27EBB8}"/>
              </a:ext>
            </a:extLst>
          </p:cNvPr>
          <p:cNvSpPr/>
          <p:nvPr/>
        </p:nvSpPr>
        <p:spPr>
          <a:xfrm>
            <a:off x="1198495" y="2104334"/>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45</a:t>
            </a:r>
            <a:endParaRPr lang="zh-CN" altLang="en-US" sz="2000" dirty="0"/>
          </a:p>
        </p:txBody>
      </p:sp>
      <p:sp>
        <p:nvSpPr>
          <p:cNvPr id="140" name="椭圆 139">
            <a:extLst>
              <a:ext uri="{FF2B5EF4-FFF2-40B4-BE49-F238E27FC236}">
                <a16:creationId xmlns:a16="http://schemas.microsoft.com/office/drawing/2014/main" xmlns="" id="{488963C8-AC8A-4051-BE07-C36E4BC77C60}"/>
              </a:ext>
            </a:extLst>
          </p:cNvPr>
          <p:cNvSpPr/>
          <p:nvPr/>
        </p:nvSpPr>
        <p:spPr>
          <a:xfrm>
            <a:off x="1198495" y="3528325"/>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12</a:t>
            </a:r>
            <a:endParaRPr lang="zh-CN" altLang="en-US" sz="2000" dirty="0"/>
          </a:p>
        </p:txBody>
      </p:sp>
      <p:sp>
        <p:nvSpPr>
          <p:cNvPr id="141" name="椭圆 140">
            <a:extLst>
              <a:ext uri="{FF2B5EF4-FFF2-40B4-BE49-F238E27FC236}">
                <a16:creationId xmlns:a16="http://schemas.microsoft.com/office/drawing/2014/main" xmlns="" id="{7EB49658-5B8F-4C89-9402-697F9BDF2DBC}"/>
              </a:ext>
            </a:extLst>
          </p:cNvPr>
          <p:cNvSpPr/>
          <p:nvPr/>
        </p:nvSpPr>
        <p:spPr>
          <a:xfrm>
            <a:off x="1198495" y="4952316"/>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0.3</a:t>
            </a:r>
            <a:endParaRPr lang="zh-CN" altLang="en-US" sz="2000" dirty="0"/>
          </a:p>
        </p:txBody>
      </p:sp>
      <p:sp>
        <p:nvSpPr>
          <p:cNvPr id="142" name="椭圆 141">
            <a:extLst>
              <a:ext uri="{FF2B5EF4-FFF2-40B4-BE49-F238E27FC236}">
                <a16:creationId xmlns:a16="http://schemas.microsoft.com/office/drawing/2014/main" xmlns="" id="{4812DBB3-66CB-4328-8E03-36FEB8F4BAC9}"/>
              </a:ext>
            </a:extLst>
          </p:cNvPr>
          <p:cNvSpPr/>
          <p:nvPr/>
        </p:nvSpPr>
        <p:spPr>
          <a:xfrm>
            <a:off x="3832743" y="2104334"/>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5%</a:t>
            </a:r>
            <a:endParaRPr lang="zh-CN" altLang="en-US" sz="2000" dirty="0"/>
          </a:p>
        </p:txBody>
      </p:sp>
      <p:sp>
        <p:nvSpPr>
          <p:cNvPr id="143" name="椭圆 142">
            <a:extLst>
              <a:ext uri="{FF2B5EF4-FFF2-40B4-BE49-F238E27FC236}">
                <a16:creationId xmlns:a16="http://schemas.microsoft.com/office/drawing/2014/main" xmlns="" id="{BCAACE61-64EE-4C20-9140-85F6472AFEE1}"/>
              </a:ext>
            </a:extLst>
          </p:cNvPr>
          <p:cNvSpPr/>
          <p:nvPr/>
        </p:nvSpPr>
        <p:spPr>
          <a:xfrm>
            <a:off x="3832743" y="3528325"/>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a:t>
            </a:r>
            <a:endParaRPr lang="zh-CN" altLang="en-US" sz="2000" dirty="0"/>
          </a:p>
        </p:txBody>
      </p:sp>
      <p:sp>
        <p:nvSpPr>
          <p:cNvPr id="144" name="椭圆 143">
            <a:extLst>
              <a:ext uri="{FF2B5EF4-FFF2-40B4-BE49-F238E27FC236}">
                <a16:creationId xmlns:a16="http://schemas.microsoft.com/office/drawing/2014/main" xmlns="" id="{6D59C98A-3B49-40F9-8159-DC89A8975FDE}"/>
              </a:ext>
            </a:extLst>
          </p:cNvPr>
          <p:cNvSpPr/>
          <p:nvPr/>
        </p:nvSpPr>
        <p:spPr>
          <a:xfrm>
            <a:off x="3832743" y="4952316"/>
            <a:ext cx="715186" cy="715186"/>
          </a:xfrm>
          <a:prstGeom prst="ellipse">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23</a:t>
            </a:r>
            <a:endParaRPr lang="zh-CN" altLang="en-US" sz="2000" dirty="0"/>
          </a:p>
        </p:txBody>
      </p:sp>
      <p:sp>
        <p:nvSpPr>
          <p:cNvPr id="145" name="文本框 144">
            <a:extLst>
              <a:ext uri="{FF2B5EF4-FFF2-40B4-BE49-F238E27FC236}">
                <a16:creationId xmlns:a16="http://schemas.microsoft.com/office/drawing/2014/main" xmlns="" id="{A81439D2-BABB-49A7-A6BA-E5DF618660F0}"/>
              </a:ext>
            </a:extLst>
          </p:cNvPr>
          <p:cNvSpPr txBox="1"/>
          <p:nvPr/>
        </p:nvSpPr>
        <p:spPr>
          <a:xfrm>
            <a:off x="1921022" y="2082596"/>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46" name="文本框 145">
            <a:extLst>
              <a:ext uri="{FF2B5EF4-FFF2-40B4-BE49-F238E27FC236}">
                <a16:creationId xmlns:a16="http://schemas.microsoft.com/office/drawing/2014/main" xmlns="" id="{445B8ED1-ADF1-4D2D-8AB4-9A8AA0E2904F}"/>
              </a:ext>
            </a:extLst>
          </p:cNvPr>
          <p:cNvSpPr txBox="1"/>
          <p:nvPr/>
        </p:nvSpPr>
        <p:spPr>
          <a:xfrm>
            <a:off x="1934841" y="2460703"/>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
        <p:nvSpPr>
          <p:cNvPr id="147" name="文本框 146">
            <a:extLst>
              <a:ext uri="{FF2B5EF4-FFF2-40B4-BE49-F238E27FC236}">
                <a16:creationId xmlns:a16="http://schemas.microsoft.com/office/drawing/2014/main" xmlns="" id="{97D5AD62-6402-4EBE-87DD-80E73B491D96}"/>
              </a:ext>
            </a:extLst>
          </p:cNvPr>
          <p:cNvSpPr txBox="1"/>
          <p:nvPr/>
        </p:nvSpPr>
        <p:spPr>
          <a:xfrm>
            <a:off x="1921022" y="3505562"/>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48" name="文本框 147">
            <a:extLst>
              <a:ext uri="{FF2B5EF4-FFF2-40B4-BE49-F238E27FC236}">
                <a16:creationId xmlns:a16="http://schemas.microsoft.com/office/drawing/2014/main" xmlns="" id="{F149C07B-86D0-4AE9-A0FE-73071BD72B66}"/>
              </a:ext>
            </a:extLst>
          </p:cNvPr>
          <p:cNvSpPr txBox="1"/>
          <p:nvPr/>
        </p:nvSpPr>
        <p:spPr>
          <a:xfrm>
            <a:off x="1934841" y="3883669"/>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
        <p:nvSpPr>
          <p:cNvPr id="149" name="文本框 148">
            <a:extLst>
              <a:ext uri="{FF2B5EF4-FFF2-40B4-BE49-F238E27FC236}">
                <a16:creationId xmlns:a16="http://schemas.microsoft.com/office/drawing/2014/main" xmlns="" id="{369E1D15-7FCE-4867-8F1D-92DC7EE698EB}"/>
              </a:ext>
            </a:extLst>
          </p:cNvPr>
          <p:cNvSpPr txBox="1"/>
          <p:nvPr/>
        </p:nvSpPr>
        <p:spPr>
          <a:xfrm>
            <a:off x="1921022" y="4997421"/>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50" name="文本框 149">
            <a:extLst>
              <a:ext uri="{FF2B5EF4-FFF2-40B4-BE49-F238E27FC236}">
                <a16:creationId xmlns:a16="http://schemas.microsoft.com/office/drawing/2014/main" xmlns="" id="{CEE4A87E-3DFF-4809-9FD1-2D7F9A061C14}"/>
              </a:ext>
            </a:extLst>
          </p:cNvPr>
          <p:cNvSpPr txBox="1"/>
          <p:nvPr/>
        </p:nvSpPr>
        <p:spPr>
          <a:xfrm>
            <a:off x="1934841" y="5375528"/>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
        <p:nvSpPr>
          <p:cNvPr id="151" name="文本框 150">
            <a:extLst>
              <a:ext uri="{FF2B5EF4-FFF2-40B4-BE49-F238E27FC236}">
                <a16:creationId xmlns:a16="http://schemas.microsoft.com/office/drawing/2014/main" xmlns="" id="{E130D792-D67A-4AD7-BE7A-8BA6D67B8855}"/>
              </a:ext>
            </a:extLst>
          </p:cNvPr>
          <p:cNvSpPr txBox="1"/>
          <p:nvPr/>
        </p:nvSpPr>
        <p:spPr>
          <a:xfrm>
            <a:off x="4631776" y="4997421"/>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52" name="文本框 151">
            <a:extLst>
              <a:ext uri="{FF2B5EF4-FFF2-40B4-BE49-F238E27FC236}">
                <a16:creationId xmlns:a16="http://schemas.microsoft.com/office/drawing/2014/main" xmlns="" id="{92903FEB-2B5C-48E3-9F0A-B4D28AFB877A}"/>
              </a:ext>
            </a:extLst>
          </p:cNvPr>
          <p:cNvSpPr txBox="1"/>
          <p:nvPr/>
        </p:nvSpPr>
        <p:spPr>
          <a:xfrm>
            <a:off x="4645595" y="5375528"/>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
        <p:nvSpPr>
          <p:cNvPr id="153" name="文本框 152">
            <a:extLst>
              <a:ext uri="{FF2B5EF4-FFF2-40B4-BE49-F238E27FC236}">
                <a16:creationId xmlns:a16="http://schemas.microsoft.com/office/drawing/2014/main" xmlns="" id="{B7FC5B1A-3A00-447C-A4AD-BB46189320B3}"/>
              </a:ext>
            </a:extLst>
          </p:cNvPr>
          <p:cNvSpPr txBox="1"/>
          <p:nvPr/>
        </p:nvSpPr>
        <p:spPr>
          <a:xfrm>
            <a:off x="4631776" y="3505562"/>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54" name="文本框 153">
            <a:extLst>
              <a:ext uri="{FF2B5EF4-FFF2-40B4-BE49-F238E27FC236}">
                <a16:creationId xmlns:a16="http://schemas.microsoft.com/office/drawing/2014/main" xmlns="" id="{04CFA40E-9104-4A19-B51B-38752DAE5AF7}"/>
              </a:ext>
            </a:extLst>
          </p:cNvPr>
          <p:cNvSpPr txBox="1"/>
          <p:nvPr/>
        </p:nvSpPr>
        <p:spPr>
          <a:xfrm>
            <a:off x="4645595" y="3883669"/>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
        <p:nvSpPr>
          <p:cNvPr id="155" name="文本框 154">
            <a:extLst>
              <a:ext uri="{FF2B5EF4-FFF2-40B4-BE49-F238E27FC236}">
                <a16:creationId xmlns:a16="http://schemas.microsoft.com/office/drawing/2014/main" xmlns="" id="{9C2EE726-CFC2-4531-BDAD-E5ACB811F570}"/>
              </a:ext>
            </a:extLst>
          </p:cNvPr>
          <p:cNvSpPr txBox="1"/>
          <p:nvPr/>
        </p:nvSpPr>
        <p:spPr>
          <a:xfrm>
            <a:off x="4631776" y="2143822"/>
            <a:ext cx="1396477"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56" name="文本框 155">
            <a:extLst>
              <a:ext uri="{FF2B5EF4-FFF2-40B4-BE49-F238E27FC236}">
                <a16:creationId xmlns:a16="http://schemas.microsoft.com/office/drawing/2014/main" xmlns="" id="{8629B94D-3A78-4792-B5C5-1D78B3EB28A9}"/>
              </a:ext>
            </a:extLst>
          </p:cNvPr>
          <p:cNvSpPr txBox="1"/>
          <p:nvPr/>
        </p:nvSpPr>
        <p:spPr>
          <a:xfrm>
            <a:off x="4645595" y="2521929"/>
            <a:ext cx="1934188" cy="33605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在这里输入内容</a:t>
            </a:r>
          </a:p>
        </p:txBody>
      </p:sp>
    </p:spTree>
    <p:extLst>
      <p:ext uri="{BB962C8B-B14F-4D97-AF65-F5344CB8AC3E}">
        <p14:creationId xmlns:p14="http://schemas.microsoft.com/office/powerpoint/2010/main" val="8810057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0A1B347-8345-428F-B7FD-61AAABD86A67}"/>
              </a:ext>
            </a:extLst>
          </p:cNvPr>
          <p:cNvSpPr>
            <a:spLocks noGrp="1"/>
          </p:cNvSpPr>
          <p:nvPr>
            <p:ph type="body" sz="quarter" idx="10"/>
          </p:nvPr>
        </p:nvSpPr>
        <p:spPr>
          <a:xfrm>
            <a:off x="1639610" y="566121"/>
            <a:ext cx="3945811" cy="667182"/>
          </a:xfrm>
        </p:spPr>
        <p:txBody>
          <a:bodyPr/>
          <a:lstStyle/>
          <a:p>
            <a:r>
              <a:rPr lang="zh-CN" altLang="en-US" dirty="0"/>
              <a:t>项目完成情况</a:t>
            </a:r>
          </a:p>
        </p:txBody>
      </p:sp>
      <p:sp>
        <p:nvSpPr>
          <p:cNvPr id="3" name="文本占位符 2">
            <a:extLst>
              <a:ext uri="{FF2B5EF4-FFF2-40B4-BE49-F238E27FC236}">
                <a16:creationId xmlns:a16="http://schemas.microsoft.com/office/drawing/2014/main" xmlns="" id="{B0F31E64-A6C1-410C-92E5-678AE9657237}"/>
              </a:ext>
            </a:extLst>
          </p:cNvPr>
          <p:cNvSpPr>
            <a:spLocks noGrp="1"/>
          </p:cNvSpPr>
          <p:nvPr>
            <p:ph type="body" sz="quarter" idx="11"/>
          </p:nvPr>
        </p:nvSpPr>
        <p:spPr>
          <a:xfrm>
            <a:off x="1680036" y="1084078"/>
            <a:ext cx="3905385" cy="399987"/>
          </a:xfrm>
        </p:spPr>
        <p:txBody>
          <a:bodyPr/>
          <a:lstStyle/>
          <a:p>
            <a:r>
              <a:rPr lang="en-US" altLang="zh-CN" dirty="0"/>
              <a:t>Happy ending made it</a:t>
            </a:r>
            <a:endParaRPr lang="zh-CN" altLang="en-US" dirty="0"/>
          </a:p>
        </p:txBody>
      </p:sp>
      <p:sp>
        <p:nvSpPr>
          <p:cNvPr id="4" name="矩形 3">
            <a:extLst>
              <a:ext uri="{FF2B5EF4-FFF2-40B4-BE49-F238E27FC236}">
                <a16:creationId xmlns:a16="http://schemas.microsoft.com/office/drawing/2014/main" xmlns="" id="{D6D855B8-C303-4076-AED1-A1F5FE1D035D}"/>
              </a:ext>
            </a:extLst>
          </p:cNvPr>
          <p:cNvSpPr/>
          <p:nvPr/>
        </p:nvSpPr>
        <p:spPr>
          <a:xfrm>
            <a:off x="945573" y="3990292"/>
            <a:ext cx="10235045" cy="1988953"/>
          </a:xfrm>
          <a:prstGeom prst="rect">
            <a:avLst/>
          </a:prstGeom>
          <a:solidFill>
            <a:schemeClr val="bg1"/>
          </a:solidFill>
          <a:ln>
            <a:gradFill>
              <a:gsLst>
                <a:gs pos="0">
                  <a:schemeClr val="accent2">
                    <a:alpha val="70000"/>
                  </a:schemeClr>
                </a:gs>
                <a:gs pos="100000">
                  <a:schemeClr val="accent2">
                    <a:alpha val="0"/>
                  </a:schemeClr>
                </a:gs>
              </a:gsLst>
              <a:lin ang="5400000" scaled="1"/>
            </a:gradFill>
          </a:ln>
          <a:effectLst>
            <a:outerShdw blurRad="241300" dist="63500" dir="5400000" sx="97000" sy="97000" algn="ctr" rotWithShape="0">
              <a:schemeClr val="accent2">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AB171B0D-7B49-47D8-96A1-C8B60598DC3B}"/>
              </a:ext>
            </a:extLst>
          </p:cNvPr>
          <p:cNvSpPr txBox="1"/>
          <p:nvPr/>
        </p:nvSpPr>
        <p:spPr>
          <a:xfrm>
            <a:off x="1479006" y="4438846"/>
            <a:ext cx="3410372" cy="830997"/>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在这里填写你们团队完成的重大成就</a:t>
            </a:r>
          </a:p>
        </p:txBody>
      </p:sp>
      <p:sp>
        <p:nvSpPr>
          <p:cNvPr id="157" name="文本框 156">
            <a:extLst>
              <a:ext uri="{FF2B5EF4-FFF2-40B4-BE49-F238E27FC236}">
                <a16:creationId xmlns:a16="http://schemas.microsoft.com/office/drawing/2014/main" xmlns="" id="{741A206C-BBD6-41C6-ACB5-EA1ECC567D02}"/>
              </a:ext>
            </a:extLst>
          </p:cNvPr>
          <p:cNvSpPr txBox="1"/>
          <p:nvPr/>
        </p:nvSpPr>
        <p:spPr>
          <a:xfrm>
            <a:off x="1479005" y="5269843"/>
            <a:ext cx="3905385" cy="307777"/>
          </a:xfrm>
          <a:prstGeom prst="rect">
            <a:avLst/>
          </a:prstGeom>
          <a:noFill/>
        </p:spPr>
        <p:txBody>
          <a:bodyPr wrap="square" rtlCol="0">
            <a:spAutoFit/>
          </a:bodyPr>
          <a:lstStyle/>
          <a:p>
            <a:r>
              <a:rPr lang="zh-CN" altLang="en-US" sz="1400" dirty="0">
                <a:solidFill>
                  <a:schemeClr val="tx1">
                    <a:lumMod val="65000"/>
                    <a:lumOff val="35000"/>
                  </a:schemeClr>
                </a:solidFill>
                <a:latin typeface="+mn-ea"/>
                <a:cs typeface="阿里巴巴普惠体 B" panose="00020600040101010101" pitchFamily="18" charset="-122"/>
              </a:rPr>
              <a:t>在这里简单的再一次描述一下</a:t>
            </a:r>
          </a:p>
        </p:txBody>
      </p:sp>
      <p:sp>
        <p:nvSpPr>
          <p:cNvPr id="158" name="文本框 157">
            <a:extLst>
              <a:ext uri="{FF2B5EF4-FFF2-40B4-BE49-F238E27FC236}">
                <a16:creationId xmlns:a16="http://schemas.microsoft.com/office/drawing/2014/main" xmlns="" id="{502E8C3C-16BE-479D-B488-4784824E5440}"/>
              </a:ext>
            </a:extLst>
          </p:cNvPr>
          <p:cNvSpPr txBox="1"/>
          <p:nvPr/>
        </p:nvSpPr>
        <p:spPr>
          <a:xfrm>
            <a:off x="5741146" y="4366112"/>
            <a:ext cx="1551996" cy="769441"/>
          </a:xfrm>
          <a:prstGeom prst="rect">
            <a:avLst/>
          </a:prstGeom>
          <a:noFill/>
        </p:spPr>
        <p:txBody>
          <a:bodyPr wrap="square" rtlCol="0">
            <a:spAutoFit/>
          </a:bodyPr>
          <a:lstStyle/>
          <a:p>
            <a:r>
              <a:rPr lang="en-US" altLang="zh-CN" sz="4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45%</a:t>
            </a:r>
            <a:endParaRPr lang="zh-CN" altLang="en-US" sz="4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9" name="文本框 158">
            <a:extLst>
              <a:ext uri="{FF2B5EF4-FFF2-40B4-BE49-F238E27FC236}">
                <a16:creationId xmlns:a16="http://schemas.microsoft.com/office/drawing/2014/main" xmlns="" id="{6A3742C1-557E-4B2D-9C92-E75A5F5DA236}"/>
              </a:ext>
            </a:extLst>
          </p:cNvPr>
          <p:cNvSpPr txBox="1"/>
          <p:nvPr/>
        </p:nvSpPr>
        <p:spPr>
          <a:xfrm>
            <a:off x="8240884" y="4366112"/>
            <a:ext cx="1551996" cy="769441"/>
          </a:xfrm>
          <a:prstGeom prst="rect">
            <a:avLst/>
          </a:prstGeom>
          <a:noFill/>
        </p:spPr>
        <p:txBody>
          <a:bodyPr wrap="square" rtlCol="0">
            <a:spAutoFit/>
          </a:bodyPr>
          <a:lstStyle/>
          <a:p>
            <a:r>
              <a:rPr lang="en-US" altLang="zh-CN" sz="4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63%</a:t>
            </a:r>
            <a:endParaRPr lang="zh-CN" altLang="en-US" sz="4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0" name="文本框 159">
            <a:extLst>
              <a:ext uri="{FF2B5EF4-FFF2-40B4-BE49-F238E27FC236}">
                <a16:creationId xmlns:a16="http://schemas.microsoft.com/office/drawing/2014/main" xmlns="" id="{1C05F66A-7A4B-433C-8E0A-D1B8E8536F7E}"/>
              </a:ext>
            </a:extLst>
          </p:cNvPr>
          <p:cNvSpPr txBox="1"/>
          <p:nvPr/>
        </p:nvSpPr>
        <p:spPr>
          <a:xfrm>
            <a:off x="6935551" y="4678100"/>
            <a:ext cx="1209359" cy="338553"/>
          </a:xfrm>
          <a:prstGeom prst="rect">
            <a:avLst/>
          </a:prstGeom>
          <a:noFill/>
        </p:spPr>
        <p:txBody>
          <a:bodyPr wrap="square" rtlCol="0">
            <a:spAutoFit/>
          </a:bodyPr>
          <a:lstStyle/>
          <a:p>
            <a:r>
              <a:rPr lang="zh-CN" altLang="en-US" sz="16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61" name="文本框 160">
            <a:extLst>
              <a:ext uri="{FF2B5EF4-FFF2-40B4-BE49-F238E27FC236}">
                <a16:creationId xmlns:a16="http://schemas.microsoft.com/office/drawing/2014/main" xmlns="" id="{145B1C25-A024-4411-A528-77E375417EA2}"/>
              </a:ext>
            </a:extLst>
          </p:cNvPr>
          <p:cNvSpPr txBox="1"/>
          <p:nvPr/>
        </p:nvSpPr>
        <p:spPr>
          <a:xfrm>
            <a:off x="9459515" y="4678100"/>
            <a:ext cx="1154617" cy="338553"/>
          </a:xfrm>
          <a:prstGeom prst="rect">
            <a:avLst/>
          </a:prstGeom>
          <a:noFill/>
        </p:spPr>
        <p:txBody>
          <a:bodyPr wrap="square" rtlCol="0">
            <a:spAutoFit/>
          </a:bodyPr>
          <a:lstStyle/>
          <a:p>
            <a:r>
              <a:rPr lang="zh-CN" altLang="en-US" sz="16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sp>
        <p:nvSpPr>
          <p:cNvPr id="162" name="文本框 161">
            <a:extLst>
              <a:ext uri="{FF2B5EF4-FFF2-40B4-BE49-F238E27FC236}">
                <a16:creationId xmlns:a16="http://schemas.microsoft.com/office/drawing/2014/main" xmlns="" id="{4517FF77-A99F-4049-BD83-489F8B7F96C0}"/>
              </a:ext>
            </a:extLst>
          </p:cNvPr>
          <p:cNvSpPr txBox="1"/>
          <p:nvPr/>
        </p:nvSpPr>
        <p:spPr>
          <a:xfrm>
            <a:off x="5799164" y="5043221"/>
            <a:ext cx="2309234" cy="523220"/>
          </a:xfrm>
          <a:prstGeom prst="rect">
            <a:avLst/>
          </a:prstGeom>
          <a:noFill/>
        </p:spPr>
        <p:txBody>
          <a:bodyPr wrap="square" rtlCol="0">
            <a:spAutoFit/>
          </a:bodyPr>
          <a:lstStyle/>
          <a:p>
            <a:r>
              <a:rPr lang="zh-CN" altLang="en-US" sz="1400" dirty="0">
                <a:solidFill>
                  <a:schemeClr val="tx1">
                    <a:lumMod val="65000"/>
                    <a:lumOff val="35000"/>
                  </a:schemeClr>
                </a:solidFill>
                <a:latin typeface="+mn-ea"/>
                <a:cs typeface="阿里巴巴普惠体 B" panose="00020600040101010101" pitchFamily="18" charset="-122"/>
              </a:rPr>
              <a:t>在这里简单的描述一下这个数据的意义</a:t>
            </a:r>
          </a:p>
        </p:txBody>
      </p:sp>
      <p:sp>
        <p:nvSpPr>
          <p:cNvPr id="163" name="文本框 162">
            <a:extLst>
              <a:ext uri="{FF2B5EF4-FFF2-40B4-BE49-F238E27FC236}">
                <a16:creationId xmlns:a16="http://schemas.microsoft.com/office/drawing/2014/main" xmlns="" id="{D983C190-7F69-43A7-917E-AA54024E7213}"/>
              </a:ext>
            </a:extLst>
          </p:cNvPr>
          <p:cNvSpPr txBox="1"/>
          <p:nvPr/>
        </p:nvSpPr>
        <p:spPr>
          <a:xfrm>
            <a:off x="8304898" y="5043221"/>
            <a:ext cx="2309234" cy="523220"/>
          </a:xfrm>
          <a:prstGeom prst="rect">
            <a:avLst/>
          </a:prstGeom>
          <a:noFill/>
        </p:spPr>
        <p:txBody>
          <a:bodyPr wrap="square" rtlCol="0">
            <a:spAutoFit/>
          </a:bodyPr>
          <a:lstStyle/>
          <a:p>
            <a:r>
              <a:rPr lang="zh-CN" altLang="en-US" sz="1400" dirty="0">
                <a:solidFill>
                  <a:schemeClr val="tx1">
                    <a:lumMod val="65000"/>
                    <a:lumOff val="35000"/>
                  </a:schemeClr>
                </a:solidFill>
                <a:latin typeface="+mn-ea"/>
                <a:cs typeface="阿里巴巴普惠体 B" panose="00020600040101010101" pitchFamily="18" charset="-122"/>
              </a:rPr>
              <a:t>在这里简单的描述一下这个数据的意义</a:t>
            </a:r>
          </a:p>
        </p:txBody>
      </p:sp>
      <p:grpSp>
        <p:nvGrpSpPr>
          <p:cNvPr id="164" name="组合 163">
            <a:extLst>
              <a:ext uri="{FF2B5EF4-FFF2-40B4-BE49-F238E27FC236}">
                <a16:creationId xmlns:a16="http://schemas.microsoft.com/office/drawing/2014/main" xmlns="" id="{C09BABC3-1256-4471-8F1C-9CB0830529AF}"/>
              </a:ext>
            </a:extLst>
          </p:cNvPr>
          <p:cNvGrpSpPr/>
          <p:nvPr/>
        </p:nvGrpSpPr>
        <p:grpSpPr>
          <a:xfrm>
            <a:off x="1764241" y="1799761"/>
            <a:ext cx="635651" cy="635653"/>
            <a:chOff x="3915396" y="1819779"/>
            <a:chExt cx="824655" cy="824657"/>
          </a:xfrm>
        </p:grpSpPr>
        <p:sp>
          <p:nvSpPr>
            <p:cNvPr id="165" name="椭圆 164">
              <a:extLst>
                <a:ext uri="{FF2B5EF4-FFF2-40B4-BE49-F238E27FC236}">
                  <a16:creationId xmlns:a16="http://schemas.microsoft.com/office/drawing/2014/main" xmlns="" id="{DA747B13-AC24-4573-B976-FE57C2CEA01C}"/>
                </a:ext>
              </a:extLst>
            </p:cNvPr>
            <p:cNvSpPr/>
            <p:nvPr/>
          </p:nvSpPr>
          <p:spPr>
            <a:xfrm flipH="1">
              <a:off x="3915396" y="1819779"/>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6" name="Oval 51">
              <a:extLst>
                <a:ext uri="{FF2B5EF4-FFF2-40B4-BE49-F238E27FC236}">
                  <a16:creationId xmlns:a16="http://schemas.microsoft.com/office/drawing/2014/main" xmlns="" id="{E96A1592-BE8B-446A-996F-73822A6CD4BF}"/>
                </a:ext>
              </a:extLst>
            </p:cNvPr>
            <p:cNvSpPr/>
            <p:nvPr/>
          </p:nvSpPr>
          <p:spPr>
            <a:xfrm>
              <a:off x="4021469" y="2054616"/>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7" name="组合 166">
            <a:extLst>
              <a:ext uri="{FF2B5EF4-FFF2-40B4-BE49-F238E27FC236}">
                <a16:creationId xmlns:a16="http://schemas.microsoft.com/office/drawing/2014/main" xmlns="" id="{A83CE737-D271-4DF8-867D-824FEB1D68FC}"/>
              </a:ext>
            </a:extLst>
          </p:cNvPr>
          <p:cNvGrpSpPr/>
          <p:nvPr/>
        </p:nvGrpSpPr>
        <p:grpSpPr>
          <a:xfrm>
            <a:off x="4410415" y="1797730"/>
            <a:ext cx="656514" cy="656516"/>
            <a:chOff x="3833310" y="4486134"/>
            <a:chExt cx="824655" cy="824657"/>
          </a:xfrm>
        </p:grpSpPr>
        <p:sp>
          <p:nvSpPr>
            <p:cNvPr id="168" name="椭圆 167">
              <a:extLst>
                <a:ext uri="{FF2B5EF4-FFF2-40B4-BE49-F238E27FC236}">
                  <a16:creationId xmlns:a16="http://schemas.microsoft.com/office/drawing/2014/main" xmlns="" id="{CCC26F9E-FFD7-44A2-8805-56C8A8028BA6}"/>
                </a:ext>
              </a:extLst>
            </p:cNvPr>
            <p:cNvSpPr/>
            <p:nvPr/>
          </p:nvSpPr>
          <p:spPr>
            <a:xfrm flipH="1">
              <a:off x="3833310" y="4486134"/>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9" name="Oval 52">
              <a:extLst>
                <a:ext uri="{FF2B5EF4-FFF2-40B4-BE49-F238E27FC236}">
                  <a16:creationId xmlns:a16="http://schemas.microsoft.com/office/drawing/2014/main" xmlns="" id="{A85F09EF-593F-486B-9C49-100C83E1106B}"/>
                </a:ext>
              </a:extLst>
            </p:cNvPr>
            <p:cNvSpPr/>
            <p:nvPr/>
          </p:nvSpPr>
          <p:spPr>
            <a:xfrm>
              <a:off x="3994057" y="4647262"/>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0" name="组合 169">
            <a:extLst>
              <a:ext uri="{FF2B5EF4-FFF2-40B4-BE49-F238E27FC236}">
                <a16:creationId xmlns:a16="http://schemas.microsoft.com/office/drawing/2014/main" xmlns="" id="{3B3EE5B4-6B3B-447B-B6FC-5AD89D853267}"/>
              </a:ext>
            </a:extLst>
          </p:cNvPr>
          <p:cNvGrpSpPr/>
          <p:nvPr/>
        </p:nvGrpSpPr>
        <p:grpSpPr>
          <a:xfrm>
            <a:off x="7059990" y="1797728"/>
            <a:ext cx="656515" cy="656517"/>
            <a:chOff x="7493356" y="1836647"/>
            <a:chExt cx="824655" cy="824657"/>
          </a:xfrm>
        </p:grpSpPr>
        <p:sp>
          <p:nvSpPr>
            <p:cNvPr id="171" name="椭圆 170">
              <a:extLst>
                <a:ext uri="{FF2B5EF4-FFF2-40B4-BE49-F238E27FC236}">
                  <a16:creationId xmlns:a16="http://schemas.microsoft.com/office/drawing/2014/main" xmlns="" id="{8E548353-4A58-4400-9036-4D0DE6CFA755}"/>
                </a:ext>
              </a:extLst>
            </p:cNvPr>
            <p:cNvSpPr/>
            <p:nvPr/>
          </p:nvSpPr>
          <p:spPr>
            <a:xfrm flipH="1">
              <a:off x="7493356" y="1836647"/>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2" name="Oval 54">
              <a:extLst>
                <a:ext uri="{FF2B5EF4-FFF2-40B4-BE49-F238E27FC236}">
                  <a16:creationId xmlns:a16="http://schemas.microsoft.com/office/drawing/2014/main" xmlns="" id="{0AD37B7A-A13B-4BF0-ABCD-ADD7CEE5BE59}"/>
                </a:ext>
              </a:extLst>
            </p:cNvPr>
            <p:cNvSpPr/>
            <p:nvPr/>
          </p:nvSpPr>
          <p:spPr>
            <a:xfrm>
              <a:off x="7654103" y="2052421"/>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3" name="组合 172">
            <a:extLst>
              <a:ext uri="{FF2B5EF4-FFF2-40B4-BE49-F238E27FC236}">
                <a16:creationId xmlns:a16="http://schemas.microsoft.com/office/drawing/2014/main" xmlns="" id="{9BF3490C-585D-4F83-8AE6-45F5D38BE3E9}"/>
              </a:ext>
            </a:extLst>
          </p:cNvPr>
          <p:cNvGrpSpPr/>
          <p:nvPr/>
        </p:nvGrpSpPr>
        <p:grpSpPr>
          <a:xfrm>
            <a:off x="9689482" y="1778897"/>
            <a:ext cx="656515" cy="656517"/>
            <a:chOff x="7324726" y="4882137"/>
            <a:chExt cx="824655" cy="824657"/>
          </a:xfrm>
        </p:grpSpPr>
        <p:sp>
          <p:nvSpPr>
            <p:cNvPr id="174" name="椭圆 173">
              <a:extLst>
                <a:ext uri="{FF2B5EF4-FFF2-40B4-BE49-F238E27FC236}">
                  <a16:creationId xmlns:a16="http://schemas.microsoft.com/office/drawing/2014/main" xmlns="" id="{B157CC62-B987-4F8D-8E7E-D1354769E64B}"/>
                </a:ext>
              </a:extLst>
            </p:cNvPr>
            <p:cNvSpPr/>
            <p:nvPr/>
          </p:nvSpPr>
          <p:spPr>
            <a:xfrm flipH="1">
              <a:off x="7324726" y="4882137"/>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5" name="Oval 55">
              <a:extLst>
                <a:ext uri="{FF2B5EF4-FFF2-40B4-BE49-F238E27FC236}">
                  <a16:creationId xmlns:a16="http://schemas.microsoft.com/office/drawing/2014/main" xmlns="" id="{CF69C053-4644-4277-8824-734294BF81EE}"/>
                </a:ext>
              </a:extLst>
            </p:cNvPr>
            <p:cNvSpPr/>
            <p:nvPr/>
          </p:nvSpPr>
          <p:spPr>
            <a:xfrm>
              <a:off x="7485473" y="5052515"/>
              <a:ext cx="503161" cy="48390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76" name="文本框 175">
            <a:extLst>
              <a:ext uri="{FF2B5EF4-FFF2-40B4-BE49-F238E27FC236}">
                <a16:creationId xmlns:a16="http://schemas.microsoft.com/office/drawing/2014/main" xmlns="" id="{55BEE344-C337-49D7-994E-3CFC6BFADAC9}"/>
              </a:ext>
            </a:extLst>
          </p:cNvPr>
          <p:cNvSpPr txBox="1"/>
          <p:nvPr/>
        </p:nvSpPr>
        <p:spPr>
          <a:xfrm>
            <a:off x="1316585" y="2593495"/>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7" name="文本框 176">
            <a:extLst>
              <a:ext uri="{FF2B5EF4-FFF2-40B4-BE49-F238E27FC236}">
                <a16:creationId xmlns:a16="http://schemas.microsoft.com/office/drawing/2014/main" xmlns="" id="{BE716309-21A3-4844-96E6-1441ED9D1E3D}"/>
              </a:ext>
            </a:extLst>
          </p:cNvPr>
          <p:cNvSpPr txBox="1"/>
          <p:nvPr/>
        </p:nvSpPr>
        <p:spPr>
          <a:xfrm>
            <a:off x="816921" y="3072920"/>
            <a:ext cx="2496521" cy="850682"/>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a:t>
            </a:r>
          </a:p>
          <a:p>
            <a:pPr algn="ctr">
              <a:lnSpc>
                <a:spcPct val="120000"/>
              </a:lnSpc>
            </a:pPr>
            <a:endParaRPr lang="zh-CN" altLang="en-US" sz="1400" spc="100" dirty="0">
              <a:solidFill>
                <a:schemeClr val="tx1">
                  <a:lumMod val="65000"/>
                  <a:lumOff val="35000"/>
                </a:schemeClr>
              </a:solidFill>
            </a:endParaRPr>
          </a:p>
        </p:txBody>
      </p:sp>
      <p:sp>
        <p:nvSpPr>
          <p:cNvPr id="178" name="文本框 177">
            <a:extLst>
              <a:ext uri="{FF2B5EF4-FFF2-40B4-BE49-F238E27FC236}">
                <a16:creationId xmlns:a16="http://schemas.microsoft.com/office/drawing/2014/main" xmlns="" id="{092AA893-0396-4FDD-84A6-7F9CADFA2515}"/>
              </a:ext>
            </a:extLst>
          </p:cNvPr>
          <p:cNvSpPr txBox="1"/>
          <p:nvPr/>
        </p:nvSpPr>
        <p:spPr>
          <a:xfrm>
            <a:off x="3990075" y="2602469"/>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9" name="文本框 178">
            <a:extLst>
              <a:ext uri="{FF2B5EF4-FFF2-40B4-BE49-F238E27FC236}">
                <a16:creationId xmlns:a16="http://schemas.microsoft.com/office/drawing/2014/main" xmlns="" id="{91E71178-F4FB-437E-B823-2235827ADD1B}"/>
              </a:ext>
            </a:extLst>
          </p:cNvPr>
          <p:cNvSpPr txBox="1"/>
          <p:nvPr/>
        </p:nvSpPr>
        <p:spPr>
          <a:xfrm>
            <a:off x="3490412" y="3064134"/>
            <a:ext cx="2496521" cy="850682"/>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a:t>
            </a:r>
          </a:p>
          <a:p>
            <a:pPr algn="ctr">
              <a:lnSpc>
                <a:spcPct val="120000"/>
              </a:lnSpc>
            </a:pPr>
            <a:endParaRPr lang="zh-CN" altLang="en-US" sz="1400" spc="100" dirty="0">
              <a:solidFill>
                <a:schemeClr val="tx1">
                  <a:lumMod val="65000"/>
                  <a:lumOff val="35000"/>
                </a:schemeClr>
              </a:solidFill>
            </a:endParaRPr>
          </a:p>
        </p:txBody>
      </p:sp>
      <p:sp>
        <p:nvSpPr>
          <p:cNvPr id="180" name="文本框 179">
            <a:extLst>
              <a:ext uri="{FF2B5EF4-FFF2-40B4-BE49-F238E27FC236}">
                <a16:creationId xmlns:a16="http://schemas.microsoft.com/office/drawing/2014/main" xmlns="" id="{E1AE6B7B-42AB-41D5-8C45-5B7FB62E3EB8}"/>
              </a:ext>
            </a:extLst>
          </p:cNvPr>
          <p:cNvSpPr txBox="1"/>
          <p:nvPr/>
        </p:nvSpPr>
        <p:spPr>
          <a:xfrm>
            <a:off x="6663567" y="2593495"/>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81" name="文本框 180">
            <a:extLst>
              <a:ext uri="{FF2B5EF4-FFF2-40B4-BE49-F238E27FC236}">
                <a16:creationId xmlns:a16="http://schemas.microsoft.com/office/drawing/2014/main" xmlns="" id="{0CCA4432-886F-4AB6-A325-531A937993A6}"/>
              </a:ext>
            </a:extLst>
          </p:cNvPr>
          <p:cNvSpPr txBox="1"/>
          <p:nvPr/>
        </p:nvSpPr>
        <p:spPr>
          <a:xfrm>
            <a:off x="6163903" y="3072920"/>
            <a:ext cx="2496521" cy="850682"/>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a:t>
            </a:r>
          </a:p>
          <a:p>
            <a:pPr algn="ctr">
              <a:lnSpc>
                <a:spcPct val="120000"/>
              </a:lnSpc>
            </a:pPr>
            <a:endParaRPr lang="zh-CN" altLang="en-US" sz="1400" spc="100" dirty="0">
              <a:solidFill>
                <a:schemeClr val="tx1">
                  <a:lumMod val="65000"/>
                  <a:lumOff val="35000"/>
                </a:schemeClr>
              </a:solidFill>
            </a:endParaRPr>
          </a:p>
        </p:txBody>
      </p:sp>
      <p:sp>
        <p:nvSpPr>
          <p:cNvPr id="182" name="文本框 181">
            <a:extLst>
              <a:ext uri="{FF2B5EF4-FFF2-40B4-BE49-F238E27FC236}">
                <a16:creationId xmlns:a16="http://schemas.microsoft.com/office/drawing/2014/main" xmlns="" id="{568B1119-073F-438B-95E0-63036DCD3162}"/>
              </a:ext>
            </a:extLst>
          </p:cNvPr>
          <p:cNvSpPr txBox="1"/>
          <p:nvPr/>
        </p:nvSpPr>
        <p:spPr>
          <a:xfrm>
            <a:off x="9310720" y="2596389"/>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83" name="文本框 182">
            <a:extLst>
              <a:ext uri="{FF2B5EF4-FFF2-40B4-BE49-F238E27FC236}">
                <a16:creationId xmlns:a16="http://schemas.microsoft.com/office/drawing/2014/main" xmlns="" id="{FD32A25B-C84A-44F2-B490-8703297CA89C}"/>
              </a:ext>
            </a:extLst>
          </p:cNvPr>
          <p:cNvSpPr txBox="1"/>
          <p:nvPr/>
        </p:nvSpPr>
        <p:spPr>
          <a:xfrm>
            <a:off x="8811056" y="3075814"/>
            <a:ext cx="2496521" cy="850682"/>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a:t>
            </a:r>
          </a:p>
          <a:p>
            <a:pPr algn="ctr">
              <a:lnSpc>
                <a:spcPct val="120000"/>
              </a:lnSpc>
            </a:pPr>
            <a:endParaRPr lang="zh-CN" altLang="en-US" sz="1400" spc="100" dirty="0">
              <a:solidFill>
                <a:schemeClr val="tx1">
                  <a:lumMod val="65000"/>
                  <a:lumOff val="35000"/>
                </a:schemeClr>
              </a:solidFill>
            </a:endParaRPr>
          </a:p>
        </p:txBody>
      </p:sp>
      <p:cxnSp>
        <p:nvCxnSpPr>
          <p:cNvPr id="133" name="直接连接符 132">
            <a:extLst>
              <a:ext uri="{FF2B5EF4-FFF2-40B4-BE49-F238E27FC236}">
                <a16:creationId xmlns:a16="http://schemas.microsoft.com/office/drawing/2014/main" xmlns="" id="{7D38498E-67F2-47E1-8570-EDBFA23947A7}"/>
              </a:ext>
            </a:extLst>
          </p:cNvPr>
          <p:cNvCxnSpPr>
            <a:cxnSpLocks/>
          </p:cNvCxnSpPr>
          <p:nvPr/>
        </p:nvCxnSpPr>
        <p:spPr>
          <a:xfrm>
            <a:off x="3405265" y="2697404"/>
            <a:ext cx="0" cy="9531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xmlns="" id="{1C878507-E034-4BF8-9354-6A7DB07486C4}"/>
              </a:ext>
            </a:extLst>
          </p:cNvPr>
          <p:cNvCxnSpPr>
            <a:cxnSpLocks/>
          </p:cNvCxnSpPr>
          <p:nvPr/>
        </p:nvCxnSpPr>
        <p:spPr>
          <a:xfrm>
            <a:off x="6044556" y="2697404"/>
            <a:ext cx="0" cy="9531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6E6EEC6C-B142-4AD5-A485-EBB58D2DC9D5}"/>
              </a:ext>
            </a:extLst>
          </p:cNvPr>
          <p:cNvCxnSpPr>
            <a:cxnSpLocks/>
          </p:cNvCxnSpPr>
          <p:nvPr/>
        </p:nvCxnSpPr>
        <p:spPr>
          <a:xfrm>
            <a:off x="8777365" y="2697404"/>
            <a:ext cx="0" cy="9531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026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A9F34F96-4B2C-4ECC-B1AA-B830CCE9B111}"/>
              </a:ext>
            </a:extLst>
          </p:cNvPr>
          <p:cNvSpPr/>
          <p:nvPr/>
        </p:nvSpPr>
        <p:spPr>
          <a:xfrm>
            <a:off x="1309255" y="3119718"/>
            <a:ext cx="6008684" cy="2522853"/>
          </a:xfrm>
          <a:prstGeom prst="roundRect">
            <a:avLst>
              <a:gd name="adj" fmla="val 5546"/>
            </a:avLst>
          </a:pr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0" name="组合 199">
            <a:extLst>
              <a:ext uri="{FF2B5EF4-FFF2-40B4-BE49-F238E27FC236}">
                <a16:creationId xmlns:a16="http://schemas.microsoft.com/office/drawing/2014/main" xmlns="" id="{B16E73A8-ADB5-4DAB-A21C-0854FE3DD251}"/>
              </a:ext>
            </a:extLst>
          </p:cNvPr>
          <p:cNvGrpSpPr/>
          <p:nvPr/>
        </p:nvGrpSpPr>
        <p:grpSpPr>
          <a:xfrm>
            <a:off x="8226503" y="1868042"/>
            <a:ext cx="3444982" cy="4212721"/>
            <a:chOff x="6227448" y="1449682"/>
            <a:chExt cx="4024744" cy="4921687"/>
          </a:xfrm>
        </p:grpSpPr>
        <p:grpSp>
          <p:nvGrpSpPr>
            <p:cNvPr id="201" name="组合 200">
              <a:extLst>
                <a:ext uri="{FF2B5EF4-FFF2-40B4-BE49-F238E27FC236}">
                  <a16:creationId xmlns:a16="http://schemas.microsoft.com/office/drawing/2014/main" xmlns="" id="{89BA414C-290A-46CC-953D-6D58404C0516}"/>
                </a:ext>
              </a:extLst>
            </p:cNvPr>
            <p:cNvGrpSpPr/>
            <p:nvPr/>
          </p:nvGrpSpPr>
          <p:grpSpPr>
            <a:xfrm>
              <a:off x="6227448" y="1449682"/>
              <a:ext cx="4024744" cy="4921687"/>
              <a:chOff x="6702820" y="888339"/>
              <a:chExt cx="4464210" cy="5459093"/>
            </a:xfrm>
          </p:grpSpPr>
          <p:sp>
            <p:nvSpPr>
              <p:cNvPr id="328" name="矩形: 圆角 327">
                <a:extLst>
                  <a:ext uri="{FF2B5EF4-FFF2-40B4-BE49-F238E27FC236}">
                    <a16:creationId xmlns:a16="http://schemas.microsoft.com/office/drawing/2014/main" xmlns="" id="{5EB55D77-CDF8-4BF1-9169-FE953A23EE89}"/>
                  </a:ext>
                </a:extLst>
              </p:cNvPr>
              <p:cNvSpPr/>
              <p:nvPr/>
            </p:nvSpPr>
            <p:spPr>
              <a:xfrm>
                <a:off x="7909344" y="1272212"/>
                <a:ext cx="2202252" cy="4691344"/>
              </a:xfrm>
              <a:prstGeom prst="roundRect">
                <a:avLst>
                  <a:gd name="adj" fmla="val 93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9" name="图片 328" descr="图片包含 游戏机, 镜子&#10;&#10;描述已自动生成">
                <a:extLst>
                  <a:ext uri="{FF2B5EF4-FFF2-40B4-BE49-F238E27FC236}">
                    <a16:creationId xmlns:a16="http://schemas.microsoft.com/office/drawing/2014/main" xmlns="" id="{F67CC6CA-BDDE-4FA6-BE11-C178C9F15E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2820" y="888339"/>
                <a:ext cx="4464210" cy="5459093"/>
              </a:xfrm>
              <a:prstGeom prst="rect">
                <a:avLst/>
              </a:prstGeom>
            </p:spPr>
          </p:pic>
        </p:grpSp>
        <p:grpSp>
          <p:nvGrpSpPr>
            <p:cNvPr id="202" name="图形 4">
              <a:extLst>
                <a:ext uri="{FF2B5EF4-FFF2-40B4-BE49-F238E27FC236}">
                  <a16:creationId xmlns:a16="http://schemas.microsoft.com/office/drawing/2014/main" xmlns="" id="{F7644456-C748-48AA-AB47-71F97214EAD9}"/>
                </a:ext>
              </a:extLst>
            </p:cNvPr>
            <p:cNvGrpSpPr/>
            <p:nvPr/>
          </p:nvGrpSpPr>
          <p:grpSpPr>
            <a:xfrm>
              <a:off x="7387935" y="2992581"/>
              <a:ext cx="1861307" cy="2737059"/>
              <a:chOff x="7015588" y="1449716"/>
              <a:chExt cx="3174891" cy="4668689"/>
            </a:xfrm>
          </p:grpSpPr>
          <p:sp>
            <p:nvSpPr>
              <p:cNvPr id="203" name="任意多边形: 形状 202">
                <a:extLst>
                  <a:ext uri="{FF2B5EF4-FFF2-40B4-BE49-F238E27FC236}">
                    <a16:creationId xmlns:a16="http://schemas.microsoft.com/office/drawing/2014/main" xmlns="" id="{D5496F17-1FC3-4B14-B369-7D89EB8C0871}"/>
                  </a:ext>
                </a:extLst>
              </p:cNvPr>
              <p:cNvSpPr/>
              <p:nvPr/>
            </p:nvSpPr>
            <p:spPr>
              <a:xfrm>
                <a:off x="9637640" y="3299870"/>
                <a:ext cx="309563" cy="138917"/>
              </a:xfrm>
              <a:custGeom>
                <a:avLst/>
                <a:gdLst>
                  <a:gd name="connsiteX0" fmla="*/ 225424 w 309563"/>
                  <a:gd name="connsiteY0" fmla="*/ 138913 h 138917"/>
                  <a:gd name="connsiteX1" fmla="*/ 86520 w 309563"/>
                  <a:gd name="connsiteY1" fmla="*/ 138516 h 138917"/>
                  <a:gd name="connsiteX2" fmla="*/ 3 w 309563"/>
                  <a:gd name="connsiteY2" fmla="*/ 74422 h 138917"/>
                  <a:gd name="connsiteX3" fmla="*/ 3 w 309563"/>
                  <a:gd name="connsiteY3" fmla="*/ 62317 h 138917"/>
                  <a:gd name="connsiteX4" fmla="*/ 84139 w 309563"/>
                  <a:gd name="connsiteY4" fmla="*/ 9 h 138917"/>
                  <a:gd name="connsiteX5" fmla="*/ 223043 w 309563"/>
                  <a:gd name="connsiteY5" fmla="*/ 406 h 138917"/>
                  <a:gd name="connsiteX6" fmla="*/ 309560 w 309563"/>
                  <a:gd name="connsiteY6" fmla="*/ 64500 h 138917"/>
                  <a:gd name="connsiteX7" fmla="*/ 309560 w 309563"/>
                  <a:gd name="connsiteY7" fmla="*/ 76605 h 138917"/>
                  <a:gd name="connsiteX8" fmla="*/ 225424 w 309563"/>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3"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09957"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CC296918-8C0B-4952-A0ED-6591942EAC85}"/>
                  </a:ext>
                </a:extLst>
              </p:cNvPr>
              <p:cNvSpPr/>
              <p:nvPr/>
            </p:nvSpPr>
            <p:spPr>
              <a:xfrm>
                <a:off x="7226866" y="3291933"/>
                <a:ext cx="309566" cy="138917"/>
              </a:xfrm>
              <a:custGeom>
                <a:avLst/>
                <a:gdLst>
                  <a:gd name="connsiteX0" fmla="*/ 225424 w 309566"/>
                  <a:gd name="connsiteY0" fmla="*/ 138913 h 138917"/>
                  <a:gd name="connsiteX1" fmla="*/ 86520 w 309566"/>
                  <a:gd name="connsiteY1" fmla="*/ 138516 h 138917"/>
                  <a:gd name="connsiteX2" fmla="*/ 3 w 309566"/>
                  <a:gd name="connsiteY2" fmla="*/ 74422 h 138917"/>
                  <a:gd name="connsiteX3" fmla="*/ 3 w 309566"/>
                  <a:gd name="connsiteY3" fmla="*/ 62317 h 138917"/>
                  <a:gd name="connsiteX4" fmla="*/ 84139 w 309566"/>
                  <a:gd name="connsiteY4" fmla="*/ 9 h 138917"/>
                  <a:gd name="connsiteX5" fmla="*/ 223043 w 309566"/>
                  <a:gd name="connsiteY5" fmla="*/ 406 h 138917"/>
                  <a:gd name="connsiteX6" fmla="*/ 309560 w 309566"/>
                  <a:gd name="connsiteY6" fmla="*/ 64500 h 138917"/>
                  <a:gd name="connsiteX7" fmla="*/ 309560 w 309566"/>
                  <a:gd name="connsiteY7" fmla="*/ 76605 h 138917"/>
                  <a:gd name="connsiteX8" fmla="*/ 225424 w 309566"/>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6"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10155"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6C52740A-44ED-4133-A4DE-3FC7C5EAFA30}"/>
                  </a:ext>
                </a:extLst>
              </p:cNvPr>
              <p:cNvSpPr/>
              <p:nvPr/>
            </p:nvSpPr>
            <p:spPr>
              <a:xfrm>
                <a:off x="8189109" y="5402197"/>
                <a:ext cx="203129" cy="388316"/>
              </a:xfrm>
              <a:custGeom>
                <a:avLst/>
                <a:gdLst>
                  <a:gd name="connsiteX0" fmla="*/ 16635 w 203129"/>
                  <a:gd name="connsiteY0" fmla="*/ 92758 h 388316"/>
                  <a:gd name="connsiteX1" fmla="*/ 165 w 203129"/>
                  <a:gd name="connsiteY1" fmla="*/ 305281 h 388316"/>
                  <a:gd name="connsiteX2" fmla="*/ 97794 w 203129"/>
                  <a:gd name="connsiteY2" fmla="*/ 388226 h 388316"/>
                  <a:gd name="connsiteX3" fmla="*/ 186494 w 203129"/>
                  <a:gd name="connsiteY3" fmla="*/ 295558 h 388316"/>
                  <a:gd name="connsiteX4" fmla="*/ 202964 w 203129"/>
                  <a:gd name="connsiteY4" fmla="*/ 83035 h 388316"/>
                  <a:gd name="connsiteX5" fmla="*/ 105335 w 203129"/>
                  <a:gd name="connsiteY5" fmla="*/ 90 h 388316"/>
                  <a:gd name="connsiteX6" fmla="*/ 16635 w 203129"/>
                  <a:gd name="connsiteY6" fmla="*/ 92758 h 388316"/>
                  <a:gd name="connsiteX7" fmla="*/ 16635 w 203129"/>
                  <a:gd name="connsiteY7" fmla="*/ 92758 h 38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29" h="388316">
                    <a:moveTo>
                      <a:pt x="16635" y="92758"/>
                    </a:moveTo>
                    <a:cubicBezTo>
                      <a:pt x="11277" y="163599"/>
                      <a:pt x="5919" y="234440"/>
                      <a:pt x="165" y="305281"/>
                    </a:cubicBezTo>
                    <a:cubicBezTo>
                      <a:pt x="-3407" y="352508"/>
                      <a:pt x="51758" y="390409"/>
                      <a:pt x="97794" y="388226"/>
                    </a:cubicBezTo>
                    <a:cubicBezTo>
                      <a:pt x="152959" y="385647"/>
                      <a:pt x="182922" y="343182"/>
                      <a:pt x="186494" y="295558"/>
                    </a:cubicBezTo>
                    <a:cubicBezTo>
                      <a:pt x="191852" y="224717"/>
                      <a:pt x="197210" y="153876"/>
                      <a:pt x="202964" y="83035"/>
                    </a:cubicBezTo>
                    <a:cubicBezTo>
                      <a:pt x="206536" y="35808"/>
                      <a:pt x="151372" y="-2093"/>
                      <a:pt x="105335" y="90"/>
                    </a:cubicBezTo>
                    <a:cubicBezTo>
                      <a:pt x="49972" y="2669"/>
                      <a:pt x="20604" y="44936"/>
                      <a:pt x="16635" y="92758"/>
                    </a:cubicBezTo>
                    <a:lnTo>
                      <a:pt x="16635" y="92758"/>
                    </a:lnTo>
                    <a:close/>
                  </a:path>
                </a:pathLst>
              </a:custGeom>
              <a:solidFill>
                <a:srgbClr val="FCB58A"/>
              </a:solidFill>
              <a:ln w="1982"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9B7C7212-B22F-4B44-B582-64427A97DEE9}"/>
                  </a:ext>
                </a:extLst>
              </p:cNvPr>
              <p:cNvSpPr/>
              <p:nvPr/>
            </p:nvSpPr>
            <p:spPr>
              <a:xfrm>
                <a:off x="8882616" y="5403192"/>
                <a:ext cx="215271" cy="385729"/>
              </a:xfrm>
              <a:custGeom>
                <a:avLst/>
                <a:gdLst>
                  <a:gd name="connsiteX0" fmla="*/ 1573 w 215271"/>
                  <a:gd name="connsiteY0" fmla="*/ 113988 h 385729"/>
                  <a:gd name="connsiteX1" fmla="*/ 34910 w 215271"/>
                  <a:gd name="connsiteY1" fmla="*/ 324328 h 385729"/>
                  <a:gd name="connsiteX2" fmla="*/ 149009 w 215271"/>
                  <a:gd name="connsiteY2" fmla="*/ 382270 h 385729"/>
                  <a:gd name="connsiteX3" fmla="*/ 213699 w 215271"/>
                  <a:gd name="connsiteY3" fmla="*/ 271743 h 385729"/>
                  <a:gd name="connsiteX4" fmla="*/ 180362 w 215271"/>
                  <a:gd name="connsiteY4" fmla="*/ 61403 h 385729"/>
                  <a:gd name="connsiteX5" fmla="*/ 66262 w 215271"/>
                  <a:gd name="connsiteY5" fmla="*/ 3460 h 385729"/>
                  <a:gd name="connsiteX6" fmla="*/ 1573 w 215271"/>
                  <a:gd name="connsiteY6" fmla="*/ 113988 h 385729"/>
                  <a:gd name="connsiteX7" fmla="*/ 1573 w 215271"/>
                  <a:gd name="connsiteY7" fmla="*/ 113988 h 38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271" h="385729">
                    <a:moveTo>
                      <a:pt x="1573" y="113988"/>
                    </a:moveTo>
                    <a:cubicBezTo>
                      <a:pt x="12685" y="183836"/>
                      <a:pt x="23798" y="254280"/>
                      <a:pt x="34910" y="324328"/>
                    </a:cubicBezTo>
                    <a:cubicBezTo>
                      <a:pt x="42450" y="371158"/>
                      <a:pt x="104759" y="395168"/>
                      <a:pt x="149009" y="382270"/>
                    </a:cubicBezTo>
                    <a:cubicBezTo>
                      <a:pt x="201991" y="366594"/>
                      <a:pt x="221239" y="318970"/>
                      <a:pt x="213699" y="271743"/>
                    </a:cubicBezTo>
                    <a:cubicBezTo>
                      <a:pt x="202587" y="201894"/>
                      <a:pt x="191474" y="131450"/>
                      <a:pt x="180362" y="61403"/>
                    </a:cubicBezTo>
                    <a:cubicBezTo>
                      <a:pt x="172821" y="14572"/>
                      <a:pt x="110513" y="-9438"/>
                      <a:pt x="66262" y="3460"/>
                    </a:cubicBezTo>
                    <a:cubicBezTo>
                      <a:pt x="13281" y="19136"/>
                      <a:pt x="-5967" y="66760"/>
                      <a:pt x="1573" y="113988"/>
                    </a:cubicBezTo>
                    <a:lnTo>
                      <a:pt x="1573" y="113988"/>
                    </a:lnTo>
                    <a:close/>
                  </a:path>
                </a:pathLst>
              </a:custGeom>
              <a:solidFill>
                <a:srgbClr val="FCB58A"/>
              </a:solidFill>
              <a:ln w="1982" cap="flat">
                <a:noFill/>
                <a:prstDash val="solid"/>
                <a:miter/>
              </a:ln>
            </p:spPr>
            <p:txBody>
              <a:bodyPr rtlCol="0" anchor="ctr"/>
              <a:lstStyle/>
              <a:p>
                <a:endParaRPr lang="zh-CN" altLang="en-US"/>
              </a:p>
            </p:txBody>
          </p:sp>
          <p:grpSp>
            <p:nvGrpSpPr>
              <p:cNvPr id="207" name="图形 4">
                <a:extLst>
                  <a:ext uri="{FF2B5EF4-FFF2-40B4-BE49-F238E27FC236}">
                    <a16:creationId xmlns:a16="http://schemas.microsoft.com/office/drawing/2014/main" xmlns="" id="{40A77C1B-BF53-4B47-BCF1-B997CB4B4FA0}"/>
                  </a:ext>
                </a:extLst>
              </p:cNvPr>
              <p:cNvGrpSpPr/>
              <p:nvPr/>
            </p:nvGrpSpPr>
            <p:grpSpPr>
              <a:xfrm>
                <a:off x="7015588" y="3858738"/>
                <a:ext cx="948470" cy="2077137"/>
                <a:chOff x="7015588" y="3858738"/>
                <a:chExt cx="948470" cy="2077137"/>
              </a:xfrm>
            </p:grpSpPr>
            <p:grpSp>
              <p:nvGrpSpPr>
                <p:cNvPr id="320" name="图形 4">
                  <a:extLst>
                    <a:ext uri="{FF2B5EF4-FFF2-40B4-BE49-F238E27FC236}">
                      <a16:creationId xmlns:a16="http://schemas.microsoft.com/office/drawing/2014/main" xmlns="" id="{7FA2CAD7-EF36-42C9-AAB5-AAB7C3E20C51}"/>
                    </a:ext>
                  </a:extLst>
                </p:cNvPr>
                <p:cNvGrpSpPr/>
                <p:nvPr/>
              </p:nvGrpSpPr>
              <p:grpSpPr>
                <a:xfrm>
                  <a:off x="7138170" y="5338192"/>
                  <a:ext cx="635385" cy="597683"/>
                  <a:chOff x="7138170" y="5338192"/>
                  <a:chExt cx="635385" cy="597683"/>
                </a:xfrm>
              </p:grpSpPr>
              <p:sp>
                <p:nvSpPr>
                  <p:cNvPr id="324" name="任意多边形: 形状 323">
                    <a:extLst>
                      <a:ext uri="{FF2B5EF4-FFF2-40B4-BE49-F238E27FC236}">
                        <a16:creationId xmlns:a16="http://schemas.microsoft.com/office/drawing/2014/main" xmlns="" id="{D858F8E9-1D56-40AE-AB73-36504D1B4BDD}"/>
                      </a:ext>
                    </a:extLst>
                  </p:cNvPr>
                  <p:cNvSpPr/>
                  <p:nvPr/>
                </p:nvSpPr>
                <p:spPr>
                  <a:xfrm>
                    <a:off x="7138170" y="5375300"/>
                    <a:ext cx="635385" cy="560575"/>
                  </a:xfrm>
                  <a:custGeom>
                    <a:avLst/>
                    <a:gdLst>
                      <a:gd name="connsiteX0" fmla="*/ 317693 w 635385"/>
                      <a:gd name="connsiteY0" fmla="*/ 36313 h 560575"/>
                      <a:gd name="connsiteX1" fmla="*/ 0 w 635385"/>
                      <a:gd name="connsiteY1" fmla="*/ 595 h 560575"/>
                      <a:gd name="connsiteX2" fmla="*/ 25400 w 635385"/>
                      <a:gd name="connsiteY2" fmla="*/ 301223 h 560575"/>
                      <a:gd name="connsiteX3" fmla="*/ 317693 w 635385"/>
                      <a:gd name="connsiteY3" fmla="*/ 560576 h 560575"/>
                      <a:gd name="connsiteX4" fmla="*/ 317693 w 635385"/>
                      <a:gd name="connsiteY4" fmla="*/ 560576 h 560575"/>
                      <a:gd name="connsiteX5" fmla="*/ 609986 w 635385"/>
                      <a:gd name="connsiteY5" fmla="*/ 301223 h 560575"/>
                      <a:gd name="connsiteX6" fmla="*/ 635385 w 635385"/>
                      <a:gd name="connsiteY6" fmla="*/ 0 h 560575"/>
                      <a:gd name="connsiteX7" fmla="*/ 635385 w 635385"/>
                      <a:gd name="connsiteY7" fmla="*/ 0 h 560575"/>
                      <a:gd name="connsiteX8" fmla="*/ 317693 w 635385"/>
                      <a:gd name="connsiteY8" fmla="*/ 36313 h 5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385" h="560575">
                        <a:moveTo>
                          <a:pt x="317693" y="36313"/>
                        </a:moveTo>
                        <a:cubicBezTo>
                          <a:pt x="145254" y="36313"/>
                          <a:pt x="4961" y="20240"/>
                          <a:pt x="0" y="595"/>
                        </a:cubicBezTo>
                        <a:lnTo>
                          <a:pt x="25400" y="301223"/>
                        </a:lnTo>
                        <a:cubicBezTo>
                          <a:pt x="25400" y="443698"/>
                          <a:pt x="156763" y="560576"/>
                          <a:pt x="317693" y="560576"/>
                        </a:cubicBezTo>
                        <a:lnTo>
                          <a:pt x="317693" y="560576"/>
                        </a:lnTo>
                        <a:cubicBezTo>
                          <a:pt x="478623" y="560576"/>
                          <a:pt x="609986" y="443897"/>
                          <a:pt x="609986" y="301223"/>
                        </a:cubicBezTo>
                        <a:lnTo>
                          <a:pt x="635385" y="0"/>
                        </a:lnTo>
                        <a:lnTo>
                          <a:pt x="635385" y="0"/>
                        </a:lnTo>
                        <a:cubicBezTo>
                          <a:pt x="631814" y="20240"/>
                          <a:pt x="491124" y="36313"/>
                          <a:pt x="317693" y="36313"/>
                        </a:cubicBezTo>
                        <a:close/>
                      </a:path>
                    </a:pathLst>
                  </a:custGeom>
                  <a:solidFill>
                    <a:srgbClr val="DEC7B2"/>
                  </a:solidFill>
                  <a:ln w="1982"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C29F3434-9567-463D-B4EB-455E0144CDF3}"/>
                      </a:ext>
                    </a:extLst>
                  </p:cNvPr>
                  <p:cNvSpPr/>
                  <p:nvPr/>
                </p:nvSpPr>
                <p:spPr>
                  <a:xfrm>
                    <a:off x="7138170" y="5338192"/>
                    <a:ext cx="635385" cy="73420"/>
                  </a:xfrm>
                  <a:custGeom>
                    <a:avLst/>
                    <a:gdLst>
                      <a:gd name="connsiteX0" fmla="*/ 317693 w 635385"/>
                      <a:gd name="connsiteY0" fmla="*/ 73421 h 73420"/>
                      <a:gd name="connsiteX1" fmla="*/ 0 w 635385"/>
                      <a:gd name="connsiteY1" fmla="*/ 36909 h 73420"/>
                      <a:gd name="connsiteX2" fmla="*/ 0 w 635385"/>
                      <a:gd name="connsiteY2" fmla="*/ 36512 h 73420"/>
                      <a:gd name="connsiteX3" fmla="*/ 317693 w 635385"/>
                      <a:gd name="connsiteY3" fmla="*/ 0 h 73420"/>
                      <a:gd name="connsiteX4" fmla="*/ 635385 w 635385"/>
                      <a:gd name="connsiteY4" fmla="*/ 36512 h 73420"/>
                      <a:gd name="connsiteX5" fmla="*/ 635385 w 635385"/>
                      <a:gd name="connsiteY5" fmla="*/ 36909 h 73420"/>
                      <a:gd name="connsiteX6" fmla="*/ 317693 w 635385"/>
                      <a:gd name="connsiteY6" fmla="*/ 73421 h 7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85" h="73420">
                        <a:moveTo>
                          <a:pt x="317693" y="73421"/>
                        </a:moveTo>
                        <a:cubicBezTo>
                          <a:pt x="142674" y="73421"/>
                          <a:pt x="397" y="56951"/>
                          <a:pt x="0" y="36909"/>
                        </a:cubicBezTo>
                        <a:lnTo>
                          <a:pt x="0" y="36512"/>
                        </a:lnTo>
                        <a:cubicBezTo>
                          <a:pt x="1389" y="16470"/>
                          <a:pt x="143071" y="0"/>
                          <a:pt x="317693" y="0"/>
                        </a:cubicBezTo>
                        <a:cubicBezTo>
                          <a:pt x="492314" y="0"/>
                          <a:pt x="633996" y="16470"/>
                          <a:pt x="635385" y="36512"/>
                        </a:cubicBezTo>
                        <a:lnTo>
                          <a:pt x="635385" y="36909"/>
                        </a:lnTo>
                        <a:cubicBezTo>
                          <a:pt x="634393" y="56951"/>
                          <a:pt x="492711" y="73421"/>
                          <a:pt x="317693" y="73421"/>
                        </a:cubicBezTo>
                        <a:close/>
                      </a:path>
                    </a:pathLst>
                  </a:custGeom>
                  <a:solidFill>
                    <a:srgbClr val="E8D4C1"/>
                  </a:solidFill>
                  <a:ln w="1982"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479AC603-8F0D-43A7-9441-C33AAFACCFFE}"/>
                      </a:ext>
                    </a:extLst>
                  </p:cNvPr>
                  <p:cNvSpPr/>
                  <p:nvPr/>
                </p:nvSpPr>
                <p:spPr>
                  <a:xfrm>
                    <a:off x="7188175" y="5342955"/>
                    <a:ext cx="535374" cy="62308"/>
                  </a:xfrm>
                  <a:custGeom>
                    <a:avLst/>
                    <a:gdLst>
                      <a:gd name="connsiteX0" fmla="*/ 267687 w 535374"/>
                      <a:gd name="connsiteY0" fmla="*/ 62308 h 62308"/>
                      <a:gd name="connsiteX1" fmla="*/ 0 w 535374"/>
                      <a:gd name="connsiteY1" fmla="*/ 31154 h 62308"/>
                      <a:gd name="connsiteX2" fmla="*/ 0 w 535374"/>
                      <a:gd name="connsiteY2" fmla="*/ 30757 h 62308"/>
                      <a:gd name="connsiteX3" fmla="*/ 267687 w 535374"/>
                      <a:gd name="connsiteY3" fmla="*/ 0 h 62308"/>
                      <a:gd name="connsiteX4" fmla="*/ 535375 w 535374"/>
                      <a:gd name="connsiteY4" fmla="*/ 30757 h 62308"/>
                      <a:gd name="connsiteX5" fmla="*/ 535375 w 535374"/>
                      <a:gd name="connsiteY5" fmla="*/ 31154 h 62308"/>
                      <a:gd name="connsiteX6" fmla="*/ 267687 w 535374"/>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74" h="62308">
                        <a:moveTo>
                          <a:pt x="267687" y="62308"/>
                        </a:moveTo>
                        <a:cubicBezTo>
                          <a:pt x="120251" y="62308"/>
                          <a:pt x="397" y="48418"/>
                          <a:pt x="0" y="31154"/>
                        </a:cubicBezTo>
                        <a:lnTo>
                          <a:pt x="0" y="30757"/>
                        </a:lnTo>
                        <a:cubicBezTo>
                          <a:pt x="1389" y="13890"/>
                          <a:pt x="120648" y="0"/>
                          <a:pt x="267687" y="0"/>
                        </a:cubicBezTo>
                        <a:cubicBezTo>
                          <a:pt x="415124" y="0"/>
                          <a:pt x="534581" y="13890"/>
                          <a:pt x="535375" y="30757"/>
                        </a:cubicBezTo>
                        <a:lnTo>
                          <a:pt x="535375" y="31154"/>
                        </a:lnTo>
                        <a:cubicBezTo>
                          <a:pt x="534978" y="48616"/>
                          <a:pt x="415124" y="62308"/>
                          <a:pt x="267687" y="62308"/>
                        </a:cubicBezTo>
                        <a:close/>
                      </a:path>
                    </a:pathLst>
                  </a:custGeom>
                  <a:solidFill>
                    <a:srgbClr val="BA9C7E"/>
                  </a:solidFill>
                  <a:ln w="1982"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5775A307-0A3A-402D-ABF6-28E3FE35653E}"/>
                      </a:ext>
                    </a:extLst>
                  </p:cNvPr>
                  <p:cNvSpPr/>
                  <p:nvPr/>
                </p:nvSpPr>
                <p:spPr>
                  <a:xfrm>
                    <a:off x="7148885" y="5504679"/>
                    <a:ext cx="606215" cy="305875"/>
                  </a:xfrm>
                  <a:custGeom>
                    <a:avLst/>
                    <a:gdLst>
                      <a:gd name="connsiteX0" fmla="*/ 0 w 606215"/>
                      <a:gd name="connsiteY0" fmla="*/ 0 h 305875"/>
                      <a:gd name="connsiteX1" fmla="*/ 57943 w 606215"/>
                      <a:gd name="connsiteY1" fmla="*/ 25400 h 305875"/>
                      <a:gd name="connsiteX2" fmla="*/ 137316 w 606215"/>
                      <a:gd name="connsiteY2" fmla="*/ 142476 h 305875"/>
                      <a:gd name="connsiteX3" fmla="*/ 163510 w 606215"/>
                      <a:gd name="connsiteY3" fmla="*/ 80961 h 305875"/>
                      <a:gd name="connsiteX4" fmla="*/ 232565 w 606215"/>
                      <a:gd name="connsiteY4" fmla="*/ 52982 h 305875"/>
                      <a:gd name="connsiteX5" fmla="*/ 299834 w 606215"/>
                      <a:gd name="connsiteY5" fmla="*/ 129577 h 305875"/>
                      <a:gd name="connsiteX6" fmla="*/ 352815 w 606215"/>
                      <a:gd name="connsiteY6" fmla="*/ 206570 h 305875"/>
                      <a:gd name="connsiteX7" fmla="*/ 412941 w 606215"/>
                      <a:gd name="connsiteY7" fmla="*/ 197243 h 305875"/>
                      <a:gd name="connsiteX8" fmla="*/ 428022 w 606215"/>
                      <a:gd name="connsiteY8" fmla="*/ 105964 h 305875"/>
                      <a:gd name="connsiteX9" fmla="*/ 473860 w 606215"/>
                      <a:gd name="connsiteY9" fmla="*/ 44449 h 305875"/>
                      <a:gd name="connsiteX10" fmla="*/ 559385 w 606215"/>
                      <a:gd name="connsiteY10" fmla="*/ 60919 h 305875"/>
                      <a:gd name="connsiteX11" fmla="*/ 606216 w 606215"/>
                      <a:gd name="connsiteY11" fmla="*/ 86716 h 305875"/>
                      <a:gd name="connsiteX12" fmla="*/ 600858 w 606215"/>
                      <a:gd name="connsiteY12" fmla="*/ 150016 h 305875"/>
                      <a:gd name="connsiteX13" fmla="*/ 512158 w 606215"/>
                      <a:gd name="connsiteY13" fmla="*/ 108146 h 305875"/>
                      <a:gd name="connsiteX14" fmla="*/ 494299 w 606215"/>
                      <a:gd name="connsiteY14" fmla="*/ 133943 h 305875"/>
                      <a:gd name="connsiteX15" fmla="*/ 492513 w 606215"/>
                      <a:gd name="connsiteY15" fmla="*/ 178591 h 305875"/>
                      <a:gd name="connsiteX16" fmla="*/ 468502 w 606215"/>
                      <a:gd name="connsiteY16" fmla="*/ 264116 h 305875"/>
                      <a:gd name="connsiteX17" fmla="*/ 308168 w 606215"/>
                      <a:gd name="connsiteY17" fmla="*/ 280983 h 305875"/>
                      <a:gd name="connsiteX18" fmla="*/ 244074 w 606215"/>
                      <a:gd name="connsiteY18" fmla="*/ 211133 h 305875"/>
                      <a:gd name="connsiteX19" fmla="*/ 227207 w 606215"/>
                      <a:gd name="connsiteY19" fmla="*/ 183551 h 305875"/>
                      <a:gd name="connsiteX20" fmla="*/ 117671 w 606215"/>
                      <a:gd name="connsiteY20" fmla="*/ 260147 h 305875"/>
                      <a:gd name="connsiteX21" fmla="*/ 41473 w 606215"/>
                      <a:gd name="connsiteY21" fmla="*/ 183551 h 305875"/>
                      <a:gd name="connsiteX22" fmla="*/ 12104 w 606215"/>
                      <a:gd name="connsiteY22" fmla="*/ 135530 h 305875"/>
                      <a:gd name="connsiteX23" fmla="*/ 0 w 606215"/>
                      <a:gd name="connsiteY23" fmla="*/ 0 h 3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215" h="305875">
                        <a:moveTo>
                          <a:pt x="0" y="0"/>
                        </a:moveTo>
                        <a:cubicBezTo>
                          <a:pt x="20439" y="397"/>
                          <a:pt x="40481" y="8533"/>
                          <a:pt x="57943" y="25400"/>
                        </a:cubicBezTo>
                        <a:cubicBezTo>
                          <a:pt x="90486" y="56950"/>
                          <a:pt x="110925" y="105567"/>
                          <a:pt x="137316" y="142476"/>
                        </a:cubicBezTo>
                        <a:cubicBezTo>
                          <a:pt x="147040" y="122434"/>
                          <a:pt x="155969" y="101995"/>
                          <a:pt x="163510" y="80961"/>
                        </a:cubicBezTo>
                        <a:cubicBezTo>
                          <a:pt x="172836" y="55958"/>
                          <a:pt x="206371" y="32940"/>
                          <a:pt x="232565" y="52982"/>
                        </a:cubicBezTo>
                        <a:cubicBezTo>
                          <a:pt x="260544" y="74809"/>
                          <a:pt x="281578" y="99217"/>
                          <a:pt x="299834" y="129577"/>
                        </a:cubicBezTo>
                        <a:cubicBezTo>
                          <a:pt x="315510" y="155771"/>
                          <a:pt x="328408" y="187123"/>
                          <a:pt x="352815" y="206570"/>
                        </a:cubicBezTo>
                        <a:cubicBezTo>
                          <a:pt x="376429" y="225818"/>
                          <a:pt x="403218" y="230977"/>
                          <a:pt x="412941" y="197243"/>
                        </a:cubicBezTo>
                        <a:cubicBezTo>
                          <a:pt x="421474" y="167478"/>
                          <a:pt x="418299" y="135729"/>
                          <a:pt x="428022" y="105964"/>
                        </a:cubicBezTo>
                        <a:cubicBezTo>
                          <a:pt x="435959" y="80961"/>
                          <a:pt x="448461" y="55561"/>
                          <a:pt x="473860" y="44449"/>
                        </a:cubicBezTo>
                        <a:cubicBezTo>
                          <a:pt x="503625" y="31551"/>
                          <a:pt x="532597" y="47624"/>
                          <a:pt x="559385" y="60919"/>
                        </a:cubicBezTo>
                        <a:cubicBezTo>
                          <a:pt x="575458" y="68856"/>
                          <a:pt x="590936" y="77389"/>
                          <a:pt x="606216" y="86716"/>
                        </a:cubicBezTo>
                        <a:lnTo>
                          <a:pt x="600858" y="150016"/>
                        </a:lnTo>
                        <a:cubicBezTo>
                          <a:pt x="573672" y="133149"/>
                          <a:pt x="540335" y="112115"/>
                          <a:pt x="512158" y="108146"/>
                        </a:cubicBezTo>
                        <a:cubicBezTo>
                          <a:pt x="494299" y="105567"/>
                          <a:pt x="495688" y="117473"/>
                          <a:pt x="494299" y="133943"/>
                        </a:cubicBezTo>
                        <a:cubicBezTo>
                          <a:pt x="493505" y="148627"/>
                          <a:pt x="493505" y="163708"/>
                          <a:pt x="492513" y="178591"/>
                        </a:cubicBezTo>
                        <a:cubicBezTo>
                          <a:pt x="490727" y="208951"/>
                          <a:pt x="486361" y="239113"/>
                          <a:pt x="468502" y="264116"/>
                        </a:cubicBezTo>
                        <a:cubicBezTo>
                          <a:pt x="430205" y="318090"/>
                          <a:pt x="358372" y="315311"/>
                          <a:pt x="308168" y="280983"/>
                        </a:cubicBezTo>
                        <a:cubicBezTo>
                          <a:pt x="280982" y="262726"/>
                          <a:pt x="261337" y="238716"/>
                          <a:pt x="244074" y="211133"/>
                        </a:cubicBezTo>
                        <a:cubicBezTo>
                          <a:pt x="238319" y="202204"/>
                          <a:pt x="232961" y="192878"/>
                          <a:pt x="227207" y="183551"/>
                        </a:cubicBezTo>
                        <a:cubicBezTo>
                          <a:pt x="205379" y="233953"/>
                          <a:pt x="172439" y="279395"/>
                          <a:pt x="117671" y="260147"/>
                        </a:cubicBezTo>
                        <a:cubicBezTo>
                          <a:pt x="83739" y="248042"/>
                          <a:pt x="61515" y="211133"/>
                          <a:pt x="41473" y="183551"/>
                        </a:cubicBezTo>
                        <a:cubicBezTo>
                          <a:pt x="35321" y="175019"/>
                          <a:pt x="23614" y="154183"/>
                          <a:pt x="12104" y="135530"/>
                        </a:cubicBezTo>
                        <a:lnTo>
                          <a:pt x="0" y="0"/>
                        </a:lnTo>
                        <a:close/>
                      </a:path>
                    </a:pathLst>
                  </a:custGeom>
                  <a:solidFill>
                    <a:srgbClr val="EBDBCD"/>
                  </a:solidFill>
                  <a:ln w="1982" cap="flat">
                    <a:noFill/>
                    <a:prstDash val="solid"/>
                    <a:miter/>
                  </a:ln>
                </p:spPr>
                <p:txBody>
                  <a:bodyPr rtlCol="0" anchor="ctr"/>
                  <a:lstStyle/>
                  <a:p>
                    <a:endParaRPr lang="zh-CN" altLang="en-US"/>
                  </a:p>
                </p:txBody>
              </p:sp>
            </p:grpSp>
            <p:sp>
              <p:nvSpPr>
                <p:cNvPr id="321" name="任意多边形: 形状 320">
                  <a:extLst>
                    <a:ext uri="{FF2B5EF4-FFF2-40B4-BE49-F238E27FC236}">
                      <a16:creationId xmlns:a16="http://schemas.microsoft.com/office/drawing/2014/main" xmlns="" id="{950A1C18-D76E-47BF-8EE9-17147781B5A1}"/>
                    </a:ext>
                  </a:extLst>
                </p:cNvPr>
                <p:cNvSpPr/>
                <p:nvPr/>
              </p:nvSpPr>
              <p:spPr>
                <a:xfrm>
                  <a:off x="7015588" y="4360252"/>
                  <a:ext cx="443841" cy="1024264"/>
                </a:xfrm>
                <a:custGeom>
                  <a:avLst/>
                  <a:gdLst>
                    <a:gd name="connsiteX0" fmla="*/ 9077 w 443841"/>
                    <a:gd name="connsiteY0" fmla="*/ 23473 h 1024264"/>
                    <a:gd name="connsiteX1" fmla="*/ 63845 w 443841"/>
                    <a:gd name="connsiteY1" fmla="*/ 8789 h 1024264"/>
                    <a:gd name="connsiteX2" fmla="*/ 134289 w 443841"/>
                    <a:gd name="connsiteY2" fmla="*/ 115348 h 1024264"/>
                    <a:gd name="connsiteX3" fmla="*/ 205924 w 443841"/>
                    <a:gd name="connsiteY3" fmla="*/ 229051 h 1024264"/>
                    <a:gd name="connsiteX4" fmla="*/ 367647 w 443841"/>
                    <a:gd name="connsiteY4" fmla="*/ 452289 h 1024264"/>
                    <a:gd name="connsiteX5" fmla="*/ 412295 w 443841"/>
                    <a:gd name="connsiteY5" fmla="*/ 975758 h 1024264"/>
                    <a:gd name="connsiteX6" fmla="*/ 403762 w 443841"/>
                    <a:gd name="connsiteY6" fmla="*/ 1001554 h 1024264"/>
                    <a:gd name="connsiteX7" fmla="*/ 327167 w 443841"/>
                    <a:gd name="connsiteY7" fmla="*/ 971194 h 1024264"/>
                    <a:gd name="connsiteX8" fmla="*/ 292838 w 443841"/>
                    <a:gd name="connsiteY8" fmla="*/ 832290 h 1024264"/>
                    <a:gd name="connsiteX9" fmla="*/ 152942 w 443841"/>
                    <a:gd name="connsiteY9" fmla="*/ 577104 h 1024264"/>
                    <a:gd name="connsiteX10" fmla="*/ 42414 w 443841"/>
                    <a:gd name="connsiteY10" fmla="*/ 304853 h 1024264"/>
                    <a:gd name="connsiteX11" fmla="*/ 9077 w 443841"/>
                    <a:gd name="connsiteY11" fmla="*/ 23473 h 102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841" h="1024264">
                      <a:moveTo>
                        <a:pt x="9077" y="23473"/>
                      </a:moveTo>
                      <a:cubicBezTo>
                        <a:pt x="15824" y="-2323"/>
                        <a:pt x="45986" y="-6292"/>
                        <a:pt x="63845" y="8789"/>
                      </a:cubicBezTo>
                      <a:cubicBezTo>
                        <a:pt x="97777" y="37364"/>
                        <a:pt x="115438" y="76455"/>
                        <a:pt x="134289" y="115348"/>
                      </a:cubicBezTo>
                      <a:cubicBezTo>
                        <a:pt x="153934" y="156424"/>
                        <a:pt x="177944" y="193730"/>
                        <a:pt x="205924" y="229051"/>
                      </a:cubicBezTo>
                      <a:cubicBezTo>
                        <a:pt x="262874" y="301678"/>
                        <a:pt x="326174" y="368947"/>
                        <a:pt x="367647" y="452289"/>
                      </a:cubicBezTo>
                      <a:cubicBezTo>
                        <a:pt x="448211" y="613616"/>
                        <a:pt x="467856" y="803319"/>
                        <a:pt x="412295" y="975758"/>
                      </a:cubicBezTo>
                      <a:cubicBezTo>
                        <a:pt x="410509" y="981115"/>
                        <a:pt x="421224" y="953930"/>
                        <a:pt x="403762" y="1001554"/>
                      </a:cubicBezTo>
                      <a:cubicBezTo>
                        <a:pt x="388086" y="1044813"/>
                        <a:pt x="326770" y="1021596"/>
                        <a:pt x="327167" y="971194"/>
                      </a:cubicBezTo>
                      <a:cubicBezTo>
                        <a:pt x="327563" y="921784"/>
                        <a:pt x="314665" y="875945"/>
                        <a:pt x="292838" y="832290"/>
                      </a:cubicBezTo>
                      <a:cubicBezTo>
                        <a:pt x="249579" y="745376"/>
                        <a:pt x="195208" y="664415"/>
                        <a:pt x="152942" y="577104"/>
                      </a:cubicBezTo>
                      <a:cubicBezTo>
                        <a:pt x="110080" y="488801"/>
                        <a:pt x="72774" y="397918"/>
                        <a:pt x="42414" y="304853"/>
                      </a:cubicBezTo>
                      <a:cubicBezTo>
                        <a:pt x="13046" y="214168"/>
                        <a:pt x="-14933" y="118325"/>
                        <a:pt x="9077" y="23473"/>
                      </a:cubicBezTo>
                      <a:close/>
                    </a:path>
                  </a:pathLst>
                </a:custGeom>
                <a:solidFill>
                  <a:srgbClr val="4C7378"/>
                </a:solidFill>
                <a:ln w="1982"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4A6178CE-25D0-4D15-874A-7EDB6FE79605}"/>
                    </a:ext>
                  </a:extLst>
                </p:cNvPr>
                <p:cNvSpPr/>
                <p:nvPr/>
              </p:nvSpPr>
              <p:spPr>
                <a:xfrm>
                  <a:off x="7261120" y="3858738"/>
                  <a:ext cx="325697" cy="1530312"/>
                </a:xfrm>
                <a:custGeom>
                  <a:avLst/>
                  <a:gdLst>
                    <a:gd name="connsiteX0" fmla="*/ 160016 w 325697"/>
                    <a:gd name="connsiteY0" fmla="*/ 19377 h 1530312"/>
                    <a:gd name="connsiteX1" fmla="*/ 233040 w 325697"/>
                    <a:gd name="connsiteY1" fmla="*/ 50135 h 1530312"/>
                    <a:gd name="connsiteX2" fmla="*/ 245541 w 325697"/>
                    <a:gd name="connsiteY2" fmla="*/ 440057 h 1530312"/>
                    <a:gd name="connsiteX3" fmla="*/ 312810 w 325697"/>
                    <a:gd name="connsiteY3" fmla="*/ 830774 h 1530312"/>
                    <a:gd name="connsiteX4" fmla="*/ 184424 w 325697"/>
                    <a:gd name="connsiteY4" fmla="*/ 1520927 h 1530312"/>
                    <a:gd name="connsiteX5" fmla="*/ 148309 w 325697"/>
                    <a:gd name="connsiteY5" fmla="*/ 1499496 h 1530312"/>
                    <a:gd name="connsiteX6" fmla="*/ 109614 w 325697"/>
                    <a:gd name="connsiteY6" fmla="*/ 1232205 h 1530312"/>
                    <a:gd name="connsiteX7" fmla="*/ 61593 w 325697"/>
                    <a:gd name="connsiteY7" fmla="*/ 1051829 h 1530312"/>
                    <a:gd name="connsiteX8" fmla="*/ 1864 w 325697"/>
                    <a:gd name="connsiteY8" fmla="*/ 691870 h 1530312"/>
                    <a:gd name="connsiteX9" fmla="*/ 160016 w 325697"/>
                    <a:gd name="connsiteY9" fmla="*/ 19377 h 15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697" h="1530312">
                      <a:moveTo>
                        <a:pt x="160016" y="19377"/>
                      </a:moveTo>
                      <a:cubicBezTo>
                        <a:pt x="181844" y="-20309"/>
                        <a:pt x="245541" y="6479"/>
                        <a:pt x="233040" y="50135"/>
                      </a:cubicBezTo>
                      <a:cubicBezTo>
                        <a:pt x="195536" y="177529"/>
                        <a:pt x="222324" y="312464"/>
                        <a:pt x="245541" y="440057"/>
                      </a:cubicBezTo>
                      <a:cubicBezTo>
                        <a:pt x="269155" y="570230"/>
                        <a:pt x="296737" y="699410"/>
                        <a:pt x="312810" y="830774"/>
                      </a:cubicBezTo>
                      <a:cubicBezTo>
                        <a:pt x="341385" y="1063735"/>
                        <a:pt x="332058" y="1325668"/>
                        <a:pt x="184424" y="1520927"/>
                      </a:cubicBezTo>
                      <a:cubicBezTo>
                        <a:pt x="168350" y="1541961"/>
                        <a:pt x="135013" y="1524499"/>
                        <a:pt x="148309" y="1499496"/>
                      </a:cubicBezTo>
                      <a:cubicBezTo>
                        <a:pt x="162993" y="1471914"/>
                        <a:pt x="126084" y="1290148"/>
                        <a:pt x="109614" y="1232205"/>
                      </a:cubicBezTo>
                      <a:cubicBezTo>
                        <a:pt x="93144" y="1172080"/>
                        <a:pt x="76277" y="1112351"/>
                        <a:pt x="61593" y="1051829"/>
                      </a:cubicBezTo>
                      <a:cubicBezTo>
                        <a:pt x="32225" y="933761"/>
                        <a:pt x="8214" y="813510"/>
                        <a:pt x="1864" y="691870"/>
                      </a:cubicBezTo>
                      <a:cubicBezTo>
                        <a:pt x="-11431" y="455138"/>
                        <a:pt x="46909" y="226145"/>
                        <a:pt x="160016" y="19377"/>
                      </a:cubicBezTo>
                      <a:close/>
                    </a:path>
                  </a:pathLst>
                </a:custGeom>
                <a:solidFill>
                  <a:srgbClr val="57848A"/>
                </a:solidFill>
                <a:ln w="1982"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4DA1A1DF-E28B-415C-9BDF-1C485637875E}"/>
                    </a:ext>
                  </a:extLst>
                </p:cNvPr>
                <p:cNvSpPr/>
                <p:nvPr/>
              </p:nvSpPr>
              <p:spPr>
                <a:xfrm>
                  <a:off x="7459535" y="4369880"/>
                  <a:ext cx="504523" cy="1019203"/>
                </a:xfrm>
                <a:custGeom>
                  <a:avLst/>
                  <a:gdLst>
                    <a:gd name="connsiteX0" fmla="*/ 32045 w 504523"/>
                    <a:gd name="connsiteY0" fmla="*/ 804208 h 1019203"/>
                    <a:gd name="connsiteX1" fmla="*/ 53476 w 504523"/>
                    <a:gd name="connsiteY1" fmla="*/ 561920 h 1019203"/>
                    <a:gd name="connsiteX2" fmla="*/ 128682 w 504523"/>
                    <a:gd name="connsiteY2" fmla="*/ 335110 h 1019203"/>
                    <a:gd name="connsiteX3" fmla="*/ 277111 w 504523"/>
                    <a:gd name="connsiteY3" fmla="*/ 178347 h 1019203"/>
                    <a:gd name="connsiteX4" fmla="*/ 424151 w 504523"/>
                    <a:gd name="connsiteY4" fmla="*/ 28728 h 1019203"/>
                    <a:gd name="connsiteX5" fmla="*/ 504318 w 504523"/>
                    <a:gd name="connsiteY5" fmla="*/ 39443 h 1019203"/>
                    <a:gd name="connsiteX6" fmla="*/ 406688 w 504523"/>
                    <a:gd name="connsiteY6" fmla="*/ 303559 h 1019203"/>
                    <a:gd name="connsiteX7" fmla="*/ 287826 w 504523"/>
                    <a:gd name="connsiteY7" fmla="*/ 575810 h 1019203"/>
                    <a:gd name="connsiteX8" fmla="*/ 15178 w 504523"/>
                    <a:gd name="connsiteY8" fmla="*/ 1018715 h 1019203"/>
                    <a:gd name="connsiteX9" fmla="*/ 32045 w 504523"/>
                    <a:gd name="connsiteY9" fmla="*/ 804208 h 101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523" h="1019203">
                      <a:moveTo>
                        <a:pt x="32045" y="804208"/>
                      </a:moveTo>
                      <a:cubicBezTo>
                        <a:pt x="49507" y="724834"/>
                        <a:pt x="36411" y="640698"/>
                        <a:pt x="53476" y="561920"/>
                      </a:cubicBezTo>
                      <a:cubicBezTo>
                        <a:pt x="69946" y="484332"/>
                        <a:pt x="92766" y="405951"/>
                        <a:pt x="128682" y="335110"/>
                      </a:cubicBezTo>
                      <a:cubicBezTo>
                        <a:pt x="163012" y="267841"/>
                        <a:pt x="215597" y="220217"/>
                        <a:pt x="277111" y="178347"/>
                      </a:cubicBezTo>
                      <a:cubicBezTo>
                        <a:pt x="335054" y="139057"/>
                        <a:pt x="403712" y="100362"/>
                        <a:pt x="424151" y="28728"/>
                      </a:cubicBezTo>
                      <a:cubicBezTo>
                        <a:pt x="436255" y="-14134"/>
                        <a:pt x="508882" y="-7784"/>
                        <a:pt x="504318" y="39443"/>
                      </a:cubicBezTo>
                      <a:cubicBezTo>
                        <a:pt x="494595" y="135684"/>
                        <a:pt x="453916" y="220415"/>
                        <a:pt x="406688" y="303559"/>
                      </a:cubicBezTo>
                      <a:cubicBezTo>
                        <a:pt x="356286" y="391862"/>
                        <a:pt x="312234" y="476395"/>
                        <a:pt x="287826" y="575810"/>
                      </a:cubicBezTo>
                      <a:cubicBezTo>
                        <a:pt x="245560" y="746066"/>
                        <a:pt x="209048" y="966526"/>
                        <a:pt x="15178" y="1018715"/>
                      </a:cubicBezTo>
                      <a:cubicBezTo>
                        <a:pt x="-8634" y="1024866"/>
                        <a:pt x="-5459" y="974067"/>
                        <a:pt x="32045" y="804208"/>
                      </a:cubicBezTo>
                      <a:close/>
                    </a:path>
                  </a:pathLst>
                </a:custGeom>
                <a:solidFill>
                  <a:srgbClr val="689399"/>
                </a:solidFill>
                <a:ln w="1982" cap="flat">
                  <a:noFill/>
                  <a:prstDash val="solid"/>
                  <a:miter/>
                </a:ln>
              </p:spPr>
              <p:txBody>
                <a:bodyPr rtlCol="0" anchor="ctr"/>
                <a:lstStyle/>
                <a:p>
                  <a:endParaRPr lang="zh-CN" altLang="en-US"/>
                </a:p>
              </p:txBody>
            </p:sp>
          </p:grpSp>
          <p:sp>
            <p:nvSpPr>
              <p:cNvPr id="208" name="任意多边形: 形状 207">
                <a:extLst>
                  <a:ext uri="{FF2B5EF4-FFF2-40B4-BE49-F238E27FC236}">
                    <a16:creationId xmlns:a16="http://schemas.microsoft.com/office/drawing/2014/main" xmlns="" id="{D9E5499C-C9C5-499D-A6E5-DCFEE3198557}"/>
                  </a:ext>
                </a:extLst>
              </p:cNvPr>
              <p:cNvSpPr/>
              <p:nvPr/>
            </p:nvSpPr>
            <p:spPr>
              <a:xfrm>
                <a:off x="7408965" y="3262498"/>
                <a:ext cx="877659" cy="298094"/>
              </a:xfrm>
              <a:custGeom>
                <a:avLst/>
                <a:gdLst>
                  <a:gd name="connsiteX0" fmla="*/ 41143 w 877659"/>
                  <a:gd name="connsiteY0" fmla="*/ 187397 h 298094"/>
                  <a:gd name="connsiteX1" fmla="*/ 485238 w 877659"/>
                  <a:gd name="connsiteY1" fmla="*/ 297925 h 298094"/>
                  <a:gd name="connsiteX2" fmla="*/ 864842 w 877659"/>
                  <a:gd name="connsiteY2" fmla="*/ 120525 h 298094"/>
                  <a:gd name="connsiteX3" fmla="*/ 724152 w 877659"/>
                  <a:gd name="connsiteY3" fmla="*/ 38175 h 298094"/>
                  <a:gd name="connsiteX4" fmla="*/ 456465 w 877659"/>
                  <a:gd name="connsiteY4" fmla="*/ 134812 h 298094"/>
                  <a:gd name="connsiteX5" fmla="*/ 123691 w 877659"/>
                  <a:gd name="connsiteY5" fmla="*/ 46509 h 298094"/>
                  <a:gd name="connsiteX6" fmla="*/ 41143 w 877659"/>
                  <a:gd name="connsiteY6" fmla="*/ 187397 h 298094"/>
                  <a:gd name="connsiteX7" fmla="*/ 41143 w 877659"/>
                  <a:gd name="connsiteY7" fmla="*/ 187397 h 2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59" h="298094">
                    <a:moveTo>
                      <a:pt x="41143" y="187397"/>
                    </a:moveTo>
                    <a:cubicBezTo>
                      <a:pt x="182428" y="259627"/>
                      <a:pt x="325300" y="301100"/>
                      <a:pt x="485238" y="297925"/>
                    </a:cubicBezTo>
                    <a:cubicBezTo>
                      <a:pt x="634857" y="294750"/>
                      <a:pt x="780706" y="254666"/>
                      <a:pt x="864842" y="120525"/>
                    </a:cubicBezTo>
                    <a:cubicBezTo>
                      <a:pt x="920602" y="31428"/>
                      <a:pt x="779714" y="-50525"/>
                      <a:pt x="724152" y="38175"/>
                    </a:cubicBezTo>
                    <a:cubicBezTo>
                      <a:pt x="667202" y="129058"/>
                      <a:pt x="553499" y="135804"/>
                      <a:pt x="456465" y="134812"/>
                    </a:cubicBezTo>
                    <a:cubicBezTo>
                      <a:pt x="336214" y="134018"/>
                      <a:pt x="229655" y="100880"/>
                      <a:pt x="123691" y="46509"/>
                    </a:cubicBezTo>
                    <a:cubicBezTo>
                      <a:pt x="30428" y="-917"/>
                      <a:pt x="-52518" y="139773"/>
                      <a:pt x="41143" y="187397"/>
                    </a:cubicBezTo>
                    <a:lnTo>
                      <a:pt x="41143" y="187397"/>
                    </a:lnTo>
                    <a:close/>
                  </a:path>
                </a:pathLst>
              </a:custGeom>
              <a:solidFill>
                <a:srgbClr val="FCB58A"/>
              </a:solidFill>
              <a:ln w="1982"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32927C91-2771-446B-B936-14A5824B1DB6}"/>
                  </a:ext>
                </a:extLst>
              </p:cNvPr>
              <p:cNvSpPr/>
              <p:nvPr/>
            </p:nvSpPr>
            <p:spPr>
              <a:xfrm>
                <a:off x="8884629" y="3254904"/>
                <a:ext cx="862382" cy="305887"/>
              </a:xfrm>
              <a:custGeom>
                <a:avLst/>
                <a:gdLst>
                  <a:gd name="connsiteX0" fmla="*/ 739124 w 862382"/>
                  <a:gd name="connsiteY0" fmla="*/ 54302 h 305887"/>
                  <a:gd name="connsiteX1" fmla="*/ 406350 w 862382"/>
                  <a:gd name="connsiteY1" fmla="*/ 142605 h 305887"/>
                  <a:gd name="connsiteX2" fmla="*/ 153347 w 862382"/>
                  <a:gd name="connsiteY2" fmla="*/ 38427 h 305887"/>
                  <a:gd name="connsiteX3" fmla="*/ 12657 w 862382"/>
                  <a:gd name="connsiteY3" fmla="*/ 120777 h 305887"/>
                  <a:gd name="connsiteX4" fmla="*/ 159300 w 862382"/>
                  <a:gd name="connsiteY4" fmla="*/ 261070 h 305887"/>
                  <a:gd name="connsiteX5" fmla="*/ 377180 w 862382"/>
                  <a:gd name="connsiteY5" fmla="*/ 305718 h 305887"/>
                  <a:gd name="connsiteX6" fmla="*/ 821276 w 862382"/>
                  <a:gd name="connsiteY6" fmla="*/ 195190 h 305887"/>
                  <a:gd name="connsiteX7" fmla="*/ 739124 w 862382"/>
                  <a:gd name="connsiteY7" fmla="*/ 54302 h 305887"/>
                  <a:gd name="connsiteX8" fmla="*/ 739124 w 862382"/>
                  <a:gd name="connsiteY8" fmla="*/ 54302 h 30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382" h="305887">
                    <a:moveTo>
                      <a:pt x="739124" y="54302"/>
                    </a:moveTo>
                    <a:cubicBezTo>
                      <a:pt x="632565" y="108673"/>
                      <a:pt x="526601" y="141613"/>
                      <a:pt x="406350" y="142605"/>
                    </a:cubicBezTo>
                    <a:cubicBezTo>
                      <a:pt x="303958" y="143399"/>
                      <a:pt x="211290" y="131889"/>
                      <a:pt x="153347" y="38427"/>
                    </a:cubicBezTo>
                    <a:cubicBezTo>
                      <a:pt x="98182" y="-50670"/>
                      <a:pt x="-42706" y="31283"/>
                      <a:pt x="12657" y="120777"/>
                    </a:cubicBezTo>
                    <a:cubicBezTo>
                      <a:pt x="48772" y="179117"/>
                      <a:pt x="97786" y="230313"/>
                      <a:pt x="159300" y="261070"/>
                    </a:cubicBezTo>
                    <a:cubicBezTo>
                      <a:pt x="228355" y="295796"/>
                      <a:pt x="300982" y="303932"/>
                      <a:pt x="377180" y="305718"/>
                    </a:cubicBezTo>
                    <a:cubicBezTo>
                      <a:pt x="537118" y="308893"/>
                      <a:pt x="680189" y="267420"/>
                      <a:pt x="821276" y="195190"/>
                    </a:cubicBezTo>
                    <a:cubicBezTo>
                      <a:pt x="914738" y="147367"/>
                      <a:pt x="832189" y="6678"/>
                      <a:pt x="739124" y="54302"/>
                    </a:cubicBezTo>
                    <a:lnTo>
                      <a:pt x="739124" y="54302"/>
                    </a:lnTo>
                    <a:close/>
                  </a:path>
                </a:pathLst>
              </a:custGeom>
              <a:solidFill>
                <a:srgbClr val="FCB58A"/>
              </a:solidFill>
              <a:ln w="1982"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40407510-870B-4887-83F9-C96C94620DF1}"/>
                  </a:ext>
                </a:extLst>
              </p:cNvPr>
              <p:cNvSpPr/>
              <p:nvPr/>
            </p:nvSpPr>
            <p:spPr>
              <a:xfrm>
                <a:off x="9818019" y="3972570"/>
                <a:ext cx="299436" cy="303405"/>
              </a:xfrm>
              <a:custGeom>
                <a:avLst/>
                <a:gdLst>
                  <a:gd name="connsiteX0" fmla="*/ 299437 w 299436"/>
                  <a:gd name="connsiteY0" fmla="*/ 0 h 303405"/>
                  <a:gd name="connsiteX1" fmla="*/ 243677 w 299436"/>
                  <a:gd name="connsiteY1" fmla="*/ 303406 h 303405"/>
                  <a:gd name="connsiteX2" fmla="*/ 0 w 299436"/>
                  <a:gd name="connsiteY2" fmla="*/ 101995 h 303405"/>
                </a:gdLst>
                <a:ahLst/>
                <a:cxnLst>
                  <a:cxn ang="0">
                    <a:pos x="connsiteX0" y="connsiteY0"/>
                  </a:cxn>
                  <a:cxn ang="0">
                    <a:pos x="connsiteX1" y="connsiteY1"/>
                  </a:cxn>
                  <a:cxn ang="0">
                    <a:pos x="connsiteX2" y="connsiteY2"/>
                  </a:cxn>
                </a:cxnLst>
                <a:rect l="l" t="t" r="r" b="b"/>
                <a:pathLst>
                  <a:path w="299436" h="303405">
                    <a:moveTo>
                      <a:pt x="299437" y="0"/>
                    </a:moveTo>
                    <a:lnTo>
                      <a:pt x="243677" y="303406"/>
                    </a:lnTo>
                    <a:lnTo>
                      <a:pt x="0" y="101995"/>
                    </a:lnTo>
                    <a:close/>
                  </a:path>
                </a:pathLst>
              </a:custGeom>
              <a:solidFill>
                <a:srgbClr val="D4BFA9"/>
              </a:solidFill>
              <a:ln w="1982"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17F16617-1ABB-4BAF-82FE-B308DFBB36F0}"/>
                  </a:ext>
                </a:extLst>
              </p:cNvPr>
              <p:cNvSpPr/>
              <p:nvPr/>
            </p:nvSpPr>
            <p:spPr>
              <a:xfrm>
                <a:off x="7756688" y="1457222"/>
                <a:ext cx="327019" cy="327019"/>
              </a:xfrm>
              <a:custGeom>
                <a:avLst/>
                <a:gdLst>
                  <a:gd name="connsiteX0" fmla="*/ 327019 w 327019"/>
                  <a:gd name="connsiteY0" fmla="*/ 163510 h 327019"/>
                  <a:gd name="connsiteX1" fmla="*/ 163510 w 327019"/>
                  <a:gd name="connsiteY1" fmla="*/ 327019 h 327019"/>
                  <a:gd name="connsiteX2" fmla="*/ 0 w 327019"/>
                  <a:gd name="connsiteY2" fmla="*/ 163510 h 327019"/>
                  <a:gd name="connsiteX3" fmla="*/ 163510 w 327019"/>
                  <a:gd name="connsiteY3" fmla="*/ 0 h 327019"/>
                  <a:gd name="connsiteX4" fmla="*/ 327019 w 327019"/>
                  <a:gd name="connsiteY4" fmla="*/ 163510 h 32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19" h="327019">
                    <a:moveTo>
                      <a:pt x="327019" y="163510"/>
                    </a:moveTo>
                    <a:cubicBezTo>
                      <a:pt x="327019" y="253813"/>
                      <a:pt x="253813" y="327019"/>
                      <a:pt x="163510" y="327019"/>
                    </a:cubicBezTo>
                    <a:cubicBezTo>
                      <a:pt x="73206" y="327019"/>
                      <a:pt x="0" y="253813"/>
                      <a:pt x="0" y="163510"/>
                    </a:cubicBezTo>
                    <a:cubicBezTo>
                      <a:pt x="0" y="73206"/>
                      <a:pt x="73206" y="0"/>
                      <a:pt x="163510" y="0"/>
                    </a:cubicBezTo>
                    <a:cubicBezTo>
                      <a:pt x="253813" y="0"/>
                      <a:pt x="327019" y="73206"/>
                      <a:pt x="327019" y="163510"/>
                    </a:cubicBezTo>
                    <a:close/>
                  </a:path>
                </a:pathLst>
              </a:custGeom>
              <a:solidFill>
                <a:srgbClr val="EBDBCD"/>
              </a:solidFill>
              <a:ln w="1982" cap="flat">
                <a:noFill/>
                <a:prstDash val="solid"/>
                <a:miter/>
              </a:ln>
            </p:spPr>
            <p:txBody>
              <a:bodyPr rtlCol="0" anchor="ctr"/>
              <a:lstStyle/>
              <a:p>
                <a:endParaRPr lang="zh-CN" altLang="en-US"/>
              </a:p>
            </p:txBody>
          </p:sp>
          <p:grpSp>
            <p:nvGrpSpPr>
              <p:cNvPr id="212" name="图形 4">
                <a:extLst>
                  <a:ext uri="{FF2B5EF4-FFF2-40B4-BE49-F238E27FC236}">
                    <a16:creationId xmlns:a16="http://schemas.microsoft.com/office/drawing/2014/main" xmlns="" id="{F83FAEED-15B9-428E-B708-8465050C35DB}"/>
                  </a:ext>
                </a:extLst>
              </p:cNvPr>
              <p:cNvGrpSpPr/>
              <p:nvPr/>
            </p:nvGrpSpPr>
            <p:grpSpPr>
              <a:xfrm>
                <a:off x="7517774" y="1608627"/>
                <a:ext cx="582403" cy="521682"/>
                <a:chOff x="7517774" y="1608627"/>
                <a:chExt cx="582403" cy="521682"/>
              </a:xfrm>
              <a:solidFill>
                <a:srgbClr val="110580"/>
              </a:solidFill>
            </p:grpSpPr>
            <p:sp>
              <p:nvSpPr>
                <p:cNvPr id="312" name="任意多边形: 形状 311">
                  <a:extLst>
                    <a:ext uri="{FF2B5EF4-FFF2-40B4-BE49-F238E27FC236}">
                      <a16:creationId xmlns:a16="http://schemas.microsoft.com/office/drawing/2014/main" xmlns="" id="{883D5EF2-2ED2-4445-82FA-10F3466D3E62}"/>
                    </a:ext>
                  </a:extLst>
                </p:cNvPr>
                <p:cNvSpPr/>
                <p:nvPr/>
              </p:nvSpPr>
              <p:spPr>
                <a:xfrm>
                  <a:off x="8071692" y="1912122"/>
                  <a:ext cx="28485" cy="36819"/>
                </a:xfrm>
                <a:custGeom>
                  <a:avLst/>
                  <a:gdLst>
                    <a:gd name="connsiteX0" fmla="*/ 3879 w 28485"/>
                    <a:gd name="connsiteY0" fmla="*/ 36820 h 36819"/>
                    <a:gd name="connsiteX1" fmla="*/ 308 w 28485"/>
                    <a:gd name="connsiteY1" fmla="*/ 34637 h 36819"/>
                    <a:gd name="connsiteX2" fmla="*/ 2094 w 28485"/>
                    <a:gd name="connsiteY2" fmla="*/ 29676 h 36819"/>
                    <a:gd name="connsiteX3" fmla="*/ 18960 w 28485"/>
                    <a:gd name="connsiteY3" fmla="*/ 22135 h 36819"/>
                    <a:gd name="connsiteX4" fmla="*/ 11420 w 28485"/>
                    <a:gd name="connsiteY4" fmla="*/ 5269 h 36819"/>
                    <a:gd name="connsiteX5" fmla="*/ 13206 w 28485"/>
                    <a:gd name="connsiteY5" fmla="*/ 308 h 36819"/>
                    <a:gd name="connsiteX6" fmla="*/ 18167 w 28485"/>
                    <a:gd name="connsiteY6" fmla="*/ 2094 h 36819"/>
                    <a:gd name="connsiteX7" fmla="*/ 28485 w 28485"/>
                    <a:gd name="connsiteY7" fmla="*/ 26104 h 36819"/>
                    <a:gd name="connsiteX8" fmla="*/ 4475 w 28485"/>
                    <a:gd name="connsiteY8" fmla="*/ 36423 h 36819"/>
                    <a:gd name="connsiteX9" fmla="*/ 3879 w 28485"/>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85" h="36819">
                      <a:moveTo>
                        <a:pt x="3879" y="36820"/>
                      </a:moveTo>
                      <a:cubicBezTo>
                        <a:pt x="2490" y="36820"/>
                        <a:pt x="1300" y="36026"/>
                        <a:pt x="308" y="34637"/>
                      </a:cubicBezTo>
                      <a:cubicBezTo>
                        <a:pt x="-486" y="32851"/>
                        <a:pt x="308" y="30668"/>
                        <a:pt x="2094" y="29676"/>
                      </a:cubicBezTo>
                      <a:lnTo>
                        <a:pt x="18960" y="22135"/>
                      </a:lnTo>
                      <a:lnTo>
                        <a:pt x="11420" y="5269"/>
                      </a:lnTo>
                      <a:cubicBezTo>
                        <a:pt x="10626" y="3483"/>
                        <a:pt x="11420" y="1300"/>
                        <a:pt x="13206" y="308"/>
                      </a:cubicBezTo>
                      <a:cubicBezTo>
                        <a:pt x="14992" y="-486"/>
                        <a:pt x="17175" y="308"/>
                        <a:pt x="18167" y="2094"/>
                      </a:cubicBezTo>
                      <a:lnTo>
                        <a:pt x="28485" y="26104"/>
                      </a:lnTo>
                      <a:lnTo>
                        <a:pt x="4475" y="36423"/>
                      </a:lnTo>
                      <a:cubicBezTo>
                        <a:pt x="4872" y="36820"/>
                        <a:pt x="4276" y="36820"/>
                        <a:pt x="3879" y="36820"/>
                      </a:cubicBezTo>
                      <a:close/>
                    </a:path>
                  </a:pathLst>
                </a:custGeom>
                <a:solidFill>
                  <a:srgbClr val="110580"/>
                </a:solidFill>
                <a:ln w="1982"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0BD37DCD-F936-4CC3-9A8D-FAA1CA415EA7}"/>
                    </a:ext>
                  </a:extLst>
                </p:cNvPr>
                <p:cNvSpPr/>
                <p:nvPr/>
              </p:nvSpPr>
              <p:spPr>
                <a:xfrm>
                  <a:off x="7724234" y="1960143"/>
                  <a:ext cx="311561" cy="140798"/>
                </a:xfrm>
                <a:custGeom>
                  <a:avLst/>
                  <a:gdLst>
                    <a:gd name="connsiteX0" fmla="*/ 3880 w 311561"/>
                    <a:gd name="connsiteY0" fmla="*/ 140799 h 140798"/>
                    <a:gd name="connsiteX1" fmla="*/ 308 w 311561"/>
                    <a:gd name="connsiteY1" fmla="*/ 138616 h 140798"/>
                    <a:gd name="connsiteX2" fmla="*/ 2094 w 311561"/>
                    <a:gd name="connsiteY2" fmla="*/ 133655 h 140798"/>
                    <a:gd name="connsiteX3" fmla="*/ 45749 w 311561"/>
                    <a:gd name="connsiteY3" fmla="*/ 114407 h 140798"/>
                    <a:gd name="connsiteX4" fmla="*/ 50710 w 311561"/>
                    <a:gd name="connsiteY4" fmla="*/ 116193 h 140798"/>
                    <a:gd name="connsiteX5" fmla="*/ 48924 w 311561"/>
                    <a:gd name="connsiteY5" fmla="*/ 121154 h 140798"/>
                    <a:gd name="connsiteX6" fmla="*/ 5269 w 311561"/>
                    <a:gd name="connsiteY6" fmla="*/ 140402 h 140798"/>
                    <a:gd name="connsiteX7" fmla="*/ 3880 w 311561"/>
                    <a:gd name="connsiteY7" fmla="*/ 140799 h 140798"/>
                    <a:gd name="connsiteX8" fmla="*/ 90794 w 311561"/>
                    <a:gd name="connsiteY8" fmla="*/ 102898 h 140798"/>
                    <a:gd name="connsiteX9" fmla="*/ 87222 w 311561"/>
                    <a:gd name="connsiteY9" fmla="*/ 100715 h 140798"/>
                    <a:gd name="connsiteX10" fmla="*/ 89008 w 311561"/>
                    <a:gd name="connsiteY10" fmla="*/ 95754 h 140798"/>
                    <a:gd name="connsiteX11" fmla="*/ 132663 w 311561"/>
                    <a:gd name="connsiteY11" fmla="*/ 76506 h 140798"/>
                    <a:gd name="connsiteX12" fmla="*/ 137624 w 311561"/>
                    <a:gd name="connsiteY12" fmla="*/ 78292 h 140798"/>
                    <a:gd name="connsiteX13" fmla="*/ 135838 w 311561"/>
                    <a:gd name="connsiteY13" fmla="*/ 83253 h 140798"/>
                    <a:gd name="connsiteX14" fmla="*/ 92183 w 311561"/>
                    <a:gd name="connsiteY14" fmla="*/ 102501 h 140798"/>
                    <a:gd name="connsiteX15" fmla="*/ 90794 w 311561"/>
                    <a:gd name="connsiteY15" fmla="*/ 102898 h 140798"/>
                    <a:gd name="connsiteX16" fmla="*/ 177708 w 311561"/>
                    <a:gd name="connsiteY16" fmla="*/ 64997 h 140798"/>
                    <a:gd name="connsiteX17" fmla="*/ 174136 w 311561"/>
                    <a:gd name="connsiteY17" fmla="*/ 62814 h 140798"/>
                    <a:gd name="connsiteX18" fmla="*/ 175922 w 311561"/>
                    <a:gd name="connsiteY18" fmla="*/ 57854 h 140798"/>
                    <a:gd name="connsiteX19" fmla="*/ 219577 w 311561"/>
                    <a:gd name="connsiteY19" fmla="*/ 38605 h 140798"/>
                    <a:gd name="connsiteX20" fmla="*/ 224538 w 311561"/>
                    <a:gd name="connsiteY20" fmla="*/ 40391 h 140798"/>
                    <a:gd name="connsiteX21" fmla="*/ 222752 w 311561"/>
                    <a:gd name="connsiteY21" fmla="*/ 45352 h 140798"/>
                    <a:gd name="connsiteX22" fmla="*/ 179097 w 311561"/>
                    <a:gd name="connsiteY22" fmla="*/ 64600 h 140798"/>
                    <a:gd name="connsiteX23" fmla="*/ 177708 w 311561"/>
                    <a:gd name="connsiteY23" fmla="*/ 64997 h 140798"/>
                    <a:gd name="connsiteX24" fmla="*/ 264423 w 311561"/>
                    <a:gd name="connsiteY24" fmla="*/ 26699 h 140798"/>
                    <a:gd name="connsiteX25" fmla="*/ 260851 w 311561"/>
                    <a:gd name="connsiteY25" fmla="*/ 24517 h 140798"/>
                    <a:gd name="connsiteX26" fmla="*/ 262637 w 311561"/>
                    <a:gd name="connsiteY26" fmla="*/ 19556 h 140798"/>
                    <a:gd name="connsiteX27" fmla="*/ 306293 w 311561"/>
                    <a:gd name="connsiteY27" fmla="*/ 308 h 140798"/>
                    <a:gd name="connsiteX28" fmla="*/ 311254 w 311561"/>
                    <a:gd name="connsiteY28" fmla="*/ 2094 h 140798"/>
                    <a:gd name="connsiteX29" fmla="*/ 309468 w 311561"/>
                    <a:gd name="connsiteY29" fmla="*/ 7054 h 140798"/>
                    <a:gd name="connsiteX30" fmla="*/ 265812 w 311561"/>
                    <a:gd name="connsiteY30" fmla="*/ 26303 h 140798"/>
                    <a:gd name="connsiteX31" fmla="*/ 264423 w 311561"/>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1561"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504" y="117979"/>
                        <a:pt x="50710" y="120162"/>
                        <a:pt x="48924" y="121154"/>
                      </a:cubicBezTo>
                      <a:lnTo>
                        <a:pt x="5269" y="140402"/>
                      </a:lnTo>
                      <a:cubicBezTo>
                        <a:pt x="4673" y="140799"/>
                        <a:pt x="4276" y="140799"/>
                        <a:pt x="3880" y="140799"/>
                      </a:cubicBezTo>
                      <a:close/>
                      <a:moveTo>
                        <a:pt x="90794" y="102898"/>
                      </a:moveTo>
                      <a:cubicBezTo>
                        <a:pt x="89405" y="102898"/>
                        <a:pt x="88214" y="102104"/>
                        <a:pt x="87222" y="100715"/>
                      </a:cubicBezTo>
                      <a:cubicBezTo>
                        <a:pt x="86428" y="98929"/>
                        <a:pt x="87222" y="96747"/>
                        <a:pt x="89008" y="95754"/>
                      </a:cubicBezTo>
                      <a:lnTo>
                        <a:pt x="132663" y="76506"/>
                      </a:lnTo>
                      <a:cubicBezTo>
                        <a:pt x="134449" y="75713"/>
                        <a:pt x="136632" y="76506"/>
                        <a:pt x="137624" y="78292"/>
                      </a:cubicBezTo>
                      <a:cubicBezTo>
                        <a:pt x="138418" y="80078"/>
                        <a:pt x="137624" y="82261"/>
                        <a:pt x="135838" y="83253"/>
                      </a:cubicBezTo>
                      <a:lnTo>
                        <a:pt x="92183" y="102501"/>
                      </a:lnTo>
                      <a:cubicBezTo>
                        <a:pt x="91587" y="102898"/>
                        <a:pt x="91190" y="102898"/>
                        <a:pt x="90794" y="102898"/>
                      </a:cubicBezTo>
                      <a:close/>
                      <a:moveTo>
                        <a:pt x="177708" y="64997"/>
                      </a:moveTo>
                      <a:cubicBezTo>
                        <a:pt x="176319" y="64997"/>
                        <a:pt x="175128" y="64203"/>
                        <a:pt x="174136" y="62814"/>
                      </a:cubicBezTo>
                      <a:cubicBezTo>
                        <a:pt x="173342" y="61028"/>
                        <a:pt x="174136" y="58846"/>
                        <a:pt x="175922" y="57854"/>
                      </a:cubicBezTo>
                      <a:lnTo>
                        <a:pt x="219577" y="38605"/>
                      </a:lnTo>
                      <a:cubicBezTo>
                        <a:pt x="221363" y="37812"/>
                        <a:pt x="223546" y="38605"/>
                        <a:pt x="224538" y="40391"/>
                      </a:cubicBezTo>
                      <a:cubicBezTo>
                        <a:pt x="225530" y="42177"/>
                        <a:pt x="224538" y="44360"/>
                        <a:pt x="222752" y="45352"/>
                      </a:cubicBezTo>
                      <a:lnTo>
                        <a:pt x="179097" y="64600"/>
                      </a:lnTo>
                      <a:cubicBezTo>
                        <a:pt x="178501" y="64997"/>
                        <a:pt x="178104" y="64997"/>
                        <a:pt x="177708" y="64997"/>
                      </a:cubicBezTo>
                      <a:close/>
                      <a:moveTo>
                        <a:pt x="264423" y="26699"/>
                      </a:moveTo>
                      <a:cubicBezTo>
                        <a:pt x="263034" y="26699"/>
                        <a:pt x="261844" y="25906"/>
                        <a:pt x="260851" y="24517"/>
                      </a:cubicBezTo>
                      <a:cubicBezTo>
                        <a:pt x="260058" y="22731"/>
                        <a:pt x="260851" y="20548"/>
                        <a:pt x="262637" y="19556"/>
                      </a:cubicBezTo>
                      <a:lnTo>
                        <a:pt x="306293" y="308"/>
                      </a:lnTo>
                      <a:cubicBezTo>
                        <a:pt x="308079" y="-486"/>
                        <a:pt x="310261" y="308"/>
                        <a:pt x="311254" y="2094"/>
                      </a:cubicBezTo>
                      <a:cubicBezTo>
                        <a:pt x="312047" y="3880"/>
                        <a:pt x="311254" y="6062"/>
                        <a:pt x="309468" y="7054"/>
                      </a:cubicBezTo>
                      <a:lnTo>
                        <a:pt x="265812" y="26303"/>
                      </a:lnTo>
                      <a:cubicBezTo>
                        <a:pt x="265415" y="26699"/>
                        <a:pt x="265019" y="26699"/>
                        <a:pt x="264423" y="26699"/>
                      </a:cubicBezTo>
                      <a:close/>
                    </a:path>
                  </a:pathLst>
                </a:custGeom>
                <a:solidFill>
                  <a:srgbClr val="110580"/>
                </a:solidFill>
                <a:ln w="1982"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C26E820D-700F-40DA-B653-973F80B57EFA}"/>
                    </a:ext>
                  </a:extLst>
                </p:cNvPr>
                <p:cNvSpPr/>
                <p:nvPr/>
              </p:nvSpPr>
              <p:spPr>
                <a:xfrm>
                  <a:off x="7651607" y="2101031"/>
                  <a:ext cx="36730" cy="29279"/>
                </a:xfrm>
                <a:custGeom>
                  <a:avLst/>
                  <a:gdLst>
                    <a:gd name="connsiteX0" fmla="*/ 10626 w 36730"/>
                    <a:gd name="connsiteY0" fmla="*/ 29279 h 29279"/>
                    <a:gd name="connsiteX1" fmla="*/ 308 w 36730"/>
                    <a:gd name="connsiteY1" fmla="*/ 5269 h 29279"/>
                    <a:gd name="connsiteX2" fmla="*/ 2094 w 36730"/>
                    <a:gd name="connsiteY2" fmla="*/ 308 h 29279"/>
                    <a:gd name="connsiteX3" fmla="*/ 7054 w 36730"/>
                    <a:gd name="connsiteY3" fmla="*/ 2094 h 29279"/>
                    <a:gd name="connsiteX4" fmla="*/ 14595 w 36730"/>
                    <a:gd name="connsiteY4" fmla="*/ 18960 h 29279"/>
                    <a:gd name="connsiteX5" fmla="*/ 31462 w 36730"/>
                    <a:gd name="connsiteY5" fmla="*/ 11420 h 29279"/>
                    <a:gd name="connsiteX6" fmla="*/ 36423 w 36730"/>
                    <a:gd name="connsiteY6" fmla="*/ 13206 h 29279"/>
                    <a:gd name="connsiteX7" fmla="*/ 34637 w 36730"/>
                    <a:gd name="connsiteY7" fmla="*/ 18167 h 29279"/>
                    <a:gd name="connsiteX8" fmla="*/ 10626 w 36730"/>
                    <a:gd name="connsiteY8" fmla="*/ 29279 h 2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30" h="29279">
                      <a:moveTo>
                        <a:pt x="10626" y="29279"/>
                      </a:moveTo>
                      <a:lnTo>
                        <a:pt x="308" y="5269"/>
                      </a:lnTo>
                      <a:cubicBezTo>
                        <a:pt x="-486" y="3483"/>
                        <a:pt x="308" y="1300"/>
                        <a:pt x="2094" y="308"/>
                      </a:cubicBezTo>
                      <a:cubicBezTo>
                        <a:pt x="3879" y="-486"/>
                        <a:pt x="6062" y="308"/>
                        <a:pt x="7054" y="2094"/>
                      </a:cubicBezTo>
                      <a:lnTo>
                        <a:pt x="14595" y="18960"/>
                      </a:lnTo>
                      <a:lnTo>
                        <a:pt x="31462" y="11420"/>
                      </a:lnTo>
                      <a:cubicBezTo>
                        <a:pt x="33248" y="10626"/>
                        <a:pt x="35430" y="11420"/>
                        <a:pt x="36423" y="13206"/>
                      </a:cubicBezTo>
                      <a:cubicBezTo>
                        <a:pt x="37216" y="14992"/>
                        <a:pt x="36423" y="17175"/>
                        <a:pt x="34637" y="18167"/>
                      </a:cubicBezTo>
                      <a:lnTo>
                        <a:pt x="10626" y="29279"/>
                      </a:lnTo>
                      <a:close/>
                    </a:path>
                  </a:pathLst>
                </a:custGeom>
                <a:solidFill>
                  <a:srgbClr val="110580"/>
                </a:solidFill>
                <a:ln w="1982"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583E2FC2-436A-40A9-95EF-1E62BD84BB39}"/>
                    </a:ext>
                  </a:extLst>
                </p:cNvPr>
                <p:cNvSpPr/>
                <p:nvPr/>
              </p:nvSpPr>
              <p:spPr>
                <a:xfrm>
                  <a:off x="7545048" y="1858743"/>
                  <a:ext cx="96062" cy="209655"/>
                </a:xfrm>
                <a:custGeom>
                  <a:avLst/>
                  <a:gdLst>
                    <a:gd name="connsiteX0" fmla="*/ 92579 w 96062"/>
                    <a:gd name="connsiteY0" fmla="*/ 209655 h 209655"/>
                    <a:gd name="connsiteX1" fmla="*/ 89008 w 96062"/>
                    <a:gd name="connsiteY1" fmla="*/ 207473 h 209655"/>
                    <a:gd name="connsiteX2" fmla="*/ 71149 w 96062"/>
                    <a:gd name="connsiteY2" fmla="*/ 166992 h 209655"/>
                    <a:gd name="connsiteX3" fmla="*/ 72934 w 96062"/>
                    <a:gd name="connsiteY3" fmla="*/ 162031 h 209655"/>
                    <a:gd name="connsiteX4" fmla="*/ 77895 w 96062"/>
                    <a:gd name="connsiteY4" fmla="*/ 163817 h 209655"/>
                    <a:gd name="connsiteX5" fmla="*/ 95754 w 96062"/>
                    <a:gd name="connsiteY5" fmla="*/ 204298 h 209655"/>
                    <a:gd name="connsiteX6" fmla="*/ 93968 w 96062"/>
                    <a:gd name="connsiteY6" fmla="*/ 209259 h 209655"/>
                    <a:gd name="connsiteX7" fmla="*/ 92579 w 96062"/>
                    <a:gd name="connsiteY7" fmla="*/ 209655 h 209655"/>
                    <a:gd name="connsiteX8" fmla="*/ 57060 w 96062"/>
                    <a:gd name="connsiteY8" fmla="*/ 128496 h 209655"/>
                    <a:gd name="connsiteX9" fmla="*/ 53488 w 96062"/>
                    <a:gd name="connsiteY9" fmla="*/ 126313 h 209655"/>
                    <a:gd name="connsiteX10" fmla="*/ 35629 w 96062"/>
                    <a:gd name="connsiteY10" fmla="*/ 85833 h 209655"/>
                    <a:gd name="connsiteX11" fmla="*/ 37415 w 96062"/>
                    <a:gd name="connsiteY11" fmla="*/ 80872 h 209655"/>
                    <a:gd name="connsiteX12" fmla="*/ 42376 w 96062"/>
                    <a:gd name="connsiteY12" fmla="*/ 82658 h 209655"/>
                    <a:gd name="connsiteX13" fmla="*/ 60235 w 96062"/>
                    <a:gd name="connsiteY13" fmla="*/ 123138 h 209655"/>
                    <a:gd name="connsiteX14" fmla="*/ 58449 w 96062"/>
                    <a:gd name="connsiteY14" fmla="*/ 128099 h 209655"/>
                    <a:gd name="connsiteX15" fmla="*/ 57060 w 96062"/>
                    <a:gd name="connsiteY15" fmla="*/ 128496 h 209655"/>
                    <a:gd name="connsiteX16" fmla="*/ 21739 w 96062"/>
                    <a:gd name="connsiteY16" fmla="*/ 47932 h 209655"/>
                    <a:gd name="connsiteX17" fmla="*/ 18167 w 96062"/>
                    <a:gd name="connsiteY17" fmla="*/ 45749 h 209655"/>
                    <a:gd name="connsiteX18" fmla="*/ 308 w 96062"/>
                    <a:gd name="connsiteY18" fmla="*/ 5269 h 209655"/>
                    <a:gd name="connsiteX19" fmla="*/ 2094 w 96062"/>
                    <a:gd name="connsiteY19" fmla="*/ 308 h 209655"/>
                    <a:gd name="connsiteX20" fmla="*/ 7054 w 96062"/>
                    <a:gd name="connsiteY20" fmla="*/ 2094 h 209655"/>
                    <a:gd name="connsiteX21" fmla="*/ 24913 w 96062"/>
                    <a:gd name="connsiteY21" fmla="*/ 42574 h 209655"/>
                    <a:gd name="connsiteX22" fmla="*/ 23128 w 96062"/>
                    <a:gd name="connsiteY22" fmla="*/ 47535 h 209655"/>
                    <a:gd name="connsiteX23" fmla="*/ 21739 w 96062"/>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062" h="209655">
                      <a:moveTo>
                        <a:pt x="92579" y="209655"/>
                      </a:moveTo>
                      <a:cubicBezTo>
                        <a:pt x="91190" y="209655"/>
                        <a:pt x="90000" y="208862"/>
                        <a:pt x="89008" y="207473"/>
                      </a:cubicBezTo>
                      <a:lnTo>
                        <a:pt x="71149" y="166992"/>
                      </a:lnTo>
                      <a:cubicBezTo>
                        <a:pt x="70355" y="165206"/>
                        <a:pt x="71149" y="163023"/>
                        <a:pt x="72934" y="162031"/>
                      </a:cubicBezTo>
                      <a:cubicBezTo>
                        <a:pt x="74720" y="161238"/>
                        <a:pt x="76903" y="162031"/>
                        <a:pt x="77895" y="163817"/>
                      </a:cubicBezTo>
                      <a:lnTo>
                        <a:pt x="95754" y="204298"/>
                      </a:lnTo>
                      <a:cubicBezTo>
                        <a:pt x="96548" y="206084"/>
                        <a:pt x="95754" y="208266"/>
                        <a:pt x="93968" y="209259"/>
                      </a:cubicBezTo>
                      <a:cubicBezTo>
                        <a:pt x="93572" y="209259"/>
                        <a:pt x="92976" y="209655"/>
                        <a:pt x="92579" y="209655"/>
                      </a:cubicBezTo>
                      <a:close/>
                      <a:moveTo>
                        <a:pt x="57060" y="128496"/>
                      </a:moveTo>
                      <a:cubicBezTo>
                        <a:pt x="55671" y="128496"/>
                        <a:pt x="54480" y="127702"/>
                        <a:pt x="53488" y="126313"/>
                      </a:cubicBezTo>
                      <a:lnTo>
                        <a:pt x="35629" y="85833"/>
                      </a:lnTo>
                      <a:cubicBezTo>
                        <a:pt x="34835" y="84047"/>
                        <a:pt x="35629" y="81864"/>
                        <a:pt x="37415" y="80872"/>
                      </a:cubicBezTo>
                      <a:cubicBezTo>
                        <a:pt x="39201" y="80078"/>
                        <a:pt x="41384" y="80872"/>
                        <a:pt x="42376" y="82658"/>
                      </a:cubicBezTo>
                      <a:lnTo>
                        <a:pt x="60235" y="123138"/>
                      </a:lnTo>
                      <a:cubicBezTo>
                        <a:pt x="61028" y="124924"/>
                        <a:pt x="60235" y="127107"/>
                        <a:pt x="58449" y="128099"/>
                      </a:cubicBezTo>
                      <a:cubicBezTo>
                        <a:pt x="58250" y="128496"/>
                        <a:pt x="57457" y="128496"/>
                        <a:pt x="57060" y="128496"/>
                      </a:cubicBezTo>
                      <a:close/>
                      <a:moveTo>
                        <a:pt x="21739" y="47932"/>
                      </a:moveTo>
                      <a:cubicBezTo>
                        <a:pt x="20350" y="47932"/>
                        <a:pt x="19159" y="47138"/>
                        <a:pt x="18167" y="45749"/>
                      </a:cubicBezTo>
                      <a:lnTo>
                        <a:pt x="308" y="5269"/>
                      </a:lnTo>
                      <a:cubicBezTo>
                        <a:pt x="-486" y="3483"/>
                        <a:pt x="308" y="1300"/>
                        <a:pt x="2094" y="308"/>
                      </a:cubicBezTo>
                      <a:cubicBezTo>
                        <a:pt x="3879" y="-486"/>
                        <a:pt x="6062" y="308"/>
                        <a:pt x="7054" y="2094"/>
                      </a:cubicBezTo>
                      <a:lnTo>
                        <a:pt x="24913" y="42574"/>
                      </a:lnTo>
                      <a:cubicBezTo>
                        <a:pt x="25707" y="44360"/>
                        <a:pt x="24913" y="46543"/>
                        <a:pt x="23128" y="47535"/>
                      </a:cubicBezTo>
                      <a:cubicBezTo>
                        <a:pt x="22731"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5769099D-42C8-4429-A38C-53A4AF1681D5}"/>
                    </a:ext>
                  </a:extLst>
                </p:cNvPr>
                <p:cNvSpPr/>
                <p:nvPr/>
              </p:nvSpPr>
              <p:spPr>
                <a:xfrm>
                  <a:off x="7517774" y="1789291"/>
                  <a:ext cx="29279" cy="36819"/>
                </a:xfrm>
                <a:custGeom>
                  <a:avLst/>
                  <a:gdLst>
                    <a:gd name="connsiteX0" fmla="*/ 13890 w 29279"/>
                    <a:gd name="connsiteY0" fmla="*/ 36820 h 36819"/>
                    <a:gd name="connsiteX1" fmla="*/ 10319 w 29279"/>
                    <a:gd name="connsiteY1" fmla="*/ 34637 h 36819"/>
                    <a:gd name="connsiteX2" fmla="*/ 0 w 29279"/>
                    <a:gd name="connsiteY2" fmla="*/ 10626 h 36819"/>
                    <a:gd name="connsiteX3" fmla="*/ 24011 w 29279"/>
                    <a:gd name="connsiteY3" fmla="*/ 308 h 36819"/>
                    <a:gd name="connsiteX4" fmla="*/ 28971 w 29279"/>
                    <a:gd name="connsiteY4" fmla="*/ 2094 h 36819"/>
                    <a:gd name="connsiteX5" fmla="*/ 27185 w 29279"/>
                    <a:gd name="connsiteY5" fmla="*/ 7054 h 36819"/>
                    <a:gd name="connsiteX6" fmla="*/ 10319 w 29279"/>
                    <a:gd name="connsiteY6" fmla="*/ 14595 h 36819"/>
                    <a:gd name="connsiteX7" fmla="*/ 17859 w 29279"/>
                    <a:gd name="connsiteY7" fmla="*/ 31462 h 36819"/>
                    <a:gd name="connsiteX8" fmla="*/ 16073 w 29279"/>
                    <a:gd name="connsiteY8" fmla="*/ 36423 h 36819"/>
                    <a:gd name="connsiteX9" fmla="*/ 13890 w 29279"/>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79" h="36819">
                      <a:moveTo>
                        <a:pt x="13890" y="36820"/>
                      </a:moveTo>
                      <a:cubicBezTo>
                        <a:pt x="12501" y="36820"/>
                        <a:pt x="11311" y="36026"/>
                        <a:pt x="10319" y="34637"/>
                      </a:cubicBezTo>
                      <a:lnTo>
                        <a:pt x="0" y="10626"/>
                      </a:lnTo>
                      <a:lnTo>
                        <a:pt x="24011" y="308"/>
                      </a:lnTo>
                      <a:cubicBezTo>
                        <a:pt x="25796" y="-486"/>
                        <a:pt x="27979" y="308"/>
                        <a:pt x="28971" y="2094"/>
                      </a:cubicBezTo>
                      <a:cubicBezTo>
                        <a:pt x="29765" y="3880"/>
                        <a:pt x="28971" y="6062"/>
                        <a:pt x="27185" y="7054"/>
                      </a:cubicBezTo>
                      <a:lnTo>
                        <a:pt x="10319" y="14595"/>
                      </a:lnTo>
                      <a:lnTo>
                        <a:pt x="17859" y="31462"/>
                      </a:lnTo>
                      <a:cubicBezTo>
                        <a:pt x="18653" y="33248"/>
                        <a:pt x="17859" y="35430"/>
                        <a:pt x="16073" y="36423"/>
                      </a:cubicBezTo>
                      <a:cubicBezTo>
                        <a:pt x="14684" y="36820"/>
                        <a:pt x="14287" y="36820"/>
                        <a:pt x="13890" y="36820"/>
                      </a:cubicBezTo>
                      <a:close/>
                    </a:path>
                  </a:pathLst>
                </a:custGeom>
                <a:solidFill>
                  <a:srgbClr val="110580"/>
                </a:solidFill>
                <a:ln w="1982"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F8381FBF-7085-415D-86FB-D9F1D3A698C1}"/>
                    </a:ext>
                  </a:extLst>
                </p:cNvPr>
                <p:cNvSpPr/>
                <p:nvPr/>
              </p:nvSpPr>
              <p:spPr>
                <a:xfrm>
                  <a:off x="7582552" y="1637092"/>
                  <a:ext cx="312156" cy="140798"/>
                </a:xfrm>
                <a:custGeom>
                  <a:avLst/>
                  <a:gdLst>
                    <a:gd name="connsiteX0" fmla="*/ 3880 w 312156"/>
                    <a:gd name="connsiteY0" fmla="*/ 140799 h 140798"/>
                    <a:gd name="connsiteX1" fmla="*/ 308 w 312156"/>
                    <a:gd name="connsiteY1" fmla="*/ 138616 h 140798"/>
                    <a:gd name="connsiteX2" fmla="*/ 2094 w 312156"/>
                    <a:gd name="connsiteY2" fmla="*/ 133655 h 140798"/>
                    <a:gd name="connsiteX3" fmla="*/ 45749 w 312156"/>
                    <a:gd name="connsiteY3" fmla="*/ 114407 h 140798"/>
                    <a:gd name="connsiteX4" fmla="*/ 50710 w 312156"/>
                    <a:gd name="connsiteY4" fmla="*/ 116193 h 140798"/>
                    <a:gd name="connsiteX5" fmla="*/ 48924 w 312156"/>
                    <a:gd name="connsiteY5" fmla="*/ 121154 h 140798"/>
                    <a:gd name="connsiteX6" fmla="*/ 5269 w 312156"/>
                    <a:gd name="connsiteY6" fmla="*/ 140402 h 140798"/>
                    <a:gd name="connsiteX7" fmla="*/ 3880 w 312156"/>
                    <a:gd name="connsiteY7" fmla="*/ 140799 h 140798"/>
                    <a:gd name="connsiteX8" fmla="*/ 90794 w 312156"/>
                    <a:gd name="connsiteY8" fmla="*/ 102501 h 140798"/>
                    <a:gd name="connsiteX9" fmla="*/ 87222 w 312156"/>
                    <a:gd name="connsiteY9" fmla="*/ 100318 h 140798"/>
                    <a:gd name="connsiteX10" fmla="*/ 89008 w 312156"/>
                    <a:gd name="connsiteY10" fmla="*/ 95358 h 140798"/>
                    <a:gd name="connsiteX11" fmla="*/ 132663 w 312156"/>
                    <a:gd name="connsiteY11" fmla="*/ 76109 h 140798"/>
                    <a:gd name="connsiteX12" fmla="*/ 137624 w 312156"/>
                    <a:gd name="connsiteY12" fmla="*/ 77895 h 140798"/>
                    <a:gd name="connsiteX13" fmla="*/ 135838 w 312156"/>
                    <a:gd name="connsiteY13" fmla="*/ 82856 h 140798"/>
                    <a:gd name="connsiteX14" fmla="*/ 92183 w 312156"/>
                    <a:gd name="connsiteY14" fmla="*/ 102104 h 140798"/>
                    <a:gd name="connsiteX15" fmla="*/ 90794 w 312156"/>
                    <a:gd name="connsiteY15" fmla="*/ 102501 h 140798"/>
                    <a:gd name="connsiteX16" fmla="*/ 177708 w 312156"/>
                    <a:gd name="connsiteY16" fmla="*/ 64600 h 140798"/>
                    <a:gd name="connsiteX17" fmla="*/ 174136 w 312156"/>
                    <a:gd name="connsiteY17" fmla="*/ 62417 h 140798"/>
                    <a:gd name="connsiteX18" fmla="*/ 175922 w 312156"/>
                    <a:gd name="connsiteY18" fmla="*/ 57457 h 140798"/>
                    <a:gd name="connsiteX19" fmla="*/ 219577 w 312156"/>
                    <a:gd name="connsiteY19" fmla="*/ 38209 h 140798"/>
                    <a:gd name="connsiteX20" fmla="*/ 224538 w 312156"/>
                    <a:gd name="connsiteY20" fmla="*/ 39994 h 140798"/>
                    <a:gd name="connsiteX21" fmla="*/ 222752 w 312156"/>
                    <a:gd name="connsiteY21" fmla="*/ 44955 h 140798"/>
                    <a:gd name="connsiteX22" fmla="*/ 179097 w 312156"/>
                    <a:gd name="connsiteY22" fmla="*/ 64203 h 140798"/>
                    <a:gd name="connsiteX23" fmla="*/ 177708 w 312156"/>
                    <a:gd name="connsiteY23" fmla="*/ 64600 h 140798"/>
                    <a:gd name="connsiteX24" fmla="*/ 265018 w 312156"/>
                    <a:gd name="connsiteY24" fmla="*/ 26699 h 140798"/>
                    <a:gd name="connsiteX25" fmla="*/ 261447 w 312156"/>
                    <a:gd name="connsiteY25" fmla="*/ 24517 h 140798"/>
                    <a:gd name="connsiteX26" fmla="*/ 263233 w 312156"/>
                    <a:gd name="connsiteY26" fmla="*/ 19556 h 140798"/>
                    <a:gd name="connsiteX27" fmla="*/ 306888 w 312156"/>
                    <a:gd name="connsiteY27" fmla="*/ 308 h 140798"/>
                    <a:gd name="connsiteX28" fmla="*/ 311849 w 312156"/>
                    <a:gd name="connsiteY28" fmla="*/ 2094 h 140798"/>
                    <a:gd name="connsiteX29" fmla="*/ 310063 w 312156"/>
                    <a:gd name="connsiteY29" fmla="*/ 7054 h 140798"/>
                    <a:gd name="connsiteX30" fmla="*/ 266408 w 312156"/>
                    <a:gd name="connsiteY30" fmla="*/ 26303 h 140798"/>
                    <a:gd name="connsiteX31" fmla="*/ 265018 w 312156"/>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156"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702" y="117979"/>
                        <a:pt x="50710" y="120162"/>
                        <a:pt x="48924" y="121154"/>
                      </a:cubicBezTo>
                      <a:lnTo>
                        <a:pt x="5269" y="140402"/>
                      </a:lnTo>
                      <a:cubicBezTo>
                        <a:pt x="5269" y="140402"/>
                        <a:pt x="4276" y="140799"/>
                        <a:pt x="3880" y="140799"/>
                      </a:cubicBezTo>
                      <a:close/>
                      <a:moveTo>
                        <a:pt x="90794" y="102501"/>
                      </a:moveTo>
                      <a:cubicBezTo>
                        <a:pt x="89404" y="102501"/>
                        <a:pt x="88214" y="101707"/>
                        <a:pt x="87222" y="100318"/>
                      </a:cubicBezTo>
                      <a:cubicBezTo>
                        <a:pt x="86428" y="98532"/>
                        <a:pt x="87222" y="96350"/>
                        <a:pt x="89008" y="95358"/>
                      </a:cubicBezTo>
                      <a:lnTo>
                        <a:pt x="132663" y="76109"/>
                      </a:lnTo>
                      <a:cubicBezTo>
                        <a:pt x="134449" y="75316"/>
                        <a:pt x="136632" y="76109"/>
                        <a:pt x="137624" y="77895"/>
                      </a:cubicBezTo>
                      <a:cubicBezTo>
                        <a:pt x="138418" y="79681"/>
                        <a:pt x="137624" y="81864"/>
                        <a:pt x="135838" y="82856"/>
                      </a:cubicBezTo>
                      <a:lnTo>
                        <a:pt x="92183" y="102104"/>
                      </a:lnTo>
                      <a:cubicBezTo>
                        <a:pt x="92183" y="102501"/>
                        <a:pt x="91190" y="102501"/>
                        <a:pt x="90794" y="102501"/>
                      </a:cubicBezTo>
                      <a:close/>
                      <a:moveTo>
                        <a:pt x="177708" y="64600"/>
                      </a:moveTo>
                      <a:cubicBezTo>
                        <a:pt x="176319" y="64600"/>
                        <a:pt x="175128" y="63807"/>
                        <a:pt x="174136" y="62417"/>
                      </a:cubicBezTo>
                      <a:cubicBezTo>
                        <a:pt x="173342" y="60632"/>
                        <a:pt x="174136" y="58449"/>
                        <a:pt x="175922" y="57457"/>
                      </a:cubicBezTo>
                      <a:lnTo>
                        <a:pt x="219577" y="38209"/>
                      </a:lnTo>
                      <a:cubicBezTo>
                        <a:pt x="221363" y="37415"/>
                        <a:pt x="223546" y="38209"/>
                        <a:pt x="224538" y="39994"/>
                      </a:cubicBezTo>
                      <a:cubicBezTo>
                        <a:pt x="225332" y="41780"/>
                        <a:pt x="224538" y="43963"/>
                        <a:pt x="222752" y="44955"/>
                      </a:cubicBezTo>
                      <a:lnTo>
                        <a:pt x="179097" y="64203"/>
                      </a:lnTo>
                      <a:cubicBezTo>
                        <a:pt x="178898" y="64600"/>
                        <a:pt x="178501" y="64600"/>
                        <a:pt x="177708" y="64600"/>
                      </a:cubicBezTo>
                      <a:close/>
                      <a:moveTo>
                        <a:pt x="265018" y="26699"/>
                      </a:moveTo>
                      <a:cubicBezTo>
                        <a:pt x="263629" y="26699"/>
                        <a:pt x="262439" y="25906"/>
                        <a:pt x="261447" y="24517"/>
                      </a:cubicBezTo>
                      <a:cubicBezTo>
                        <a:pt x="260653" y="22731"/>
                        <a:pt x="261447" y="20548"/>
                        <a:pt x="263233" y="19556"/>
                      </a:cubicBezTo>
                      <a:lnTo>
                        <a:pt x="306888" y="308"/>
                      </a:lnTo>
                      <a:cubicBezTo>
                        <a:pt x="308674" y="-486"/>
                        <a:pt x="310857" y="308"/>
                        <a:pt x="311849" y="2094"/>
                      </a:cubicBezTo>
                      <a:cubicBezTo>
                        <a:pt x="312643" y="3879"/>
                        <a:pt x="311849" y="6062"/>
                        <a:pt x="310063" y="7054"/>
                      </a:cubicBezTo>
                      <a:lnTo>
                        <a:pt x="266408" y="26303"/>
                      </a:lnTo>
                      <a:cubicBezTo>
                        <a:pt x="265812" y="26303"/>
                        <a:pt x="265415" y="26699"/>
                        <a:pt x="265018" y="26699"/>
                      </a:cubicBezTo>
                      <a:close/>
                    </a:path>
                  </a:pathLst>
                </a:custGeom>
                <a:solidFill>
                  <a:srgbClr val="110580"/>
                </a:solidFill>
                <a:ln w="1982"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4173187B-161D-4B0A-9408-988AA07955B0}"/>
                    </a:ext>
                  </a:extLst>
                </p:cNvPr>
                <p:cNvSpPr/>
                <p:nvPr/>
              </p:nvSpPr>
              <p:spPr>
                <a:xfrm>
                  <a:off x="7930520" y="1608627"/>
                  <a:ext cx="36815" cy="28971"/>
                </a:xfrm>
                <a:custGeom>
                  <a:avLst/>
                  <a:gdLst>
                    <a:gd name="connsiteX0" fmla="*/ 33333 w 36815"/>
                    <a:gd name="connsiteY0" fmla="*/ 28574 h 28971"/>
                    <a:gd name="connsiteX1" fmla="*/ 29761 w 36815"/>
                    <a:gd name="connsiteY1" fmla="*/ 26392 h 28971"/>
                    <a:gd name="connsiteX2" fmla="*/ 22221 w 36815"/>
                    <a:gd name="connsiteY2" fmla="*/ 9525 h 28971"/>
                    <a:gd name="connsiteX3" fmla="*/ 5354 w 36815"/>
                    <a:gd name="connsiteY3" fmla="*/ 17065 h 28971"/>
                    <a:gd name="connsiteX4" fmla="*/ 393 w 36815"/>
                    <a:gd name="connsiteY4" fmla="*/ 15279 h 28971"/>
                    <a:gd name="connsiteX5" fmla="*/ 2179 w 36815"/>
                    <a:gd name="connsiteY5" fmla="*/ 10319 h 28971"/>
                    <a:gd name="connsiteX6" fmla="*/ 26190 w 36815"/>
                    <a:gd name="connsiteY6" fmla="*/ 0 h 28971"/>
                    <a:gd name="connsiteX7" fmla="*/ 36508 w 36815"/>
                    <a:gd name="connsiteY7" fmla="*/ 24011 h 28971"/>
                    <a:gd name="connsiteX8" fmla="*/ 34722 w 36815"/>
                    <a:gd name="connsiteY8" fmla="*/ 28971 h 28971"/>
                    <a:gd name="connsiteX9" fmla="*/ 33333 w 36815"/>
                    <a:gd name="connsiteY9" fmla="*/ 28574 h 2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15" h="28971">
                      <a:moveTo>
                        <a:pt x="33333" y="28574"/>
                      </a:moveTo>
                      <a:cubicBezTo>
                        <a:pt x="31944" y="28574"/>
                        <a:pt x="30754" y="27781"/>
                        <a:pt x="29761" y="26392"/>
                      </a:cubicBezTo>
                      <a:lnTo>
                        <a:pt x="22221" y="9525"/>
                      </a:lnTo>
                      <a:lnTo>
                        <a:pt x="5354" y="17065"/>
                      </a:lnTo>
                      <a:cubicBezTo>
                        <a:pt x="3568" y="17859"/>
                        <a:pt x="1385" y="17065"/>
                        <a:pt x="393" y="15279"/>
                      </a:cubicBezTo>
                      <a:cubicBezTo>
                        <a:pt x="-599" y="13494"/>
                        <a:pt x="393" y="11311"/>
                        <a:pt x="2179" y="10319"/>
                      </a:cubicBezTo>
                      <a:lnTo>
                        <a:pt x="26190" y="0"/>
                      </a:lnTo>
                      <a:lnTo>
                        <a:pt x="36508" y="24011"/>
                      </a:lnTo>
                      <a:cubicBezTo>
                        <a:pt x="37302" y="25796"/>
                        <a:pt x="36508" y="27979"/>
                        <a:pt x="34722" y="28971"/>
                      </a:cubicBezTo>
                      <a:cubicBezTo>
                        <a:pt x="34127" y="28574"/>
                        <a:pt x="33730" y="28574"/>
                        <a:pt x="33333" y="28574"/>
                      </a:cubicBezTo>
                      <a:close/>
                    </a:path>
                  </a:pathLst>
                </a:custGeom>
                <a:solidFill>
                  <a:srgbClr val="110580"/>
                </a:solidFill>
                <a:ln w="1982"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24BF8DE7-A41A-4FB6-8558-1C934AF77F9C}"/>
                    </a:ext>
                  </a:extLst>
                </p:cNvPr>
                <p:cNvSpPr/>
                <p:nvPr/>
              </p:nvSpPr>
              <p:spPr>
                <a:xfrm>
                  <a:off x="7977237" y="1669834"/>
                  <a:ext cx="95665" cy="209655"/>
                </a:xfrm>
                <a:custGeom>
                  <a:avLst/>
                  <a:gdLst>
                    <a:gd name="connsiteX0" fmla="*/ 92183 w 95665"/>
                    <a:gd name="connsiteY0" fmla="*/ 209655 h 209655"/>
                    <a:gd name="connsiteX1" fmla="*/ 88611 w 95665"/>
                    <a:gd name="connsiteY1" fmla="*/ 207473 h 209655"/>
                    <a:gd name="connsiteX2" fmla="*/ 70752 w 95665"/>
                    <a:gd name="connsiteY2" fmla="*/ 166992 h 209655"/>
                    <a:gd name="connsiteX3" fmla="*/ 72538 w 95665"/>
                    <a:gd name="connsiteY3" fmla="*/ 162031 h 209655"/>
                    <a:gd name="connsiteX4" fmla="*/ 77498 w 95665"/>
                    <a:gd name="connsiteY4" fmla="*/ 163817 h 209655"/>
                    <a:gd name="connsiteX5" fmla="*/ 95358 w 95665"/>
                    <a:gd name="connsiteY5" fmla="*/ 204298 h 209655"/>
                    <a:gd name="connsiteX6" fmla="*/ 93572 w 95665"/>
                    <a:gd name="connsiteY6" fmla="*/ 209259 h 209655"/>
                    <a:gd name="connsiteX7" fmla="*/ 92183 w 95665"/>
                    <a:gd name="connsiteY7" fmla="*/ 209655 h 209655"/>
                    <a:gd name="connsiteX8" fmla="*/ 56861 w 95665"/>
                    <a:gd name="connsiteY8" fmla="*/ 128694 h 209655"/>
                    <a:gd name="connsiteX9" fmla="*/ 53290 w 95665"/>
                    <a:gd name="connsiteY9" fmla="*/ 126512 h 209655"/>
                    <a:gd name="connsiteX10" fmla="*/ 35430 w 95665"/>
                    <a:gd name="connsiteY10" fmla="*/ 86031 h 209655"/>
                    <a:gd name="connsiteX11" fmla="*/ 37216 w 95665"/>
                    <a:gd name="connsiteY11" fmla="*/ 81070 h 209655"/>
                    <a:gd name="connsiteX12" fmla="*/ 42177 w 95665"/>
                    <a:gd name="connsiteY12" fmla="*/ 82856 h 209655"/>
                    <a:gd name="connsiteX13" fmla="*/ 60036 w 95665"/>
                    <a:gd name="connsiteY13" fmla="*/ 123337 h 209655"/>
                    <a:gd name="connsiteX14" fmla="*/ 58250 w 95665"/>
                    <a:gd name="connsiteY14" fmla="*/ 128298 h 209655"/>
                    <a:gd name="connsiteX15" fmla="*/ 56861 w 95665"/>
                    <a:gd name="connsiteY15" fmla="*/ 128694 h 209655"/>
                    <a:gd name="connsiteX16" fmla="*/ 21739 w 95665"/>
                    <a:gd name="connsiteY16" fmla="*/ 47932 h 209655"/>
                    <a:gd name="connsiteX17" fmla="*/ 18167 w 95665"/>
                    <a:gd name="connsiteY17" fmla="*/ 45749 h 209655"/>
                    <a:gd name="connsiteX18" fmla="*/ 308 w 95665"/>
                    <a:gd name="connsiteY18" fmla="*/ 5269 h 209655"/>
                    <a:gd name="connsiteX19" fmla="*/ 2094 w 95665"/>
                    <a:gd name="connsiteY19" fmla="*/ 308 h 209655"/>
                    <a:gd name="connsiteX20" fmla="*/ 7054 w 95665"/>
                    <a:gd name="connsiteY20" fmla="*/ 2094 h 209655"/>
                    <a:gd name="connsiteX21" fmla="*/ 24914 w 95665"/>
                    <a:gd name="connsiteY21" fmla="*/ 42574 h 209655"/>
                    <a:gd name="connsiteX22" fmla="*/ 23128 w 95665"/>
                    <a:gd name="connsiteY22" fmla="*/ 47535 h 209655"/>
                    <a:gd name="connsiteX23" fmla="*/ 21739 w 95665"/>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5665" h="209655">
                      <a:moveTo>
                        <a:pt x="92183" y="209655"/>
                      </a:moveTo>
                      <a:cubicBezTo>
                        <a:pt x="90794" y="209655"/>
                        <a:pt x="89603" y="208862"/>
                        <a:pt x="88611" y="207473"/>
                      </a:cubicBezTo>
                      <a:lnTo>
                        <a:pt x="70752" y="166992"/>
                      </a:lnTo>
                      <a:cubicBezTo>
                        <a:pt x="69958" y="165206"/>
                        <a:pt x="70752" y="163024"/>
                        <a:pt x="72538" y="162031"/>
                      </a:cubicBezTo>
                      <a:cubicBezTo>
                        <a:pt x="74323" y="161238"/>
                        <a:pt x="76506" y="162031"/>
                        <a:pt x="77498" y="163817"/>
                      </a:cubicBezTo>
                      <a:lnTo>
                        <a:pt x="95358" y="204298"/>
                      </a:lnTo>
                      <a:cubicBezTo>
                        <a:pt x="96151" y="206084"/>
                        <a:pt x="95358" y="208266"/>
                        <a:pt x="93572" y="209259"/>
                      </a:cubicBezTo>
                      <a:cubicBezTo>
                        <a:pt x="93373" y="209259"/>
                        <a:pt x="92579" y="209655"/>
                        <a:pt x="92183" y="209655"/>
                      </a:cubicBezTo>
                      <a:close/>
                      <a:moveTo>
                        <a:pt x="56861" y="128694"/>
                      </a:moveTo>
                      <a:cubicBezTo>
                        <a:pt x="55472" y="128694"/>
                        <a:pt x="54282" y="127901"/>
                        <a:pt x="53290" y="126512"/>
                      </a:cubicBezTo>
                      <a:lnTo>
                        <a:pt x="35430" y="86031"/>
                      </a:lnTo>
                      <a:cubicBezTo>
                        <a:pt x="34637" y="84245"/>
                        <a:pt x="35430" y="82062"/>
                        <a:pt x="37216" y="81070"/>
                      </a:cubicBezTo>
                      <a:cubicBezTo>
                        <a:pt x="39002" y="80277"/>
                        <a:pt x="41185" y="81070"/>
                        <a:pt x="42177" y="82856"/>
                      </a:cubicBezTo>
                      <a:lnTo>
                        <a:pt x="60036" y="123337"/>
                      </a:lnTo>
                      <a:cubicBezTo>
                        <a:pt x="60830" y="125123"/>
                        <a:pt x="60036" y="127305"/>
                        <a:pt x="58250" y="128298"/>
                      </a:cubicBezTo>
                      <a:cubicBezTo>
                        <a:pt x="57853" y="128694"/>
                        <a:pt x="57457" y="128694"/>
                        <a:pt x="56861" y="128694"/>
                      </a:cubicBezTo>
                      <a:close/>
                      <a:moveTo>
                        <a:pt x="21739" y="47932"/>
                      </a:moveTo>
                      <a:cubicBezTo>
                        <a:pt x="20350" y="47932"/>
                        <a:pt x="19159" y="47138"/>
                        <a:pt x="18167" y="45749"/>
                      </a:cubicBezTo>
                      <a:lnTo>
                        <a:pt x="308" y="5269"/>
                      </a:lnTo>
                      <a:cubicBezTo>
                        <a:pt x="-486" y="3483"/>
                        <a:pt x="308" y="1300"/>
                        <a:pt x="2094" y="308"/>
                      </a:cubicBezTo>
                      <a:cubicBezTo>
                        <a:pt x="3880" y="-486"/>
                        <a:pt x="6062" y="308"/>
                        <a:pt x="7054" y="2094"/>
                      </a:cubicBezTo>
                      <a:lnTo>
                        <a:pt x="24914" y="42574"/>
                      </a:lnTo>
                      <a:cubicBezTo>
                        <a:pt x="25707" y="44360"/>
                        <a:pt x="24914" y="46543"/>
                        <a:pt x="23128" y="47535"/>
                      </a:cubicBezTo>
                      <a:cubicBezTo>
                        <a:pt x="22532"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grpSp>
          <p:grpSp>
            <p:nvGrpSpPr>
              <p:cNvPr id="213" name="图形 4">
                <a:extLst>
                  <a:ext uri="{FF2B5EF4-FFF2-40B4-BE49-F238E27FC236}">
                    <a16:creationId xmlns:a16="http://schemas.microsoft.com/office/drawing/2014/main" xmlns="" id="{BDE1E0C6-1766-475A-8C7E-67F43F686216}"/>
                  </a:ext>
                </a:extLst>
              </p:cNvPr>
              <p:cNvGrpSpPr/>
              <p:nvPr/>
            </p:nvGrpSpPr>
            <p:grpSpPr>
              <a:xfrm>
                <a:off x="9567794" y="3925343"/>
                <a:ext cx="442309" cy="441912"/>
                <a:chOff x="9567794" y="3925343"/>
                <a:chExt cx="442309" cy="441912"/>
              </a:xfrm>
              <a:solidFill>
                <a:srgbClr val="110580"/>
              </a:solidFill>
            </p:grpSpPr>
            <p:sp>
              <p:nvSpPr>
                <p:cNvPr id="304" name="任意多边形: 形状 303">
                  <a:extLst>
                    <a:ext uri="{FF2B5EF4-FFF2-40B4-BE49-F238E27FC236}">
                      <a16:creationId xmlns:a16="http://schemas.microsoft.com/office/drawing/2014/main" xmlns="" id="{A1319BA9-E63E-4EF3-A342-CC8DAC88E834}"/>
                    </a:ext>
                  </a:extLst>
                </p:cNvPr>
                <p:cNvSpPr/>
                <p:nvPr/>
              </p:nvSpPr>
              <p:spPr>
                <a:xfrm>
                  <a:off x="9867884" y="4343104"/>
                  <a:ext cx="29649" cy="24151"/>
                </a:xfrm>
                <a:custGeom>
                  <a:avLst/>
                  <a:gdLst>
                    <a:gd name="connsiteX0" fmla="*/ 21968 w 29649"/>
                    <a:gd name="connsiteY0" fmla="*/ 24151 h 24151"/>
                    <a:gd name="connsiteX1" fmla="*/ 1927 w 29649"/>
                    <a:gd name="connsiteY1" fmla="*/ 16611 h 24151"/>
                    <a:gd name="connsiteX2" fmla="*/ 141 w 29649"/>
                    <a:gd name="connsiteY2" fmla="*/ 12642 h 24151"/>
                    <a:gd name="connsiteX3" fmla="*/ 4109 w 29649"/>
                    <a:gd name="connsiteY3" fmla="*/ 10856 h 24151"/>
                    <a:gd name="connsiteX4" fmla="*/ 18396 w 29649"/>
                    <a:gd name="connsiteY4" fmla="*/ 16214 h 24151"/>
                    <a:gd name="connsiteX5" fmla="*/ 23754 w 29649"/>
                    <a:gd name="connsiteY5" fmla="*/ 1927 h 24151"/>
                    <a:gd name="connsiteX6" fmla="*/ 27723 w 29649"/>
                    <a:gd name="connsiteY6" fmla="*/ 141 h 24151"/>
                    <a:gd name="connsiteX7" fmla="*/ 29509 w 29649"/>
                    <a:gd name="connsiteY7" fmla="*/ 4109 h 24151"/>
                    <a:gd name="connsiteX8" fmla="*/ 21968 w 29649"/>
                    <a:gd name="connsiteY8" fmla="*/ 24151 h 2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9" h="24151">
                      <a:moveTo>
                        <a:pt x="21968" y="24151"/>
                      </a:moveTo>
                      <a:lnTo>
                        <a:pt x="1927" y="16611"/>
                      </a:lnTo>
                      <a:cubicBezTo>
                        <a:pt x="141" y="16214"/>
                        <a:pt x="-256" y="14428"/>
                        <a:pt x="141" y="12642"/>
                      </a:cubicBezTo>
                      <a:cubicBezTo>
                        <a:pt x="537" y="10856"/>
                        <a:pt x="2323" y="10062"/>
                        <a:pt x="4109" y="10856"/>
                      </a:cubicBezTo>
                      <a:lnTo>
                        <a:pt x="18396" y="16214"/>
                      </a:lnTo>
                      <a:lnTo>
                        <a:pt x="23754" y="1927"/>
                      </a:lnTo>
                      <a:cubicBezTo>
                        <a:pt x="24151" y="141"/>
                        <a:pt x="25937" y="-256"/>
                        <a:pt x="27723" y="141"/>
                      </a:cubicBezTo>
                      <a:cubicBezTo>
                        <a:pt x="29509" y="538"/>
                        <a:pt x="29906" y="2324"/>
                        <a:pt x="29509" y="4109"/>
                      </a:cubicBezTo>
                      <a:lnTo>
                        <a:pt x="21968" y="24151"/>
                      </a:lnTo>
                      <a:close/>
                    </a:path>
                  </a:pathLst>
                </a:custGeom>
                <a:solidFill>
                  <a:srgbClr val="110580"/>
                </a:solidFill>
                <a:ln w="1982"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5397D36D-372D-462A-B7CA-4C22A409ADEC}"/>
                    </a:ext>
                  </a:extLst>
                </p:cNvPr>
                <p:cNvSpPr/>
                <p:nvPr/>
              </p:nvSpPr>
              <p:spPr>
                <a:xfrm>
                  <a:off x="9617063" y="4260587"/>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483 w 225305"/>
                    <a:gd name="connsiteY8" fmla="*/ 64402 h 87618"/>
                    <a:gd name="connsiteX9" fmla="*/ 158689 w 225305"/>
                    <a:gd name="connsiteY9" fmla="*/ 64402 h 87618"/>
                    <a:gd name="connsiteX10" fmla="*/ 127535 w 225305"/>
                    <a:gd name="connsiteY10" fmla="*/ 52893 h 87618"/>
                    <a:gd name="connsiteX11" fmla="*/ 125749 w 225305"/>
                    <a:gd name="connsiteY11" fmla="*/ 48924 h 87618"/>
                    <a:gd name="connsiteX12" fmla="*/ 129718 w 225305"/>
                    <a:gd name="connsiteY12" fmla="*/ 47138 h 87618"/>
                    <a:gd name="connsiteX13" fmla="*/ 160872 w 225305"/>
                    <a:gd name="connsiteY13" fmla="*/ 58647 h 87618"/>
                    <a:gd name="connsiteX14" fmla="*/ 162658 w 225305"/>
                    <a:gd name="connsiteY14" fmla="*/ 62616 h 87618"/>
                    <a:gd name="connsiteX15" fmla="*/ 159483 w 225305"/>
                    <a:gd name="connsiteY15" fmla="*/ 64402 h 87618"/>
                    <a:gd name="connsiteX16" fmla="*/ 96778 w 225305"/>
                    <a:gd name="connsiteY16" fmla="*/ 41185 h 87618"/>
                    <a:gd name="connsiteX17" fmla="*/ 95984 w 225305"/>
                    <a:gd name="connsiteY17" fmla="*/ 41185 h 87618"/>
                    <a:gd name="connsiteX18" fmla="*/ 64830 w 225305"/>
                    <a:gd name="connsiteY18" fmla="*/ 29676 h 87618"/>
                    <a:gd name="connsiteX19" fmla="*/ 63044 w 225305"/>
                    <a:gd name="connsiteY19" fmla="*/ 25707 h 87618"/>
                    <a:gd name="connsiteX20" fmla="*/ 67013 w 225305"/>
                    <a:gd name="connsiteY20" fmla="*/ 23921 h 87618"/>
                    <a:gd name="connsiteX21" fmla="*/ 98167 w 225305"/>
                    <a:gd name="connsiteY21" fmla="*/ 35431 h 87618"/>
                    <a:gd name="connsiteX22" fmla="*/ 99953 w 225305"/>
                    <a:gd name="connsiteY22" fmla="*/ 39399 h 87618"/>
                    <a:gd name="connsiteX23" fmla="*/ 96778 w 225305"/>
                    <a:gd name="connsiteY23" fmla="*/ 41185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4 h 87618"/>
                    <a:gd name="connsiteX28" fmla="*/ 4109 w 225305"/>
                    <a:gd name="connsiteY28" fmla="*/ 308 h 87618"/>
                    <a:gd name="connsiteX29" fmla="*/ 35264 w 225305"/>
                    <a:gd name="connsiteY29" fmla="*/ 11817 h 87618"/>
                    <a:gd name="connsiteX30" fmla="*/ 37049 w 225305"/>
                    <a:gd name="connsiteY30" fmla="*/ 15786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2"/>
                        <a:pt x="187859" y="73927"/>
                        <a:pt x="188256" y="72141"/>
                      </a:cubicBezTo>
                      <a:cubicBezTo>
                        <a:pt x="188653" y="70355"/>
                        <a:pt x="190439" y="69561"/>
                        <a:pt x="192225" y="70355"/>
                      </a:cubicBezTo>
                      <a:lnTo>
                        <a:pt x="223379" y="81864"/>
                      </a:lnTo>
                      <a:cubicBezTo>
                        <a:pt x="225165" y="82261"/>
                        <a:pt x="225561" y="84047"/>
                        <a:pt x="225165" y="85833"/>
                      </a:cubicBezTo>
                      <a:cubicBezTo>
                        <a:pt x="224569" y="87023"/>
                        <a:pt x="223180" y="87619"/>
                        <a:pt x="221990" y="87619"/>
                      </a:cubicBezTo>
                      <a:close/>
                      <a:moveTo>
                        <a:pt x="159483" y="64402"/>
                      </a:moveTo>
                      <a:cubicBezTo>
                        <a:pt x="159086" y="64402"/>
                        <a:pt x="158689" y="64402"/>
                        <a:pt x="158689" y="64402"/>
                      </a:cubicBezTo>
                      <a:lnTo>
                        <a:pt x="127535" y="52893"/>
                      </a:lnTo>
                      <a:cubicBezTo>
                        <a:pt x="125749" y="52496"/>
                        <a:pt x="125352" y="50710"/>
                        <a:pt x="125749" y="48924"/>
                      </a:cubicBezTo>
                      <a:cubicBezTo>
                        <a:pt x="126146" y="47138"/>
                        <a:pt x="127932" y="46741"/>
                        <a:pt x="129718" y="47138"/>
                      </a:cubicBezTo>
                      <a:lnTo>
                        <a:pt x="160872" y="58647"/>
                      </a:lnTo>
                      <a:cubicBezTo>
                        <a:pt x="162658" y="59044"/>
                        <a:pt x="163055" y="60830"/>
                        <a:pt x="162658" y="62616"/>
                      </a:cubicBezTo>
                      <a:cubicBezTo>
                        <a:pt x="161666" y="63410"/>
                        <a:pt x="160872" y="64402"/>
                        <a:pt x="159483" y="64402"/>
                      </a:cubicBezTo>
                      <a:close/>
                      <a:moveTo>
                        <a:pt x="96778" y="41185"/>
                      </a:moveTo>
                      <a:cubicBezTo>
                        <a:pt x="96381" y="41185"/>
                        <a:pt x="95984" y="41185"/>
                        <a:pt x="95984" y="41185"/>
                      </a:cubicBezTo>
                      <a:lnTo>
                        <a:pt x="64830" y="29676"/>
                      </a:lnTo>
                      <a:cubicBezTo>
                        <a:pt x="63044" y="29279"/>
                        <a:pt x="62647" y="27493"/>
                        <a:pt x="63044" y="25707"/>
                      </a:cubicBezTo>
                      <a:cubicBezTo>
                        <a:pt x="63441" y="23921"/>
                        <a:pt x="65227" y="23127"/>
                        <a:pt x="67013" y="23921"/>
                      </a:cubicBezTo>
                      <a:lnTo>
                        <a:pt x="98167" y="35431"/>
                      </a:lnTo>
                      <a:cubicBezTo>
                        <a:pt x="99953" y="35827"/>
                        <a:pt x="100350" y="37613"/>
                        <a:pt x="99953" y="39399"/>
                      </a:cubicBezTo>
                      <a:cubicBezTo>
                        <a:pt x="99358" y="40391"/>
                        <a:pt x="97969" y="41185"/>
                        <a:pt x="96778" y="41185"/>
                      </a:cubicBezTo>
                      <a:close/>
                      <a:moveTo>
                        <a:pt x="33874" y="17571"/>
                      </a:moveTo>
                      <a:cubicBezTo>
                        <a:pt x="33478" y="17571"/>
                        <a:pt x="33081" y="17571"/>
                        <a:pt x="33081" y="17571"/>
                      </a:cubicBezTo>
                      <a:lnTo>
                        <a:pt x="1927" y="6062"/>
                      </a:lnTo>
                      <a:cubicBezTo>
                        <a:pt x="141" y="5665"/>
                        <a:pt x="-256" y="3879"/>
                        <a:pt x="141" y="2094"/>
                      </a:cubicBezTo>
                      <a:cubicBezTo>
                        <a:pt x="538" y="308"/>
                        <a:pt x="2323" y="-486"/>
                        <a:pt x="4109" y="308"/>
                      </a:cubicBezTo>
                      <a:lnTo>
                        <a:pt x="35264" y="11817"/>
                      </a:lnTo>
                      <a:cubicBezTo>
                        <a:pt x="37049" y="12214"/>
                        <a:pt x="37446" y="14000"/>
                        <a:pt x="37049" y="15786"/>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BC1B64D0-AFB1-49A7-93BD-8ADE8965BD3E}"/>
                    </a:ext>
                  </a:extLst>
                </p:cNvPr>
                <p:cNvSpPr/>
                <p:nvPr/>
              </p:nvSpPr>
              <p:spPr>
                <a:xfrm>
                  <a:off x="9567794" y="4225266"/>
                  <a:ext cx="24151" cy="29675"/>
                </a:xfrm>
                <a:custGeom>
                  <a:avLst/>
                  <a:gdLst>
                    <a:gd name="connsiteX0" fmla="*/ 20836 w 24151"/>
                    <a:gd name="connsiteY0" fmla="*/ 29676 h 29675"/>
                    <a:gd name="connsiteX1" fmla="*/ 20042 w 24151"/>
                    <a:gd name="connsiteY1" fmla="*/ 29676 h 29675"/>
                    <a:gd name="connsiteX2" fmla="*/ 0 w 24151"/>
                    <a:gd name="connsiteY2" fmla="*/ 22135 h 29675"/>
                    <a:gd name="connsiteX3" fmla="*/ 7541 w 24151"/>
                    <a:gd name="connsiteY3" fmla="*/ 2094 h 29675"/>
                    <a:gd name="connsiteX4" fmla="*/ 11509 w 24151"/>
                    <a:gd name="connsiteY4" fmla="*/ 308 h 29675"/>
                    <a:gd name="connsiteX5" fmla="*/ 13295 w 24151"/>
                    <a:gd name="connsiteY5" fmla="*/ 4276 h 29675"/>
                    <a:gd name="connsiteX6" fmla="*/ 7937 w 24151"/>
                    <a:gd name="connsiteY6" fmla="*/ 18564 h 29675"/>
                    <a:gd name="connsiteX7" fmla="*/ 22225 w 24151"/>
                    <a:gd name="connsiteY7" fmla="*/ 23921 h 29675"/>
                    <a:gd name="connsiteX8" fmla="*/ 24011 w 24151"/>
                    <a:gd name="connsiteY8" fmla="*/ 27890 h 29675"/>
                    <a:gd name="connsiteX9" fmla="*/ 208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20836" y="29676"/>
                      </a:moveTo>
                      <a:cubicBezTo>
                        <a:pt x="20439" y="29676"/>
                        <a:pt x="20042" y="29676"/>
                        <a:pt x="20042" y="29676"/>
                      </a:cubicBezTo>
                      <a:lnTo>
                        <a:pt x="0" y="22135"/>
                      </a:lnTo>
                      <a:lnTo>
                        <a:pt x="7541" y="2094"/>
                      </a:lnTo>
                      <a:cubicBezTo>
                        <a:pt x="7937" y="308"/>
                        <a:pt x="9723" y="-486"/>
                        <a:pt x="11509" y="308"/>
                      </a:cubicBezTo>
                      <a:cubicBezTo>
                        <a:pt x="13295" y="704"/>
                        <a:pt x="13692" y="2490"/>
                        <a:pt x="13295" y="4276"/>
                      </a:cubicBezTo>
                      <a:lnTo>
                        <a:pt x="7937" y="18564"/>
                      </a:lnTo>
                      <a:lnTo>
                        <a:pt x="22225" y="23921"/>
                      </a:lnTo>
                      <a:cubicBezTo>
                        <a:pt x="24011" y="24318"/>
                        <a:pt x="24407" y="26104"/>
                        <a:pt x="24011" y="27890"/>
                      </a:cubicBezTo>
                      <a:cubicBezTo>
                        <a:pt x="23019" y="28882"/>
                        <a:pt x="22225" y="29676"/>
                        <a:pt x="20836" y="29676"/>
                      </a:cubicBezTo>
                      <a:close/>
                    </a:path>
                  </a:pathLst>
                </a:custGeom>
                <a:solidFill>
                  <a:srgbClr val="110580"/>
                </a:solidFill>
                <a:ln w="1982"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1C96C2C8-66C9-452D-BE09-AC2F0A1AB678}"/>
                    </a:ext>
                  </a:extLst>
                </p:cNvPr>
                <p:cNvSpPr/>
                <p:nvPr/>
              </p:nvSpPr>
              <p:spPr>
                <a:xfrm>
                  <a:off x="9586703" y="3974644"/>
                  <a:ext cx="87592" cy="225133"/>
                </a:xfrm>
                <a:custGeom>
                  <a:avLst/>
                  <a:gdLst>
                    <a:gd name="connsiteX0" fmla="*/ 2720 w 87592"/>
                    <a:gd name="connsiteY0" fmla="*/ 225133 h 225133"/>
                    <a:gd name="connsiteX1" fmla="*/ 1926 w 87592"/>
                    <a:gd name="connsiteY1" fmla="*/ 225133 h 225133"/>
                    <a:gd name="connsiteX2" fmla="*/ 141 w 87592"/>
                    <a:gd name="connsiteY2" fmla="*/ 221165 h 225133"/>
                    <a:gd name="connsiteX3" fmla="*/ 11650 w 87592"/>
                    <a:gd name="connsiteY3" fmla="*/ 190010 h 225133"/>
                    <a:gd name="connsiteX4" fmla="*/ 15618 w 87592"/>
                    <a:gd name="connsiteY4" fmla="*/ 188225 h 225133"/>
                    <a:gd name="connsiteX5" fmla="*/ 17404 w 87592"/>
                    <a:gd name="connsiteY5" fmla="*/ 192193 h 225133"/>
                    <a:gd name="connsiteX6" fmla="*/ 5895 w 87592"/>
                    <a:gd name="connsiteY6" fmla="*/ 223347 h 225133"/>
                    <a:gd name="connsiteX7" fmla="*/ 2720 w 87592"/>
                    <a:gd name="connsiteY7" fmla="*/ 225133 h 225133"/>
                    <a:gd name="connsiteX8" fmla="*/ 25937 w 87592"/>
                    <a:gd name="connsiteY8" fmla="*/ 162825 h 225133"/>
                    <a:gd name="connsiteX9" fmla="*/ 25143 w 87592"/>
                    <a:gd name="connsiteY9" fmla="*/ 162825 h 225133"/>
                    <a:gd name="connsiteX10" fmla="*/ 23357 w 87592"/>
                    <a:gd name="connsiteY10" fmla="*/ 158856 h 225133"/>
                    <a:gd name="connsiteX11" fmla="*/ 34867 w 87592"/>
                    <a:gd name="connsiteY11" fmla="*/ 127702 h 225133"/>
                    <a:gd name="connsiteX12" fmla="*/ 38835 w 87592"/>
                    <a:gd name="connsiteY12" fmla="*/ 125916 h 225133"/>
                    <a:gd name="connsiteX13" fmla="*/ 40621 w 87592"/>
                    <a:gd name="connsiteY13" fmla="*/ 129885 h 225133"/>
                    <a:gd name="connsiteX14" fmla="*/ 29112 w 87592"/>
                    <a:gd name="connsiteY14" fmla="*/ 161039 h 225133"/>
                    <a:gd name="connsiteX15" fmla="*/ 25937 w 87592"/>
                    <a:gd name="connsiteY15" fmla="*/ 162825 h 225133"/>
                    <a:gd name="connsiteX16" fmla="*/ 49154 w 87592"/>
                    <a:gd name="connsiteY16" fmla="*/ 99922 h 225133"/>
                    <a:gd name="connsiteX17" fmla="*/ 48360 w 87592"/>
                    <a:gd name="connsiteY17" fmla="*/ 99922 h 225133"/>
                    <a:gd name="connsiteX18" fmla="*/ 46574 w 87592"/>
                    <a:gd name="connsiteY18" fmla="*/ 95953 h 225133"/>
                    <a:gd name="connsiteX19" fmla="*/ 58083 w 87592"/>
                    <a:gd name="connsiteY19" fmla="*/ 64799 h 225133"/>
                    <a:gd name="connsiteX20" fmla="*/ 62052 w 87592"/>
                    <a:gd name="connsiteY20" fmla="*/ 63013 h 225133"/>
                    <a:gd name="connsiteX21" fmla="*/ 63838 w 87592"/>
                    <a:gd name="connsiteY21" fmla="*/ 66981 h 225133"/>
                    <a:gd name="connsiteX22" fmla="*/ 52329 w 87592"/>
                    <a:gd name="connsiteY22" fmla="*/ 98136 h 225133"/>
                    <a:gd name="connsiteX23" fmla="*/ 49154 w 87592"/>
                    <a:gd name="connsiteY23" fmla="*/ 99922 h 225133"/>
                    <a:gd name="connsiteX24" fmla="*/ 72767 w 87592"/>
                    <a:gd name="connsiteY24" fmla="*/ 37216 h 225133"/>
                    <a:gd name="connsiteX25" fmla="*/ 71974 w 87592"/>
                    <a:gd name="connsiteY25" fmla="*/ 37216 h 225133"/>
                    <a:gd name="connsiteX26" fmla="*/ 70188 w 87592"/>
                    <a:gd name="connsiteY26" fmla="*/ 33248 h 225133"/>
                    <a:gd name="connsiteX27" fmla="*/ 81697 w 87592"/>
                    <a:gd name="connsiteY27" fmla="*/ 2094 h 225133"/>
                    <a:gd name="connsiteX28" fmla="*/ 85666 w 87592"/>
                    <a:gd name="connsiteY28" fmla="*/ 308 h 225133"/>
                    <a:gd name="connsiteX29" fmla="*/ 87452 w 87592"/>
                    <a:gd name="connsiteY29" fmla="*/ 4276 h 225133"/>
                    <a:gd name="connsiteX30" fmla="*/ 75942 w 87592"/>
                    <a:gd name="connsiteY30" fmla="*/ 35431 h 225133"/>
                    <a:gd name="connsiteX31" fmla="*/ 72767 w 87592"/>
                    <a:gd name="connsiteY31" fmla="*/ 37216 h 22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133">
                      <a:moveTo>
                        <a:pt x="2720" y="225133"/>
                      </a:moveTo>
                      <a:cubicBezTo>
                        <a:pt x="2323" y="225133"/>
                        <a:pt x="1926" y="225133"/>
                        <a:pt x="1926" y="225133"/>
                      </a:cubicBezTo>
                      <a:cubicBezTo>
                        <a:pt x="141" y="224736"/>
                        <a:pt x="-256" y="222951"/>
                        <a:pt x="141" y="221165"/>
                      </a:cubicBezTo>
                      <a:lnTo>
                        <a:pt x="11650" y="190010"/>
                      </a:lnTo>
                      <a:cubicBezTo>
                        <a:pt x="12047" y="188225"/>
                        <a:pt x="13832" y="187431"/>
                        <a:pt x="15618" y="188225"/>
                      </a:cubicBezTo>
                      <a:cubicBezTo>
                        <a:pt x="17404" y="188622"/>
                        <a:pt x="17801" y="190407"/>
                        <a:pt x="17404" y="192193"/>
                      </a:cubicBezTo>
                      <a:lnTo>
                        <a:pt x="5895" y="223347"/>
                      </a:lnTo>
                      <a:cubicBezTo>
                        <a:pt x="4903" y="224141"/>
                        <a:pt x="3712" y="225133"/>
                        <a:pt x="2720" y="225133"/>
                      </a:cubicBezTo>
                      <a:close/>
                      <a:moveTo>
                        <a:pt x="25937" y="162825"/>
                      </a:moveTo>
                      <a:cubicBezTo>
                        <a:pt x="25540" y="162825"/>
                        <a:pt x="25143" y="162825"/>
                        <a:pt x="25143" y="162825"/>
                      </a:cubicBezTo>
                      <a:cubicBezTo>
                        <a:pt x="23357" y="162428"/>
                        <a:pt x="22961" y="160642"/>
                        <a:pt x="23357" y="158856"/>
                      </a:cubicBezTo>
                      <a:lnTo>
                        <a:pt x="34867" y="127702"/>
                      </a:lnTo>
                      <a:cubicBezTo>
                        <a:pt x="35263" y="125916"/>
                        <a:pt x="37049" y="125123"/>
                        <a:pt x="38835" y="125916"/>
                      </a:cubicBezTo>
                      <a:cubicBezTo>
                        <a:pt x="40621" y="126313"/>
                        <a:pt x="41018" y="128099"/>
                        <a:pt x="40621" y="129885"/>
                      </a:cubicBezTo>
                      <a:lnTo>
                        <a:pt x="29112" y="161039"/>
                      </a:lnTo>
                      <a:cubicBezTo>
                        <a:pt x="28517" y="161833"/>
                        <a:pt x="27326" y="162825"/>
                        <a:pt x="25937" y="162825"/>
                      </a:cubicBezTo>
                      <a:close/>
                      <a:moveTo>
                        <a:pt x="49154" y="99922"/>
                      </a:moveTo>
                      <a:cubicBezTo>
                        <a:pt x="48757" y="99922"/>
                        <a:pt x="48360" y="99922"/>
                        <a:pt x="48360" y="99922"/>
                      </a:cubicBezTo>
                      <a:cubicBezTo>
                        <a:pt x="46574" y="99525"/>
                        <a:pt x="46177" y="97739"/>
                        <a:pt x="46574" y="95953"/>
                      </a:cubicBezTo>
                      <a:lnTo>
                        <a:pt x="58083" y="64799"/>
                      </a:lnTo>
                      <a:cubicBezTo>
                        <a:pt x="58480" y="63013"/>
                        <a:pt x="60266" y="62219"/>
                        <a:pt x="62052" y="63013"/>
                      </a:cubicBezTo>
                      <a:cubicBezTo>
                        <a:pt x="63838" y="63410"/>
                        <a:pt x="64235" y="65196"/>
                        <a:pt x="63838" y="66981"/>
                      </a:cubicBezTo>
                      <a:lnTo>
                        <a:pt x="52329" y="98136"/>
                      </a:lnTo>
                      <a:cubicBezTo>
                        <a:pt x="51734" y="99128"/>
                        <a:pt x="50344" y="99922"/>
                        <a:pt x="49154" y="99922"/>
                      </a:cubicBezTo>
                      <a:close/>
                      <a:moveTo>
                        <a:pt x="72767" y="37216"/>
                      </a:moveTo>
                      <a:cubicBezTo>
                        <a:pt x="72370" y="37216"/>
                        <a:pt x="71974" y="37216"/>
                        <a:pt x="71974" y="37216"/>
                      </a:cubicBezTo>
                      <a:cubicBezTo>
                        <a:pt x="70188" y="36820"/>
                        <a:pt x="69791" y="35034"/>
                        <a:pt x="70188" y="33248"/>
                      </a:cubicBezTo>
                      <a:lnTo>
                        <a:pt x="81697" y="2094"/>
                      </a:lnTo>
                      <a:cubicBezTo>
                        <a:pt x="82094" y="308"/>
                        <a:pt x="83880" y="-486"/>
                        <a:pt x="85666" y="308"/>
                      </a:cubicBezTo>
                      <a:cubicBezTo>
                        <a:pt x="87452" y="705"/>
                        <a:pt x="87848" y="2490"/>
                        <a:pt x="87452" y="4276"/>
                      </a:cubicBezTo>
                      <a:lnTo>
                        <a:pt x="75942" y="35431"/>
                      </a:lnTo>
                      <a:cubicBezTo>
                        <a:pt x="74950" y="36621"/>
                        <a:pt x="73958" y="37216"/>
                        <a:pt x="72767" y="37216"/>
                      </a:cubicBezTo>
                      <a:close/>
                    </a:path>
                  </a:pathLst>
                </a:custGeom>
                <a:solidFill>
                  <a:srgbClr val="110580"/>
                </a:solidFill>
                <a:ln w="1982"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9B51293F-BA1B-4D72-B3B4-32427757E08D}"/>
                    </a:ext>
                  </a:extLst>
                </p:cNvPr>
                <p:cNvSpPr/>
                <p:nvPr/>
              </p:nvSpPr>
              <p:spPr>
                <a:xfrm>
                  <a:off x="9679967" y="3925343"/>
                  <a:ext cx="29649" cy="24010"/>
                </a:xfrm>
                <a:custGeom>
                  <a:avLst/>
                  <a:gdLst>
                    <a:gd name="connsiteX0" fmla="*/ 2720 w 29649"/>
                    <a:gd name="connsiteY0" fmla="*/ 24010 h 24010"/>
                    <a:gd name="connsiteX1" fmla="*/ 1926 w 29649"/>
                    <a:gd name="connsiteY1" fmla="*/ 24010 h 24010"/>
                    <a:gd name="connsiteX2" fmla="*/ 141 w 29649"/>
                    <a:gd name="connsiteY2" fmla="*/ 20042 h 24010"/>
                    <a:gd name="connsiteX3" fmla="*/ 7681 w 29649"/>
                    <a:gd name="connsiteY3" fmla="*/ 0 h 24010"/>
                    <a:gd name="connsiteX4" fmla="*/ 27723 w 29649"/>
                    <a:gd name="connsiteY4" fmla="*/ 7541 h 24010"/>
                    <a:gd name="connsiteX5" fmla="*/ 29509 w 29649"/>
                    <a:gd name="connsiteY5" fmla="*/ 11509 h 24010"/>
                    <a:gd name="connsiteX6" fmla="*/ 25540 w 29649"/>
                    <a:gd name="connsiteY6" fmla="*/ 13295 h 24010"/>
                    <a:gd name="connsiteX7" fmla="*/ 11253 w 29649"/>
                    <a:gd name="connsiteY7" fmla="*/ 7937 h 24010"/>
                    <a:gd name="connsiteX8" fmla="*/ 5895 w 29649"/>
                    <a:gd name="connsiteY8" fmla="*/ 22225 h 24010"/>
                    <a:gd name="connsiteX9" fmla="*/ 2720 w 29649"/>
                    <a:gd name="connsiteY9" fmla="*/ 24010 h 2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49" h="24010">
                      <a:moveTo>
                        <a:pt x="2720" y="24010"/>
                      </a:moveTo>
                      <a:cubicBezTo>
                        <a:pt x="2323" y="24010"/>
                        <a:pt x="1926" y="24010"/>
                        <a:pt x="1926" y="24010"/>
                      </a:cubicBezTo>
                      <a:cubicBezTo>
                        <a:pt x="141" y="23614"/>
                        <a:pt x="-256" y="21828"/>
                        <a:pt x="141" y="20042"/>
                      </a:cubicBezTo>
                      <a:lnTo>
                        <a:pt x="7681" y="0"/>
                      </a:lnTo>
                      <a:lnTo>
                        <a:pt x="27723" y="7541"/>
                      </a:lnTo>
                      <a:cubicBezTo>
                        <a:pt x="29509" y="7937"/>
                        <a:pt x="29906" y="9723"/>
                        <a:pt x="29509" y="11509"/>
                      </a:cubicBezTo>
                      <a:cubicBezTo>
                        <a:pt x="29112" y="13295"/>
                        <a:pt x="27326" y="13692"/>
                        <a:pt x="25540" y="13295"/>
                      </a:cubicBezTo>
                      <a:lnTo>
                        <a:pt x="11253" y="7937"/>
                      </a:lnTo>
                      <a:lnTo>
                        <a:pt x="5895" y="22225"/>
                      </a:lnTo>
                      <a:cubicBezTo>
                        <a:pt x="5300" y="23217"/>
                        <a:pt x="3911" y="24010"/>
                        <a:pt x="2720" y="24010"/>
                      </a:cubicBezTo>
                      <a:close/>
                    </a:path>
                  </a:pathLst>
                </a:custGeom>
                <a:solidFill>
                  <a:srgbClr val="110580"/>
                </a:solidFill>
                <a:ln w="1982"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BBA40578-9188-4966-BC5B-DDDE129595D5}"/>
                    </a:ext>
                  </a:extLst>
                </p:cNvPr>
                <p:cNvSpPr/>
                <p:nvPr/>
              </p:nvSpPr>
              <p:spPr>
                <a:xfrm>
                  <a:off x="9735132" y="3944283"/>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086 w 225305"/>
                    <a:gd name="connsiteY8" fmla="*/ 64402 h 87618"/>
                    <a:gd name="connsiteX9" fmla="*/ 158293 w 225305"/>
                    <a:gd name="connsiteY9" fmla="*/ 64402 h 87618"/>
                    <a:gd name="connsiteX10" fmla="*/ 127138 w 225305"/>
                    <a:gd name="connsiteY10" fmla="*/ 52893 h 87618"/>
                    <a:gd name="connsiteX11" fmla="*/ 125352 w 225305"/>
                    <a:gd name="connsiteY11" fmla="*/ 48924 h 87618"/>
                    <a:gd name="connsiteX12" fmla="*/ 129321 w 225305"/>
                    <a:gd name="connsiteY12" fmla="*/ 47138 h 87618"/>
                    <a:gd name="connsiteX13" fmla="*/ 160475 w 225305"/>
                    <a:gd name="connsiteY13" fmla="*/ 58647 h 87618"/>
                    <a:gd name="connsiteX14" fmla="*/ 162261 w 225305"/>
                    <a:gd name="connsiteY14" fmla="*/ 62616 h 87618"/>
                    <a:gd name="connsiteX15" fmla="*/ 159086 w 225305"/>
                    <a:gd name="connsiteY15" fmla="*/ 64402 h 87618"/>
                    <a:gd name="connsiteX16" fmla="*/ 96778 w 225305"/>
                    <a:gd name="connsiteY16" fmla="*/ 40788 h 87618"/>
                    <a:gd name="connsiteX17" fmla="*/ 95984 w 225305"/>
                    <a:gd name="connsiteY17" fmla="*/ 40788 h 87618"/>
                    <a:gd name="connsiteX18" fmla="*/ 64830 w 225305"/>
                    <a:gd name="connsiteY18" fmla="*/ 29279 h 87618"/>
                    <a:gd name="connsiteX19" fmla="*/ 63044 w 225305"/>
                    <a:gd name="connsiteY19" fmla="*/ 25310 h 87618"/>
                    <a:gd name="connsiteX20" fmla="*/ 67013 w 225305"/>
                    <a:gd name="connsiteY20" fmla="*/ 23524 h 87618"/>
                    <a:gd name="connsiteX21" fmla="*/ 98167 w 225305"/>
                    <a:gd name="connsiteY21" fmla="*/ 35034 h 87618"/>
                    <a:gd name="connsiteX22" fmla="*/ 99953 w 225305"/>
                    <a:gd name="connsiteY22" fmla="*/ 39002 h 87618"/>
                    <a:gd name="connsiteX23" fmla="*/ 96778 w 225305"/>
                    <a:gd name="connsiteY23" fmla="*/ 40788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3 h 87618"/>
                    <a:gd name="connsiteX28" fmla="*/ 4109 w 225305"/>
                    <a:gd name="connsiteY28" fmla="*/ 308 h 87618"/>
                    <a:gd name="connsiteX29" fmla="*/ 35264 w 225305"/>
                    <a:gd name="connsiteY29" fmla="*/ 11817 h 87618"/>
                    <a:gd name="connsiteX30" fmla="*/ 37049 w 225305"/>
                    <a:gd name="connsiteY30" fmla="*/ 15785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3"/>
                        <a:pt x="187859" y="73927"/>
                        <a:pt x="188256" y="72141"/>
                      </a:cubicBezTo>
                      <a:cubicBezTo>
                        <a:pt x="188653" y="70355"/>
                        <a:pt x="190439" y="69561"/>
                        <a:pt x="192225" y="70355"/>
                      </a:cubicBezTo>
                      <a:lnTo>
                        <a:pt x="223379" y="81864"/>
                      </a:lnTo>
                      <a:cubicBezTo>
                        <a:pt x="225165" y="82261"/>
                        <a:pt x="225561" y="84047"/>
                        <a:pt x="225165" y="85833"/>
                      </a:cubicBezTo>
                      <a:cubicBezTo>
                        <a:pt x="224569" y="86626"/>
                        <a:pt x="223180" y="87619"/>
                        <a:pt x="221990" y="87619"/>
                      </a:cubicBezTo>
                      <a:close/>
                      <a:moveTo>
                        <a:pt x="159086" y="64402"/>
                      </a:moveTo>
                      <a:cubicBezTo>
                        <a:pt x="158689" y="64402"/>
                        <a:pt x="158293" y="64402"/>
                        <a:pt x="158293" y="64402"/>
                      </a:cubicBezTo>
                      <a:lnTo>
                        <a:pt x="127138" y="52893"/>
                      </a:lnTo>
                      <a:cubicBezTo>
                        <a:pt x="125352" y="52496"/>
                        <a:pt x="124956" y="50710"/>
                        <a:pt x="125352" y="48924"/>
                      </a:cubicBezTo>
                      <a:cubicBezTo>
                        <a:pt x="125749" y="47138"/>
                        <a:pt x="127535" y="46741"/>
                        <a:pt x="129321" y="47138"/>
                      </a:cubicBezTo>
                      <a:lnTo>
                        <a:pt x="160475" y="58647"/>
                      </a:lnTo>
                      <a:cubicBezTo>
                        <a:pt x="162261" y="59044"/>
                        <a:pt x="162658" y="60830"/>
                        <a:pt x="162261" y="62616"/>
                      </a:cubicBezTo>
                      <a:cubicBezTo>
                        <a:pt x="161666" y="63410"/>
                        <a:pt x="160475" y="64402"/>
                        <a:pt x="159086" y="64402"/>
                      </a:cubicBezTo>
                      <a:close/>
                      <a:moveTo>
                        <a:pt x="96778" y="40788"/>
                      </a:moveTo>
                      <a:cubicBezTo>
                        <a:pt x="96381" y="40788"/>
                        <a:pt x="95984" y="40788"/>
                        <a:pt x="95984" y="40788"/>
                      </a:cubicBezTo>
                      <a:lnTo>
                        <a:pt x="64830" y="29279"/>
                      </a:lnTo>
                      <a:cubicBezTo>
                        <a:pt x="63044" y="28882"/>
                        <a:pt x="62647" y="27096"/>
                        <a:pt x="63044" y="25310"/>
                      </a:cubicBezTo>
                      <a:cubicBezTo>
                        <a:pt x="63441" y="23524"/>
                        <a:pt x="65227" y="22731"/>
                        <a:pt x="67013" y="23524"/>
                      </a:cubicBezTo>
                      <a:lnTo>
                        <a:pt x="98167" y="35034"/>
                      </a:lnTo>
                      <a:cubicBezTo>
                        <a:pt x="99953" y="35430"/>
                        <a:pt x="100350" y="37216"/>
                        <a:pt x="99953" y="39002"/>
                      </a:cubicBezTo>
                      <a:cubicBezTo>
                        <a:pt x="98961" y="39796"/>
                        <a:pt x="97969" y="40788"/>
                        <a:pt x="96778" y="40788"/>
                      </a:cubicBezTo>
                      <a:close/>
                      <a:moveTo>
                        <a:pt x="33874" y="17571"/>
                      </a:moveTo>
                      <a:cubicBezTo>
                        <a:pt x="33478" y="17571"/>
                        <a:pt x="33081" y="17571"/>
                        <a:pt x="33081" y="17571"/>
                      </a:cubicBezTo>
                      <a:lnTo>
                        <a:pt x="1927" y="6062"/>
                      </a:lnTo>
                      <a:cubicBezTo>
                        <a:pt x="141" y="5665"/>
                        <a:pt x="-256" y="3879"/>
                        <a:pt x="141" y="2093"/>
                      </a:cubicBezTo>
                      <a:cubicBezTo>
                        <a:pt x="538" y="308"/>
                        <a:pt x="2323" y="-486"/>
                        <a:pt x="4109" y="308"/>
                      </a:cubicBezTo>
                      <a:lnTo>
                        <a:pt x="35264" y="11817"/>
                      </a:lnTo>
                      <a:cubicBezTo>
                        <a:pt x="37049" y="12214"/>
                        <a:pt x="37446" y="13999"/>
                        <a:pt x="37049" y="15785"/>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5EC4B147-9411-4E32-B847-1447E68FD74A}"/>
                    </a:ext>
                  </a:extLst>
                </p:cNvPr>
                <p:cNvSpPr/>
                <p:nvPr/>
              </p:nvSpPr>
              <p:spPr>
                <a:xfrm>
                  <a:off x="9985952" y="4037349"/>
                  <a:ext cx="24151" cy="29675"/>
                </a:xfrm>
                <a:custGeom>
                  <a:avLst/>
                  <a:gdLst>
                    <a:gd name="connsiteX0" fmla="*/ 13436 w 24151"/>
                    <a:gd name="connsiteY0" fmla="*/ 29676 h 29675"/>
                    <a:gd name="connsiteX1" fmla="*/ 12642 w 24151"/>
                    <a:gd name="connsiteY1" fmla="*/ 29676 h 29675"/>
                    <a:gd name="connsiteX2" fmla="*/ 10856 w 24151"/>
                    <a:gd name="connsiteY2" fmla="*/ 25707 h 29675"/>
                    <a:gd name="connsiteX3" fmla="*/ 16214 w 24151"/>
                    <a:gd name="connsiteY3" fmla="*/ 11420 h 29675"/>
                    <a:gd name="connsiteX4" fmla="*/ 1927 w 24151"/>
                    <a:gd name="connsiteY4" fmla="*/ 6062 h 29675"/>
                    <a:gd name="connsiteX5" fmla="*/ 141 w 24151"/>
                    <a:gd name="connsiteY5" fmla="*/ 2094 h 29675"/>
                    <a:gd name="connsiteX6" fmla="*/ 4109 w 24151"/>
                    <a:gd name="connsiteY6" fmla="*/ 308 h 29675"/>
                    <a:gd name="connsiteX7" fmla="*/ 24151 w 24151"/>
                    <a:gd name="connsiteY7" fmla="*/ 7848 h 29675"/>
                    <a:gd name="connsiteX8" fmla="*/ 16611 w 24151"/>
                    <a:gd name="connsiteY8" fmla="*/ 27890 h 29675"/>
                    <a:gd name="connsiteX9" fmla="*/ 134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13436" y="29676"/>
                      </a:moveTo>
                      <a:cubicBezTo>
                        <a:pt x="13039" y="29676"/>
                        <a:pt x="12642" y="29676"/>
                        <a:pt x="12642" y="29676"/>
                      </a:cubicBezTo>
                      <a:cubicBezTo>
                        <a:pt x="10856" y="29279"/>
                        <a:pt x="10459" y="27493"/>
                        <a:pt x="10856" y="25707"/>
                      </a:cubicBezTo>
                      <a:lnTo>
                        <a:pt x="16214" y="11420"/>
                      </a:lnTo>
                      <a:lnTo>
                        <a:pt x="1927" y="6062"/>
                      </a:lnTo>
                      <a:cubicBezTo>
                        <a:pt x="141" y="5665"/>
                        <a:pt x="-256" y="3879"/>
                        <a:pt x="141" y="2094"/>
                      </a:cubicBezTo>
                      <a:cubicBezTo>
                        <a:pt x="537" y="308"/>
                        <a:pt x="2323" y="-486"/>
                        <a:pt x="4109" y="308"/>
                      </a:cubicBezTo>
                      <a:lnTo>
                        <a:pt x="24151" y="7848"/>
                      </a:lnTo>
                      <a:lnTo>
                        <a:pt x="16611" y="27890"/>
                      </a:lnTo>
                      <a:cubicBezTo>
                        <a:pt x="15619" y="29279"/>
                        <a:pt x="14825" y="29676"/>
                        <a:pt x="13436" y="29676"/>
                      </a:cubicBezTo>
                      <a:close/>
                    </a:path>
                  </a:pathLst>
                </a:custGeom>
                <a:solidFill>
                  <a:srgbClr val="110580"/>
                </a:solidFill>
                <a:ln w="1982"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AF6762E3-2FE6-4D75-B57C-A1D8838B3A81}"/>
                    </a:ext>
                  </a:extLst>
                </p:cNvPr>
                <p:cNvSpPr/>
                <p:nvPr/>
              </p:nvSpPr>
              <p:spPr>
                <a:xfrm>
                  <a:off x="9903007" y="4092514"/>
                  <a:ext cx="87592" cy="225331"/>
                </a:xfrm>
                <a:custGeom>
                  <a:avLst/>
                  <a:gdLst>
                    <a:gd name="connsiteX0" fmla="*/ 2720 w 87592"/>
                    <a:gd name="connsiteY0" fmla="*/ 225332 h 225331"/>
                    <a:gd name="connsiteX1" fmla="*/ 1927 w 87592"/>
                    <a:gd name="connsiteY1" fmla="*/ 225332 h 225331"/>
                    <a:gd name="connsiteX2" fmla="*/ 141 w 87592"/>
                    <a:gd name="connsiteY2" fmla="*/ 221363 h 225331"/>
                    <a:gd name="connsiteX3" fmla="*/ 11650 w 87592"/>
                    <a:gd name="connsiteY3" fmla="*/ 190209 h 225331"/>
                    <a:gd name="connsiteX4" fmla="*/ 15619 w 87592"/>
                    <a:gd name="connsiteY4" fmla="*/ 188423 h 225331"/>
                    <a:gd name="connsiteX5" fmla="*/ 17404 w 87592"/>
                    <a:gd name="connsiteY5" fmla="*/ 192392 h 225331"/>
                    <a:gd name="connsiteX6" fmla="*/ 5895 w 87592"/>
                    <a:gd name="connsiteY6" fmla="*/ 223546 h 225331"/>
                    <a:gd name="connsiteX7" fmla="*/ 2720 w 87592"/>
                    <a:gd name="connsiteY7" fmla="*/ 225332 h 225331"/>
                    <a:gd name="connsiteX8" fmla="*/ 25937 w 87592"/>
                    <a:gd name="connsiteY8" fmla="*/ 162428 h 225331"/>
                    <a:gd name="connsiteX9" fmla="*/ 25143 w 87592"/>
                    <a:gd name="connsiteY9" fmla="*/ 162428 h 225331"/>
                    <a:gd name="connsiteX10" fmla="*/ 23357 w 87592"/>
                    <a:gd name="connsiteY10" fmla="*/ 158459 h 225331"/>
                    <a:gd name="connsiteX11" fmla="*/ 34867 w 87592"/>
                    <a:gd name="connsiteY11" fmla="*/ 127305 h 225331"/>
                    <a:gd name="connsiteX12" fmla="*/ 38835 w 87592"/>
                    <a:gd name="connsiteY12" fmla="*/ 125519 h 225331"/>
                    <a:gd name="connsiteX13" fmla="*/ 40621 w 87592"/>
                    <a:gd name="connsiteY13" fmla="*/ 129488 h 225331"/>
                    <a:gd name="connsiteX14" fmla="*/ 29112 w 87592"/>
                    <a:gd name="connsiteY14" fmla="*/ 160642 h 225331"/>
                    <a:gd name="connsiteX15" fmla="*/ 25937 w 87592"/>
                    <a:gd name="connsiteY15" fmla="*/ 162428 h 225331"/>
                    <a:gd name="connsiteX16" fmla="*/ 49551 w 87592"/>
                    <a:gd name="connsiteY16" fmla="*/ 100120 h 225331"/>
                    <a:gd name="connsiteX17" fmla="*/ 48757 w 87592"/>
                    <a:gd name="connsiteY17" fmla="*/ 100120 h 225331"/>
                    <a:gd name="connsiteX18" fmla="*/ 46971 w 87592"/>
                    <a:gd name="connsiteY18" fmla="*/ 96151 h 225331"/>
                    <a:gd name="connsiteX19" fmla="*/ 58480 w 87592"/>
                    <a:gd name="connsiteY19" fmla="*/ 64997 h 225331"/>
                    <a:gd name="connsiteX20" fmla="*/ 62449 w 87592"/>
                    <a:gd name="connsiteY20" fmla="*/ 63211 h 225331"/>
                    <a:gd name="connsiteX21" fmla="*/ 64235 w 87592"/>
                    <a:gd name="connsiteY21" fmla="*/ 67180 h 225331"/>
                    <a:gd name="connsiteX22" fmla="*/ 52726 w 87592"/>
                    <a:gd name="connsiteY22" fmla="*/ 98334 h 225331"/>
                    <a:gd name="connsiteX23" fmla="*/ 49551 w 87592"/>
                    <a:gd name="connsiteY23" fmla="*/ 100120 h 225331"/>
                    <a:gd name="connsiteX24" fmla="*/ 72768 w 87592"/>
                    <a:gd name="connsiteY24" fmla="*/ 37216 h 225331"/>
                    <a:gd name="connsiteX25" fmla="*/ 71974 w 87592"/>
                    <a:gd name="connsiteY25" fmla="*/ 37216 h 225331"/>
                    <a:gd name="connsiteX26" fmla="*/ 70188 w 87592"/>
                    <a:gd name="connsiteY26" fmla="*/ 33248 h 225331"/>
                    <a:gd name="connsiteX27" fmla="*/ 81697 w 87592"/>
                    <a:gd name="connsiteY27" fmla="*/ 2094 h 225331"/>
                    <a:gd name="connsiteX28" fmla="*/ 85666 w 87592"/>
                    <a:gd name="connsiteY28" fmla="*/ 308 h 225331"/>
                    <a:gd name="connsiteX29" fmla="*/ 87451 w 87592"/>
                    <a:gd name="connsiteY29" fmla="*/ 4276 h 225331"/>
                    <a:gd name="connsiteX30" fmla="*/ 75942 w 87592"/>
                    <a:gd name="connsiteY30" fmla="*/ 35430 h 225331"/>
                    <a:gd name="connsiteX31" fmla="*/ 72768 w 87592"/>
                    <a:gd name="connsiteY31" fmla="*/ 37216 h 22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331">
                      <a:moveTo>
                        <a:pt x="2720" y="225332"/>
                      </a:moveTo>
                      <a:cubicBezTo>
                        <a:pt x="2324" y="225332"/>
                        <a:pt x="1927" y="225332"/>
                        <a:pt x="1927" y="225332"/>
                      </a:cubicBezTo>
                      <a:cubicBezTo>
                        <a:pt x="141" y="224935"/>
                        <a:pt x="-256" y="223149"/>
                        <a:pt x="141" y="221363"/>
                      </a:cubicBezTo>
                      <a:lnTo>
                        <a:pt x="11650" y="190209"/>
                      </a:lnTo>
                      <a:cubicBezTo>
                        <a:pt x="12047" y="188423"/>
                        <a:pt x="13833" y="187629"/>
                        <a:pt x="15619" y="188423"/>
                      </a:cubicBezTo>
                      <a:cubicBezTo>
                        <a:pt x="17404" y="188820"/>
                        <a:pt x="17801" y="190606"/>
                        <a:pt x="17404" y="192392"/>
                      </a:cubicBezTo>
                      <a:lnTo>
                        <a:pt x="5895" y="223546"/>
                      </a:lnTo>
                      <a:cubicBezTo>
                        <a:pt x="5498" y="224340"/>
                        <a:pt x="4109" y="225332"/>
                        <a:pt x="2720" y="225332"/>
                      </a:cubicBezTo>
                      <a:close/>
                      <a:moveTo>
                        <a:pt x="25937" y="162428"/>
                      </a:moveTo>
                      <a:cubicBezTo>
                        <a:pt x="25540" y="162428"/>
                        <a:pt x="25143" y="162428"/>
                        <a:pt x="25143" y="162428"/>
                      </a:cubicBezTo>
                      <a:cubicBezTo>
                        <a:pt x="23357" y="162031"/>
                        <a:pt x="22960" y="160245"/>
                        <a:pt x="23357" y="158459"/>
                      </a:cubicBezTo>
                      <a:lnTo>
                        <a:pt x="34867" y="127305"/>
                      </a:lnTo>
                      <a:cubicBezTo>
                        <a:pt x="35264" y="125519"/>
                        <a:pt x="37049" y="124726"/>
                        <a:pt x="38835" y="125519"/>
                      </a:cubicBezTo>
                      <a:cubicBezTo>
                        <a:pt x="40621" y="125916"/>
                        <a:pt x="41018" y="127702"/>
                        <a:pt x="40621" y="129488"/>
                      </a:cubicBezTo>
                      <a:lnTo>
                        <a:pt x="29112" y="160642"/>
                      </a:lnTo>
                      <a:cubicBezTo>
                        <a:pt x="28715" y="162031"/>
                        <a:pt x="27326" y="162428"/>
                        <a:pt x="25937" y="162428"/>
                      </a:cubicBezTo>
                      <a:close/>
                      <a:moveTo>
                        <a:pt x="49551" y="100120"/>
                      </a:moveTo>
                      <a:cubicBezTo>
                        <a:pt x="49154" y="100120"/>
                        <a:pt x="48757" y="100120"/>
                        <a:pt x="48757" y="100120"/>
                      </a:cubicBezTo>
                      <a:cubicBezTo>
                        <a:pt x="46971" y="99723"/>
                        <a:pt x="46574" y="97937"/>
                        <a:pt x="46971" y="96151"/>
                      </a:cubicBezTo>
                      <a:lnTo>
                        <a:pt x="58480" y="64997"/>
                      </a:lnTo>
                      <a:cubicBezTo>
                        <a:pt x="58877" y="63211"/>
                        <a:pt x="60663" y="62418"/>
                        <a:pt x="62449" y="63211"/>
                      </a:cubicBezTo>
                      <a:cubicBezTo>
                        <a:pt x="64235" y="63608"/>
                        <a:pt x="64632" y="65394"/>
                        <a:pt x="64235" y="67180"/>
                      </a:cubicBezTo>
                      <a:lnTo>
                        <a:pt x="52726" y="98334"/>
                      </a:lnTo>
                      <a:cubicBezTo>
                        <a:pt x="51733" y="99326"/>
                        <a:pt x="50940" y="100120"/>
                        <a:pt x="49551" y="100120"/>
                      </a:cubicBezTo>
                      <a:close/>
                      <a:moveTo>
                        <a:pt x="72768" y="37216"/>
                      </a:moveTo>
                      <a:cubicBezTo>
                        <a:pt x="72371" y="37216"/>
                        <a:pt x="71974" y="37216"/>
                        <a:pt x="71974" y="37216"/>
                      </a:cubicBezTo>
                      <a:cubicBezTo>
                        <a:pt x="70188" y="36820"/>
                        <a:pt x="69791" y="35034"/>
                        <a:pt x="70188" y="33248"/>
                      </a:cubicBezTo>
                      <a:lnTo>
                        <a:pt x="81697" y="2094"/>
                      </a:lnTo>
                      <a:cubicBezTo>
                        <a:pt x="82094" y="308"/>
                        <a:pt x="83880" y="-486"/>
                        <a:pt x="85666" y="308"/>
                      </a:cubicBezTo>
                      <a:cubicBezTo>
                        <a:pt x="87451" y="704"/>
                        <a:pt x="87849" y="2490"/>
                        <a:pt x="87451" y="4276"/>
                      </a:cubicBezTo>
                      <a:lnTo>
                        <a:pt x="75942" y="35430"/>
                      </a:lnTo>
                      <a:cubicBezTo>
                        <a:pt x="75347" y="36423"/>
                        <a:pt x="74157" y="37216"/>
                        <a:pt x="72768" y="37216"/>
                      </a:cubicBezTo>
                      <a:close/>
                    </a:path>
                  </a:pathLst>
                </a:custGeom>
                <a:solidFill>
                  <a:srgbClr val="110580"/>
                </a:solidFill>
                <a:ln w="1982" cap="flat">
                  <a:noFill/>
                  <a:prstDash val="solid"/>
                  <a:miter/>
                </a:ln>
              </p:spPr>
              <p:txBody>
                <a:bodyPr rtlCol="0" anchor="ctr"/>
                <a:lstStyle/>
                <a:p>
                  <a:endParaRPr lang="zh-CN" altLang="en-US"/>
                </a:p>
              </p:txBody>
            </p:sp>
          </p:grpSp>
          <p:sp>
            <p:nvSpPr>
              <p:cNvPr id="214" name="任意多边形: 形状 213">
                <a:extLst>
                  <a:ext uri="{FF2B5EF4-FFF2-40B4-BE49-F238E27FC236}">
                    <a16:creationId xmlns:a16="http://schemas.microsoft.com/office/drawing/2014/main" xmlns="" id="{86A7FBC7-EC04-4AB1-B913-D107CC8FA8BC}"/>
                  </a:ext>
                </a:extLst>
              </p:cNvPr>
              <p:cNvSpPr/>
              <p:nvPr/>
            </p:nvSpPr>
            <p:spPr>
              <a:xfrm>
                <a:off x="8201004" y="2261475"/>
                <a:ext cx="838549" cy="713522"/>
              </a:xfrm>
              <a:custGeom>
                <a:avLst/>
                <a:gdLst>
                  <a:gd name="connsiteX0" fmla="*/ 836971 w 838549"/>
                  <a:gd name="connsiteY0" fmla="*/ 618717 h 713522"/>
                  <a:gd name="connsiteX1" fmla="*/ 731801 w 838549"/>
                  <a:gd name="connsiteY1" fmla="*/ 261933 h 713522"/>
                  <a:gd name="connsiteX2" fmla="*/ 422245 w 838549"/>
                  <a:gd name="connsiteY2" fmla="*/ 0 h 713522"/>
                  <a:gd name="connsiteX3" fmla="*/ 106338 w 838549"/>
                  <a:gd name="connsiteY3" fmla="*/ 262925 h 713522"/>
                  <a:gd name="connsiteX4" fmla="*/ 2160 w 838549"/>
                  <a:gd name="connsiteY4" fmla="*/ 605620 h 713522"/>
                  <a:gd name="connsiteX5" fmla="*/ 27560 w 838549"/>
                  <a:gd name="connsiteY5" fmla="*/ 660388 h 713522"/>
                  <a:gd name="connsiteX6" fmla="*/ 421848 w 838549"/>
                  <a:gd name="connsiteY6" fmla="*/ 713370 h 713522"/>
                  <a:gd name="connsiteX7" fmla="*/ 798674 w 838549"/>
                  <a:gd name="connsiteY7" fmla="*/ 675072 h 713522"/>
                  <a:gd name="connsiteX8" fmla="*/ 836971 w 838549"/>
                  <a:gd name="connsiteY8" fmla="*/ 618717 h 71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549" h="713522">
                    <a:moveTo>
                      <a:pt x="836971" y="618717"/>
                    </a:moveTo>
                    <a:cubicBezTo>
                      <a:pt x="836971" y="618717"/>
                      <a:pt x="758193" y="367896"/>
                      <a:pt x="731801" y="261933"/>
                    </a:cubicBezTo>
                    <a:cubicBezTo>
                      <a:pt x="690726" y="98423"/>
                      <a:pt x="579404" y="0"/>
                      <a:pt x="422245" y="0"/>
                    </a:cubicBezTo>
                    <a:cubicBezTo>
                      <a:pt x="262704" y="0"/>
                      <a:pt x="150390" y="100209"/>
                      <a:pt x="106338" y="262925"/>
                    </a:cubicBezTo>
                    <a:cubicBezTo>
                      <a:pt x="61293" y="430403"/>
                      <a:pt x="2160" y="605620"/>
                      <a:pt x="2160" y="605620"/>
                    </a:cubicBezTo>
                    <a:cubicBezTo>
                      <a:pt x="-4983" y="627845"/>
                      <a:pt x="6129" y="651459"/>
                      <a:pt x="27560" y="660388"/>
                    </a:cubicBezTo>
                    <a:cubicBezTo>
                      <a:pt x="78359" y="680430"/>
                      <a:pt x="184322" y="716148"/>
                      <a:pt x="421848" y="713370"/>
                    </a:cubicBezTo>
                    <a:cubicBezTo>
                      <a:pt x="633974" y="710790"/>
                      <a:pt x="743509" y="680827"/>
                      <a:pt x="798674" y="675072"/>
                    </a:cubicBezTo>
                    <a:cubicBezTo>
                      <a:pt x="826256" y="671699"/>
                      <a:pt x="844115" y="644910"/>
                      <a:pt x="836971" y="618717"/>
                    </a:cubicBezTo>
                    <a:close/>
                  </a:path>
                </a:pathLst>
              </a:custGeom>
              <a:solidFill>
                <a:srgbClr val="133B5D"/>
              </a:solidFill>
              <a:ln w="1982"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3965B7E2-78B2-4EF6-BED0-BEB55C412E84}"/>
                  </a:ext>
                </a:extLst>
              </p:cNvPr>
              <p:cNvSpPr/>
              <p:nvPr/>
            </p:nvSpPr>
            <p:spPr>
              <a:xfrm>
                <a:off x="8532168" y="2800818"/>
                <a:ext cx="181368" cy="355593"/>
              </a:xfrm>
              <a:custGeom>
                <a:avLst/>
                <a:gdLst>
                  <a:gd name="connsiteX0" fmla="*/ 181369 w 181368"/>
                  <a:gd name="connsiteY0" fmla="*/ 0 h 355593"/>
                  <a:gd name="connsiteX1" fmla="*/ 0 w 181368"/>
                  <a:gd name="connsiteY1" fmla="*/ 0 h 355593"/>
                  <a:gd name="connsiteX2" fmla="*/ 0 w 181368"/>
                  <a:gd name="connsiteY2" fmla="*/ 308763 h 355593"/>
                  <a:gd name="connsiteX3" fmla="*/ 46830 w 181368"/>
                  <a:gd name="connsiteY3" fmla="*/ 355593 h 355593"/>
                  <a:gd name="connsiteX4" fmla="*/ 134538 w 181368"/>
                  <a:gd name="connsiteY4" fmla="*/ 355593 h 355593"/>
                  <a:gd name="connsiteX5" fmla="*/ 181369 w 181368"/>
                  <a:gd name="connsiteY5" fmla="*/ 308763 h 355593"/>
                  <a:gd name="connsiteX6" fmla="*/ 181369 w 181368"/>
                  <a:gd name="connsiteY6" fmla="*/ 0 h 3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68" h="355593">
                    <a:moveTo>
                      <a:pt x="181369" y="0"/>
                    </a:moveTo>
                    <a:lnTo>
                      <a:pt x="0" y="0"/>
                    </a:lnTo>
                    <a:lnTo>
                      <a:pt x="0" y="308763"/>
                    </a:lnTo>
                    <a:cubicBezTo>
                      <a:pt x="0" y="334560"/>
                      <a:pt x="21034" y="355593"/>
                      <a:pt x="46830" y="355593"/>
                    </a:cubicBezTo>
                    <a:lnTo>
                      <a:pt x="134538" y="355593"/>
                    </a:lnTo>
                    <a:cubicBezTo>
                      <a:pt x="160335" y="355593"/>
                      <a:pt x="181369" y="334560"/>
                      <a:pt x="181369" y="308763"/>
                    </a:cubicBezTo>
                    <a:lnTo>
                      <a:pt x="181369" y="0"/>
                    </a:lnTo>
                    <a:close/>
                  </a:path>
                </a:pathLst>
              </a:custGeom>
              <a:solidFill>
                <a:srgbClr val="FCB58A"/>
              </a:solidFill>
              <a:ln w="1982"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2E8D95A6-E711-4BB3-8C7C-37F11C22BB00}"/>
                  </a:ext>
                </a:extLst>
              </p:cNvPr>
              <p:cNvSpPr/>
              <p:nvPr/>
            </p:nvSpPr>
            <p:spPr>
              <a:xfrm>
                <a:off x="8500617" y="2371407"/>
                <a:ext cx="1984" cy="1984"/>
              </a:xfrm>
              <a:custGeom>
                <a:avLst/>
                <a:gdLst>
                  <a:gd name="connsiteX0" fmla="*/ 0 w 1984"/>
                  <a:gd name="connsiteY0" fmla="*/ 0 h 1984"/>
                  <a:gd name="connsiteX1" fmla="*/ 0 w 1984"/>
                  <a:gd name="connsiteY1" fmla="*/ 0 h 1984"/>
                  <a:gd name="connsiteX2" fmla="*/ 0 w 1984"/>
                  <a:gd name="connsiteY2" fmla="*/ 0 h 1984"/>
                </a:gdLst>
                <a:ahLst/>
                <a:cxnLst>
                  <a:cxn ang="0">
                    <a:pos x="connsiteX0" y="connsiteY0"/>
                  </a:cxn>
                  <a:cxn ang="0">
                    <a:pos x="connsiteX1" y="connsiteY1"/>
                  </a:cxn>
                  <a:cxn ang="0">
                    <a:pos x="connsiteX2" y="connsiteY2"/>
                  </a:cxn>
                </a:cxnLst>
                <a:rect l="l" t="t" r="r" b="b"/>
                <a:pathLst>
                  <a:path w="1984" h="1984">
                    <a:moveTo>
                      <a:pt x="0" y="0"/>
                    </a:moveTo>
                    <a:lnTo>
                      <a:pt x="0" y="0"/>
                    </a:lnTo>
                    <a:lnTo>
                      <a:pt x="0" y="0"/>
                    </a:lnTo>
                    <a:close/>
                  </a:path>
                </a:pathLst>
              </a:custGeom>
              <a:solidFill>
                <a:srgbClr val="001D80"/>
              </a:solidFill>
              <a:ln w="1982"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5E91DFB5-33CC-4CA9-9725-2983EF7C6F53}"/>
                  </a:ext>
                </a:extLst>
              </p:cNvPr>
              <p:cNvSpPr/>
              <p:nvPr/>
            </p:nvSpPr>
            <p:spPr>
              <a:xfrm>
                <a:off x="8507363" y="2011051"/>
                <a:ext cx="226214" cy="226214"/>
              </a:xfrm>
              <a:custGeom>
                <a:avLst/>
                <a:gdLst>
                  <a:gd name="connsiteX0" fmla="*/ 226215 w 226214"/>
                  <a:gd name="connsiteY0" fmla="*/ 113107 h 226214"/>
                  <a:gd name="connsiteX1" fmla="*/ 113107 w 226214"/>
                  <a:gd name="connsiteY1" fmla="*/ 226215 h 226214"/>
                  <a:gd name="connsiteX2" fmla="*/ 0 w 226214"/>
                  <a:gd name="connsiteY2" fmla="*/ 113107 h 226214"/>
                  <a:gd name="connsiteX3" fmla="*/ 113107 w 226214"/>
                  <a:gd name="connsiteY3" fmla="*/ 0 h 226214"/>
                  <a:gd name="connsiteX4" fmla="*/ 226215 w 226214"/>
                  <a:gd name="connsiteY4" fmla="*/ 113107 h 22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4" h="226214">
                    <a:moveTo>
                      <a:pt x="226215" y="113107"/>
                    </a:moveTo>
                    <a:cubicBezTo>
                      <a:pt x="226215" y="175575"/>
                      <a:pt x="175575" y="226215"/>
                      <a:pt x="113107" y="226215"/>
                    </a:cubicBezTo>
                    <a:cubicBezTo>
                      <a:pt x="50640" y="226215"/>
                      <a:pt x="0" y="175575"/>
                      <a:pt x="0" y="113107"/>
                    </a:cubicBezTo>
                    <a:cubicBezTo>
                      <a:pt x="0" y="50640"/>
                      <a:pt x="50640" y="0"/>
                      <a:pt x="113107" y="0"/>
                    </a:cubicBezTo>
                    <a:cubicBezTo>
                      <a:pt x="175575" y="0"/>
                      <a:pt x="226215" y="50640"/>
                      <a:pt x="226215" y="113107"/>
                    </a:cubicBezTo>
                    <a:close/>
                  </a:path>
                </a:pathLst>
              </a:custGeom>
              <a:solidFill>
                <a:srgbClr val="133B5D"/>
              </a:solidFill>
              <a:ln w="1982"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DE592950-16B7-4DF5-AC51-B5358B36B406}"/>
                  </a:ext>
                </a:extLst>
              </p:cNvPr>
              <p:cNvSpPr/>
              <p:nvPr/>
            </p:nvSpPr>
            <p:spPr>
              <a:xfrm>
                <a:off x="8323614"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43983954-D2AC-4C53-8D33-B4D1856C050A}"/>
                  </a:ext>
                </a:extLst>
              </p:cNvPr>
              <p:cNvSpPr/>
              <p:nvPr/>
            </p:nvSpPr>
            <p:spPr>
              <a:xfrm>
                <a:off x="8856012"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5EEF9507-DDC7-4B42-8789-52DDD8B70245}"/>
                  </a:ext>
                </a:extLst>
              </p:cNvPr>
              <p:cNvSpPr/>
              <p:nvPr/>
            </p:nvSpPr>
            <p:spPr>
              <a:xfrm>
                <a:off x="8323217" y="2268420"/>
                <a:ext cx="599667" cy="599667"/>
              </a:xfrm>
              <a:custGeom>
                <a:avLst/>
                <a:gdLst>
                  <a:gd name="connsiteX0" fmla="*/ 599667 w 599667"/>
                  <a:gd name="connsiteY0" fmla="*/ 299834 h 599667"/>
                  <a:gd name="connsiteX1" fmla="*/ 299834 w 599667"/>
                  <a:gd name="connsiteY1" fmla="*/ 599667 h 599667"/>
                  <a:gd name="connsiteX2" fmla="*/ 0 w 599667"/>
                  <a:gd name="connsiteY2" fmla="*/ 299834 h 599667"/>
                  <a:gd name="connsiteX3" fmla="*/ 299834 w 599667"/>
                  <a:gd name="connsiteY3" fmla="*/ 0 h 599667"/>
                  <a:gd name="connsiteX4" fmla="*/ 599667 w 599667"/>
                  <a:gd name="connsiteY4" fmla="*/ 299834 h 59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667" h="599667">
                    <a:moveTo>
                      <a:pt x="599667" y="299834"/>
                    </a:moveTo>
                    <a:cubicBezTo>
                      <a:pt x="599667" y="465427"/>
                      <a:pt x="465427" y="599667"/>
                      <a:pt x="299834" y="599667"/>
                    </a:cubicBezTo>
                    <a:cubicBezTo>
                      <a:pt x="134240" y="599667"/>
                      <a:pt x="0" y="465427"/>
                      <a:pt x="0" y="299834"/>
                    </a:cubicBezTo>
                    <a:cubicBezTo>
                      <a:pt x="0" y="134240"/>
                      <a:pt x="134240" y="0"/>
                      <a:pt x="299834" y="0"/>
                    </a:cubicBezTo>
                    <a:cubicBezTo>
                      <a:pt x="465427" y="0"/>
                      <a:pt x="599667" y="134240"/>
                      <a:pt x="599667" y="299834"/>
                    </a:cubicBezTo>
                    <a:close/>
                  </a:path>
                </a:pathLst>
              </a:custGeom>
              <a:solidFill>
                <a:srgbClr val="FCB58A"/>
              </a:solidFill>
              <a:ln w="1982"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F987267D-E0F1-4765-BD22-A3CE472434C7}"/>
                  </a:ext>
                </a:extLst>
              </p:cNvPr>
              <p:cNvSpPr/>
              <p:nvPr/>
            </p:nvSpPr>
            <p:spPr>
              <a:xfrm>
                <a:off x="8315875" y="2263261"/>
                <a:ext cx="613359" cy="391311"/>
              </a:xfrm>
              <a:custGeom>
                <a:avLst/>
                <a:gdLst>
                  <a:gd name="connsiteX0" fmla="*/ 1191 w 613359"/>
                  <a:gd name="connsiteY0" fmla="*/ 326821 h 391311"/>
                  <a:gd name="connsiteX1" fmla="*/ 2580 w 613359"/>
                  <a:gd name="connsiteY1" fmla="*/ 341108 h 391311"/>
                  <a:gd name="connsiteX2" fmla="*/ 2580 w 613359"/>
                  <a:gd name="connsiteY2" fmla="*/ 342894 h 391311"/>
                  <a:gd name="connsiteX3" fmla="*/ 4762 w 613359"/>
                  <a:gd name="connsiteY3" fmla="*/ 358570 h 391311"/>
                  <a:gd name="connsiteX4" fmla="*/ 4762 w 613359"/>
                  <a:gd name="connsiteY4" fmla="*/ 358967 h 391311"/>
                  <a:gd name="connsiteX5" fmla="*/ 7937 w 613359"/>
                  <a:gd name="connsiteY5" fmla="*/ 375437 h 391311"/>
                  <a:gd name="connsiteX6" fmla="*/ 191489 w 613359"/>
                  <a:gd name="connsiteY6" fmla="*/ 231572 h 391311"/>
                  <a:gd name="connsiteX7" fmla="*/ 224032 w 613359"/>
                  <a:gd name="connsiteY7" fmla="*/ 234152 h 391311"/>
                  <a:gd name="connsiteX8" fmla="*/ 248439 w 613359"/>
                  <a:gd name="connsiteY8" fmla="*/ 236732 h 391311"/>
                  <a:gd name="connsiteX9" fmla="*/ 356189 w 613359"/>
                  <a:gd name="connsiteY9" fmla="*/ 140094 h 391311"/>
                  <a:gd name="connsiteX10" fmla="*/ 356586 w 613359"/>
                  <a:gd name="connsiteY10" fmla="*/ 139697 h 391311"/>
                  <a:gd name="connsiteX11" fmla="*/ 355197 w 613359"/>
                  <a:gd name="connsiteY11" fmla="*/ 157160 h 391311"/>
                  <a:gd name="connsiteX12" fmla="*/ 470487 w 613359"/>
                  <a:gd name="connsiteY12" fmla="*/ 272450 h 391311"/>
                  <a:gd name="connsiteX13" fmla="*/ 470884 w 613359"/>
                  <a:gd name="connsiteY13" fmla="*/ 272450 h 391311"/>
                  <a:gd name="connsiteX14" fmla="*/ 601453 w 613359"/>
                  <a:gd name="connsiteY14" fmla="*/ 391312 h 391311"/>
                  <a:gd name="connsiteX15" fmla="*/ 601453 w 613359"/>
                  <a:gd name="connsiteY15" fmla="*/ 391312 h 391311"/>
                  <a:gd name="connsiteX16" fmla="*/ 610383 w 613359"/>
                  <a:gd name="connsiteY16" fmla="*/ 350236 h 391311"/>
                  <a:gd name="connsiteX17" fmla="*/ 610383 w 613359"/>
                  <a:gd name="connsiteY17" fmla="*/ 348450 h 391311"/>
                  <a:gd name="connsiteX18" fmla="*/ 612169 w 613359"/>
                  <a:gd name="connsiteY18" fmla="*/ 330591 h 391311"/>
                  <a:gd name="connsiteX19" fmla="*/ 612565 w 613359"/>
                  <a:gd name="connsiteY19" fmla="*/ 326225 h 391311"/>
                  <a:gd name="connsiteX20" fmla="*/ 613359 w 613359"/>
                  <a:gd name="connsiteY20" fmla="*/ 306184 h 391311"/>
                  <a:gd name="connsiteX21" fmla="*/ 612962 w 613359"/>
                  <a:gd name="connsiteY21" fmla="*/ 289714 h 391311"/>
                  <a:gd name="connsiteX22" fmla="*/ 612565 w 613359"/>
                  <a:gd name="connsiteY22" fmla="*/ 284753 h 391311"/>
                  <a:gd name="connsiteX23" fmla="*/ 611772 w 613359"/>
                  <a:gd name="connsiteY23" fmla="*/ 273244 h 391311"/>
                  <a:gd name="connsiteX24" fmla="*/ 610978 w 613359"/>
                  <a:gd name="connsiteY24" fmla="*/ 267886 h 391311"/>
                  <a:gd name="connsiteX25" fmla="*/ 609589 w 613359"/>
                  <a:gd name="connsiteY25" fmla="*/ 256774 h 391311"/>
                  <a:gd name="connsiteX26" fmla="*/ 608795 w 613359"/>
                  <a:gd name="connsiteY26" fmla="*/ 251416 h 391311"/>
                  <a:gd name="connsiteX27" fmla="*/ 606612 w 613359"/>
                  <a:gd name="connsiteY27" fmla="*/ 240303 h 391311"/>
                  <a:gd name="connsiteX28" fmla="*/ 605819 w 613359"/>
                  <a:gd name="connsiteY28" fmla="*/ 235343 h 391311"/>
                  <a:gd name="connsiteX29" fmla="*/ 602644 w 613359"/>
                  <a:gd name="connsiteY29" fmla="*/ 223833 h 391311"/>
                  <a:gd name="connsiteX30" fmla="*/ 601255 w 613359"/>
                  <a:gd name="connsiteY30" fmla="*/ 219865 h 391311"/>
                  <a:gd name="connsiteX31" fmla="*/ 597286 w 613359"/>
                  <a:gd name="connsiteY31" fmla="*/ 207760 h 391311"/>
                  <a:gd name="connsiteX32" fmla="*/ 596492 w 613359"/>
                  <a:gd name="connsiteY32" fmla="*/ 204585 h 391311"/>
                  <a:gd name="connsiteX33" fmla="*/ 591531 w 613359"/>
                  <a:gd name="connsiteY33" fmla="*/ 191687 h 391311"/>
                  <a:gd name="connsiteX34" fmla="*/ 590738 w 613359"/>
                  <a:gd name="connsiteY34" fmla="*/ 189901 h 391311"/>
                  <a:gd name="connsiteX35" fmla="*/ 584586 w 613359"/>
                  <a:gd name="connsiteY35" fmla="*/ 175217 h 391311"/>
                  <a:gd name="connsiteX36" fmla="*/ 584586 w 613359"/>
                  <a:gd name="connsiteY36" fmla="*/ 175217 h 391311"/>
                  <a:gd name="connsiteX37" fmla="*/ 461557 w 613359"/>
                  <a:gd name="connsiteY37" fmla="*/ 40679 h 391311"/>
                  <a:gd name="connsiteX38" fmla="*/ 461557 w 613359"/>
                  <a:gd name="connsiteY38" fmla="*/ 40679 h 391311"/>
                  <a:gd name="connsiteX39" fmla="*/ 408179 w 613359"/>
                  <a:gd name="connsiteY39" fmla="*/ 16272 h 391311"/>
                  <a:gd name="connsiteX40" fmla="*/ 406393 w 613359"/>
                  <a:gd name="connsiteY40" fmla="*/ 15875 h 391311"/>
                  <a:gd name="connsiteX41" fmla="*/ 389923 w 613359"/>
                  <a:gd name="connsiteY41" fmla="*/ 10914 h 391311"/>
                  <a:gd name="connsiteX42" fmla="*/ 387343 w 613359"/>
                  <a:gd name="connsiteY42" fmla="*/ 10120 h 391311"/>
                  <a:gd name="connsiteX43" fmla="*/ 350434 w 613359"/>
                  <a:gd name="connsiteY43" fmla="*/ 2580 h 391311"/>
                  <a:gd name="connsiteX44" fmla="*/ 345473 w 613359"/>
                  <a:gd name="connsiteY44" fmla="*/ 2183 h 391311"/>
                  <a:gd name="connsiteX45" fmla="*/ 331186 w 613359"/>
                  <a:gd name="connsiteY45" fmla="*/ 794 h 391311"/>
                  <a:gd name="connsiteX46" fmla="*/ 325828 w 613359"/>
                  <a:gd name="connsiteY46" fmla="*/ 397 h 391311"/>
                  <a:gd name="connsiteX47" fmla="*/ 306580 w 613359"/>
                  <a:gd name="connsiteY47" fmla="*/ 0 h 391311"/>
                  <a:gd name="connsiteX48" fmla="*/ 0 w 613359"/>
                  <a:gd name="connsiteY48" fmla="*/ 306580 h 391311"/>
                  <a:gd name="connsiteX49" fmla="*/ 397 w 613359"/>
                  <a:gd name="connsiteY49" fmla="*/ 323447 h 391311"/>
                  <a:gd name="connsiteX50" fmla="*/ 1191 w 613359"/>
                  <a:gd name="connsiteY50" fmla="*/ 326821 h 39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13359" h="391311">
                    <a:moveTo>
                      <a:pt x="1191" y="326821"/>
                    </a:moveTo>
                    <a:cubicBezTo>
                      <a:pt x="1587" y="331782"/>
                      <a:pt x="1984" y="336544"/>
                      <a:pt x="2580" y="341108"/>
                    </a:cubicBezTo>
                    <a:cubicBezTo>
                      <a:pt x="2580" y="341505"/>
                      <a:pt x="2580" y="342497"/>
                      <a:pt x="2580" y="342894"/>
                    </a:cubicBezTo>
                    <a:cubicBezTo>
                      <a:pt x="2977" y="348252"/>
                      <a:pt x="3969" y="353212"/>
                      <a:pt x="4762" y="358570"/>
                    </a:cubicBezTo>
                    <a:lnTo>
                      <a:pt x="4762" y="358967"/>
                    </a:lnTo>
                    <a:cubicBezTo>
                      <a:pt x="5556" y="364325"/>
                      <a:pt x="6945" y="369682"/>
                      <a:pt x="7937" y="375437"/>
                    </a:cubicBezTo>
                    <a:cubicBezTo>
                      <a:pt x="27979" y="292492"/>
                      <a:pt x="102392" y="231572"/>
                      <a:pt x="191489" y="231572"/>
                    </a:cubicBezTo>
                    <a:cubicBezTo>
                      <a:pt x="202601" y="231572"/>
                      <a:pt x="213316" y="232366"/>
                      <a:pt x="224032" y="234152"/>
                    </a:cubicBezTo>
                    <a:cubicBezTo>
                      <a:pt x="231969" y="235938"/>
                      <a:pt x="240105" y="236732"/>
                      <a:pt x="248439" y="236732"/>
                    </a:cubicBezTo>
                    <a:cubicBezTo>
                      <a:pt x="304199" y="236732"/>
                      <a:pt x="350434" y="194465"/>
                      <a:pt x="356189" y="140094"/>
                    </a:cubicBezTo>
                    <a:cubicBezTo>
                      <a:pt x="356189" y="140094"/>
                      <a:pt x="356586" y="140094"/>
                      <a:pt x="356586" y="139697"/>
                    </a:cubicBezTo>
                    <a:cubicBezTo>
                      <a:pt x="355792" y="145452"/>
                      <a:pt x="355197" y="151207"/>
                      <a:pt x="355197" y="157160"/>
                    </a:cubicBezTo>
                    <a:cubicBezTo>
                      <a:pt x="355197" y="220857"/>
                      <a:pt x="406789" y="272450"/>
                      <a:pt x="470487" y="272450"/>
                    </a:cubicBezTo>
                    <a:lnTo>
                      <a:pt x="470884" y="272450"/>
                    </a:lnTo>
                    <a:cubicBezTo>
                      <a:pt x="533192" y="284951"/>
                      <a:pt x="583197" y="331186"/>
                      <a:pt x="601453" y="391312"/>
                    </a:cubicBezTo>
                    <a:lnTo>
                      <a:pt x="601453" y="391312"/>
                    </a:lnTo>
                    <a:cubicBezTo>
                      <a:pt x="605422" y="378017"/>
                      <a:pt x="608200" y="364126"/>
                      <a:pt x="610383" y="350236"/>
                    </a:cubicBezTo>
                    <a:cubicBezTo>
                      <a:pt x="610383" y="349839"/>
                      <a:pt x="610383" y="349442"/>
                      <a:pt x="610383" y="348450"/>
                    </a:cubicBezTo>
                    <a:cubicBezTo>
                      <a:pt x="611176" y="342695"/>
                      <a:pt x="611772" y="336941"/>
                      <a:pt x="612169" y="330591"/>
                    </a:cubicBezTo>
                    <a:cubicBezTo>
                      <a:pt x="612169" y="329202"/>
                      <a:pt x="612565" y="327416"/>
                      <a:pt x="612565" y="326225"/>
                    </a:cubicBezTo>
                    <a:cubicBezTo>
                      <a:pt x="612962" y="319479"/>
                      <a:pt x="613359" y="312930"/>
                      <a:pt x="613359" y="306184"/>
                    </a:cubicBezTo>
                    <a:cubicBezTo>
                      <a:pt x="613359" y="300429"/>
                      <a:pt x="613359" y="295071"/>
                      <a:pt x="612962" y="289714"/>
                    </a:cubicBezTo>
                    <a:cubicBezTo>
                      <a:pt x="612962" y="287928"/>
                      <a:pt x="612565" y="286539"/>
                      <a:pt x="612565" y="284753"/>
                    </a:cubicBezTo>
                    <a:cubicBezTo>
                      <a:pt x="612169" y="280784"/>
                      <a:pt x="612169" y="276815"/>
                      <a:pt x="611772" y="273244"/>
                    </a:cubicBezTo>
                    <a:cubicBezTo>
                      <a:pt x="611772" y="271458"/>
                      <a:pt x="611375" y="269672"/>
                      <a:pt x="610978" y="267886"/>
                    </a:cubicBezTo>
                    <a:cubicBezTo>
                      <a:pt x="610581" y="264314"/>
                      <a:pt x="610184" y="260345"/>
                      <a:pt x="609589" y="256774"/>
                    </a:cubicBezTo>
                    <a:cubicBezTo>
                      <a:pt x="609192" y="254988"/>
                      <a:pt x="609192" y="253202"/>
                      <a:pt x="608795" y="251416"/>
                    </a:cubicBezTo>
                    <a:cubicBezTo>
                      <a:pt x="608001" y="247844"/>
                      <a:pt x="607406" y="243875"/>
                      <a:pt x="606612" y="240303"/>
                    </a:cubicBezTo>
                    <a:cubicBezTo>
                      <a:pt x="606216" y="238518"/>
                      <a:pt x="605819" y="237129"/>
                      <a:pt x="605819" y="235343"/>
                    </a:cubicBezTo>
                    <a:cubicBezTo>
                      <a:pt x="605025" y="231374"/>
                      <a:pt x="604033" y="227802"/>
                      <a:pt x="602644" y="223833"/>
                    </a:cubicBezTo>
                    <a:cubicBezTo>
                      <a:pt x="602247" y="222444"/>
                      <a:pt x="601850" y="221254"/>
                      <a:pt x="601255" y="219865"/>
                    </a:cubicBezTo>
                    <a:cubicBezTo>
                      <a:pt x="599866" y="215896"/>
                      <a:pt x="598675" y="211927"/>
                      <a:pt x="597286" y="207760"/>
                    </a:cubicBezTo>
                    <a:cubicBezTo>
                      <a:pt x="596889" y="206967"/>
                      <a:pt x="596492" y="205577"/>
                      <a:pt x="596492" y="204585"/>
                    </a:cubicBezTo>
                    <a:cubicBezTo>
                      <a:pt x="595103" y="200220"/>
                      <a:pt x="593317" y="195656"/>
                      <a:pt x="591531" y="191687"/>
                    </a:cubicBezTo>
                    <a:cubicBezTo>
                      <a:pt x="591135" y="191290"/>
                      <a:pt x="591135" y="190298"/>
                      <a:pt x="590738" y="189901"/>
                    </a:cubicBezTo>
                    <a:cubicBezTo>
                      <a:pt x="588952" y="184940"/>
                      <a:pt x="586769" y="180178"/>
                      <a:pt x="584586" y="175217"/>
                    </a:cubicBezTo>
                    <a:lnTo>
                      <a:pt x="584586" y="175217"/>
                    </a:lnTo>
                    <a:cubicBezTo>
                      <a:pt x="558393" y="119060"/>
                      <a:pt x="515134" y="71833"/>
                      <a:pt x="461557" y="40679"/>
                    </a:cubicBezTo>
                    <a:lnTo>
                      <a:pt x="461557" y="40679"/>
                    </a:lnTo>
                    <a:cubicBezTo>
                      <a:pt x="444690" y="30956"/>
                      <a:pt x="426831" y="22423"/>
                      <a:pt x="408179" y="16272"/>
                    </a:cubicBezTo>
                    <a:cubicBezTo>
                      <a:pt x="407782" y="16272"/>
                      <a:pt x="406789" y="15875"/>
                      <a:pt x="406393" y="15875"/>
                    </a:cubicBezTo>
                    <a:cubicBezTo>
                      <a:pt x="401035" y="14089"/>
                      <a:pt x="395677" y="12303"/>
                      <a:pt x="389923" y="10914"/>
                    </a:cubicBezTo>
                    <a:cubicBezTo>
                      <a:pt x="389129" y="10517"/>
                      <a:pt x="388137" y="10517"/>
                      <a:pt x="387343" y="10120"/>
                    </a:cubicBezTo>
                    <a:cubicBezTo>
                      <a:pt x="375239" y="6945"/>
                      <a:pt x="362936" y="4366"/>
                      <a:pt x="350434" y="2580"/>
                    </a:cubicBezTo>
                    <a:cubicBezTo>
                      <a:pt x="348648" y="2183"/>
                      <a:pt x="347259" y="2183"/>
                      <a:pt x="345473" y="2183"/>
                    </a:cubicBezTo>
                    <a:cubicBezTo>
                      <a:pt x="340513" y="1786"/>
                      <a:pt x="336147" y="1389"/>
                      <a:pt x="331186" y="794"/>
                    </a:cubicBezTo>
                    <a:cubicBezTo>
                      <a:pt x="329400" y="794"/>
                      <a:pt x="327614" y="397"/>
                      <a:pt x="325828" y="397"/>
                    </a:cubicBezTo>
                    <a:cubicBezTo>
                      <a:pt x="319677" y="0"/>
                      <a:pt x="313327" y="0"/>
                      <a:pt x="306580" y="0"/>
                    </a:cubicBezTo>
                    <a:cubicBezTo>
                      <a:pt x="137316" y="0"/>
                      <a:pt x="0" y="137316"/>
                      <a:pt x="0" y="306580"/>
                    </a:cubicBezTo>
                    <a:cubicBezTo>
                      <a:pt x="0" y="312335"/>
                      <a:pt x="0" y="317693"/>
                      <a:pt x="397" y="323447"/>
                    </a:cubicBezTo>
                    <a:cubicBezTo>
                      <a:pt x="1191" y="325035"/>
                      <a:pt x="1191" y="326027"/>
                      <a:pt x="1191" y="326821"/>
                    </a:cubicBezTo>
                    <a:close/>
                  </a:path>
                </a:pathLst>
              </a:custGeom>
              <a:solidFill>
                <a:srgbClr val="133B5D"/>
              </a:solidFill>
              <a:ln w="1982"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5EEDC48E-4606-4102-BCFF-380698D8F293}"/>
                  </a:ext>
                </a:extLst>
              </p:cNvPr>
              <p:cNvSpPr/>
              <p:nvPr/>
            </p:nvSpPr>
            <p:spPr>
              <a:xfrm>
                <a:off x="8104295" y="2997863"/>
                <a:ext cx="993871" cy="738977"/>
              </a:xfrm>
              <a:custGeom>
                <a:avLst/>
                <a:gdLst>
                  <a:gd name="connsiteX0" fmla="*/ 811049 w 993871"/>
                  <a:gd name="connsiteY0" fmla="*/ 69055 h 738977"/>
                  <a:gd name="connsiteX1" fmla="*/ 609242 w 993871"/>
                  <a:gd name="connsiteY1" fmla="*/ 2183 h 738977"/>
                  <a:gd name="connsiteX2" fmla="*/ 515779 w 993871"/>
                  <a:gd name="connsiteY2" fmla="*/ 79770 h 738977"/>
                  <a:gd name="connsiteX3" fmla="*/ 428468 w 993871"/>
                  <a:gd name="connsiteY3" fmla="*/ 0 h 738977"/>
                  <a:gd name="connsiteX4" fmla="*/ 373701 w 993871"/>
                  <a:gd name="connsiteY4" fmla="*/ 9326 h 738977"/>
                  <a:gd name="connsiteX5" fmla="*/ 176259 w 993871"/>
                  <a:gd name="connsiteY5" fmla="*/ 94851 h 738977"/>
                  <a:gd name="connsiteX6" fmla="*/ 1637 w 993871"/>
                  <a:gd name="connsiteY6" fmla="*/ 306382 h 738977"/>
                  <a:gd name="connsiteX7" fmla="*/ 1637 w 993871"/>
                  <a:gd name="connsiteY7" fmla="*/ 317891 h 738977"/>
                  <a:gd name="connsiteX8" fmla="*/ 73867 w 993871"/>
                  <a:gd name="connsiteY8" fmla="*/ 393098 h 738977"/>
                  <a:gd name="connsiteX9" fmla="*/ 186974 w 993871"/>
                  <a:gd name="connsiteY9" fmla="*/ 446079 h 738977"/>
                  <a:gd name="connsiteX10" fmla="*/ 219121 w 993871"/>
                  <a:gd name="connsiteY10" fmla="*/ 383176 h 738977"/>
                  <a:gd name="connsiteX11" fmla="*/ 254839 w 993871"/>
                  <a:gd name="connsiteY11" fmla="*/ 283761 h 738977"/>
                  <a:gd name="connsiteX12" fmla="*/ 229439 w 993871"/>
                  <a:gd name="connsiteY12" fmla="*/ 387938 h 738977"/>
                  <a:gd name="connsiteX13" fmla="*/ 243329 w 993871"/>
                  <a:gd name="connsiteY13" fmla="*/ 523469 h 738977"/>
                  <a:gd name="connsiteX14" fmla="*/ 210390 w 993871"/>
                  <a:gd name="connsiteY14" fmla="*/ 688764 h 738977"/>
                  <a:gd name="connsiteX15" fmla="*/ 219716 w 993871"/>
                  <a:gd name="connsiteY15" fmla="*/ 703845 h 738977"/>
                  <a:gd name="connsiteX16" fmla="*/ 498119 w 993871"/>
                  <a:gd name="connsiteY16" fmla="*/ 738968 h 738977"/>
                  <a:gd name="connsiteX17" fmla="*/ 799738 w 993871"/>
                  <a:gd name="connsiteY17" fmla="*/ 716148 h 738977"/>
                  <a:gd name="connsiteX18" fmla="*/ 809461 w 993871"/>
                  <a:gd name="connsiteY18" fmla="*/ 701067 h 738977"/>
                  <a:gd name="connsiteX19" fmla="*/ 781879 w 993871"/>
                  <a:gd name="connsiteY19" fmla="*/ 537954 h 738977"/>
                  <a:gd name="connsiteX20" fmla="*/ 781879 w 993871"/>
                  <a:gd name="connsiteY20" fmla="*/ 396273 h 738977"/>
                  <a:gd name="connsiteX21" fmla="*/ 765806 w 993871"/>
                  <a:gd name="connsiteY21" fmla="*/ 279990 h 738977"/>
                  <a:gd name="connsiteX22" fmla="*/ 780887 w 993871"/>
                  <a:gd name="connsiteY22" fmla="*/ 427823 h 738977"/>
                  <a:gd name="connsiteX23" fmla="*/ 914036 w 993871"/>
                  <a:gd name="connsiteY23" fmla="*/ 396273 h 738977"/>
                  <a:gd name="connsiteX24" fmla="*/ 989838 w 993871"/>
                  <a:gd name="connsiteY24" fmla="*/ 339719 h 738977"/>
                  <a:gd name="connsiteX25" fmla="*/ 992418 w 993871"/>
                  <a:gd name="connsiteY25" fmla="*/ 324638 h 738977"/>
                  <a:gd name="connsiteX26" fmla="*/ 811049 w 993871"/>
                  <a:gd name="connsiteY26" fmla="*/ 69055 h 73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93871" h="738977">
                    <a:moveTo>
                      <a:pt x="811049" y="69055"/>
                    </a:moveTo>
                    <a:cubicBezTo>
                      <a:pt x="734850" y="23614"/>
                      <a:pt x="647539" y="7937"/>
                      <a:pt x="609242" y="2183"/>
                    </a:cubicBezTo>
                    <a:cubicBezTo>
                      <a:pt x="597137" y="51990"/>
                      <a:pt x="571738" y="79770"/>
                      <a:pt x="515779" y="79770"/>
                    </a:cubicBezTo>
                    <a:cubicBezTo>
                      <a:pt x="458829" y="79770"/>
                      <a:pt x="439184" y="51196"/>
                      <a:pt x="428468" y="0"/>
                    </a:cubicBezTo>
                    <a:cubicBezTo>
                      <a:pt x="416959" y="397"/>
                      <a:pt x="381638" y="7540"/>
                      <a:pt x="373701" y="9326"/>
                    </a:cubicBezTo>
                    <a:cubicBezTo>
                      <a:pt x="270317" y="29368"/>
                      <a:pt x="228447" y="56157"/>
                      <a:pt x="176259" y="94851"/>
                    </a:cubicBezTo>
                    <a:cubicBezTo>
                      <a:pt x="96488" y="154580"/>
                      <a:pt x="18504" y="278403"/>
                      <a:pt x="1637" y="306382"/>
                    </a:cubicBezTo>
                    <a:cubicBezTo>
                      <a:pt x="-546" y="309954"/>
                      <a:pt x="-546" y="314319"/>
                      <a:pt x="1637" y="317891"/>
                    </a:cubicBezTo>
                    <a:cubicBezTo>
                      <a:pt x="10963" y="332178"/>
                      <a:pt x="36760" y="369087"/>
                      <a:pt x="73867" y="393098"/>
                    </a:cubicBezTo>
                    <a:cubicBezTo>
                      <a:pt x="125460" y="427427"/>
                      <a:pt x="186974" y="446079"/>
                      <a:pt x="186974" y="446079"/>
                    </a:cubicBezTo>
                    <a:cubicBezTo>
                      <a:pt x="186974" y="446079"/>
                      <a:pt x="211977" y="400638"/>
                      <a:pt x="219121" y="383176"/>
                    </a:cubicBezTo>
                    <a:cubicBezTo>
                      <a:pt x="228844" y="360356"/>
                      <a:pt x="254839" y="283761"/>
                      <a:pt x="254839" y="283761"/>
                    </a:cubicBezTo>
                    <a:cubicBezTo>
                      <a:pt x="254839" y="283761"/>
                      <a:pt x="231225" y="334956"/>
                      <a:pt x="229439" y="387938"/>
                    </a:cubicBezTo>
                    <a:cubicBezTo>
                      <a:pt x="228050" y="436555"/>
                      <a:pt x="244520" y="491322"/>
                      <a:pt x="243329" y="523469"/>
                    </a:cubicBezTo>
                    <a:cubicBezTo>
                      <a:pt x="239758" y="596889"/>
                      <a:pt x="217930" y="660190"/>
                      <a:pt x="210390" y="688764"/>
                    </a:cubicBezTo>
                    <a:cubicBezTo>
                      <a:pt x="208604" y="695511"/>
                      <a:pt x="212572" y="702655"/>
                      <a:pt x="219716" y="703845"/>
                    </a:cubicBezTo>
                    <a:cubicBezTo>
                      <a:pt x="259403" y="712775"/>
                      <a:pt x="377868" y="739563"/>
                      <a:pt x="498119" y="738968"/>
                    </a:cubicBezTo>
                    <a:cubicBezTo>
                      <a:pt x="654485" y="738968"/>
                      <a:pt x="761837" y="722101"/>
                      <a:pt x="799738" y="716148"/>
                    </a:cubicBezTo>
                    <a:cubicBezTo>
                      <a:pt x="806882" y="714759"/>
                      <a:pt x="811247" y="708211"/>
                      <a:pt x="809461" y="701067"/>
                    </a:cubicBezTo>
                    <a:cubicBezTo>
                      <a:pt x="803310" y="676064"/>
                      <a:pt x="792594" y="633401"/>
                      <a:pt x="781879" y="537954"/>
                    </a:cubicBezTo>
                    <a:cubicBezTo>
                      <a:pt x="773346" y="463145"/>
                      <a:pt x="782276" y="448858"/>
                      <a:pt x="781879" y="396273"/>
                    </a:cubicBezTo>
                    <a:cubicBezTo>
                      <a:pt x="781879" y="357578"/>
                      <a:pt x="765806" y="279990"/>
                      <a:pt x="765806" y="279990"/>
                    </a:cubicBezTo>
                    <a:lnTo>
                      <a:pt x="780887" y="427823"/>
                    </a:lnTo>
                    <a:cubicBezTo>
                      <a:pt x="780887" y="427823"/>
                      <a:pt x="835655" y="430403"/>
                      <a:pt x="914036" y="396273"/>
                    </a:cubicBezTo>
                    <a:cubicBezTo>
                      <a:pt x="941221" y="384168"/>
                      <a:pt x="975551" y="353411"/>
                      <a:pt x="989838" y="339719"/>
                    </a:cubicBezTo>
                    <a:cubicBezTo>
                      <a:pt x="993806" y="335750"/>
                      <a:pt x="995195" y="329400"/>
                      <a:pt x="992418" y="324638"/>
                    </a:cubicBezTo>
                    <a:cubicBezTo>
                      <a:pt x="972773" y="284157"/>
                      <a:pt x="886057" y="113504"/>
                      <a:pt x="811049" y="69055"/>
                    </a:cubicBezTo>
                    <a:close/>
                  </a:path>
                </a:pathLst>
              </a:custGeom>
              <a:solidFill>
                <a:srgbClr val="FFFFFF"/>
              </a:solidFill>
              <a:ln w="1982"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159E2A34-F6AD-490B-8807-3E27F7E9E343}"/>
                  </a:ext>
                </a:extLst>
              </p:cNvPr>
              <p:cNvSpPr/>
              <p:nvPr/>
            </p:nvSpPr>
            <p:spPr>
              <a:xfrm>
                <a:off x="8324209" y="2305725"/>
                <a:ext cx="598873" cy="548074"/>
              </a:xfrm>
              <a:custGeom>
                <a:avLst/>
                <a:gdLst>
                  <a:gd name="connsiteX0" fmla="*/ 208554 w 598873"/>
                  <a:gd name="connsiteY0" fmla="*/ 548074 h 548074"/>
                  <a:gd name="connsiteX1" fmla="*/ 208554 w 598873"/>
                  <a:gd name="connsiteY1" fmla="*/ 495093 h 548074"/>
                  <a:gd name="connsiteX2" fmla="*/ 389923 w 598873"/>
                  <a:gd name="connsiteY2" fmla="*/ 495093 h 548074"/>
                  <a:gd name="connsiteX3" fmla="*/ 389923 w 598873"/>
                  <a:gd name="connsiteY3" fmla="*/ 548074 h 548074"/>
                  <a:gd name="connsiteX4" fmla="*/ 598873 w 598873"/>
                  <a:gd name="connsiteY4" fmla="*/ 281181 h 548074"/>
                  <a:gd name="connsiteX5" fmla="*/ 299437 w 598873"/>
                  <a:gd name="connsiteY5" fmla="*/ 0 h 548074"/>
                  <a:gd name="connsiteX6" fmla="*/ 0 w 598873"/>
                  <a:gd name="connsiteY6" fmla="*/ 281181 h 548074"/>
                  <a:gd name="connsiteX7" fmla="*/ 208554 w 598873"/>
                  <a:gd name="connsiteY7" fmla="*/ 548074 h 54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73" h="548074">
                    <a:moveTo>
                      <a:pt x="208554" y="548074"/>
                    </a:moveTo>
                    <a:lnTo>
                      <a:pt x="208554" y="495093"/>
                    </a:lnTo>
                    <a:lnTo>
                      <a:pt x="389923" y="495093"/>
                    </a:lnTo>
                    <a:lnTo>
                      <a:pt x="389923" y="548074"/>
                    </a:lnTo>
                    <a:cubicBezTo>
                      <a:pt x="505213" y="511563"/>
                      <a:pt x="590936" y="406790"/>
                      <a:pt x="598873" y="281181"/>
                    </a:cubicBezTo>
                    <a:cubicBezTo>
                      <a:pt x="589150" y="124418"/>
                      <a:pt x="458978" y="0"/>
                      <a:pt x="299437" y="0"/>
                    </a:cubicBezTo>
                    <a:cubicBezTo>
                      <a:pt x="140293" y="0"/>
                      <a:pt x="9922" y="124220"/>
                      <a:pt x="0" y="281181"/>
                    </a:cubicBezTo>
                    <a:cubicBezTo>
                      <a:pt x="7540" y="406988"/>
                      <a:pt x="92669" y="511563"/>
                      <a:pt x="208554" y="548074"/>
                    </a:cubicBezTo>
                    <a:close/>
                  </a:path>
                </a:pathLst>
              </a:custGeom>
              <a:noFill/>
              <a:ln w="1982"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BBA59F4A-96ED-4FE8-A93A-B0916434E06C}"/>
                  </a:ext>
                </a:extLst>
              </p:cNvPr>
              <p:cNvSpPr/>
              <p:nvPr/>
            </p:nvSpPr>
            <p:spPr>
              <a:xfrm>
                <a:off x="8532564" y="2854197"/>
                <a:ext cx="180971" cy="64117"/>
              </a:xfrm>
              <a:custGeom>
                <a:avLst/>
                <a:gdLst>
                  <a:gd name="connsiteX0" fmla="*/ 90486 w 180971"/>
                  <a:gd name="connsiteY0" fmla="*/ 13890 h 64117"/>
                  <a:gd name="connsiteX1" fmla="*/ 0 w 180971"/>
                  <a:gd name="connsiteY1" fmla="*/ 0 h 64117"/>
                  <a:gd name="connsiteX2" fmla="*/ 0 w 180971"/>
                  <a:gd name="connsiteY2" fmla="*/ 56157 h 64117"/>
                  <a:gd name="connsiteX3" fmla="*/ 91875 w 180971"/>
                  <a:gd name="connsiteY3" fmla="*/ 62308 h 64117"/>
                  <a:gd name="connsiteX4" fmla="*/ 180972 w 180971"/>
                  <a:gd name="connsiteY4" fmla="*/ 37901 h 64117"/>
                  <a:gd name="connsiteX5" fmla="*/ 180972 w 180971"/>
                  <a:gd name="connsiteY5" fmla="*/ 0 h 64117"/>
                  <a:gd name="connsiteX6" fmla="*/ 90486 w 180971"/>
                  <a:gd name="connsiteY6" fmla="*/ 13890 h 6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1" h="64117">
                    <a:moveTo>
                      <a:pt x="90486" y="13890"/>
                    </a:moveTo>
                    <a:cubicBezTo>
                      <a:pt x="58935" y="13890"/>
                      <a:pt x="28575" y="8930"/>
                      <a:pt x="0" y="0"/>
                    </a:cubicBezTo>
                    <a:lnTo>
                      <a:pt x="0" y="56157"/>
                    </a:lnTo>
                    <a:cubicBezTo>
                      <a:pt x="28575" y="65086"/>
                      <a:pt x="59729" y="65483"/>
                      <a:pt x="91875" y="62308"/>
                    </a:cubicBezTo>
                    <a:cubicBezTo>
                      <a:pt x="134141" y="58340"/>
                      <a:pt x="152397" y="50204"/>
                      <a:pt x="180972" y="37901"/>
                    </a:cubicBezTo>
                    <a:lnTo>
                      <a:pt x="180972" y="0"/>
                    </a:lnTo>
                    <a:cubicBezTo>
                      <a:pt x="152596" y="8930"/>
                      <a:pt x="122235" y="13890"/>
                      <a:pt x="90486" y="13890"/>
                    </a:cubicBezTo>
                    <a:close/>
                  </a:path>
                </a:pathLst>
              </a:custGeom>
              <a:solidFill>
                <a:srgbClr val="E3996D"/>
              </a:solidFill>
              <a:ln w="1982"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727D6134-161A-458F-868E-771A6D5EB008}"/>
                  </a:ext>
                </a:extLst>
              </p:cNvPr>
              <p:cNvSpPr/>
              <p:nvPr/>
            </p:nvSpPr>
            <p:spPr>
              <a:xfrm>
                <a:off x="8347816" y="3712027"/>
                <a:ext cx="531201" cy="151666"/>
              </a:xfrm>
              <a:custGeom>
                <a:avLst/>
                <a:gdLst>
                  <a:gd name="connsiteX0" fmla="*/ 17865 w 531201"/>
                  <a:gd name="connsiteY0" fmla="*/ 0 h 151666"/>
                  <a:gd name="connsiteX1" fmla="*/ 269083 w 531201"/>
                  <a:gd name="connsiteY1" fmla="*/ 25003 h 151666"/>
                  <a:gd name="connsiteX2" fmla="*/ 514149 w 531201"/>
                  <a:gd name="connsiteY2" fmla="*/ 9327 h 151666"/>
                  <a:gd name="connsiteX3" fmla="*/ 531015 w 531201"/>
                  <a:gd name="connsiteY3" fmla="*/ 104178 h 151666"/>
                  <a:gd name="connsiteX4" fmla="*/ 273051 w 531201"/>
                  <a:gd name="connsiteY4" fmla="*/ 151405 h 151666"/>
                  <a:gd name="connsiteX5" fmla="*/ 6 w 531201"/>
                  <a:gd name="connsiteY5" fmla="*/ 106758 h 151666"/>
                  <a:gd name="connsiteX6" fmla="*/ 17865 w 531201"/>
                  <a:gd name="connsiteY6" fmla="*/ 0 h 1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201" h="151666">
                    <a:moveTo>
                      <a:pt x="17865" y="0"/>
                    </a:moveTo>
                    <a:cubicBezTo>
                      <a:pt x="17865" y="0"/>
                      <a:pt x="165699" y="25003"/>
                      <a:pt x="269083" y="25003"/>
                    </a:cubicBezTo>
                    <a:cubicBezTo>
                      <a:pt x="378618" y="25003"/>
                      <a:pt x="514149" y="9327"/>
                      <a:pt x="514149" y="9327"/>
                    </a:cubicBezTo>
                    <a:cubicBezTo>
                      <a:pt x="514149" y="9327"/>
                      <a:pt x="526253" y="87311"/>
                      <a:pt x="531015" y="104178"/>
                    </a:cubicBezTo>
                    <a:cubicBezTo>
                      <a:pt x="535976" y="121045"/>
                      <a:pt x="441522" y="154977"/>
                      <a:pt x="273051" y="151405"/>
                    </a:cubicBezTo>
                    <a:cubicBezTo>
                      <a:pt x="52591" y="147437"/>
                      <a:pt x="6" y="115687"/>
                      <a:pt x="6" y="106758"/>
                    </a:cubicBezTo>
                    <a:cubicBezTo>
                      <a:pt x="-391" y="100606"/>
                      <a:pt x="17865" y="0"/>
                      <a:pt x="17865" y="0"/>
                    </a:cubicBezTo>
                    <a:close/>
                  </a:path>
                </a:pathLst>
              </a:custGeom>
              <a:solidFill>
                <a:srgbClr val="FCB58A"/>
              </a:solidFill>
              <a:ln w="1982"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3F4FCB9C-1DDC-4915-AB69-B30856BD8DF0}"/>
                  </a:ext>
                </a:extLst>
              </p:cNvPr>
              <p:cNvSpPr/>
              <p:nvPr/>
            </p:nvSpPr>
            <p:spPr>
              <a:xfrm>
                <a:off x="8105262" y="3867400"/>
                <a:ext cx="1076805" cy="1812731"/>
              </a:xfrm>
              <a:custGeom>
                <a:avLst/>
                <a:gdLst>
                  <a:gd name="connsiteX0" fmla="*/ 827544 w 1076805"/>
                  <a:gd name="connsiteY0" fmla="*/ 0 h 1812731"/>
                  <a:gd name="connsiteX1" fmla="*/ 1065069 w 1076805"/>
                  <a:gd name="connsiteY1" fmla="*/ 806832 h 1812731"/>
                  <a:gd name="connsiteX2" fmla="*/ 1050782 w 1076805"/>
                  <a:gd name="connsiteY2" fmla="*/ 1756735 h 1812731"/>
                  <a:gd name="connsiteX3" fmla="*/ 1045027 w 1076805"/>
                  <a:gd name="connsiteY3" fmla="*/ 1777174 h 1812731"/>
                  <a:gd name="connsiteX4" fmla="*/ 943032 w 1076805"/>
                  <a:gd name="connsiteY4" fmla="*/ 1811107 h 1812731"/>
                  <a:gd name="connsiteX5" fmla="*/ 743408 w 1076805"/>
                  <a:gd name="connsiteY5" fmla="*/ 1768840 h 1812731"/>
                  <a:gd name="connsiteX6" fmla="*/ 624943 w 1076805"/>
                  <a:gd name="connsiteY6" fmla="*/ 1130875 h 1812731"/>
                  <a:gd name="connsiteX7" fmla="*/ 558467 w 1076805"/>
                  <a:gd name="connsiteY7" fmla="*/ 607406 h 1812731"/>
                  <a:gd name="connsiteX8" fmla="*/ 538029 w 1076805"/>
                  <a:gd name="connsiteY8" fmla="*/ 607406 h 1812731"/>
                  <a:gd name="connsiteX9" fmla="*/ 528702 w 1076805"/>
                  <a:gd name="connsiteY9" fmla="*/ 809213 h 1812731"/>
                  <a:gd name="connsiteX10" fmla="*/ 481078 w 1076805"/>
                  <a:gd name="connsiteY10" fmla="*/ 1151314 h 1812731"/>
                  <a:gd name="connsiteX11" fmla="*/ 328681 w 1076805"/>
                  <a:gd name="connsiteY11" fmla="*/ 1759514 h 1812731"/>
                  <a:gd name="connsiteX12" fmla="*/ 299709 w 1076805"/>
                  <a:gd name="connsiteY12" fmla="*/ 1789279 h 1812731"/>
                  <a:gd name="connsiteX13" fmla="*/ 189579 w 1076805"/>
                  <a:gd name="connsiteY13" fmla="*/ 1795430 h 1812731"/>
                  <a:gd name="connsiteX14" fmla="*/ 47897 w 1076805"/>
                  <a:gd name="connsiteY14" fmla="*/ 1757132 h 1812731"/>
                  <a:gd name="connsiteX15" fmla="*/ 75479 w 1076805"/>
                  <a:gd name="connsiteY15" fmla="*/ 383573 h 1812731"/>
                  <a:gd name="connsiteX16" fmla="*/ 201088 w 1076805"/>
                  <a:gd name="connsiteY16" fmla="*/ 13295 h 1812731"/>
                  <a:gd name="connsiteX17" fmla="*/ 504493 w 1076805"/>
                  <a:gd name="connsiteY17" fmla="*/ 44052 h 1812731"/>
                  <a:gd name="connsiteX18" fmla="*/ 827544 w 1076805"/>
                  <a:gd name="connsiteY18" fmla="*/ 0 h 181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6805" h="1812731">
                    <a:moveTo>
                      <a:pt x="827544" y="0"/>
                    </a:moveTo>
                    <a:cubicBezTo>
                      <a:pt x="964264" y="271854"/>
                      <a:pt x="1028557" y="442309"/>
                      <a:pt x="1065069" y="806832"/>
                    </a:cubicBezTo>
                    <a:cubicBezTo>
                      <a:pt x="1095826" y="1113413"/>
                      <a:pt x="1057132" y="1522782"/>
                      <a:pt x="1050782" y="1756735"/>
                    </a:cubicBezTo>
                    <a:cubicBezTo>
                      <a:pt x="1050782" y="1763879"/>
                      <a:pt x="1048996" y="1771023"/>
                      <a:pt x="1045027" y="1777174"/>
                    </a:cubicBezTo>
                    <a:cubicBezTo>
                      <a:pt x="1033915" y="1795033"/>
                      <a:pt x="962677" y="1809717"/>
                      <a:pt x="943032" y="1811107"/>
                    </a:cubicBezTo>
                    <a:cubicBezTo>
                      <a:pt x="844212" y="1817853"/>
                      <a:pt x="752337" y="1803566"/>
                      <a:pt x="743408" y="1768840"/>
                    </a:cubicBezTo>
                    <a:cubicBezTo>
                      <a:pt x="692609" y="1563064"/>
                      <a:pt x="652922" y="1345977"/>
                      <a:pt x="624943" y="1130875"/>
                    </a:cubicBezTo>
                    <a:cubicBezTo>
                      <a:pt x="601726" y="952681"/>
                      <a:pt x="574144" y="754049"/>
                      <a:pt x="558467" y="607406"/>
                    </a:cubicBezTo>
                    <a:cubicBezTo>
                      <a:pt x="557078" y="595302"/>
                      <a:pt x="539219" y="594905"/>
                      <a:pt x="538029" y="607406"/>
                    </a:cubicBezTo>
                    <a:cubicBezTo>
                      <a:pt x="535449" y="631814"/>
                      <a:pt x="532274" y="768733"/>
                      <a:pt x="528702" y="809213"/>
                    </a:cubicBezTo>
                    <a:cubicBezTo>
                      <a:pt x="518979" y="924107"/>
                      <a:pt x="499731" y="1037412"/>
                      <a:pt x="481078" y="1151314"/>
                    </a:cubicBezTo>
                    <a:cubicBezTo>
                      <a:pt x="451710" y="1332285"/>
                      <a:pt x="381663" y="1587471"/>
                      <a:pt x="328681" y="1759514"/>
                    </a:cubicBezTo>
                    <a:cubicBezTo>
                      <a:pt x="325109" y="1771023"/>
                      <a:pt x="313005" y="1787096"/>
                      <a:pt x="299709" y="1789279"/>
                    </a:cubicBezTo>
                    <a:cubicBezTo>
                      <a:pt x="276096" y="1792850"/>
                      <a:pt x="219542" y="1797811"/>
                      <a:pt x="189579" y="1795430"/>
                    </a:cubicBezTo>
                    <a:cubicBezTo>
                      <a:pt x="145526" y="1791858"/>
                      <a:pt x="52858" y="1778960"/>
                      <a:pt x="47897" y="1757132"/>
                    </a:cubicBezTo>
                    <a:cubicBezTo>
                      <a:pt x="-18975" y="1478729"/>
                      <a:pt x="-21158" y="941767"/>
                      <a:pt x="75479" y="383573"/>
                    </a:cubicBezTo>
                    <a:cubicBezTo>
                      <a:pt x="98696" y="250821"/>
                      <a:pt x="152075" y="102392"/>
                      <a:pt x="201088" y="13295"/>
                    </a:cubicBezTo>
                    <a:cubicBezTo>
                      <a:pt x="201088" y="13295"/>
                      <a:pt x="359240" y="44449"/>
                      <a:pt x="504493" y="44052"/>
                    </a:cubicBezTo>
                    <a:cubicBezTo>
                      <a:pt x="679512" y="43258"/>
                      <a:pt x="827544" y="0"/>
                      <a:pt x="827544" y="0"/>
                    </a:cubicBezTo>
                    <a:close/>
                  </a:path>
                </a:pathLst>
              </a:custGeom>
              <a:solidFill>
                <a:srgbClr val="3B78A6"/>
              </a:solidFill>
              <a:ln w="1982" cap="flat">
                <a:noFill/>
                <a:prstDash val="solid"/>
                <a:miter/>
              </a:ln>
            </p:spPr>
            <p:txBody>
              <a:bodyPr rtlCol="0" anchor="ctr"/>
              <a:lstStyle/>
              <a:p>
                <a:endParaRPr lang="zh-CN" altLang="en-US" dirty="0"/>
              </a:p>
            </p:txBody>
          </p:sp>
          <p:grpSp>
            <p:nvGrpSpPr>
              <p:cNvPr id="227" name="图形 4">
                <a:extLst>
                  <a:ext uri="{FF2B5EF4-FFF2-40B4-BE49-F238E27FC236}">
                    <a16:creationId xmlns:a16="http://schemas.microsoft.com/office/drawing/2014/main" xmlns="" id="{2F20B4BC-5143-4ABB-85B8-35FCDF989F0E}"/>
                  </a:ext>
                </a:extLst>
              </p:cNvPr>
              <p:cNvGrpSpPr/>
              <p:nvPr/>
            </p:nvGrpSpPr>
            <p:grpSpPr>
              <a:xfrm>
                <a:off x="7502131" y="1980923"/>
                <a:ext cx="389225" cy="248721"/>
                <a:chOff x="7502131" y="1980923"/>
                <a:chExt cx="389225" cy="248721"/>
              </a:xfrm>
              <a:solidFill>
                <a:srgbClr val="AAACE3"/>
              </a:solidFill>
            </p:grpSpPr>
            <p:sp>
              <p:nvSpPr>
                <p:cNvPr id="302" name="任意多边形: 形状 301">
                  <a:extLst>
                    <a:ext uri="{FF2B5EF4-FFF2-40B4-BE49-F238E27FC236}">
                      <a16:creationId xmlns:a16="http://schemas.microsoft.com/office/drawing/2014/main" xmlns="" id="{63C456B1-5604-4A5F-87DF-17AA73E9EC7B}"/>
                    </a:ext>
                  </a:extLst>
                </p:cNvPr>
                <p:cNvSpPr/>
                <p:nvPr/>
              </p:nvSpPr>
              <p:spPr>
                <a:xfrm>
                  <a:off x="7502131" y="1980923"/>
                  <a:ext cx="283097" cy="237044"/>
                </a:xfrm>
                <a:custGeom>
                  <a:avLst/>
                  <a:gdLst>
                    <a:gd name="connsiteX0" fmla="*/ 212092 w 283097"/>
                    <a:gd name="connsiteY0" fmla="*/ 235904 h 237044"/>
                    <a:gd name="connsiteX1" fmla="*/ 15642 w 283097"/>
                    <a:gd name="connsiteY1" fmla="*/ 172604 h 237044"/>
                    <a:gd name="connsiteX2" fmla="*/ 958 w 283097"/>
                    <a:gd name="connsiteY2" fmla="*/ 144029 h 237044"/>
                    <a:gd name="connsiteX3" fmla="*/ 42431 w 283097"/>
                    <a:gd name="connsiteY3" fmla="*/ 15642 h 237044"/>
                    <a:gd name="connsiteX4" fmla="*/ 71005 w 283097"/>
                    <a:gd name="connsiteY4" fmla="*/ 958 h 237044"/>
                    <a:gd name="connsiteX5" fmla="*/ 267455 w 283097"/>
                    <a:gd name="connsiteY5" fmla="*/ 64259 h 237044"/>
                    <a:gd name="connsiteX6" fmla="*/ 282139 w 283097"/>
                    <a:gd name="connsiteY6" fmla="*/ 92833 h 237044"/>
                    <a:gd name="connsiteX7" fmla="*/ 240666 w 283097"/>
                    <a:gd name="connsiteY7" fmla="*/ 221220 h 237044"/>
                    <a:gd name="connsiteX8" fmla="*/ 212092 w 283097"/>
                    <a:gd name="connsiteY8" fmla="*/ 235904 h 23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97" h="237044">
                      <a:moveTo>
                        <a:pt x="212092" y="235904"/>
                      </a:moveTo>
                      <a:lnTo>
                        <a:pt x="15642" y="172604"/>
                      </a:lnTo>
                      <a:cubicBezTo>
                        <a:pt x="4133" y="168635"/>
                        <a:pt x="-2613" y="156134"/>
                        <a:pt x="958" y="144029"/>
                      </a:cubicBezTo>
                      <a:lnTo>
                        <a:pt x="42431" y="15642"/>
                      </a:lnTo>
                      <a:cubicBezTo>
                        <a:pt x="46400" y="4133"/>
                        <a:pt x="58901" y="-2614"/>
                        <a:pt x="71005" y="958"/>
                      </a:cubicBezTo>
                      <a:lnTo>
                        <a:pt x="267455" y="64259"/>
                      </a:lnTo>
                      <a:cubicBezTo>
                        <a:pt x="278964" y="68227"/>
                        <a:pt x="285711" y="80729"/>
                        <a:pt x="282139" y="92833"/>
                      </a:cubicBezTo>
                      <a:lnTo>
                        <a:pt x="240666" y="221220"/>
                      </a:lnTo>
                      <a:cubicBezTo>
                        <a:pt x="236698" y="233126"/>
                        <a:pt x="223800" y="239873"/>
                        <a:pt x="212092" y="235904"/>
                      </a:cubicBezTo>
                      <a:close/>
                    </a:path>
                  </a:pathLst>
                </a:custGeom>
                <a:solidFill>
                  <a:srgbClr val="86B7F2"/>
                </a:solidFill>
                <a:ln w="1982" cap="flat">
                  <a:noFill/>
                  <a:prstDash val="solid"/>
                  <a:miter/>
                </a:ln>
              </p:spPr>
              <p:txBody>
                <a:bodyPr rtlCol="0" anchor="ctr"/>
                <a:lstStyle/>
                <a:p>
                  <a:endParaRPr lang="zh-CN" altLang="en-US" dirty="0"/>
                </a:p>
              </p:txBody>
            </p:sp>
            <p:sp>
              <p:nvSpPr>
                <p:cNvPr id="303" name="任意多边形: 形状 302">
                  <a:extLst>
                    <a:ext uri="{FF2B5EF4-FFF2-40B4-BE49-F238E27FC236}">
                      <a16:creationId xmlns:a16="http://schemas.microsoft.com/office/drawing/2014/main" xmlns="" id="{444F6F6A-E5A9-4112-A99C-8D2339D5A798}"/>
                    </a:ext>
                  </a:extLst>
                </p:cNvPr>
                <p:cNvSpPr/>
                <p:nvPr/>
              </p:nvSpPr>
              <p:spPr>
                <a:xfrm>
                  <a:off x="7773136" y="2107469"/>
                  <a:ext cx="118219" cy="122174"/>
                </a:xfrm>
                <a:custGeom>
                  <a:avLst/>
                  <a:gdLst>
                    <a:gd name="connsiteX0" fmla="*/ 32565 w 118219"/>
                    <a:gd name="connsiteY0" fmla="*/ 2005 h 122174"/>
                    <a:gd name="connsiteX1" fmla="*/ 15103 w 118219"/>
                    <a:gd name="connsiteY1" fmla="*/ 14903 h 122174"/>
                    <a:gd name="connsiteX2" fmla="*/ 7959 w 118219"/>
                    <a:gd name="connsiteY2" fmla="*/ 36334 h 122174"/>
                    <a:gd name="connsiteX3" fmla="*/ 815 w 118219"/>
                    <a:gd name="connsiteY3" fmla="*/ 57765 h 122174"/>
                    <a:gd name="connsiteX4" fmla="*/ 7562 w 118219"/>
                    <a:gd name="connsiteY4" fmla="*/ 78203 h 122174"/>
                    <a:gd name="connsiteX5" fmla="*/ 60544 w 118219"/>
                    <a:gd name="connsiteY5" fmla="*/ 118287 h 122174"/>
                    <a:gd name="connsiteX6" fmla="*/ 89515 w 118219"/>
                    <a:gd name="connsiteY6" fmla="*/ 108961 h 122174"/>
                    <a:gd name="connsiteX7" fmla="*/ 103406 w 118219"/>
                    <a:gd name="connsiteY7" fmla="*/ 66694 h 122174"/>
                    <a:gd name="connsiteX8" fmla="*/ 117296 w 118219"/>
                    <a:gd name="connsiteY8" fmla="*/ 24428 h 122174"/>
                    <a:gd name="connsiteX9" fmla="*/ 99040 w 118219"/>
                    <a:gd name="connsiteY9" fmla="*/ 20 h 122174"/>
                    <a:gd name="connsiteX10" fmla="*/ 32565 w 118219"/>
                    <a:gd name="connsiteY10" fmla="*/ 2005 h 1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219" h="122174">
                      <a:moveTo>
                        <a:pt x="32565" y="2005"/>
                      </a:moveTo>
                      <a:cubicBezTo>
                        <a:pt x="24628" y="2005"/>
                        <a:pt x="17484" y="7363"/>
                        <a:pt x="15103" y="14903"/>
                      </a:cubicBezTo>
                      <a:lnTo>
                        <a:pt x="7959" y="36334"/>
                      </a:lnTo>
                      <a:lnTo>
                        <a:pt x="815" y="57765"/>
                      </a:lnTo>
                      <a:cubicBezTo>
                        <a:pt x="-1367" y="65305"/>
                        <a:pt x="815" y="73838"/>
                        <a:pt x="7562" y="78203"/>
                      </a:cubicBezTo>
                      <a:lnTo>
                        <a:pt x="60544" y="118287"/>
                      </a:lnTo>
                      <a:cubicBezTo>
                        <a:pt x="70863" y="126224"/>
                        <a:pt x="85944" y="121462"/>
                        <a:pt x="89515" y="108961"/>
                      </a:cubicBezTo>
                      <a:lnTo>
                        <a:pt x="103406" y="66694"/>
                      </a:lnTo>
                      <a:lnTo>
                        <a:pt x="117296" y="24428"/>
                      </a:lnTo>
                      <a:cubicBezTo>
                        <a:pt x="121265" y="11926"/>
                        <a:pt x="111938" y="-575"/>
                        <a:pt x="99040" y="20"/>
                      </a:cubicBezTo>
                      <a:lnTo>
                        <a:pt x="32565" y="2005"/>
                      </a:lnTo>
                      <a:close/>
                    </a:path>
                  </a:pathLst>
                </a:custGeom>
                <a:solidFill>
                  <a:srgbClr val="86B7F2"/>
                </a:solidFill>
                <a:ln w="1982" cap="flat">
                  <a:noFill/>
                  <a:prstDash val="solid"/>
                  <a:miter/>
                </a:ln>
              </p:spPr>
              <p:txBody>
                <a:bodyPr rtlCol="0" anchor="ctr"/>
                <a:lstStyle/>
                <a:p>
                  <a:endParaRPr lang="zh-CN" altLang="en-US"/>
                </a:p>
              </p:txBody>
            </p:sp>
          </p:grpSp>
          <p:sp>
            <p:nvSpPr>
              <p:cNvPr id="228" name="任意多边形: 形状 227">
                <a:extLst>
                  <a:ext uri="{FF2B5EF4-FFF2-40B4-BE49-F238E27FC236}">
                    <a16:creationId xmlns:a16="http://schemas.microsoft.com/office/drawing/2014/main" xmlns="" id="{52A90F03-D828-436F-924B-FD914F2D5818}"/>
                  </a:ext>
                </a:extLst>
              </p:cNvPr>
              <p:cNvSpPr/>
              <p:nvPr/>
            </p:nvSpPr>
            <p:spPr>
              <a:xfrm>
                <a:off x="8306945" y="3816204"/>
                <a:ext cx="625860" cy="104329"/>
              </a:xfrm>
              <a:custGeom>
                <a:avLst/>
                <a:gdLst>
                  <a:gd name="connsiteX0" fmla="*/ 40481 w 625860"/>
                  <a:gd name="connsiteY0" fmla="*/ 3175 h 104329"/>
                  <a:gd name="connsiteX1" fmla="*/ 12898 w 625860"/>
                  <a:gd name="connsiteY1" fmla="*/ 25003 h 104329"/>
                  <a:gd name="connsiteX2" fmla="*/ 0 w 625860"/>
                  <a:gd name="connsiteY2" fmla="*/ 64293 h 104329"/>
                  <a:gd name="connsiteX3" fmla="*/ 330988 w 625860"/>
                  <a:gd name="connsiteY3" fmla="*/ 103979 h 104329"/>
                  <a:gd name="connsiteX4" fmla="*/ 625861 w 625860"/>
                  <a:gd name="connsiteY4" fmla="*/ 51394 h 104329"/>
                  <a:gd name="connsiteX5" fmla="*/ 600461 w 625860"/>
                  <a:gd name="connsiteY5" fmla="*/ 17462 h 104329"/>
                  <a:gd name="connsiteX6" fmla="*/ 571093 w 625860"/>
                  <a:gd name="connsiteY6" fmla="*/ 0 h 104329"/>
                  <a:gd name="connsiteX7" fmla="*/ 305588 w 625860"/>
                  <a:gd name="connsiteY7" fmla="*/ 44052 h 104329"/>
                  <a:gd name="connsiteX8" fmla="*/ 40481 w 625860"/>
                  <a:gd name="connsiteY8" fmla="*/ 3175 h 10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860" h="104329">
                    <a:moveTo>
                      <a:pt x="40481" y="3175"/>
                    </a:moveTo>
                    <a:cubicBezTo>
                      <a:pt x="40481" y="3175"/>
                      <a:pt x="23018" y="7144"/>
                      <a:pt x="12898" y="25003"/>
                    </a:cubicBezTo>
                    <a:cubicBezTo>
                      <a:pt x="2778" y="42862"/>
                      <a:pt x="0" y="64293"/>
                      <a:pt x="0" y="64293"/>
                    </a:cubicBezTo>
                    <a:cubicBezTo>
                      <a:pt x="0" y="64293"/>
                      <a:pt x="114496" y="98225"/>
                      <a:pt x="330988" y="103979"/>
                    </a:cubicBezTo>
                    <a:cubicBezTo>
                      <a:pt x="540732" y="109337"/>
                      <a:pt x="625861" y="51394"/>
                      <a:pt x="625861" y="51394"/>
                    </a:cubicBezTo>
                    <a:cubicBezTo>
                      <a:pt x="625861" y="51394"/>
                      <a:pt x="618320" y="27781"/>
                      <a:pt x="600461" y="17462"/>
                    </a:cubicBezTo>
                    <a:cubicBezTo>
                      <a:pt x="582602" y="7144"/>
                      <a:pt x="571093" y="0"/>
                      <a:pt x="571093" y="0"/>
                    </a:cubicBezTo>
                    <a:cubicBezTo>
                      <a:pt x="571093" y="0"/>
                      <a:pt x="505610" y="58340"/>
                      <a:pt x="305588" y="44052"/>
                    </a:cubicBezTo>
                    <a:cubicBezTo>
                      <a:pt x="105964" y="29368"/>
                      <a:pt x="40481" y="3175"/>
                      <a:pt x="40481" y="3175"/>
                    </a:cubicBezTo>
                    <a:close/>
                  </a:path>
                </a:pathLst>
              </a:custGeom>
              <a:solidFill>
                <a:srgbClr val="3B78A6"/>
              </a:solidFill>
              <a:ln w="1982" cap="flat">
                <a:noFill/>
                <a:prstDash val="solid"/>
                <a:miter/>
              </a:ln>
            </p:spPr>
            <p:txBody>
              <a:bodyPr rtlCol="0" anchor="ctr"/>
              <a:lstStyle/>
              <a:p>
                <a:endParaRPr lang="zh-CN" altLang="en-US" dirty="0"/>
              </a:p>
            </p:txBody>
          </p:sp>
          <p:grpSp>
            <p:nvGrpSpPr>
              <p:cNvPr id="229" name="图形 4">
                <a:extLst>
                  <a:ext uri="{FF2B5EF4-FFF2-40B4-BE49-F238E27FC236}">
                    <a16:creationId xmlns:a16="http://schemas.microsoft.com/office/drawing/2014/main" xmlns="" id="{2E925BDA-4EC1-4526-B0D6-30E342D5CB38}"/>
                  </a:ext>
                </a:extLst>
              </p:cNvPr>
              <p:cNvGrpSpPr/>
              <p:nvPr/>
            </p:nvGrpSpPr>
            <p:grpSpPr>
              <a:xfrm>
                <a:off x="7026054" y="2531128"/>
                <a:ext cx="767740" cy="834433"/>
                <a:chOff x="7026054" y="2531128"/>
                <a:chExt cx="767740" cy="834433"/>
              </a:xfrm>
            </p:grpSpPr>
            <p:grpSp>
              <p:nvGrpSpPr>
                <p:cNvPr id="271" name="图形 4">
                  <a:extLst>
                    <a:ext uri="{FF2B5EF4-FFF2-40B4-BE49-F238E27FC236}">
                      <a16:creationId xmlns:a16="http://schemas.microsoft.com/office/drawing/2014/main" xmlns="" id="{EC04DFEB-6EEB-4176-827E-526D051ADE2E}"/>
                    </a:ext>
                  </a:extLst>
                </p:cNvPr>
                <p:cNvGrpSpPr/>
                <p:nvPr/>
              </p:nvGrpSpPr>
              <p:grpSpPr>
                <a:xfrm>
                  <a:off x="7367793" y="2531128"/>
                  <a:ext cx="98727" cy="419593"/>
                  <a:chOff x="7367793" y="2531128"/>
                  <a:chExt cx="98727" cy="419593"/>
                </a:xfrm>
              </p:grpSpPr>
              <p:sp>
                <p:nvSpPr>
                  <p:cNvPr id="294" name="任意多边形: 形状 293">
                    <a:extLst>
                      <a:ext uri="{FF2B5EF4-FFF2-40B4-BE49-F238E27FC236}">
                        <a16:creationId xmlns:a16="http://schemas.microsoft.com/office/drawing/2014/main" xmlns="" id="{B47B8A4F-C683-444B-B07C-DC5D969A4417}"/>
                      </a:ext>
                    </a:extLst>
                  </p:cNvPr>
                  <p:cNvSpPr/>
                  <p:nvPr/>
                </p:nvSpPr>
                <p:spPr>
                  <a:xfrm rot="-250419">
                    <a:off x="7382830" y="2533075"/>
                    <a:ext cx="68654" cy="415699"/>
                  </a:xfrm>
                  <a:custGeom>
                    <a:avLst/>
                    <a:gdLst>
                      <a:gd name="connsiteX0" fmla="*/ 0 w 68654"/>
                      <a:gd name="connsiteY0" fmla="*/ 0 h 415699"/>
                      <a:gd name="connsiteX1" fmla="*/ 68655 w 68654"/>
                      <a:gd name="connsiteY1" fmla="*/ 0 h 415699"/>
                      <a:gd name="connsiteX2" fmla="*/ 68655 w 68654"/>
                      <a:gd name="connsiteY2" fmla="*/ 415699 h 415699"/>
                      <a:gd name="connsiteX3" fmla="*/ 0 w 68654"/>
                      <a:gd name="connsiteY3" fmla="*/ 415699 h 415699"/>
                    </a:gdLst>
                    <a:ahLst/>
                    <a:cxnLst>
                      <a:cxn ang="0">
                        <a:pos x="connsiteX0" y="connsiteY0"/>
                      </a:cxn>
                      <a:cxn ang="0">
                        <a:pos x="connsiteX1" y="connsiteY1"/>
                      </a:cxn>
                      <a:cxn ang="0">
                        <a:pos x="connsiteX2" y="connsiteY2"/>
                      </a:cxn>
                      <a:cxn ang="0">
                        <a:pos x="connsiteX3" y="connsiteY3"/>
                      </a:cxn>
                    </a:cxnLst>
                    <a:rect l="l" t="t" r="r" b="b"/>
                    <a:pathLst>
                      <a:path w="68654" h="415699">
                        <a:moveTo>
                          <a:pt x="0" y="0"/>
                        </a:moveTo>
                        <a:lnTo>
                          <a:pt x="68655" y="0"/>
                        </a:lnTo>
                        <a:lnTo>
                          <a:pt x="68655" y="415699"/>
                        </a:lnTo>
                        <a:lnTo>
                          <a:pt x="0" y="415699"/>
                        </a:lnTo>
                        <a:close/>
                      </a:path>
                    </a:pathLst>
                  </a:custGeom>
                  <a:solidFill>
                    <a:srgbClr val="DADAED"/>
                  </a:solidFill>
                  <a:ln w="1982"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769493AA-5F58-451C-8CA1-9C324E8AD465}"/>
                      </a:ext>
                    </a:extLst>
                  </p:cNvPr>
                  <p:cNvSpPr/>
                  <p:nvPr/>
                </p:nvSpPr>
                <p:spPr>
                  <a:xfrm rot="-250419">
                    <a:off x="7371705" y="2590816"/>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A3C85D36-4DAA-499F-946A-7AF241FC1B97}"/>
                      </a:ext>
                    </a:extLst>
                  </p:cNvPr>
                  <p:cNvSpPr/>
                  <p:nvPr/>
                </p:nvSpPr>
                <p:spPr>
                  <a:xfrm rot="-250419">
                    <a:off x="7375284" y="263724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278CBE61-2661-45AD-A58A-2B8DE7A61BB5}"/>
                      </a:ext>
                    </a:extLst>
                  </p:cNvPr>
                  <p:cNvSpPr/>
                  <p:nvPr/>
                </p:nvSpPr>
                <p:spPr>
                  <a:xfrm rot="-250419">
                    <a:off x="7378849" y="2683480"/>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57169B38-6C5F-44CA-8198-F1B0BBE21856}"/>
                      </a:ext>
                    </a:extLst>
                  </p:cNvPr>
                  <p:cNvSpPr/>
                  <p:nvPr/>
                </p:nvSpPr>
                <p:spPr>
                  <a:xfrm rot="-250419">
                    <a:off x="7381833" y="2729921"/>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xmlns="" id="{B97F4422-F797-416D-9F19-9273C6A7A26B}"/>
                      </a:ext>
                    </a:extLst>
                  </p:cNvPr>
                  <p:cNvSpPr/>
                  <p:nvPr/>
                </p:nvSpPr>
                <p:spPr>
                  <a:xfrm rot="-250419">
                    <a:off x="7385408" y="277674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xmlns="" id="{7C204E69-30E3-446E-A0C8-F01B8D4DD9AD}"/>
                      </a:ext>
                    </a:extLst>
                  </p:cNvPr>
                  <p:cNvSpPr/>
                  <p:nvPr/>
                </p:nvSpPr>
                <p:spPr>
                  <a:xfrm rot="-250419">
                    <a:off x="7388576" y="282297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xmlns="" id="{D4E5FE50-E6DE-4AD8-965C-B37627602561}"/>
                      </a:ext>
                    </a:extLst>
                  </p:cNvPr>
                  <p:cNvSpPr/>
                  <p:nvPr/>
                </p:nvSpPr>
                <p:spPr>
                  <a:xfrm rot="-250419">
                    <a:off x="7392155" y="286940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grpSp>
            <p:grpSp>
              <p:nvGrpSpPr>
                <p:cNvPr id="272" name="图形 4">
                  <a:extLst>
                    <a:ext uri="{FF2B5EF4-FFF2-40B4-BE49-F238E27FC236}">
                      <a16:creationId xmlns:a16="http://schemas.microsoft.com/office/drawing/2014/main" xmlns="" id="{8F9B613B-AE51-4B4A-A193-8BD3482EC676}"/>
                    </a:ext>
                  </a:extLst>
                </p:cNvPr>
                <p:cNvGrpSpPr/>
                <p:nvPr/>
              </p:nvGrpSpPr>
              <p:grpSpPr>
                <a:xfrm>
                  <a:off x="7322713" y="2617267"/>
                  <a:ext cx="100933" cy="391578"/>
                  <a:chOff x="7322713" y="2617267"/>
                  <a:chExt cx="100933" cy="391578"/>
                </a:xfrm>
              </p:grpSpPr>
              <p:sp>
                <p:nvSpPr>
                  <p:cNvPr id="291" name="任意多边形: 形状 290">
                    <a:extLst>
                      <a:ext uri="{FF2B5EF4-FFF2-40B4-BE49-F238E27FC236}">
                        <a16:creationId xmlns:a16="http://schemas.microsoft.com/office/drawing/2014/main" xmlns="" id="{ABA3A62A-481B-440A-98BB-C613F3B9CA12}"/>
                      </a:ext>
                    </a:extLst>
                  </p:cNvPr>
                  <p:cNvSpPr/>
                  <p:nvPr/>
                </p:nvSpPr>
                <p:spPr>
                  <a:xfrm rot="-595659">
                    <a:off x="7351275" y="2675168"/>
                    <a:ext cx="44051" cy="332367"/>
                  </a:xfrm>
                  <a:custGeom>
                    <a:avLst/>
                    <a:gdLst>
                      <a:gd name="connsiteX0" fmla="*/ 0 w 44051"/>
                      <a:gd name="connsiteY0" fmla="*/ 0 h 332367"/>
                      <a:gd name="connsiteX1" fmla="*/ 44051 w 44051"/>
                      <a:gd name="connsiteY1" fmla="*/ 0 h 332367"/>
                      <a:gd name="connsiteX2" fmla="*/ 44051 w 44051"/>
                      <a:gd name="connsiteY2" fmla="*/ 332368 h 332367"/>
                      <a:gd name="connsiteX3" fmla="*/ 0 w 44051"/>
                      <a:gd name="connsiteY3" fmla="*/ 332368 h 332367"/>
                    </a:gdLst>
                    <a:ahLst/>
                    <a:cxnLst>
                      <a:cxn ang="0">
                        <a:pos x="connsiteX0" y="connsiteY0"/>
                      </a:cxn>
                      <a:cxn ang="0">
                        <a:pos x="connsiteX1" y="connsiteY1"/>
                      </a:cxn>
                      <a:cxn ang="0">
                        <a:pos x="connsiteX2" y="connsiteY2"/>
                      </a:cxn>
                      <a:cxn ang="0">
                        <a:pos x="connsiteX3" y="connsiteY3"/>
                      </a:cxn>
                    </a:cxnLst>
                    <a:rect l="l" t="t" r="r" b="b"/>
                    <a:pathLst>
                      <a:path w="44051" h="332367">
                        <a:moveTo>
                          <a:pt x="0" y="0"/>
                        </a:moveTo>
                        <a:lnTo>
                          <a:pt x="44051" y="0"/>
                        </a:lnTo>
                        <a:lnTo>
                          <a:pt x="44051" y="332368"/>
                        </a:lnTo>
                        <a:lnTo>
                          <a:pt x="0" y="332368"/>
                        </a:lnTo>
                        <a:close/>
                      </a:path>
                    </a:pathLst>
                  </a:custGeom>
                  <a:solidFill>
                    <a:srgbClr val="FFADB2"/>
                  </a:solidFill>
                  <a:ln w="1982"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xmlns="" id="{D8C924BC-2DAF-4A89-A757-520A5A2CCF67}"/>
                      </a:ext>
                    </a:extLst>
                  </p:cNvPr>
                  <p:cNvSpPr/>
                  <p:nvPr/>
                </p:nvSpPr>
                <p:spPr>
                  <a:xfrm>
                    <a:off x="7322713" y="2617267"/>
                    <a:ext cx="43655" cy="64094"/>
                  </a:xfrm>
                  <a:custGeom>
                    <a:avLst/>
                    <a:gdLst>
                      <a:gd name="connsiteX0" fmla="*/ 43655 w 43655"/>
                      <a:gd name="connsiteY0" fmla="*/ 56554 h 64094"/>
                      <a:gd name="connsiteX1" fmla="*/ 0 w 43655"/>
                      <a:gd name="connsiteY1" fmla="*/ 64094 h 64094"/>
                      <a:gd name="connsiteX2" fmla="*/ 7144 w 43655"/>
                      <a:gd name="connsiteY2" fmla="*/ 1786 h 64094"/>
                      <a:gd name="connsiteX3" fmla="*/ 16073 w 43655"/>
                      <a:gd name="connsiteY3" fmla="*/ 0 h 64094"/>
                    </a:gdLst>
                    <a:ahLst/>
                    <a:cxnLst>
                      <a:cxn ang="0">
                        <a:pos x="connsiteX0" y="connsiteY0"/>
                      </a:cxn>
                      <a:cxn ang="0">
                        <a:pos x="connsiteX1" y="connsiteY1"/>
                      </a:cxn>
                      <a:cxn ang="0">
                        <a:pos x="connsiteX2" y="connsiteY2"/>
                      </a:cxn>
                      <a:cxn ang="0">
                        <a:pos x="connsiteX3" y="connsiteY3"/>
                      </a:cxn>
                    </a:cxnLst>
                    <a:rect l="l" t="t" r="r" b="b"/>
                    <a:pathLst>
                      <a:path w="43655" h="64094">
                        <a:moveTo>
                          <a:pt x="43655" y="56554"/>
                        </a:moveTo>
                        <a:lnTo>
                          <a:pt x="0" y="64094"/>
                        </a:lnTo>
                        <a:lnTo>
                          <a:pt x="7144" y="1786"/>
                        </a:lnTo>
                        <a:lnTo>
                          <a:pt x="16073" y="0"/>
                        </a:lnTo>
                        <a:close/>
                      </a:path>
                    </a:pathLst>
                  </a:custGeom>
                  <a:solidFill>
                    <a:srgbClr val="EBDBCD"/>
                  </a:solidFill>
                  <a:ln w="1982"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xmlns="" id="{9F4A5568-B957-4F28-AB1F-C74F20631736}"/>
                      </a:ext>
                    </a:extLst>
                  </p:cNvPr>
                  <p:cNvSpPr/>
                  <p:nvPr/>
                </p:nvSpPr>
                <p:spPr>
                  <a:xfrm>
                    <a:off x="7326682" y="2617267"/>
                    <a:ext cx="23613" cy="30360"/>
                  </a:xfrm>
                  <a:custGeom>
                    <a:avLst/>
                    <a:gdLst>
                      <a:gd name="connsiteX0" fmla="*/ 5755 w 23613"/>
                      <a:gd name="connsiteY0" fmla="*/ 30360 h 30360"/>
                      <a:gd name="connsiteX1" fmla="*/ 12104 w 23613"/>
                      <a:gd name="connsiteY1" fmla="*/ 26392 h 30360"/>
                      <a:gd name="connsiteX2" fmla="*/ 16867 w 23613"/>
                      <a:gd name="connsiteY2" fmla="*/ 26789 h 30360"/>
                      <a:gd name="connsiteX3" fmla="*/ 23614 w 23613"/>
                      <a:gd name="connsiteY3" fmla="*/ 23614 h 30360"/>
                      <a:gd name="connsiteX4" fmla="*/ 12104 w 23613"/>
                      <a:gd name="connsiteY4" fmla="*/ 0 h 30360"/>
                      <a:gd name="connsiteX5" fmla="*/ 3175 w 23613"/>
                      <a:gd name="connsiteY5" fmla="*/ 1786 h 30360"/>
                      <a:gd name="connsiteX6" fmla="*/ 0 w 23613"/>
                      <a:gd name="connsiteY6" fmla="*/ 26789 h 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3" h="30360">
                        <a:moveTo>
                          <a:pt x="5755" y="30360"/>
                        </a:moveTo>
                        <a:lnTo>
                          <a:pt x="12104" y="26392"/>
                        </a:lnTo>
                        <a:lnTo>
                          <a:pt x="16867" y="26789"/>
                        </a:lnTo>
                        <a:lnTo>
                          <a:pt x="23614" y="23614"/>
                        </a:lnTo>
                        <a:lnTo>
                          <a:pt x="12104" y="0"/>
                        </a:lnTo>
                        <a:lnTo>
                          <a:pt x="3175" y="1786"/>
                        </a:lnTo>
                        <a:lnTo>
                          <a:pt x="0" y="26789"/>
                        </a:lnTo>
                        <a:close/>
                      </a:path>
                    </a:pathLst>
                  </a:custGeom>
                  <a:solidFill>
                    <a:srgbClr val="FF7A82"/>
                  </a:solidFill>
                  <a:ln w="1982" cap="flat">
                    <a:noFill/>
                    <a:prstDash val="solid"/>
                    <a:miter/>
                  </a:ln>
                </p:spPr>
                <p:txBody>
                  <a:bodyPr rtlCol="0" anchor="ctr"/>
                  <a:lstStyle/>
                  <a:p>
                    <a:endParaRPr lang="zh-CN" altLang="en-US"/>
                  </a:p>
                </p:txBody>
              </p:sp>
            </p:grpSp>
            <p:sp>
              <p:nvSpPr>
                <p:cNvPr id="273" name="任意多边形: 形状 272">
                  <a:extLst>
                    <a:ext uri="{FF2B5EF4-FFF2-40B4-BE49-F238E27FC236}">
                      <a16:creationId xmlns:a16="http://schemas.microsoft.com/office/drawing/2014/main" xmlns="" id="{BFD9B089-0DC5-4772-8D49-66BC9C3FD490}"/>
                    </a:ext>
                  </a:extLst>
                </p:cNvPr>
                <p:cNvSpPr/>
                <p:nvPr/>
              </p:nvSpPr>
              <p:spPr>
                <a:xfrm>
                  <a:off x="7455935" y="2635850"/>
                  <a:ext cx="85651" cy="304831"/>
                </a:xfrm>
                <a:custGeom>
                  <a:avLst/>
                  <a:gdLst>
                    <a:gd name="connsiteX0" fmla="*/ 11635 w 85651"/>
                    <a:gd name="connsiteY0" fmla="*/ 304467 h 304831"/>
                    <a:gd name="connsiteX1" fmla="*/ 11635 w 85651"/>
                    <a:gd name="connsiteY1" fmla="*/ 304467 h 304831"/>
                    <a:gd name="connsiteX2" fmla="*/ 126 w 85651"/>
                    <a:gd name="connsiteY2" fmla="*/ 288394 h 304831"/>
                    <a:gd name="connsiteX3" fmla="*/ 33860 w 85651"/>
                    <a:gd name="connsiteY3" fmla="*/ 69720 h 304831"/>
                    <a:gd name="connsiteX4" fmla="*/ 35249 w 85651"/>
                    <a:gd name="connsiteY4" fmla="*/ 64362 h 304831"/>
                    <a:gd name="connsiteX5" fmla="*/ 54894 w 85651"/>
                    <a:gd name="connsiteY5" fmla="*/ 9197 h 304831"/>
                    <a:gd name="connsiteX6" fmla="*/ 70967 w 85651"/>
                    <a:gd name="connsiteY6" fmla="*/ 268 h 304831"/>
                    <a:gd name="connsiteX7" fmla="*/ 74142 w 85651"/>
                    <a:gd name="connsiteY7" fmla="*/ 665 h 304831"/>
                    <a:gd name="connsiteX8" fmla="*/ 85651 w 85651"/>
                    <a:gd name="connsiteY8" fmla="*/ 14952 h 304831"/>
                    <a:gd name="connsiteX9" fmla="*/ 81285 w 85651"/>
                    <a:gd name="connsiteY9" fmla="*/ 73292 h 304831"/>
                    <a:gd name="connsiteX10" fmla="*/ 80492 w 85651"/>
                    <a:gd name="connsiteY10" fmla="*/ 79046 h 304831"/>
                    <a:gd name="connsiteX11" fmla="*/ 28304 w 85651"/>
                    <a:gd name="connsiteY11" fmla="*/ 293752 h 304831"/>
                    <a:gd name="connsiteX12" fmla="*/ 11635 w 85651"/>
                    <a:gd name="connsiteY12" fmla="*/ 304467 h 30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51" h="304831">
                      <a:moveTo>
                        <a:pt x="11635" y="304467"/>
                      </a:moveTo>
                      <a:lnTo>
                        <a:pt x="11635" y="304467"/>
                      </a:lnTo>
                      <a:cubicBezTo>
                        <a:pt x="4095" y="303078"/>
                        <a:pt x="-866" y="295934"/>
                        <a:pt x="126" y="288394"/>
                      </a:cubicBezTo>
                      <a:lnTo>
                        <a:pt x="33860" y="69720"/>
                      </a:lnTo>
                      <a:cubicBezTo>
                        <a:pt x="34257" y="67934"/>
                        <a:pt x="34654" y="66148"/>
                        <a:pt x="35249" y="64362"/>
                      </a:cubicBezTo>
                      <a:lnTo>
                        <a:pt x="54894" y="9197"/>
                      </a:lnTo>
                      <a:cubicBezTo>
                        <a:pt x="57473" y="3046"/>
                        <a:pt x="64220" y="-1121"/>
                        <a:pt x="70967" y="268"/>
                      </a:cubicBezTo>
                      <a:lnTo>
                        <a:pt x="74142" y="665"/>
                      </a:lnTo>
                      <a:cubicBezTo>
                        <a:pt x="80889" y="2054"/>
                        <a:pt x="85651" y="8205"/>
                        <a:pt x="85651" y="14952"/>
                      </a:cubicBezTo>
                      <a:lnTo>
                        <a:pt x="81285" y="73292"/>
                      </a:lnTo>
                      <a:cubicBezTo>
                        <a:pt x="81285" y="75077"/>
                        <a:pt x="80889" y="76863"/>
                        <a:pt x="80492" y="79046"/>
                      </a:cubicBezTo>
                      <a:lnTo>
                        <a:pt x="28304" y="293752"/>
                      </a:lnTo>
                      <a:cubicBezTo>
                        <a:pt x="26319" y="301292"/>
                        <a:pt x="19176" y="306253"/>
                        <a:pt x="11635" y="304467"/>
                      </a:cubicBezTo>
                      <a:close/>
                    </a:path>
                  </a:pathLst>
                </a:custGeom>
                <a:solidFill>
                  <a:srgbClr val="2B31BA"/>
                </a:solidFill>
                <a:ln w="1982" cap="flat">
                  <a:noFill/>
                  <a:prstDash val="solid"/>
                  <a:miter/>
                </a:ln>
              </p:spPr>
              <p:txBody>
                <a:bodyPr rtlCol="0" anchor="ctr"/>
                <a:lstStyle/>
                <a:p>
                  <a:endParaRPr lang="zh-CN" altLang="en-US"/>
                </a:p>
              </p:txBody>
            </p:sp>
            <p:grpSp>
              <p:nvGrpSpPr>
                <p:cNvPr id="274" name="图形 4">
                  <a:extLst>
                    <a:ext uri="{FF2B5EF4-FFF2-40B4-BE49-F238E27FC236}">
                      <a16:creationId xmlns:a16="http://schemas.microsoft.com/office/drawing/2014/main" xmlns="" id="{B52C0909-48EB-4B89-9A49-E9B28848303A}"/>
                    </a:ext>
                  </a:extLst>
                </p:cNvPr>
                <p:cNvGrpSpPr/>
                <p:nvPr/>
              </p:nvGrpSpPr>
              <p:grpSpPr>
                <a:xfrm>
                  <a:off x="7026054" y="3020484"/>
                  <a:ext cx="767740" cy="345076"/>
                  <a:chOff x="7026054" y="3020484"/>
                  <a:chExt cx="767740" cy="345076"/>
                </a:xfrm>
              </p:grpSpPr>
              <p:grpSp>
                <p:nvGrpSpPr>
                  <p:cNvPr id="278" name="图形 4">
                    <a:extLst>
                      <a:ext uri="{FF2B5EF4-FFF2-40B4-BE49-F238E27FC236}">
                        <a16:creationId xmlns:a16="http://schemas.microsoft.com/office/drawing/2014/main" xmlns="" id="{567038B1-7F4D-4D84-A81C-E8F49F2A3C71}"/>
                      </a:ext>
                    </a:extLst>
                  </p:cNvPr>
                  <p:cNvGrpSpPr/>
                  <p:nvPr/>
                </p:nvGrpSpPr>
                <p:grpSpPr>
                  <a:xfrm>
                    <a:off x="7126660" y="3083388"/>
                    <a:ext cx="608993" cy="109138"/>
                    <a:chOff x="7126660" y="3083388"/>
                    <a:chExt cx="608993" cy="109138"/>
                  </a:xfrm>
                </p:grpSpPr>
                <p:sp>
                  <p:nvSpPr>
                    <p:cNvPr id="289" name="任意多边形: 形状 288">
                      <a:extLst>
                        <a:ext uri="{FF2B5EF4-FFF2-40B4-BE49-F238E27FC236}">
                          <a16:creationId xmlns:a16="http://schemas.microsoft.com/office/drawing/2014/main" xmlns="" id="{C21F4161-7CAB-41E7-BABD-879D35555872}"/>
                        </a:ext>
                      </a:extLst>
                    </p:cNvPr>
                    <p:cNvSpPr/>
                    <p:nvPr/>
                  </p:nvSpPr>
                  <p:spPr>
                    <a:xfrm>
                      <a:off x="7439789" y="3089936"/>
                      <a:ext cx="283760" cy="94851"/>
                    </a:xfrm>
                    <a:custGeom>
                      <a:avLst/>
                      <a:gdLst>
                        <a:gd name="connsiteX0" fmla="*/ 0 w 283760"/>
                        <a:gd name="connsiteY0" fmla="*/ 0 h 94851"/>
                        <a:gd name="connsiteX1" fmla="*/ 283760 w 283760"/>
                        <a:gd name="connsiteY1" fmla="*/ 0 h 94851"/>
                        <a:gd name="connsiteX2" fmla="*/ 283760 w 283760"/>
                        <a:gd name="connsiteY2" fmla="*/ 94851 h 94851"/>
                        <a:gd name="connsiteX3" fmla="*/ 0 w 283760"/>
                        <a:gd name="connsiteY3" fmla="*/ 94851 h 94851"/>
                      </a:gdLst>
                      <a:ahLst/>
                      <a:cxnLst>
                        <a:cxn ang="0">
                          <a:pos x="connsiteX0" y="connsiteY0"/>
                        </a:cxn>
                        <a:cxn ang="0">
                          <a:pos x="connsiteX1" y="connsiteY1"/>
                        </a:cxn>
                        <a:cxn ang="0">
                          <a:pos x="connsiteX2" y="connsiteY2"/>
                        </a:cxn>
                        <a:cxn ang="0">
                          <a:pos x="connsiteX3" y="connsiteY3"/>
                        </a:cxn>
                      </a:cxnLst>
                      <a:rect l="l" t="t" r="r" b="b"/>
                      <a:pathLst>
                        <a:path w="283760" h="94851">
                          <a:moveTo>
                            <a:pt x="0" y="0"/>
                          </a:moveTo>
                          <a:lnTo>
                            <a:pt x="283760" y="0"/>
                          </a:lnTo>
                          <a:lnTo>
                            <a:pt x="283760" y="94851"/>
                          </a:lnTo>
                          <a:lnTo>
                            <a:pt x="0" y="94851"/>
                          </a:lnTo>
                          <a:close/>
                        </a:path>
                      </a:pathLst>
                    </a:custGeom>
                    <a:solidFill>
                      <a:srgbClr val="F8D7BC"/>
                    </a:solidFill>
                    <a:ln w="1982"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B4CDDAF0-3674-4300-A553-15FACF22B5BB}"/>
                        </a:ext>
                      </a:extLst>
                    </p:cNvPr>
                    <p:cNvSpPr/>
                    <p:nvPr/>
                  </p:nvSpPr>
                  <p:spPr>
                    <a:xfrm>
                      <a:off x="7126660" y="3083388"/>
                      <a:ext cx="608993" cy="109138"/>
                    </a:xfrm>
                    <a:custGeom>
                      <a:avLst/>
                      <a:gdLst>
                        <a:gd name="connsiteX0" fmla="*/ 608994 w 608993"/>
                        <a:gd name="connsiteY0" fmla="*/ 0 h 109138"/>
                        <a:gd name="connsiteX1" fmla="*/ 608994 w 608993"/>
                        <a:gd name="connsiteY1" fmla="*/ 7144 h 109138"/>
                        <a:gd name="connsiteX2" fmla="*/ 312732 w 608993"/>
                        <a:gd name="connsiteY2" fmla="*/ 7144 h 109138"/>
                        <a:gd name="connsiteX3" fmla="*/ 312732 w 608993"/>
                        <a:gd name="connsiteY3" fmla="*/ 101995 h 109138"/>
                        <a:gd name="connsiteX4" fmla="*/ 608994 w 608993"/>
                        <a:gd name="connsiteY4" fmla="*/ 101995 h 109138"/>
                        <a:gd name="connsiteX5" fmla="*/ 608994 w 608993"/>
                        <a:gd name="connsiteY5" fmla="*/ 109139 h 109138"/>
                        <a:gd name="connsiteX6" fmla="*/ 0 w 608993"/>
                        <a:gd name="connsiteY6" fmla="*/ 109139 h 109138"/>
                        <a:gd name="connsiteX7" fmla="*/ 0 w 608993"/>
                        <a:gd name="connsiteY7" fmla="*/ 0 h 1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993" h="109138">
                          <a:moveTo>
                            <a:pt x="608994" y="0"/>
                          </a:moveTo>
                          <a:lnTo>
                            <a:pt x="608994" y="7144"/>
                          </a:lnTo>
                          <a:lnTo>
                            <a:pt x="312732" y="7144"/>
                          </a:lnTo>
                          <a:lnTo>
                            <a:pt x="312732" y="101995"/>
                          </a:lnTo>
                          <a:lnTo>
                            <a:pt x="608994" y="101995"/>
                          </a:lnTo>
                          <a:lnTo>
                            <a:pt x="608994" y="109139"/>
                          </a:lnTo>
                          <a:lnTo>
                            <a:pt x="0" y="109139"/>
                          </a:lnTo>
                          <a:lnTo>
                            <a:pt x="0" y="0"/>
                          </a:lnTo>
                          <a:close/>
                        </a:path>
                      </a:pathLst>
                    </a:custGeom>
                    <a:solidFill>
                      <a:srgbClr val="F4901E"/>
                    </a:solidFill>
                    <a:ln w="1982" cap="flat">
                      <a:noFill/>
                      <a:prstDash val="solid"/>
                      <a:miter/>
                    </a:ln>
                  </p:spPr>
                  <p:txBody>
                    <a:bodyPr rtlCol="0" anchor="ctr"/>
                    <a:lstStyle/>
                    <a:p>
                      <a:endParaRPr lang="zh-CN" altLang="en-US"/>
                    </a:p>
                  </p:txBody>
                </p:sp>
              </p:grpSp>
              <p:grpSp>
                <p:nvGrpSpPr>
                  <p:cNvPr id="279" name="图形 4">
                    <a:extLst>
                      <a:ext uri="{FF2B5EF4-FFF2-40B4-BE49-F238E27FC236}">
                        <a16:creationId xmlns:a16="http://schemas.microsoft.com/office/drawing/2014/main" xmlns="" id="{BCB550F7-0A9F-4EF8-9818-D436E5D3584F}"/>
                      </a:ext>
                    </a:extLst>
                  </p:cNvPr>
                  <p:cNvGrpSpPr/>
                  <p:nvPr/>
                </p:nvGrpSpPr>
                <p:grpSpPr>
                  <a:xfrm>
                    <a:off x="7026054" y="3192527"/>
                    <a:ext cx="767740" cy="173034"/>
                    <a:chOff x="7026054" y="3192527"/>
                    <a:chExt cx="767740" cy="173034"/>
                  </a:xfrm>
                </p:grpSpPr>
                <p:sp>
                  <p:nvSpPr>
                    <p:cNvPr id="283" name="任意多边形: 形状 282">
                      <a:extLst>
                        <a:ext uri="{FF2B5EF4-FFF2-40B4-BE49-F238E27FC236}">
                          <a16:creationId xmlns:a16="http://schemas.microsoft.com/office/drawing/2014/main" xmlns="" id="{2335A506-B91B-432D-AE38-079AC09EF1B4}"/>
                        </a:ext>
                      </a:extLst>
                    </p:cNvPr>
                    <p:cNvSpPr/>
                    <p:nvPr/>
                  </p:nvSpPr>
                  <p:spPr>
                    <a:xfrm>
                      <a:off x="7313182" y="3201853"/>
                      <a:ext cx="456801" cy="153191"/>
                    </a:xfrm>
                    <a:custGeom>
                      <a:avLst/>
                      <a:gdLst>
                        <a:gd name="connsiteX0" fmla="*/ 37511 w 456801"/>
                        <a:gd name="connsiteY0" fmla="*/ 153191 h 153191"/>
                        <a:gd name="connsiteX1" fmla="*/ 456802 w 456801"/>
                        <a:gd name="connsiteY1" fmla="*/ 153191 h 153191"/>
                        <a:gd name="connsiteX2" fmla="*/ 456802 w 456801"/>
                        <a:gd name="connsiteY2" fmla="*/ 0 h 153191"/>
                        <a:gd name="connsiteX3" fmla="*/ 37511 w 456801"/>
                        <a:gd name="connsiteY3" fmla="*/ 0 h 153191"/>
                        <a:gd name="connsiteX4" fmla="*/ 7 w 456801"/>
                        <a:gd name="connsiteY4" fmla="*/ 37504 h 153191"/>
                        <a:gd name="connsiteX5" fmla="*/ 7 w 456801"/>
                        <a:gd name="connsiteY5" fmla="*/ 115489 h 153191"/>
                        <a:gd name="connsiteX6" fmla="*/ 37511 w 456801"/>
                        <a:gd name="connsiteY6" fmla="*/ 153191 h 15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801" h="153191">
                          <a:moveTo>
                            <a:pt x="37511" y="153191"/>
                          </a:moveTo>
                          <a:lnTo>
                            <a:pt x="456802" y="153191"/>
                          </a:lnTo>
                          <a:lnTo>
                            <a:pt x="456802" y="0"/>
                          </a:lnTo>
                          <a:lnTo>
                            <a:pt x="37511" y="0"/>
                          </a:lnTo>
                          <a:cubicBezTo>
                            <a:pt x="16477" y="0"/>
                            <a:pt x="7" y="16867"/>
                            <a:pt x="7" y="37504"/>
                          </a:cubicBezTo>
                          <a:lnTo>
                            <a:pt x="7" y="115489"/>
                          </a:lnTo>
                          <a:cubicBezTo>
                            <a:pt x="-390" y="136324"/>
                            <a:pt x="16675" y="153191"/>
                            <a:pt x="37511" y="153191"/>
                          </a:cubicBezTo>
                          <a:close/>
                        </a:path>
                      </a:pathLst>
                    </a:custGeom>
                    <a:solidFill>
                      <a:srgbClr val="F8ECE2"/>
                    </a:solidFill>
                    <a:ln w="1982"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893826AB-BEFA-4AA9-8A86-5741871209B3}"/>
                        </a:ext>
                      </a:extLst>
                    </p:cNvPr>
                    <p:cNvSpPr/>
                    <p:nvPr/>
                  </p:nvSpPr>
                  <p:spPr>
                    <a:xfrm>
                      <a:off x="7026054" y="3192527"/>
                      <a:ext cx="767740" cy="173034"/>
                    </a:xfrm>
                    <a:custGeom>
                      <a:avLst/>
                      <a:gdLst>
                        <a:gd name="connsiteX0" fmla="*/ 76595 w 767740"/>
                        <a:gd name="connsiteY0" fmla="*/ 0 h 173034"/>
                        <a:gd name="connsiteX1" fmla="*/ 762780 w 767740"/>
                        <a:gd name="connsiteY1" fmla="*/ 0 h 173034"/>
                        <a:gd name="connsiteX2" fmla="*/ 767741 w 767740"/>
                        <a:gd name="connsiteY2" fmla="*/ 4961 h 173034"/>
                        <a:gd name="connsiteX3" fmla="*/ 767741 w 767740"/>
                        <a:gd name="connsiteY3" fmla="*/ 4961 h 173034"/>
                        <a:gd name="connsiteX4" fmla="*/ 762780 w 767740"/>
                        <a:gd name="connsiteY4" fmla="*/ 9922 h 173034"/>
                        <a:gd name="connsiteX5" fmla="*/ 678644 w 767740"/>
                        <a:gd name="connsiteY5" fmla="*/ 9922 h 173034"/>
                        <a:gd name="connsiteX6" fmla="*/ 678644 w 767740"/>
                        <a:gd name="connsiteY6" fmla="*/ 9922 h 173034"/>
                        <a:gd name="connsiteX7" fmla="*/ 363928 w 767740"/>
                        <a:gd name="connsiteY7" fmla="*/ 9922 h 173034"/>
                        <a:gd name="connsiteX8" fmla="*/ 287332 w 767740"/>
                        <a:gd name="connsiteY8" fmla="*/ 86517 h 173034"/>
                        <a:gd name="connsiteX9" fmla="*/ 287332 w 767740"/>
                        <a:gd name="connsiteY9" fmla="*/ 86517 h 173034"/>
                        <a:gd name="connsiteX10" fmla="*/ 363928 w 767740"/>
                        <a:gd name="connsiteY10" fmla="*/ 163113 h 173034"/>
                        <a:gd name="connsiteX11" fmla="*/ 752461 w 767740"/>
                        <a:gd name="connsiteY11" fmla="*/ 163113 h 173034"/>
                        <a:gd name="connsiteX12" fmla="*/ 752461 w 767740"/>
                        <a:gd name="connsiteY12" fmla="*/ 163113 h 173034"/>
                        <a:gd name="connsiteX13" fmla="*/ 762780 w 767740"/>
                        <a:gd name="connsiteY13" fmla="*/ 163113 h 173034"/>
                        <a:gd name="connsiteX14" fmla="*/ 767741 w 767740"/>
                        <a:gd name="connsiteY14" fmla="*/ 168074 h 173034"/>
                        <a:gd name="connsiteX15" fmla="*/ 767741 w 767740"/>
                        <a:gd name="connsiteY15" fmla="*/ 168074 h 173034"/>
                        <a:gd name="connsiteX16" fmla="*/ 762780 w 767740"/>
                        <a:gd name="connsiteY16" fmla="*/ 173034 h 173034"/>
                        <a:gd name="connsiteX17" fmla="*/ 76595 w 767740"/>
                        <a:gd name="connsiteY17" fmla="*/ 173034 h 173034"/>
                        <a:gd name="connsiteX18" fmla="*/ 0 w 767740"/>
                        <a:gd name="connsiteY18" fmla="*/ 96439 h 173034"/>
                        <a:gd name="connsiteX19" fmla="*/ 0 w 767740"/>
                        <a:gd name="connsiteY19" fmla="*/ 77191 h 173034"/>
                        <a:gd name="connsiteX20" fmla="*/ 76595 w 767740"/>
                        <a:gd name="connsiteY20" fmla="*/ 0 h 17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7740" h="173034">
                          <a:moveTo>
                            <a:pt x="76595" y="0"/>
                          </a:moveTo>
                          <a:lnTo>
                            <a:pt x="762780" y="0"/>
                          </a:lnTo>
                          <a:cubicBezTo>
                            <a:pt x="765359" y="0"/>
                            <a:pt x="767741" y="2183"/>
                            <a:pt x="767741" y="4961"/>
                          </a:cubicBezTo>
                          <a:lnTo>
                            <a:pt x="767741" y="4961"/>
                          </a:lnTo>
                          <a:cubicBezTo>
                            <a:pt x="767741" y="7540"/>
                            <a:pt x="765558" y="9922"/>
                            <a:pt x="762780" y="9922"/>
                          </a:cubicBezTo>
                          <a:lnTo>
                            <a:pt x="678644" y="9922"/>
                          </a:lnTo>
                          <a:lnTo>
                            <a:pt x="678644" y="9922"/>
                          </a:lnTo>
                          <a:lnTo>
                            <a:pt x="363928" y="9922"/>
                          </a:lnTo>
                          <a:cubicBezTo>
                            <a:pt x="321661" y="9922"/>
                            <a:pt x="287332" y="44251"/>
                            <a:pt x="287332" y="86517"/>
                          </a:cubicBezTo>
                          <a:lnTo>
                            <a:pt x="287332" y="86517"/>
                          </a:lnTo>
                          <a:cubicBezTo>
                            <a:pt x="287332" y="128784"/>
                            <a:pt x="321661" y="163113"/>
                            <a:pt x="363928" y="163113"/>
                          </a:cubicBezTo>
                          <a:lnTo>
                            <a:pt x="752461" y="163113"/>
                          </a:lnTo>
                          <a:lnTo>
                            <a:pt x="752461" y="163113"/>
                          </a:lnTo>
                          <a:lnTo>
                            <a:pt x="762780" y="163113"/>
                          </a:lnTo>
                          <a:cubicBezTo>
                            <a:pt x="765359" y="163113"/>
                            <a:pt x="767741" y="165295"/>
                            <a:pt x="767741" y="168074"/>
                          </a:cubicBezTo>
                          <a:lnTo>
                            <a:pt x="767741" y="168074"/>
                          </a:lnTo>
                          <a:cubicBezTo>
                            <a:pt x="767741" y="170653"/>
                            <a:pt x="765558" y="173034"/>
                            <a:pt x="762780" y="173034"/>
                          </a:cubicBezTo>
                          <a:lnTo>
                            <a:pt x="76595" y="173034"/>
                          </a:lnTo>
                          <a:cubicBezTo>
                            <a:pt x="34329" y="173034"/>
                            <a:pt x="0" y="138705"/>
                            <a:pt x="0" y="96439"/>
                          </a:cubicBezTo>
                          <a:lnTo>
                            <a:pt x="0" y="77191"/>
                          </a:lnTo>
                          <a:cubicBezTo>
                            <a:pt x="0" y="34329"/>
                            <a:pt x="34131" y="0"/>
                            <a:pt x="76595" y="0"/>
                          </a:cubicBezTo>
                          <a:close/>
                        </a:path>
                      </a:pathLst>
                    </a:custGeom>
                    <a:solidFill>
                      <a:srgbClr val="2B31BA"/>
                    </a:solidFill>
                    <a:ln w="1982"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4FE75C8B-2533-4E01-A637-AE06729F7DD3}"/>
                        </a:ext>
                      </a:extLst>
                    </p:cNvPr>
                    <p:cNvSpPr/>
                    <p:nvPr/>
                  </p:nvSpPr>
                  <p:spPr>
                    <a:xfrm>
                      <a:off x="7372123" y="3226856"/>
                      <a:ext cx="397859" cy="5357"/>
                    </a:xfrm>
                    <a:custGeom>
                      <a:avLst/>
                      <a:gdLst>
                        <a:gd name="connsiteX0" fmla="*/ 0 w 397859"/>
                        <a:gd name="connsiteY0" fmla="*/ 0 h 5357"/>
                        <a:gd name="connsiteX1" fmla="*/ 397860 w 397859"/>
                        <a:gd name="connsiteY1" fmla="*/ 0 h 5357"/>
                        <a:gd name="connsiteX2" fmla="*/ 397860 w 397859"/>
                        <a:gd name="connsiteY2" fmla="*/ 5358 h 5357"/>
                        <a:gd name="connsiteX3" fmla="*/ 0 w 397859"/>
                        <a:gd name="connsiteY3" fmla="*/ 5358 h 5357"/>
                      </a:gdLst>
                      <a:ahLst/>
                      <a:cxnLst>
                        <a:cxn ang="0">
                          <a:pos x="connsiteX0" y="connsiteY0"/>
                        </a:cxn>
                        <a:cxn ang="0">
                          <a:pos x="connsiteX1" y="connsiteY1"/>
                        </a:cxn>
                        <a:cxn ang="0">
                          <a:pos x="connsiteX2" y="connsiteY2"/>
                        </a:cxn>
                        <a:cxn ang="0">
                          <a:pos x="connsiteX3" y="connsiteY3"/>
                        </a:cxn>
                      </a:cxnLst>
                      <a:rect l="l" t="t" r="r" b="b"/>
                      <a:pathLst>
                        <a:path w="397859" h="5357">
                          <a:moveTo>
                            <a:pt x="0" y="0"/>
                          </a:moveTo>
                          <a:lnTo>
                            <a:pt x="397860" y="0"/>
                          </a:lnTo>
                          <a:lnTo>
                            <a:pt x="397860"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xmlns="" id="{86EA666D-A56E-4F24-B8CE-E7FD4F506078}"/>
                        </a:ext>
                      </a:extLst>
                    </p:cNvPr>
                    <p:cNvSpPr/>
                    <p:nvPr/>
                  </p:nvSpPr>
                  <p:spPr>
                    <a:xfrm>
                      <a:off x="7343549" y="3289561"/>
                      <a:ext cx="426434" cy="5357"/>
                    </a:xfrm>
                    <a:custGeom>
                      <a:avLst/>
                      <a:gdLst>
                        <a:gd name="connsiteX0" fmla="*/ 0 w 426434"/>
                        <a:gd name="connsiteY0" fmla="*/ 0 h 5357"/>
                        <a:gd name="connsiteX1" fmla="*/ 426434 w 426434"/>
                        <a:gd name="connsiteY1" fmla="*/ 0 h 5357"/>
                        <a:gd name="connsiteX2" fmla="*/ 426434 w 426434"/>
                        <a:gd name="connsiteY2" fmla="*/ 5358 h 5357"/>
                        <a:gd name="connsiteX3" fmla="*/ 0 w 426434"/>
                        <a:gd name="connsiteY3" fmla="*/ 5358 h 5357"/>
                      </a:gdLst>
                      <a:ahLst/>
                      <a:cxnLst>
                        <a:cxn ang="0">
                          <a:pos x="connsiteX0" y="connsiteY0"/>
                        </a:cxn>
                        <a:cxn ang="0">
                          <a:pos x="connsiteX1" y="connsiteY1"/>
                        </a:cxn>
                        <a:cxn ang="0">
                          <a:pos x="connsiteX2" y="connsiteY2"/>
                        </a:cxn>
                        <a:cxn ang="0">
                          <a:pos x="connsiteX3" y="connsiteY3"/>
                        </a:cxn>
                      </a:cxnLst>
                      <a:rect l="l" t="t" r="r" b="b"/>
                      <a:pathLst>
                        <a:path w="426434" h="5357">
                          <a:moveTo>
                            <a:pt x="0" y="0"/>
                          </a:moveTo>
                          <a:lnTo>
                            <a:pt x="426434" y="0"/>
                          </a:lnTo>
                          <a:lnTo>
                            <a:pt x="426434"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C5038E00-D098-423A-AD45-D50126FF3BE3}"/>
                        </a:ext>
                      </a:extLst>
                    </p:cNvPr>
                    <p:cNvSpPr/>
                    <p:nvPr/>
                  </p:nvSpPr>
                  <p:spPr>
                    <a:xfrm>
                      <a:off x="7395737" y="3322501"/>
                      <a:ext cx="374246" cy="5357"/>
                    </a:xfrm>
                    <a:custGeom>
                      <a:avLst/>
                      <a:gdLst>
                        <a:gd name="connsiteX0" fmla="*/ 0 w 374246"/>
                        <a:gd name="connsiteY0" fmla="*/ 0 h 5357"/>
                        <a:gd name="connsiteX1" fmla="*/ 374246 w 374246"/>
                        <a:gd name="connsiteY1" fmla="*/ 0 h 5357"/>
                        <a:gd name="connsiteX2" fmla="*/ 374246 w 374246"/>
                        <a:gd name="connsiteY2" fmla="*/ 5358 h 5357"/>
                        <a:gd name="connsiteX3" fmla="*/ 0 w 374246"/>
                        <a:gd name="connsiteY3" fmla="*/ 5358 h 5357"/>
                      </a:gdLst>
                      <a:ahLst/>
                      <a:cxnLst>
                        <a:cxn ang="0">
                          <a:pos x="connsiteX0" y="connsiteY0"/>
                        </a:cxn>
                        <a:cxn ang="0">
                          <a:pos x="connsiteX1" y="connsiteY1"/>
                        </a:cxn>
                        <a:cxn ang="0">
                          <a:pos x="connsiteX2" y="connsiteY2"/>
                        </a:cxn>
                        <a:cxn ang="0">
                          <a:pos x="connsiteX3" y="connsiteY3"/>
                        </a:cxn>
                      </a:cxnLst>
                      <a:rect l="l" t="t" r="r" b="b"/>
                      <a:pathLst>
                        <a:path w="374246" h="5357">
                          <a:moveTo>
                            <a:pt x="0" y="0"/>
                          </a:moveTo>
                          <a:lnTo>
                            <a:pt x="374246" y="0"/>
                          </a:lnTo>
                          <a:lnTo>
                            <a:pt x="374246"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669EE04D-CC06-4C6B-AD4F-6A6EA35E4EDE}"/>
                        </a:ext>
                      </a:extLst>
                    </p:cNvPr>
                    <p:cNvSpPr/>
                    <p:nvPr/>
                  </p:nvSpPr>
                  <p:spPr>
                    <a:xfrm>
                      <a:off x="7356447" y="3260193"/>
                      <a:ext cx="413933" cy="5357"/>
                    </a:xfrm>
                    <a:custGeom>
                      <a:avLst/>
                      <a:gdLst>
                        <a:gd name="connsiteX0" fmla="*/ 0 w 413933"/>
                        <a:gd name="connsiteY0" fmla="*/ 0 h 5357"/>
                        <a:gd name="connsiteX1" fmla="*/ 413933 w 413933"/>
                        <a:gd name="connsiteY1" fmla="*/ 0 h 5357"/>
                        <a:gd name="connsiteX2" fmla="*/ 413933 w 413933"/>
                        <a:gd name="connsiteY2" fmla="*/ 5358 h 5357"/>
                        <a:gd name="connsiteX3" fmla="*/ 0 w 413933"/>
                        <a:gd name="connsiteY3" fmla="*/ 5358 h 5357"/>
                      </a:gdLst>
                      <a:ahLst/>
                      <a:cxnLst>
                        <a:cxn ang="0">
                          <a:pos x="connsiteX0" y="connsiteY0"/>
                        </a:cxn>
                        <a:cxn ang="0">
                          <a:pos x="connsiteX1" y="connsiteY1"/>
                        </a:cxn>
                        <a:cxn ang="0">
                          <a:pos x="connsiteX2" y="connsiteY2"/>
                        </a:cxn>
                        <a:cxn ang="0">
                          <a:pos x="connsiteX3" y="connsiteY3"/>
                        </a:cxn>
                      </a:cxnLst>
                      <a:rect l="l" t="t" r="r" b="b"/>
                      <a:pathLst>
                        <a:path w="413933" h="5357">
                          <a:moveTo>
                            <a:pt x="0" y="0"/>
                          </a:moveTo>
                          <a:lnTo>
                            <a:pt x="413933" y="0"/>
                          </a:lnTo>
                          <a:lnTo>
                            <a:pt x="413933" y="5358"/>
                          </a:lnTo>
                          <a:lnTo>
                            <a:pt x="0" y="5358"/>
                          </a:lnTo>
                          <a:close/>
                        </a:path>
                      </a:pathLst>
                    </a:custGeom>
                    <a:solidFill>
                      <a:srgbClr val="EBD0BE"/>
                    </a:solidFill>
                    <a:ln w="1982" cap="flat">
                      <a:noFill/>
                      <a:prstDash val="solid"/>
                      <a:miter/>
                    </a:ln>
                  </p:spPr>
                  <p:txBody>
                    <a:bodyPr rtlCol="0" anchor="ctr"/>
                    <a:lstStyle/>
                    <a:p>
                      <a:endParaRPr lang="zh-CN" altLang="en-US"/>
                    </a:p>
                  </p:txBody>
                </p:sp>
              </p:grpSp>
              <p:grpSp>
                <p:nvGrpSpPr>
                  <p:cNvPr id="280" name="图形 4">
                    <a:extLst>
                      <a:ext uri="{FF2B5EF4-FFF2-40B4-BE49-F238E27FC236}">
                        <a16:creationId xmlns:a16="http://schemas.microsoft.com/office/drawing/2014/main" xmlns="" id="{2B9F8556-D29F-468A-B426-8C167755428E}"/>
                      </a:ext>
                    </a:extLst>
                  </p:cNvPr>
                  <p:cNvGrpSpPr/>
                  <p:nvPr/>
                </p:nvGrpSpPr>
                <p:grpSpPr>
                  <a:xfrm>
                    <a:off x="7170713" y="3020484"/>
                    <a:ext cx="463352" cy="61514"/>
                    <a:chOff x="7170713" y="3020484"/>
                    <a:chExt cx="463352" cy="61514"/>
                  </a:xfrm>
                </p:grpSpPr>
                <p:sp>
                  <p:nvSpPr>
                    <p:cNvPr id="281" name="任意多边形: 形状 280">
                      <a:extLst>
                        <a:ext uri="{FF2B5EF4-FFF2-40B4-BE49-F238E27FC236}">
                          <a16:creationId xmlns:a16="http://schemas.microsoft.com/office/drawing/2014/main" xmlns="" id="{2C9820D6-8EFA-4754-A5D6-91141E83B105}"/>
                        </a:ext>
                      </a:extLst>
                    </p:cNvPr>
                    <p:cNvSpPr/>
                    <p:nvPr/>
                  </p:nvSpPr>
                  <p:spPr>
                    <a:xfrm>
                      <a:off x="7183611" y="3024453"/>
                      <a:ext cx="274434" cy="54767"/>
                    </a:xfrm>
                    <a:custGeom>
                      <a:avLst/>
                      <a:gdLst>
                        <a:gd name="connsiteX0" fmla="*/ 261139 w 274434"/>
                        <a:gd name="connsiteY0" fmla="*/ 54768 h 54767"/>
                        <a:gd name="connsiteX1" fmla="*/ 0 w 274434"/>
                        <a:gd name="connsiteY1" fmla="*/ 54768 h 54767"/>
                        <a:gd name="connsiteX2" fmla="*/ 0 w 274434"/>
                        <a:gd name="connsiteY2" fmla="*/ 0 h 54767"/>
                        <a:gd name="connsiteX3" fmla="*/ 261139 w 274434"/>
                        <a:gd name="connsiteY3" fmla="*/ 0 h 54767"/>
                        <a:gd name="connsiteX4" fmla="*/ 274434 w 274434"/>
                        <a:gd name="connsiteY4" fmla="*/ 13295 h 54767"/>
                        <a:gd name="connsiteX5" fmla="*/ 274434 w 274434"/>
                        <a:gd name="connsiteY5" fmla="*/ 40877 h 54767"/>
                        <a:gd name="connsiteX6" fmla="*/ 261139 w 274434"/>
                        <a:gd name="connsiteY6" fmla="*/ 54768 h 5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434" h="54767">
                          <a:moveTo>
                            <a:pt x="261139" y="54768"/>
                          </a:moveTo>
                          <a:lnTo>
                            <a:pt x="0" y="54768"/>
                          </a:lnTo>
                          <a:lnTo>
                            <a:pt x="0" y="0"/>
                          </a:lnTo>
                          <a:lnTo>
                            <a:pt x="261139" y="0"/>
                          </a:lnTo>
                          <a:cubicBezTo>
                            <a:pt x="268680" y="0"/>
                            <a:pt x="274434" y="5755"/>
                            <a:pt x="274434" y="13295"/>
                          </a:cubicBezTo>
                          <a:lnTo>
                            <a:pt x="274434" y="40877"/>
                          </a:lnTo>
                          <a:cubicBezTo>
                            <a:pt x="274434" y="48616"/>
                            <a:pt x="268680" y="54768"/>
                            <a:pt x="261139" y="54768"/>
                          </a:cubicBezTo>
                          <a:close/>
                        </a:path>
                      </a:pathLst>
                    </a:custGeom>
                    <a:solidFill>
                      <a:srgbClr val="F8E7D8"/>
                    </a:solidFill>
                    <a:ln w="1982"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089B3D81-CE91-48C2-B31C-A142536D5BCA}"/>
                        </a:ext>
                      </a:extLst>
                    </p:cNvPr>
                    <p:cNvSpPr/>
                    <p:nvPr/>
                  </p:nvSpPr>
                  <p:spPr>
                    <a:xfrm>
                      <a:off x="7170713" y="3020484"/>
                      <a:ext cx="463352" cy="61514"/>
                    </a:xfrm>
                    <a:custGeom>
                      <a:avLst/>
                      <a:gdLst>
                        <a:gd name="connsiteX0" fmla="*/ 436158 w 463352"/>
                        <a:gd name="connsiteY0" fmla="*/ 0 h 61514"/>
                        <a:gd name="connsiteX1" fmla="*/ 1786 w 463352"/>
                        <a:gd name="connsiteY1" fmla="*/ 0 h 61514"/>
                        <a:gd name="connsiteX2" fmla="*/ 0 w 463352"/>
                        <a:gd name="connsiteY2" fmla="*/ 1786 h 61514"/>
                        <a:gd name="connsiteX3" fmla="*/ 0 w 463352"/>
                        <a:gd name="connsiteY3" fmla="*/ 1786 h 61514"/>
                        <a:gd name="connsiteX4" fmla="*/ 1786 w 463352"/>
                        <a:gd name="connsiteY4" fmla="*/ 3572 h 61514"/>
                        <a:gd name="connsiteX5" fmla="*/ 259353 w 463352"/>
                        <a:gd name="connsiteY5" fmla="*/ 3572 h 61514"/>
                        <a:gd name="connsiteX6" fmla="*/ 286539 w 463352"/>
                        <a:gd name="connsiteY6" fmla="*/ 30757 h 61514"/>
                        <a:gd name="connsiteX7" fmla="*/ 286539 w 463352"/>
                        <a:gd name="connsiteY7" fmla="*/ 30757 h 61514"/>
                        <a:gd name="connsiteX8" fmla="*/ 259353 w 463352"/>
                        <a:gd name="connsiteY8" fmla="*/ 57943 h 61514"/>
                        <a:gd name="connsiteX9" fmla="*/ 1786 w 463352"/>
                        <a:gd name="connsiteY9" fmla="*/ 57943 h 61514"/>
                        <a:gd name="connsiteX10" fmla="*/ 0 w 463352"/>
                        <a:gd name="connsiteY10" fmla="*/ 59729 h 61514"/>
                        <a:gd name="connsiteX11" fmla="*/ 0 w 463352"/>
                        <a:gd name="connsiteY11" fmla="*/ 59729 h 61514"/>
                        <a:gd name="connsiteX12" fmla="*/ 1786 w 463352"/>
                        <a:gd name="connsiteY12" fmla="*/ 61515 h 61514"/>
                        <a:gd name="connsiteX13" fmla="*/ 436158 w 463352"/>
                        <a:gd name="connsiteY13" fmla="*/ 61515 h 61514"/>
                        <a:gd name="connsiteX14" fmla="*/ 463343 w 463352"/>
                        <a:gd name="connsiteY14" fmla="*/ 34329 h 61514"/>
                        <a:gd name="connsiteX15" fmla="*/ 463343 w 463352"/>
                        <a:gd name="connsiteY15" fmla="*/ 26392 h 61514"/>
                        <a:gd name="connsiteX16" fmla="*/ 436158 w 463352"/>
                        <a:gd name="connsiteY16" fmla="*/ 0 h 6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352" h="61514">
                          <a:moveTo>
                            <a:pt x="436158" y="0"/>
                          </a:moveTo>
                          <a:lnTo>
                            <a:pt x="1786" y="0"/>
                          </a:lnTo>
                          <a:cubicBezTo>
                            <a:pt x="992" y="0"/>
                            <a:pt x="0" y="794"/>
                            <a:pt x="0" y="1786"/>
                          </a:cubicBezTo>
                          <a:lnTo>
                            <a:pt x="0" y="1786"/>
                          </a:lnTo>
                          <a:cubicBezTo>
                            <a:pt x="0" y="2580"/>
                            <a:pt x="794" y="3572"/>
                            <a:pt x="1786" y="3572"/>
                          </a:cubicBezTo>
                          <a:lnTo>
                            <a:pt x="259353" y="3572"/>
                          </a:lnTo>
                          <a:cubicBezTo>
                            <a:pt x="274434" y="3572"/>
                            <a:pt x="286539" y="16073"/>
                            <a:pt x="286539" y="30757"/>
                          </a:cubicBezTo>
                          <a:lnTo>
                            <a:pt x="286539" y="30757"/>
                          </a:lnTo>
                          <a:cubicBezTo>
                            <a:pt x="286539" y="45838"/>
                            <a:pt x="274037" y="57943"/>
                            <a:pt x="259353" y="57943"/>
                          </a:cubicBezTo>
                          <a:lnTo>
                            <a:pt x="1786" y="57943"/>
                          </a:lnTo>
                          <a:cubicBezTo>
                            <a:pt x="992" y="57943"/>
                            <a:pt x="0" y="58737"/>
                            <a:pt x="0" y="59729"/>
                          </a:cubicBezTo>
                          <a:lnTo>
                            <a:pt x="0" y="59729"/>
                          </a:lnTo>
                          <a:cubicBezTo>
                            <a:pt x="0" y="60522"/>
                            <a:pt x="794" y="61515"/>
                            <a:pt x="1786" y="61515"/>
                          </a:cubicBezTo>
                          <a:lnTo>
                            <a:pt x="436158" y="61515"/>
                          </a:lnTo>
                          <a:cubicBezTo>
                            <a:pt x="451239" y="61515"/>
                            <a:pt x="463343" y="49013"/>
                            <a:pt x="463343" y="34329"/>
                          </a:cubicBezTo>
                          <a:lnTo>
                            <a:pt x="463343" y="26392"/>
                          </a:lnTo>
                          <a:cubicBezTo>
                            <a:pt x="463740" y="12105"/>
                            <a:pt x="451437" y="0"/>
                            <a:pt x="436158" y="0"/>
                          </a:cubicBezTo>
                          <a:close/>
                        </a:path>
                      </a:pathLst>
                    </a:custGeom>
                    <a:solidFill>
                      <a:srgbClr val="F4901E"/>
                    </a:solidFill>
                    <a:ln w="1982" cap="flat">
                      <a:noFill/>
                      <a:prstDash val="solid"/>
                      <a:miter/>
                    </a:ln>
                  </p:spPr>
                  <p:txBody>
                    <a:bodyPr rtlCol="0" anchor="ctr"/>
                    <a:lstStyle/>
                    <a:p>
                      <a:endParaRPr lang="zh-CN" altLang="en-US"/>
                    </a:p>
                  </p:txBody>
                </p:sp>
              </p:grpSp>
            </p:grpSp>
            <p:sp>
              <p:nvSpPr>
                <p:cNvPr id="275" name="任意多边形: 形状 274">
                  <a:extLst>
                    <a:ext uri="{FF2B5EF4-FFF2-40B4-BE49-F238E27FC236}">
                      <a16:creationId xmlns:a16="http://schemas.microsoft.com/office/drawing/2014/main" xmlns="" id="{31A1903E-7ECA-4BA9-8C15-4F4E3088C334}"/>
                    </a:ext>
                  </a:extLst>
                </p:cNvPr>
                <p:cNvSpPr/>
                <p:nvPr/>
              </p:nvSpPr>
              <p:spPr>
                <a:xfrm>
                  <a:off x="7327448" y="2791095"/>
                  <a:ext cx="207345" cy="229389"/>
                </a:xfrm>
                <a:custGeom>
                  <a:avLst/>
                  <a:gdLst>
                    <a:gd name="connsiteX0" fmla="*/ 8560 w 207345"/>
                    <a:gd name="connsiteY0" fmla="*/ 0 h 229389"/>
                    <a:gd name="connsiteX1" fmla="*/ 199255 w 207345"/>
                    <a:gd name="connsiteY1" fmla="*/ 0 h 229389"/>
                    <a:gd name="connsiteX2" fmla="*/ 207192 w 207345"/>
                    <a:gd name="connsiteY2" fmla="*/ 9326 h 229389"/>
                    <a:gd name="connsiteX3" fmla="*/ 179610 w 207345"/>
                    <a:gd name="connsiteY3" fmla="*/ 229390 h 229389"/>
                    <a:gd name="connsiteX4" fmla="*/ 26816 w 207345"/>
                    <a:gd name="connsiteY4" fmla="*/ 229390 h 229389"/>
                    <a:gd name="connsiteX5" fmla="*/ 27 w 207345"/>
                    <a:gd name="connsiteY5" fmla="*/ 9326 h 229389"/>
                    <a:gd name="connsiteX6" fmla="*/ 8560 w 207345"/>
                    <a:gd name="connsiteY6" fmla="*/ 0 h 2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5" h="229389">
                      <a:moveTo>
                        <a:pt x="8560" y="0"/>
                      </a:moveTo>
                      <a:lnTo>
                        <a:pt x="199255" y="0"/>
                      </a:lnTo>
                      <a:cubicBezTo>
                        <a:pt x="204216" y="0"/>
                        <a:pt x="208185" y="4366"/>
                        <a:pt x="207192" y="9326"/>
                      </a:cubicBezTo>
                      <a:lnTo>
                        <a:pt x="179610" y="229390"/>
                      </a:lnTo>
                      <a:lnTo>
                        <a:pt x="26816" y="229390"/>
                      </a:lnTo>
                      <a:lnTo>
                        <a:pt x="27" y="9326"/>
                      </a:lnTo>
                      <a:cubicBezTo>
                        <a:pt x="-369" y="4366"/>
                        <a:pt x="3599" y="0"/>
                        <a:pt x="8560" y="0"/>
                      </a:cubicBezTo>
                      <a:close/>
                    </a:path>
                  </a:pathLst>
                </a:custGeom>
                <a:solidFill>
                  <a:srgbClr val="86B7F2"/>
                </a:solidFill>
                <a:ln w="1982"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FDDD19FC-C588-47AF-9AD1-3C1CC709CC5B}"/>
                    </a:ext>
                  </a:extLst>
                </p:cNvPr>
                <p:cNvSpPr/>
                <p:nvPr/>
              </p:nvSpPr>
              <p:spPr>
                <a:xfrm>
                  <a:off x="7490191" y="2634432"/>
                  <a:ext cx="51641" cy="79028"/>
                </a:xfrm>
                <a:custGeom>
                  <a:avLst/>
                  <a:gdLst>
                    <a:gd name="connsiteX0" fmla="*/ 40084 w 51641"/>
                    <a:gd name="connsiteY0" fmla="*/ 694 h 79028"/>
                    <a:gd name="connsiteX1" fmla="*/ 36909 w 51641"/>
                    <a:gd name="connsiteY1" fmla="*/ 297 h 79028"/>
                    <a:gd name="connsiteX2" fmla="*/ 20439 w 51641"/>
                    <a:gd name="connsiteY2" fmla="*/ 9226 h 79028"/>
                    <a:gd name="connsiteX3" fmla="*/ 397 w 51641"/>
                    <a:gd name="connsiteY3" fmla="*/ 65383 h 79028"/>
                    <a:gd name="connsiteX4" fmla="*/ 0 w 51641"/>
                    <a:gd name="connsiteY4" fmla="*/ 67566 h 79028"/>
                    <a:gd name="connsiteX5" fmla="*/ 23614 w 51641"/>
                    <a:gd name="connsiteY5" fmla="*/ 78281 h 79028"/>
                    <a:gd name="connsiteX6" fmla="*/ 46830 w 51641"/>
                    <a:gd name="connsiteY6" fmla="*/ 76892 h 79028"/>
                    <a:gd name="connsiteX7" fmla="*/ 47227 w 51641"/>
                    <a:gd name="connsiteY7" fmla="*/ 74710 h 79028"/>
                    <a:gd name="connsiteX8" fmla="*/ 51593 w 51641"/>
                    <a:gd name="connsiteY8" fmla="*/ 15378 h 79028"/>
                    <a:gd name="connsiteX9" fmla="*/ 40084 w 51641"/>
                    <a:gd name="connsiteY9" fmla="*/ 694 h 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41" h="79028">
                      <a:moveTo>
                        <a:pt x="40084" y="694"/>
                      </a:moveTo>
                      <a:lnTo>
                        <a:pt x="36909" y="297"/>
                      </a:lnTo>
                      <a:cubicBezTo>
                        <a:pt x="29765" y="-1092"/>
                        <a:pt x="23018" y="2480"/>
                        <a:pt x="20439" y="9226"/>
                      </a:cubicBezTo>
                      <a:lnTo>
                        <a:pt x="397" y="65383"/>
                      </a:lnTo>
                      <a:cubicBezTo>
                        <a:pt x="0" y="66177"/>
                        <a:pt x="0" y="66772"/>
                        <a:pt x="0" y="67566"/>
                      </a:cubicBezTo>
                      <a:cubicBezTo>
                        <a:pt x="6151" y="72924"/>
                        <a:pt x="14287" y="76892"/>
                        <a:pt x="23614" y="78281"/>
                      </a:cubicBezTo>
                      <a:cubicBezTo>
                        <a:pt x="32146" y="79670"/>
                        <a:pt x="40084" y="79075"/>
                        <a:pt x="46830" y="76892"/>
                      </a:cubicBezTo>
                      <a:cubicBezTo>
                        <a:pt x="46830" y="76099"/>
                        <a:pt x="47227" y="75503"/>
                        <a:pt x="47227" y="74710"/>
                      </a:cubicBezTo>
                      <a:lnTo>
                        <a:pt x="51593" y="15378"/>
                      </a:lnTo>
                      <a:cubicBezTo>
                        <a:pt x="52188" y="8234"/>
                        <a:pt x="47227" y="2480"/>
                        <a:pt x="40084" y="694"/>
                      </a:cubicBezTo>
                      <a:close/>
                    </a:path>
                  </a:pathLst>
                </a:custGeom>
                <a:solidFill>
                  <a:srgbClr val="D7D7E6"/>
                </a:solidFill>
                <a:ln w="1982"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37674BCD-BB37-4C64-852D-5F9CD587993E}"/>
                    </a:ext>
                  </a:extLst>
                </p:cNvPr>
                <p:cNvSpPr/>
                <p:nvPr/>
              </p:nvSpPr>
              <p:spPr>
                <a:xfrm>
                  <a:off x="7509912" y="2547716"/>
                  <a:ext cx="46969" cy="95645"/>
                </a:xfrm>
                <a:custGeom>
                  <a:avLst/>
                  <a:gdLst>
                    <a:gd name="connsiteX0" fmla="*/ 21355 w 46969"/>
                    <a:gd name="connsiteY0" fmla="*/ 2679 h 95645"/>
                    <a:gd name="connsiteX1" fmla="*/ 30285 w 46969"/>
                    <a:gd name="connsiteY1" fmla="*/ 2679 h 95645"/>
                    <a:gd name="connsiteX2" fmla="*/ 40603 w 46969"/>
                    <a:gd name="connsiteY2" fmla="*/ 21927 h 95645"/>
                    <a:gd name="connsiteX3" fmla="*/ 45961 w 46969"/>
                    <a:gd name="connsiteY3" fmla="*/ 63400 h 95645"/>
                    <a:gd name="connsiteX4" fmla="*/ 31277 w 46969"/>
                    <a:gd name="connsiteY4" fmla="*/ 92768 h 95645"/>
                    <a:gd name="connsiteX5" fmla="*/ 29094 w 46969"/>
                    <a:gd name="connsiteY5" fmla="*/ 94554 h 95645"/>
                    <a:gd name="connsiteX6" fmla="*/ 14807 w 46969"/>
                    <a:gd name="connsiteY6" fmla="*/ 94951 h 95645"/>
                    <a:gd name="connsiteX7" fmla="*/ 4488 w 46969"/>
                    <a:gd name="connsiteY7" fmla="*/ 86418 h 95645"/>
                    <a:gd name="connsiteX8" fmla="*/ 123 w 46969"/>
                    <a:gd name="connsiteY8" fmla="*/ 53478 h 95645"/>
                    <a:gd name="connsiteX9" fmla="*/ 10838 w 46969"/>
                    <a:gd name="connsiteY9" fmla="*/ 22324 h 95645"/>
                    <a:gd name="connsiteX10" fmla="*/ 21355 w 46969"/>
                    <a:gd name="connsiteY10" fmla="*/ 2679 h 9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969" h="95645">
                      <a:moveTo>
                        <a:pt x="21355" y="2679"/>
                      </a:moveTo>
                      <a:cubicBezTo>
                        <a:pt x="23141" y="-893"/>
                        <a:pt x="28499" y="-893"/>
                        <a:pt x="30285" y="2679"/>
                      </a:cubicBezTo>
                      <a:cubicBezTo>
                        <a:pt x="33459" y="8830"/>
                        <a:pt x="37428" y="16569"/>
                        <a:pt x="40603" y="21927"/>
                      </a:cubicBezTo>
                      <a:cubicBezTo>
                        <a:pt x="45961" y="31253"/>
                        <a:pt x="48540" y="53081"/>
                        <a:pt x="45961" y="63400"/>
                      </a:cubicBezTo>
                      <a:cubicBezTo>
                        <a:pt x="42786" y="75901"/>
                        <a:pt x="33856" y="88799"/>
                        <a:pt x="31277" y="92768"/>
                      </a:cubicBezTo>
                      <a:cubicBezTo>
                        <a:pt x="30880" y="93562"/>
                        <a:pt x="29888" y="94157"/>
                        <a:pt x="29094" y="94554"/>
                      </a:cubicBezTo>
                      <a:cubicBezTo>
                        <a:pt x="26514" y="95348"/>
                        <a:pt x="21553" y="96340"/>
                        <a:pt x="14807" y="94951"/>
                      </a:cubicBezTo>
                      <a:cubicBezTo>
                        <a:pt x="5480" y="92768"/>
                        <a:pt x="4488" y="86418"/>
                        <a:pt x="4488" y="86418"/>
                      </a:cubicBezTo>
                      <a:cubicBezTo>
                        <a:pt x="4488" y="86418"/>
                        <a:pt x="-870" y="65979"/>
                        <a:pt x="123" y="53478"/>
                      </a:cubicBezTo>
                      <a:cubicBezTo>
                        <a:pt x="916" y="40977"/>
                        <a:pt x="7663" y="24903"/>
                        <a:pt x="10838" y="22324"/>
                      </a:cubicBezTo>
                      <a:cubicBezTo>
                        <a:pt x="11830" y="20141"/>
                        <a:pt x="17188" y="10418"/>
                        <a:pt x="21355" y="2679"/>
                      </a:cubicBezTo>
                      <a:close/>
                    </a:path>
                  </a:pathLst>
                </a:custGeom>
                <a:solidFill>
                  <a:srgbClr val="C7645D"/>
                </a:solidFill>
                <a:ln w="1982" cap="flat">
                  <a:noFill/>
                  <a:prstDash val="solid"/>
                  <a:miter/>
                </a:ln>
              </p:spPr>
              <p:txBody>
                <a:bodyPr rtlCol="0" anchor="ctr"/>
                <a:lstStyle/>
                <a:p>
                  <a:endParaRPr lang="zh-CN" altLang="en-US"/>
                </a:p>
              </p:txBody>
            </p:sp>
          </p:grpSp>
          <p:sp>
            <p:nvSpPr>
              <p:cNvPr id="230" name="任意多边形: 形状 229">
                <a:extLst>
                  <a:ext uri="{FF2B5EF4-FFF2-40B4-BE49-F238E27FC236}">
                    <a16:creationId xmlns:a16="http://schemas.microsoft.com/office/drawing/2014/main" xmlns="" id="{56445403-83D4-42EE-A0C2-F3C529787554}"/>
                  </a:ext>
                </a:extLst>
              </p:cNvPr>
              <p:cNvSpPr/>
              <p:nvPr/>
            </p:nvSpPr>
            <p:spPr>
              <a:xfrm>
                <a:off x="7914004" y="5707875"/>
                <a:ext cx="498228" cy="404408"/>
              </a:xfrm>
              <a:custGeom>
                <a:avLst/>
                <a:gdLst>
                  <a:gd name="connsiteX0" fmla="*/ 355437 w 498228"/>
                  <a:gd name="connsiteY0" fmla="*/ 28575 h 404408"/>
                  <a:gd name="connsiteX1" fmla="*/ 458424 w 498228"/>
                  <a:gd name="connsiteY1" fmla="*/ 9922 h 404408"/>
                  <a:gd name="connsiteX2" fmla="*/ 488785 w 498228"/>
                  <a:gd name="connsiteY2" fmla="*/ 91875 h 404408"/>
                  <a:gd name="connsiteX3" fmla="*/ 486602 w 498228"/>
                  <a:gd name="connsiteY3" fmla="*/ 232565 h 404408"/>
                  <a:gd name="connsiteX4" fmla="*/ 437192 w 498228"/>
                  <a:gd name="connsiteY4" fmla="*/ 259750 h 404408"/>
                  <a:gd name="connsiteX5" fmla="*/ 319124 w 498228"/>
                  <a:gd name="connsiteY5" fmla="*/ 298445 h 404408"/>
                  <a:gd name="connsiteX6" fmla="*/ 111562 w 498228"/>
                  <a:gd name="connsiteY6" fmla="*/ 403615 h 404408"/>
                  <a:gd name="connsiteX7" fmla="*/ 2423 w 498228"/>
                  <a:gd name="connsiteY7" fmla="*/ 351427 h 404408"/>
                  <a:gd name="connsiteX8" fmla="*/ 65724 w 498228"/>
                  <a:gd name="connsiteY8" fmla="*/ 248440 h 404408"/>
                  <a:gd name="connsiteX9" fmla="*/ 214946 w 498228"/>
                  <a:gd name="connsiteY9" fmla="*/ 107750 h 404408"/>
                  <a:gd name="connsiteX10" fmla="*/ 275468 w 498228"/>
                  <a:gd name="connsiteY10" fmla="*/ 0 h 404408"/>
                  <a:gd name="connsiteX11" fmla="*/ 355437 w 498228"/>
                  <a:gd name="connsiteY11" fmla="*/ 28575 h 40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228" h="404408">
                    <a:moveTo>
                      <a:pt x="355437" y="28575"/>
                    </a:moveTo>
                    <a:cubicBezTo>
                      <a:pt x="417745" y="29368"/>
                      <a:pt x="458424" y="9922"/>
                      <a:pt x="458424" y="9922"/>
                    </a:cubicBezTo>
                    <a:cubicBezTo>
                      <a:pt x="458424" y="9922"/>
                      <a:pt x="483824" y="63896"/>
                      <a:pt x="488785" y="91875"/>
                    </a:cubicBezTo>
                    <a:cubicBezTo>
                      <a:pt x="493745" y="119854"/>
                      <a:pt x="508430" y="214904"/>
                      <a:pt x="486602" y="232565"/>
                    </a:cubicBezTo>
                    <a:cubicBezTo>
                      <a:pt x="462988" y="252210"/>
                      <a:pt x="467354" y="246852"/>
                      <a:pt x="437192" y="259750"/>
                    </a:cubicBezTo>
                    <a:cubicBezTo>
                      <a:pt x="394925" y="277609"/>
                      <a:pt x="376669" y="269077"/>
                      <a:pt x="319124" y="298445"/>
                    </a:cubicBezTo>
                    <a:cubicBezTo>
                      <a:pt x="297693" y="309557"/>
                      <a:pt x="205024" y="395479"/>
                      <a:pt x="111562" y="403615"/>
                    </a:cubicBezTo>
                    <a:cubicBezTo>
                      <a:pt x="32784" y="410361"/>
                      <a:pt x="11750" y="372461"/>
                      <a:pt x="2423" y="351427"/>
                    </a:cubicBezTo>
                    <a:cubicBezTo>
                      <a:pt x="-6903" y="330392"/>
                      <a:pt x="9964" y="289912"/>
                      <a:pt x="65724" y="248440"/>
                    </a:cubicBezTo>
                    <a:cubicBezTo>
                      <a:pt x="133390" y="198037"/>
                      <a:pt x="201254" y="126006"/>
                      <a:pt x="214946" y="107750"/>
                    </a:cubicBezTo>
                    <a:cubicBezTo>
                      <a:pt x="256815" y="51593"/>
                      <a:pt x="275468" y="0"/>
                      <a:pt x="275468" y="0"/>
                    </a:cubicBezTo>
                    <a:cubicBezTo>
                      <a:pt x="275468" y="0"/>
                      <a:pt x="291343" y="27186"/>
                      <a:pt x="355437" y="28575"/>
                    </a:cubicBezTo>
                    <a:close/>
                  </a:path>
                </a:pathLst>
              </a:custGeom>
              <a:solidFill>
                <a:srgbClr val="171310"/>
              </a:solidFill>
              <a:ln w="1982"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D9E60BA6-76F2-4CA4-B9E8-25D049C9DC27}"/>
                  </a:ext>
                </a:extLst>
              </p:cNvPr>
              <p:cNvSpPr/>
              <p:nvPr/>
            </p:nvSpPr>
            <p:spPr>
              <a:xfrm>
                <a:off x="8872121" y="5713431"/>
                <a:ext cx="502127" cy="404974"/>
              </a:xfrm>
              <a:custGeom>
                <a:avLst/>
                <a:gdLst>
                  <a:gd name="connsiteX0" fmla="*/ 144424 w 502127"/>
                  <a:gd name="connsiteY0" fmla="*/ 29170 h 404974"/>
                  <a:gd name="connsiteX1" fmla="*/ 44612 w 502127"/>
                  <a:gd name="connsiteY1" fmla="*/ 9525 h 404974"/>
                  <a:gd name="connsiteX2" fmla="*/ 6711 w 502127"/>
                  <a:gd name="connsiteY2" fmla="*/ 102987 h 404974"/>
                  <a:gd name="connsiteX3" fmla="*/ 13458 w 502127"/>
                  <a:gd name="connsiteY3" fmla="*/ 233557 h 404974"/>
                  <a:gd name="connsiteX4" fmla="*/ 62868 w 502127"/>
                  <a:gd name="connsiteY4" fmla="*/ 260742 h 404974"/>
                  <a:gd name="connsiteX5" fmla="*/ 180936 w 502127"/>
                  <a:gd name="connsiteY5" fmla="*/ 299437 h 404974"/>
                  <a:gd name="connsiteX6" fmla="*/ 388498 w 502127"/>
                  <a:gd name="connsiteY6" fmla="*/ 404607 h 404974"/>
                  <a:gd name="connsiteX7" fmla="*/ 497637 w 502127"/>
                  <a:gd name="connsiteY7" fmla="*/ 352419 h 404974"/>
                  <a:gd name="connsiteX8" fmla="*/ 437511 w 502127"/>
                  <a:gd name="connsiteY8" fmla="*/ 241891 h 404974"/>
                  <a:gd name="connsiteX9" fmla="*/ 273605 w 502127"/>
                  <a:gd name="connsiteY9" fmla="*/ 100209 h 404974"/>
                  <a:gd name="connsiteX10" fmla="*/ 224195 w 502127"/>
                  <a:gd name="connsiteY10" fmla="*/ 0 h 404974"/>
                  <a:gd name="connsiteX11" fmla="*/ 144424 w 502127"/>
                  <a:gd name="connsiteY11" fmla="*/ 29170 h 4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27" h="404974">
                    <a:moveTo>
                      <a:pt x="144424" y="29170"/>
                    </a:moveTo>
                    <a:cubicBezTo>
                      <a:pt x="82116" y="29964"/>
                      <a:pt x="44612" y="9525"/>
                      <a:pt x="44612" y="9525"/>
                    </a:cubicBezTo>
                    <a:cubicBezTo>
                      <a:pt x="44612" y="9525"/>
                      <a:pt x="16633" y="50601"/>
                      <a:pt x="6711" y="102987"/>
                    </a:cubicBezTo>
                    <a:cubicBezTo>
                      <a:pt x="1750" y="130966"/>
                      <a:pt x="-8370" y="215301"/>
                      <a:pt x="13458" y="233557"/>
                    </a:cubicBezTo>
                    <a:cubicBezTo>
                      <a:pt x="37071" y="253202"/>
                      <a:pt x="32706" y="247844"/>
                      <a:pt x="62868" y="260742"/>
                    </a:cubicBezTo>
                    <a:cubicBezTo>
                      <a:pt x="105134" y="278602"/>
                      <a:pt x="123390" y="270069"/>
                      <a:pt x="180936" y="299437"/>
                    </a:cubicBezTo>
                    <a:cubicBezTo>
                      <a:pt x="202367" y="310549"/>
                      <a:pt x="294639" y="397463"/>
                      <a:pt x="388498" y="404607"/>
                    </a:cubicBezTo>
                    <a:cubicBezTo>
                      <a:pt x="445448" y="408973"/>
                      <a:pt x="488310" y="373453"/>
                      <a:pt x="497637" y="352419"/>
                    </a:cubicBezTo>
                    <a:cubicBezTo>
                      <a:pt x="506963" y="331385"/>
                      <a:pt x="507955" y="288721"/>
                      <a:pt x="437511" y="241891"/>
                    </a:cubicBezTo>
                    <a:cubicBezTo>
                      <a:pt x="367067" y="195061"/>
                      <a:pt x="284320" y="120648"/>
                      <a:pt x="273605" y="100209"/>
                    </a:cubicBezTo>
                    <a:cubicBezTo>
                      <a:pt x="257135" y="69055"/>
                      <a:pt x="224195" y="0"/>
                      <a:pt x="224195" y="0"/>
                    </a:cubicBezTo>
                    <a:cubicBezTo>
                      <a:pt x="224195" y="0"/>
                      <a:pt x="208518" y="27781"/>
                      <a:pt x="144424" y="29170"/>
                    </a:cubicBezTo>
                    <a:close/>
                  </a:path>
                </a:pathLst>
              </a:custGeom>
              <a:solidFill>
                <a:srgbClr val="171310"/>
              </a:solidFill>
              <a:ln w="1982" cap="flat">
                <a:noFill/>
                <a:prstDash val="solid"/>
                <a:miter/>
              </a:ln>
            </p:spPr>
            <p:txBody>
              <a:bodyPr rtlCol="0" anchor="ctr"/>
              <a:lstStyle/>
              <a:p>
                <a:endParaRPr lang="zh-CN" altLang="en-US"/>
              </a:p>
            </p:txBody>
          </p:sp>
          <p:grpSp>
            <p:nvGrpSpPr>
              <p:cNvPr id="232" name="图形 4">
                <a:extLst>
                  <a:ext uri="{FF2B5EF4-FFF2-40B4-BE49-F238E27FC236}">
                    <a16:creationId xmlns:a16="http://schemas.microsoft.com/office/drawing/2014/main" xmlns="" id="{FBFB8E08-99EB-42CE-BF24-B5AA45360C90}"/>
                  </a:ext>
                </a:extLst>
              </p:cNvPr>
              <p:cNvGrpSpPr/>
              <p:nvPr/>
            </p:nvGrpSpPr>
            <p:grpSpPr>
              <a:xfrm>
                <a:off x="9666880" y="2439307"/>
                <a:ext cx="275542" cy="357236"/>
                <a:chOff x="9666880" y="2439307"/>
                <a:chExt cx="275542" cy="357236"/>
              </a:xfrm>
              <a:solidFill>
                <a:srgbClr val="AAACE3"/>
              </a:solidFill>
            </p:grpSpPr>
            <p:sp>
              <p:nvSpPr>
                <p:cNvPr id="268" name="任意多边形: 形状 267">
                  <a:extLst>
                    <a:ext uri="{FF2B5EF4-FFF2-40B4-BE49-F238E27FC236}">
                      <a16:creationId xmlns:a16="http://schemas.microsoft.com/office/drawing/2014/main" xmlns="" id="{835BFFCC-B4C3-4774-B325-6C979FBE7C97}"/>
                    </a:ext>
                  </a:extLst>
                </p:cNvPr>
                <p:cNvSpPr/>
                <p:nvPr/>
              </p:nvSpPr>
              <p:spPr>
                <a:xfrm>
                  <a:off x="9698796" y="2439307"/>
                  <a:ext cx="188085" cy="244995"/>
                </a:xfrm>
                <a:custGeom>
                  <a:avLst/>
                  <a:gdLst>
                    <a:gd name="connsiteX0" fmla="*/ 126764 w 188085"/>
                    <a:gd name="connsiteY0" fmla="*/ 242054 h 244995"/>
                    <a:gd name="connsiteX1" fmla="*/ 126764 w 188085"/>
                    <a:gd name="connsiteY1" fmla="*/ 242054 h 244995"/>
                    <a:gd name="connsiteX2" fmla="*/ 24372 w 188085"/>
                    <a:gd name="connsiteY2" fmla="*/ 183714 h 244995"/>
                    <a:gd name="connsiteX3" fmla="*/ 2941 w 188085"/>
                    <a:gd name="connsiteY3" fmla="*/ 105333 h 244995"/>
                    <a:gd name="connsiteX4" fmla="*/ 61281 w 188085"/>
                    <a:gd name="connsiteY4" fmla="*/ 2941 h 244995"/>
                    <a:gd name="connsiteX5" fmla="*/ 61281 w 188085"/>
                    <a:gd name="connsiteY5" fmla="*/ 2941 h 244995"/>
                    <a:gd name="connsiteX6" fmla="*/ 163673 w 188085"/>
                    <a:gd name="connsiteY6" fmla="*/ 61281 h 244995"/>
                    <a:gd name="connsiteX7" fmla="*/ 185104 w 188085"/>
                    <a:gd name="connsiteY7" fmla="*/ 139662 h 244995"/>
                    <a:gd name="connsiteX8" fmla="*/ 126764 w 188085"/>
                    <a:gd name="connsiteY8" fmla="*/ 242054 h 2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85" h="244995">
                      <a:moveTo>
                        <a:pt x="126764" y="242054"/>
                      </a:moveTo>
                      <a:lnTo>
                        <a:pt x="126764" y="242054"/>
                      </a:lnTo>
                      <a:cubicBezTo>
                        <a:pt x="82116" y="254158"/>
                        <a:pt x="36278" y="227767"/>
                        <a:pt x="24372" y="183714"/>
                      </a:cubicBezTo>
                      <a:lnTo>
                        <a:pt x="2941" y="105333"/>
                      </a:lnTo>
                      <a:cubicBezTo>
                        <a:pt x="-9163" y="60685"/>
                        <a:pt x="17229" y="14847"/>
                        <a:pt x="61281" y="2941"/>
                      </a:cubicBezTo>
                      <a:lnTo>
                        <a:pt x="61281" y="2941"/>
                      </a:lnTo>
                      <a:cubicBezTo>
                        <a:pt x="105928" y="-9163"/>
                        <a:pt x="151767" y="17228"/>
                        <a:pt x="163673" y="61281"/>
                      </a:cubicBezTo>
                      <a:lnTo>
                        <a:pt x="185104" y="139662"/>
                      </a:lnTo>
                      <a:cubicBezTo>
                        <a:pt x="197208" y="183714"/>
                        <a:pt x="171412" y="229751"/>
                        <a:pt x="126764" y="242054"/>
                      </a:cubicBezTo>
                      <a:close/>
                    </a:path>
                  </a:pathLst>
                </a:custGeom>
                <a:solidFill>
                  <a:srgbClr val="86B7F2"/>
                </a:solidFill>
                <a:ln w="1982"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62B02229-AD53-430D-9B40-62C961A9D4BE}"/>
                    </a:ext>
                  </a:extLst>
                </p:cNvPr>
                <p:cNvSpPr/>
                <p:nvPr/>
              </p:nvSpPr>
              <p:spPr>
                <a:xfrm>
                  <a:off x="9666880" y="2539151"/>
                  <a:ext cx="272389" cy="195330"/>
                </a:xfrm>
                <a:custGeom>
                  <a:avLst/>
                  <a:gdLst>
                    <a:gd name="connsiteX0" fmla="*/ 171577 w 272389"/>
                    <a:gd name="connsiteY0" fmla="*/ 190429 h 195330"/>
                    <a:gd name="connsiteX1" fmla="*/ 3107 w 272389"/>
                    <a:gd name="connsiteY1" fmla="*/ 94188 h 195330"/>
                    <a:gd name="connsiteX2" fmla="*/ 528 w 272389"/>
                    <a:gd name="connsiteY2" fmla="*/ 84465 h 195330"/>
                    <a:gd name="connsiteX3" fmla="*/ 11640 w 272389"/>
                    <a:gd name="connsiteY3" fmla="*/ 64820 h 195330"/>
                    <a:gd name="connsiteX4" fmla="*/ 31285 w 272389"/>
                    <a:gd name="connsiteY4" fmla="*/ 75932 h 195330"/>
                    <a:gd name="connsiteX5" fmla="*/ 33864 w 272389"/>
                    <a:gd name="connsiteY5" fmla="*/ 85656 h 195330"/>
                    <a:gd name="connsiteX6" fmla="*/ 163045 w 272389"/>
                    <a:gd name="connsiteY6" fmla="*/ 159076 h 195330"/>
                    <a:gd name="connsiteX7" fmla="*/ 236465 w 272389"/>
                    <a:gd name="connsiteY7" fmla="*/ 29896 h 195330"/>
                    <a:gd name="connsiteX8" fmla="*/ 233886 w 272389"/>
                    <a:gd name="connsiteY8" fmla="*/ 20173 h 195330"/>
                    <a:gd name="connsiteX9" fmla="*/ 244998 w 272389"/>
                    <a:gd name="connsiteY9" fmla="*/ 528 h 195330"/>
                    <a:gd name="connsiteX10" fmla="*/ 264643 w 272389"/>
                    <a:gd name="connsiteY10" fmla="*/ 11640 h 195330"/>
                    <a:gd name="connsiteX11" fmla="*/ 267223 w 272389"/>
                    <a:gd name="connsiteY11" fmla="*/ 21363 h 195330"/>
                    <a:gd name="connsiteX12" fmla="*/ 171577 w 272389"/>
                    <a:gd name="connsiteY12" fmla="*/ 190429 h 19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389" h="195330">
                      <a:moveTo>
                        <a:pt x="171577" y="190429"/>
                      </a:moveTo>
                      <a:cubicBezTo>
                        <a:pt x="98554" y="210471"/>
                        <a:pt x="23149" y="167212"/>
                        <a:pt x="3107" y="94188"/>
                      </a:cubicBezTo>
                      <a:lnTo>
                        <a:pt x="528" y="84465"/>
                      </a:lnTo>
                      <a:cubicBezTo>
                        <a:pt x="-1655" y="75932"/>
                        <a:pt x="3107" y="67003"/>
                        <a:pt x="11640" y="64820"/>
                      </a:cubicBezTo>
                      <a:cubicBezTo>
                        <a:pt x="20173" y="62637"/>
                        <a:pt x="29102" y="67400"/>
                        <a:pt x="31285" y="75932"/>
                      </a:cubicBezTo>
                      <a:lnTo>
                        <a:pt x="33864" y="85656"/>
                      </a:lnTo>
                      <a:cubicBezTo>
                        <a:pt x="48945" y="141416"/>
                        <a:pt x="106888" y="174752"/>
                        <a:pt x="163045" y="159076"/>
                      </a:cubicBezTo>
                      <a:cubicBezTo>
                        <a:pt x="218805" y="143995"/>
                        <a:pt x="252142" y="86053"/>
                        <a:pt x="236465" y="29896"/>
                      </a:cubicBezTo>
                      <a:lnTo>
                        <a:pt x="233886" y="20173"/>
                      </a:lnTo>
                      <a:cubicBezTo>
                        <a:pt x="231703" y="11640"/>
                        <a:pt x="236465" y="2710"/>
                        <a:pt x="244998" y="528"/>
                      </a:cubicBezTo>
                      <a:cubicBezTo>
                        <a:pt x="253531" y="-1655"/>
                        <a:pt x="262460" y="3107"/>
                        <a:pt x="264643" y="11640"/>
                      </a:cubicBezTo>
                      <a:lnTo>
                        <a:pt x="267223" y="21363"/>
                      </a:lnTo>
                      <a:cubicBezTo>
                        <a:pt x="287860" y="94982"/>
                        <a:pt x="244800" y="170387"/>
                        <a:pt x="171577" y="190429"/>
                      </a:cubicBezTo>
                      <a:close/>
                    </a:path>
                  </a:pathLst>
                </a:custGeom>
                <a:solidFill>
                  <a:srgbClr val="AAACE3"/>
                </a:solidFill>
                <a:ln w="1982"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59B4F891-690D-4DC1-BEAA-5A02F220CFD6}"/>
                    </a:ext>
                  </a:extLst>
                </p:cNvPr>
                <p:cNvSpPr/>
                <p:nvPr/>
              </p:nvSpPr>
              <p:spPr>
                <a:xfrm>
                  <a:off x="9753751" y="2695859"/>
                  <a:ext cx="188671" cy="100684"/>
                </a:xfrm>
                <a:custGeom>
                  <a:avLst/>
                  <a:gdLst>
                    <a:gd name="connsiteX0" fmla="*/ 180550 w 188671"/>
                    <a:gd name="connsiteY0" fmla="*/ 54556 h 100684"/>
                    <a:gd name="connsiteX1" fmla="*/ 185908 w 188671"/>
                    <a:gd name="connsiteY1" fmla="*/ 36697 h 100684"/>
                    <a:gd name="connsiteX2" fmla="*/ 77166 w 188671"/>
                    <a:gd name="connsiteY2" fmla="*/ 3757 h 100684"/>
                    <a:gd name="connsiteX3" fmla="*/ 174 w 188671"/>
                    <a:gd name="connsiteY3" fmla="*/ 87496 h 100684"/>
                    <a:gd name="connsiteX4" fmla="*/ 14064 w 188671"/>
                    <a:gd name="connsiteY4" fmla="*/ 100395 h 100684"/>
                    <a:gd name="connsiteX5" fmla="*/ 180550 w 188671"/>
                    <a:gd name="connsiteY5" fmla="*/ 54556 h 10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71" h="100684">
                      <a:moveTo>
                        <a:pt x="180550" y="54556"/>
                      </a:moveTo>
                      <a:cubicBezTo>
                        <a:pt x="188488" y="52374"/>
                        <a:pt x="191266" y="43047"/>
                        <a:pt x="185908" y="36697"/>
                      </a:cubicBezTo>
                      <a:cubicBezTo>
                        <a:pt x="159715" y="6932"/>
                        <a:pt x="117647" y="-7355"/>
                        <a:pt x="77166" y="3757"/>
                      </a:cubicBezTo>
                      <a:cubicBezTo>
                        <a:pt x="36090" y="14870"/>
                        <a:pt x="7714" y="48405"/>
                        <a:pt x="174" y="87496"/>
                      </a:cubicBezTo>
                      <a:cubicBezTo>
                        <a:pt x="-1215" y="95434"/>
                        <a:pt x="5929" y="102181"/>
                        <a:pt x="14064" y="100395"/>
                      </a:cubicBezTo>
                      <a:lnTo>
                        <a:pt x="180550" y="54556"/>
                      </a:lnTo>
                      <a:close/>
                    </a:path>
                  </a:pathLst>
                </a:custGeom>
                <a:solidFill>
                  <a:srgbClr val="86B7F2"/>
                </a:solidFill>
                <a:ln w="1982" cap="flat">
                  <a:noFill/>
                  <a:prstDash val="solid"/>
                  <a:miter/>
                </a:ln>
              </p:spPr>
              <p:txBody>
                <a:bodyPr rtlCol="0" anchor="ctr"/>
                <a:lstStyle/>
                <a:p>
                  <a:endParaRPr lang="zh-CN" altLang="en-US"/>
                </a:p>
              </p:txBody>
            </p:sp>
          </p:grpSp>
          <p:grpSp>
            <p:nvGrpSpPr>
              <p:cNvPr id="233" name="图形 4">
                <a:extLst>
                  <a:ext uri="{FF2B5EF4-FFF2-40B4-BE49-F238E27FC236}">
                    <a16:creationId xmlns:a16="http://schemas.microsoft.com/office/drawing/2014/main" xmlns="" id="{7AE9A7A0-61E6-4AFE-883C-1F1233A5B78B}"/>
                  </a:ext>
                </a:extLst>
              </p:cNvPr>
              <p:cNvGrpSpPr/>
              <p:nvPr/>
            </p:nvGrpSpPr>
            <p:grpSpPr>
              <a:xfrm>
                <a:off x="9410679" y="2962891"/>
                <a:ext cx="264479" cy="349167"/>
                <a:chOff x="9410679" y="2962891"/>
                <a:chExt cx="264479" cy="349167"/>
              </a:xfrm>
            </p:grpSpPr>
            <p:sp>
              <p:nvSpPr>
                <p:cNvPr id="264" name="任意多边形: 形状 263">
                  <a:extLst>
                    <a:ext uri="{FF2B5EF4-FFF2-40B4-BE49-F238E27FC236}">
                      <a16:creationId xmlns:a16="http://schemas.microsoft.com/office/drawing/2014/main" xmlns="" id="{57901CB1-1AA1-426B-AF30-6AE42C440C88}"/>
                    </a:ext>
                  </a:extLst>
                </p:cNvPr>
                <p:cNvSpPr/>
                <p:nvPr/>
              </p:nvSpPr>
              <p:spPr>
                <a:xfrm>
                  <a:off x="9410679" y="3082838"/>
                  <a:ext cx="264479" cy="229221"/>
                </a:xfrm>
                <a:custGeom>
                  <a:avLst/>
                  <a:gdLst>
                    <a:gd name="connsiteX0" fmla="*/ 9877 w 264479"/>
                    <a:gd name="connsiteY0" fmla="*/ 65041 h 229221"/>
                    <a:gd name="connsiteX1" fmla="*/ 103339 w 264479"/>
                    <a:gd name="connsiteY1" fmla="*/ 4915 h 229221"/>
                    <a:gd name="connsiteX2" fmla="*/ 136676 w 264479"/>
                    <a:gd name="connsiteY2" fmla="*/ 7495 h 229221"/>
                    <a:gd name="connsiteX3" fmla="*/ 186086 w 264479"/>
                    <a:gd name="connsiteY3" fmla="*/ 2137 h 229221"/>
                    <a:gd name="connsiteX4" fmla="*/ 264468 w 264479"/>
                    <a:gd name="connsiteY4" fmla="*/ 98775 h 229221"/>
                    <a:gd name="connsiteX5" fmla="*/ 157512 w 264479"/>
                    <a:gd name="connsiteY5" fmla="*/ 225375 h 229221"/>
                    <a:gd name="connsiteX6" fmla="*/ 20195 w 264479"/>
                    <a:gd name="connsiteY6" fmla="*/ 183506 h 229221"/>
                    <a:gd name="connsiteX7" fmla="*/ 9877 w 264479"/>
                    <a:gd name="connsiteY7" fmla="*/ 65041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479" h="229221">
                      <a:moveTo>
                        <a:pt x="9877" y="65041"/>
                      </a:moveTo>
                      <a:cubicBezTo>
                        <a:pt x="25950" y="31109"/>
                        <a:pt x="70002" y="2137"/>
                        <a:pt x="103339" y="4915"/>
                      </a:cubicBezTo>
                      <a:cubicBezTo>
                        <a:pt x="136676" y="7495"/>
                        <a:pt x="126159" y="8487"/>
                        <a:pt x="136676" y="7495"/>
                      </a:cubicBezTo>
                      <a:cubicBezTo>
                        <a:pt x="147392" y="6701"/>
                        <a:pt x="163861" y="-4609"/>
                        <a:pt x="186086" y="2137"/>
                      </a:cubicBezTo>
                      <a:cubicBezTo>
                        <a:pt x="211089" y="9678"/>
                        <a:pt x="263674" y="37260"/>
                        <a:pt x="264468" y="98775"/>
                      </a:cubicBezTo>
                      <a:cubicBezTo>
                        <a:pt x="265261" y="151360"/>
                        <a:pt x="226964" y="211485"/>
                        <a:pt x="157512" y="225375"/>
                      </a:cubicBezTo>
                      <a:cubicBezTo>
                        <a:pt x="88060" y="239266"/>
                        <a:pt x="41229" y="213271"/>
                        <a:pt x="20195" y="183506"/>
                      </a:cubicBezTo>
                      <a:cubicBezTo>
                        <a:pt x="-3418" y="149177"/>
                        <a:pt x="-5601" y="97584"/>
                        <a:pt x="9877" y="65041"/>
                      </a:cubicBezTo>
                      <a:close/>
                    </a:path>
                  </a:pathLst>
                </a:custGeom>
                <a:solidFill>
                  <a:srgbClr val="FF5856"/>
                </a:solidFill>
                <a:ln w="1982"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047E3FC6-3FDD-4F59-9B1A-B7BABD030C07}"/>
                    </a:ext>
                  </a:extLst>
                </p:cNvPr>
                <p:cNvSpPr/>
                <p:nvPr/>
              </p:nvSpPr>
              <p:spPr>
                <a:xfrm>
                  <a:off x="9528566" y="2962891"/>
                  <a:ext cx="106563" cy="168517"/>
                </a:xfrm>
                <a:custGeom>
                  <a:avLst/>
                  <a:gdLst>
                    <a:gd name="connsiteX0" fmla="*/ 335 w 106563"/>
                    <a:gd name="connsiteY0" fmla="*/ 168518 h 168517"/>
                    <a:gd name="connsiteX1" fmla="*/ 27123 w 106563"/>
                    <a:gd name="connsiteY1" fmla="*/ 56204 h 168517"/>
                    <a:gd name="connsiteX2" fmla="*/ 105902 w 106563"/>
                    <a:gd name="connsiteY2" fmla="*/ 7191 h 168517"/>
                    <a:gd name="connsiteX3" fmla="*/ 91218 w 106563"/>
                    <a:gd name="connsiteY3" fmla="*/ 117322 h 168517"/>
                    <a:gd name="connsiteX4" fmla="*/ 335 w 106563"/>
                    <a:gd name="connsiteY4" fmla="*/ 168518 h 16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563" h="168517">
                      <a:moveTo>
                        <a:pt x="335" y="168518"/>
                      </a:moveTo>
                      <a:cubicBezTo>
                        <a:pt x="335" y="168518"/>
                        <a:pt x="-5023" y="89739"/>
                        <a:pt x="27123" y="56204"/>
                      </a:cubicBezTo>
                      <a:cubicBezTo>
                        <a:pt x="62842" y="19295"/>
                        <a:pt x="109473" y="-15431"/>
                        <a:pt x="105902" y="7191"/>
                      </a:cubicBezTo>
                      <a:cubicBezTo>
                        <a:pt x="105108" y="12549"/>
                        <a:pt x="112648" y="88747"/>
                        <a:pt x="91218" y="117322"/>
                      </a:cubicBezTo>
                      <a:cubicBezTo>
                        <a:pt x="58674" y="160977"/>
                        <a:pt x="335" y="168518"/>
                        <a:pt x="335" y="168518"/>
                      </a:cubicBezTo>
                      <a:close/>
                    </a:path>
                  </a:pathLst>
                </a:custGeom>
                <a:solidFill>
                  <a:srgbClr val="4C7378"/>
                </a:solidFill>
                <a:ln w="1982"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5DF04936-ADF5-489F-A043-5622E2D39BE4}"/>
                    </a:ext>
                  </a:extLst>
                </p:cNvPr>
                <p:cNvSpPr/>
                <p:nvPr/>
              </p:nvSpPr>
              <p:spPr>
                <a:xfrm>
                  <a:off x="9487825" y="3009769"/>
                  <a:ext cx="52349" cy="122925"/>
                </a:xfrm>
                <a:custGeom>
                  <a:avLst/>
                  <a:gdLst>
                    <a:gd name="connsiteX0" fmla="*/ 32543 w 52349"/>
                    <a:gd name="connsiteY0" fmla="*/ 118465 h 122925"/>
                    <a:gd name="connsiteX1" fmla="*/ 20439 w 52349"/>
                    <a:gd name="connsiteY1" fmla="*/ 65483 h 122925"/>
                    <a:gd name="connsiteX2" fmla="*/ 0 w 52349"/>
                    <a:gd name="connsiteY2" fmla="*/ 7540 h 122925"/>
                    <a:gd name="connsiteX3" fmla="*/ 34726 w 52349"/>
                    <a:gd name="connsiteY3" fmla="*/ 0 h 122925"/>
                    <a:gd name="connsiteX4" fmla="*/ 49807 w 52349"/>
                    <a:gd name="connsiteY4" fmla="*/ 64094 h 122925"/>
                    <a:gd name="connsiteX5" fmla="*/ 51593 w 52349"/>
                    <a:gd name="connsiteY5" fmla="*/ 116679 h 122925"/>
                    <a:gd name="connsiteX6" fmla="*/ 40877 w 52349"/>
                    <a:gd name="connsiteY6" fmla="*/ 122831 h 122925"/>
                    <a:gd name="connsiteX7" fmla="*/ 32543 w 52349"/>
                    <a:gd name="connsiteY7" fmla="*/ 118465 h 12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9" h="122925">
                      <a:moveTo>
                        <a:pt x="32543" y="118465"/>
                      </a:moveTo>
                      <a:cubicBezTo>
                        <a:pt x="32543" y="118465"/>
                        <a:pt x="26392" y="84533"/>
                        <a:pt x="20439" y="65483"/>
                      </a:cubicBezTo>
                      <a:cubicBezTo>
                        <a:pt x="7937" y="26193"/>
                        <a:pt x="0" y="7540"/>
                        <a:pt x="0" y="7540"/>
                      </a:cubicBezTo>
                      <a:lnTo>
                        <a:pt x="34726" y="0"/>
                      </a:lnTo>
                      <a:cubicBezTo>
                        <a:pt x="34726" y="0"/>
                        <a:pt x="47624" y="46235"/>
                        <a:pt x="49807" y="64094"/>
                      </a:cubicBezTo>
                      <a:cubicBezTo>
                        <a:pt x="54172" y="95645"/>
                        <a:pt x="51593" y="116679"/>
                        <a:pt x="51593" y="116679"/>
                      </a:cubicBezTo>
                      <a:cubicBezTo>
                        <a:pt x="51593" y="116679"/>
                        <a:pt x="47227" y="123823"/>
                        <a:pt x="40877" y="122831"/>
                      </a:cubicBezTo>
                      <a:cubicBezTo>
                        <a:pt x="33932" y="123029"/>
                        <a:pt x="32543" y="118465"/>
                        <a:pt x="32543" y="118465"/>
                      </a:cubicBezTo>
                      <a:close/>
                    </a:path>
                  </a:pathLst>
                </a:custGeom>
                <a:solidFill>
                  <a:srgbClr val="6B4D3A"/>
                </a:solidFill>
                <a:ln w="1982"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F3C2BBD5-27C7-41EB-BA27-0F546D31F0E8}"/>
                    </a:ext>
                  </a:extLst>
                </p:cNvPr>
                <p:cNvSpPr/>
                <p:nvPr/>
              </p:nvSpPr>
              <p:spPr>
                <a:xfrm rot="-592493">
                  <a:off x="9487461" y="3005228"/>
                  <a:ext cx="35718" cy="17065"/>
                </a:xfrm>
                <a:custGeom>
                  <a:avLst/>
                  <a:gdLst>
                    <a:gd name="connsiteX0" fmla="*/ 35719 w 35718"/>
                    <a:gd name="connsiteY0" fmla="*/ 8533 h 17065"/>
                    <a:gd name="connsiteX1" fmla="*/ 17859 w 35718"/>
                    <a:gd name="connsiteY1" fmla="*/ 17066 h 17065"/>
                    <a:gd name="connsiteX2" fmla="*/ 0 w 35718"/>
                    <a:gd name="connsiteY2" fmla="*/ 8533 h 17065"/>
                    <a:gd name="connsiteX3" fmla="*/ 17859 w 35718"/>
                    <a:gd name="connsiteY3" fmla="*/ 0 h 17065"/>
                    <a:gd name="connsiteX4" fmla="*/ 35719 w 35718"/>
                    <a:gd name="connsiteY4" fmla="*/ 8533 h 17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18" h="17065">
                      <a:moveTo>
                        <a:pt x="35719" y="8533"/>
                      </a:moveTo>
                      <a:cubicBezTo>
                        <a:pt x="35719" y="13245"/>
                        <a:pt x="27723" y="17066"/>
                        <a:pt x="17859" y="17066"/>
                      </a:cubicBezTo>
                      <a:cubicBezTo>
                        <a:pt x="7996" y="17066"/>
                        <a:pt x="0" y="13245"/>
                        <a:pt x="0" y="8533"/>
                      </a:cubicBezTo>
                      <a:cubicBezTo>
                        <a:pt x="0" y="3820"/>
                        <a:pt x="7996" y="0"/>
                        <a:pt x="17859" y="0"/>
                      </a:cubicBezTo>
                      <a:cubicBezTo>
                        <a:pt x="27723" y="0"/>
                        <a:pt x="35719" y="3820"/>
                        <a:pt x="35719" y="8533"/>
                      </a:cubicBezTo>
                      <a:close/>
                    </a:path>
                  </a:pathLst>
                </a:custGeom>
                <a:solidFill>
                  <a:srgbClr val="8A634B"/>
                </a:solidFill>
                <a:ln w="1982" cap="flat">
                  <a:noFill/>
                  <a:prstDash val="solid"/>
                  <a:miter/>
                </a:ln>
              </p:spPr>
              <p:txBody>
                <a:bodyPr rtlCol="0" anchor="ctr"/>
                <a:lstStyle/>
                <a:p>
                  <a:endParaRPr lang="zh-CN" altLang="en-US"/>
                </a:p>
              </p:txBody>
            </p:sp>
          </p:grpSp>
          <p:sp>
            <p:nvSpPr>
              <p:cNvPr id="234" name="任意多边形: 形状 233">
                <a:extLst>
                  <a:ext uri="{FF2B5EF4-FFF2-40B4-BE49-F238E27FC236}">
                    <a16:creationId xmlns:a16="http://schemas.microsoft.com/office/drawing/2014/main" xmlns="" id="{5C80CB8E-9401-4537-880C-0C2FF2F246F8}"/>
                  </a:ext>
                </a:extLst>
              </p:cNvPr>
              <p:cNvSpPr/>
              <p:nvPr/>
            </p:nvSpPr>
            <p:spPr>
              <a:xfrm>
                <a:off x="9354279" y="3306428"/>
                <a:ext cx="836200" cy="57942"/>
              </a:xfrm>
              <a:custGeom>
                <a:avLst/>
                <a:gdLst>
                  <a:gd name="connsiteX0" fmla="*/ 823699 w 836200"/>
                  <a:gd name="connsiteY0" fmla="*/ 57943 h 57942"/>
                  <a:gd name="connsiteX1" fmla="*/ 12898 w 836200"/>
                  <a:gd name="connsiteY1" fmla="*/ 57943 h 57942"/>
                  <a:gd name="connsiteX2" fmla="*/ 0 w 836200"/>
                  <a:gd name="connsiteY2" fmla="*/ 45045 h 57942"/>
                  <a:gd name="connsiteX3" fmla="*/ 0 w 836200"/>
                  <a:gd name="connsiteY3" fmla="*/ 12898 h 57942"/>
                  <a:gd name="connsiteX4" fmla="*/ 12898 w 836200"/>
                  <a:gd name="connsiteY4" fmla="*/ 0 h 57942"/>
                  <a:gd name="connsiteX5" fmla="*/ 823302 w 836200"/>
                  <a:gd name="connsiteY5" fmla="*/ 0 h 57942"/>
                  <a:gd name="connsiteX6" fmla="*/ 836200 w 836200"/>
                  <a:gd name="connsiteY6" fmla="*/ 12898 h 57942"/>
                  <a:gd name="connsiteX7" fmla="*/ 836200 w 836200"/>
                  <a:gd name="connsiteY7" fmla="*/ 45045 h 57942"/>
                  <a:gd name="connsiteX8" fmla="*/ 823699 w 836200"/>
                  <a:gd name="connsiteY8" fmla="*/ 57943 h 57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200" h="57942">
                    <a:moveTo>
                      <a:pt x="823699" y="57943"/>
                    </a:moveTo>
                    <a:lnTo>
                      <a:pt x="12898" y="57943"/>
                    </a:lnTo>
                    <a:cubicBezTo>
                      <a:pt x="5755" y="57943"/>
                      <a:pt x="0" y="52188"/>
                      <a:pt x="0" y="45045"/>
                    </a:cubicBezTo>
                    <a:lnTo>
                      <a:pt x="0" y="12898"/>
                    </a:lnTo>
                    <a:cubicBezTo>
                      <a:pt x="0" y="5755"/>
                      <a:pt x="5755" y="0"/>
                      <a:pt x="12898" y="0"/>
                    </a:cubicBezTo>
                    <a:lnTo>
                      <a:pt x="823302" y="0"/>
                    </a:lnTo>
                    <a:cubicBezTo>
                      <a:pt x="830446" y="0"/>
                      <a:pt x="836200" y="5755"/>
                      <a:pt x="836200" y="12898"/>
                    </a:cubicBezTo>
                    <a:lnTo>
                      <a:pt x="836200" y="45045"/>
                    </a:lnTo>
                    <a:cubicBezTo>
                      <a:pt x="836200" y="52188"/>
                      <a:pt x="830446" y="57943"/>
                      <a:pt x="823699" y="57943"/>
                    </a:cubicBezTo>
                    <a:close/>
                  </a:path>
                </a:pathLst>
              </a:custGeom>
              <a:solidFill>
                <a:srgbClr val="C5C6E3"/>
              </a:solidFill>
              <a:ln w="1982" cap="flat">
                <a:noFill/>
                <a:prstDash val="solid"/>
                <a:miter/>
              </a:ln>
            </p:spPr>
            <p:txBody>
              <a:bodyPr rtlCol="0" anchor="ctr"/>
              <a:lstStyle/>
              <a:p>
                <a:endParaRPr lang="zh-CN" altLang="en-US"/>
              </a:p>
            </p:txBody>
          </p:sp>
          <p:grpSp>
            <p:nvGrpSpPr>
              <p:cNvPr id="235" name="图形 4">
                <a:extLst>
                  <a:ext uri="{FF2B5EF4-FFF2-40B4-BE49-F238E27FC236}">
                    <a16:creationId xmlns:a16="http://schemas.microsoft.com/office/drawing/2014/main" xmlns="" id="{B3651C16-FD0C-4125-900A-F903CCB1B03E}"/>
                  </a:ext>
                </a:extLst>
              </p:cNvPr>
              <p:cNvGrpSpPr/>
              <p:nvPr/>
            </p:nvGrpSpPr>
            <p:grpSpPr>
              <a:xfrm>
                <a:off x="9551721" y="3156015"/>
                <a:ext cx="551646" cy="151405"/>
                <a:chOff x="9551721" y="3156015"/>
                <a:chExt cx="551646" cy="151405"/>
              </a:xfrm>
            </p:grpSpPr>
            <p:sp>
              <p:nvSpPr>
                <p:cNvPr id="258" name="任意多边形: 形状 257">
                  <a:extLst>
                    <a:ext uri="{FF2B5EF4-FFF2-40B4-BE49-F238E27FC236}">
                      <a16:creationId xmlns:a16="http://schemas.microsoft.com/office/drawing/2014/main" xmlns="" id="{51FBBD65-8B61-4348-8608-21BA6E862061}"/>
                    </a:ext>
                  </a:extLst>
                </p:cNvPr>
                <p:cNvSpPr/>
                <p:nvPr/>
              </p:nvSpPr>
              <p:spPr>
                <a:xfrm>
                  <a:off x="9589026" y="3234793"/>
                  <a:ext cx="185958" cy="62308"/>
                </a:xfrm>
                <a:custGeom>
                  <a:avLst/>
                  <a:gdLst>
                    <a:gd name="connsiteX0" fmla="*/ 177400 w 185958"/>
                    <a:gd name="connsiteY0" fmla="*/ 62308 h 62308"/>
                    <a:gd name="connsiteX1" fmla="*/ 0 w 185958"/>
                    <a:gd name="connsiteY1" fmla="*/ 62308 h 62308"/>
                    <a:gd name="connsiteX2" fmla="*/ 0 w 185958"/>
                    <a:gd name="connsiteY2" fmla="*/ 0 h 62308"/>
                    <a:gd name="connsiteX3" fmla="*/ 177400 w 185958"/>
                    <a:gd name="connsiteY3" fmla="*/ 0 h 62308"/>
                    <a:gd name="connsiteX4" fmla="*/ 185932 w 185958"/>
                    <a:gd name="connsiteY4" fmla="*/ 8533 h 62308"/>
                    <a:gd name="connsiteX5" fmla="*/ 185932 w 185958"/>
                    <a:gd name="connsiteY5" fmla="*/ 53577 h 62308"/>
                    <a:gd name="connsiteX6" fmla="*/ 177400 w 185958"/>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958" h="62308">
                      <a:moveTo>
                        <a:pt x="177400" y="62308"/>
                      </a:moveTo>
                      <a:lnTo>
                        <a:pt x="0" y="62308"/>
                      </a:lnTo>
                      <a:lnTo>
                        <a:pt x="0" y="0"/>
                      </a:lnTo>
                      <a:lnTo>
                        <a:pt x="177400" y="0"/>
                      </a:lnTo>
                      <a:cubicBezTo>
                        <a:pt x="182361" y="0"/>
                        <a:pt x="185932" y="3969"/>
                        <a:pt x="185932" y="8533"/>
                      </a:cubicBezTo>
                      <a:lnTo>
                        <a:pt x="185932" y="53577"/>
                      </a:lnTo>
                      <a:cubicBezTo>
                        <a:pt x="186329" y="58340"/>
                        <a:pt x="182162" y="62308"/>
                        <a:pt x="177400" y="62308"/>
                      </a:cubicBezTo>
                      <a:close/>
                    </a:path>
                  </a:pathLst>
                </a:custGeom>
                <a:solidFill>
                  <a:srgbClr val="F8D0B3"/>
                </a:solidFill>
                <a:ln w="1982"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9F265335-73A1-416D-A43C-D1AF93B4579A}"/>
                    </a:ext>
                  </a:extLst>
                </p:cNvPr>
                <p:cNvSpPr/>
                <p:nvPr/>
              </p:nvSpPr>
              <p:spPr>
                <a:xfrm>
                  <a:off x="9569381" y="3225070"/>
                  <a:ext cx="533985" cy="82350"/>
                </a:xfrm>
                <a:custGeom>
                  <a:avLst/>
                  <a:gdLst>
                    <a:gd name="connsiteX0" fmla="*/ 516325 w 533985"/>
                    <a:gd name="connsiteY0" fmla="*/ 0 h 82350"/>
                    <a:gd name="connsiteX1" fmla="*/ 164303 w 533985"/>
                    <a:gd name="connsiteY1" fmla="*/ 0 h 82350"/>
                    <a:gd name="connsiteX2" fmla="*/ 9922 w 533985"/>
                    <a:gd name="connsiteY2" fmla="*/ 0 h 82350"/>
                    <a:gd name="connsiteX3" fmla="*/ 4961 w 533985"/>
                    <a:gd name="connsiteY3" fmla="*/ 0 h 82350"/>
                    <a:gd name="connsiteX4" fmla="*/ 0 w 533985"/>
                    <a:gd name="connsiteY4" fmla="*/ 4961 h 82350"/>
                    <a:gd name="connsiteX5" fmla="*/ 4961 w 533985"/>
                    <a:gd name="connsiteY5" fmla="*/ 9922 h 82350"/>
                    <a:gd name="connsiteX6" fmla="*/ 19645 w 533985"/>
                    <a:gd name="connsiteY6" fmla="*/ 9922 h 82350"/>
                    <a:gd name="connsiteX7" fmla="*/ 19645 w 533985"/>
                    <a:gd name="connsiteY7" fmla="*/ 9922 h 82350"/>
                    <a:gd name="connsiteX8" fmla="*/ 188115 w 533985"/>
                    <a:gd name="connsiteY8" fmla="*/ 9922 h 82350"/>
                    <a:gd name="connsiteX9" fmla="*/ 205577 w 533985"/>
                    <a:gd name="connsiteY9" fmla="*/ 27384 h 82350"/>
                    <a:gd name="connsiteX10" fmla="*/ 205577 w 533985"/>
                    <a:gd name="connsiteY10" fmla="*/ 54966 h 82350"/>
                    <a:gd name="connsiteX11" fmla="*/ 188115 w 533985"/>
                    <a:gd name="connsiteY11" fmla="*/ 72428 h 82350"/>
                    <a:gd name="connsiteX12" fmla="*/ 149818 w 533985"/>
                    <a:gd name="connsiteY12" fmla="*/ 72428 h 82350"/>
                    <a:gd name="connsiteX13" fmla="*/ 149818 w 533985"/>
                    <a:gd name="connsiteY13" fmla="*/ 72428 h 82350"/>
                    <a:gd name="connsiteX14" fmla="*/ 6350 w 533985"/>
                    <a:gd name="connsiteY14" fmla="*/ 72428 h 82350"/>
                    <a:gd name="connsiteX15" fmla="*/ 1389 w 533985"/>
                    <a:gd name="connsiteY15" fmla="*/ 77389 h 82350"/>
                    <a:gd name="connsiteX16" fmla="*/ 6350 w 533985"/>
                    <a:gd name="connsiteY16" fmla="*/ 82350 h 82350"/>
                    <a:gd name="connsiteX17" fmla="*/ 9922 w 533985"/>
                    <a:gd name="connsiteY17" fmla="*/ 82350 h 82350"/>
                    <a:gd name="connsiteX18" fmla="*/ 165494 w 533985"/>
                    <a:gd name="connsiteY18" fmla="*/ 82350 h 82350"/>
                    <a:gd name="connsiteX19" fmla="*/ 516523 w 533985"/>
                    <a:gd name="connsiteY19" fmla="*/ 82350 h 82350"/>
                    <a:gd name="connsiteX20" fmla="*/ 533986 w 533985"/>
                    <a:gd name="connsiteY20" fmla="*/ 64888 h 82350"/>
                    <a:gd name="connsiteX21" fmla="*/ 533986 w 533985"/>
                    <a:gd name="connsiteY21" fmla="*/ 18057 h 82350"/>
                    <a:gd name="connsiteX22" fmla="*/ 516325 w 533985"/>
                    <a:gd name="connsiteY22" fmla="*/ 0 h 8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3985" h="82350">
                      <a:moveTo>
                        <a:pt x="516325" y="0"/>
                      </a:moveTo>
                      <a:lnTo>
                        <a:pt x="164303" y="0"/>
                      </a:lnTo>
                      <a:lnTo>
                        <a:pt x="9922" y="0"/>
                      </a:lnTo>
                      <a:lnTo>
                        <a:pt x="4961" y="0"/>
                      </a:lnTo>
                      <a:cubicBezTo>
                        <a:pt x="2381" y="0"/>
                        <a:pt x="0" y="2183"/>
                        <a:pt x="0" y="4961"/>
                      </a:cubicBezTo>
                      <a:cubicBezTo>
                        <a:pt x="0" y="7540"/>
                        <a:pt x="2183" y="9922"/>
                        <a:pt x="4961" y="9922"/>
                      </a:cubicBezTo>
                      <a:lnTo>
                        <a:pt x="19645" y="9922"/>
                      </a:lnTo>
                      <a:lnTo>
                        <a:pt x="19645" y="9922"/>
                      </a:lnTo>
                      <a:lnTo>
                        <a:pt x="188115" y="9922"/>
                      </a:lnTo>
                      <a:cubicBezTo>
                        <a:pt x="197838" y="9922"/>
                        <a:pt x="205577" y="17859"/>
                        <a:pt x="205577" y="27384"/>
                      </a:cubicBezTo>
                      <a:lnTo>
                        <a:pt x="205577" y="54966"/>
                      </a:lnTo>
                      <a:cubicBezTo>
                        <a:pt x="205577" y="64689"/>
                        <a:pt x="197640" y="72428"/>
                        <a:pt x="188115" y="72428"/>
                      </a:cubicBezTo>
                      <a:lnTo>
                        <a:pt x="149818" y="72428"/>
                      </a:lnTo>
                      <a:lnTo>
                        <a:pt x="149818" y="72428"/>
                      </a:lnTo>
                      <a:lnTo>
                        <a:pt x="6350" y="72428"/>
                      </a:lnTo>
                      <a:cubicBezTo>
                        <a:pt x="3770" y="72428"/>
                        <a:pt x="1389" y="74611"/>
                        <a:pt x="1389" y="77389"/>
                      </a:cubicBezTo>
                      <a:cubicBezTo>
                        <a:pt x="1389" y="79969"/>
                        <a:pt x="3572" y="82350"/>
                        <a:pt x="6350" y="82350"/>
                      </a:cubicBezTo>
                      <a:lnTo>
                        <a:pt x="9922" y="82350"/>
                      </a:lnTo>
                      <a:lnTo>
                        <a:pt x="165494" y="82350"/>
                      </a:lnTo>
                      <a:lnTo>
                        <a:pt x="516523" y="82350"/>
                      </a:lnTo>
                      <a:cubicBezTo>
                        <a:pt x="526247" y="82350"/>
                        <a:pt x="533986" y="74413"/>
                        <a:pt x="533986" y="64888"/>
                      </a:cubicBezTo>
                      <a:lnTo>
                        <a:pt x="533986" y="18057"/>
                      </a:lnTo>
                      <a:cubicBezTo>
                        <a:pt x="533787" y="7540"/>
                        <a:pt x="526247" y="0"/>
                        <a:pt x="516325" y="0"/>
                      </a:cubicBezTo>
                      <a:close/>
                    </a:path>
                  </a:pathLst>
                </a:custGeom>
                <a:solidFill>
                  <a:srgbClr val="F4901E"/>
                </a:solidFill>
                <a:ln w="1982"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37DB795B-0D21-454A-AB10-BCCE32D80AAA}"/>
                    </a:ext>
                  </a:extLst>
                </p:cNvPr>
                <p:cNvSpPr/>
                <p:nvPr/>
              </p:nvSpPr>
              <p:spPr>
                <a:xfrm>
                  <a:off x="9566207" y="3160380"/>
                  <a:ext cx="301619" cy="60125"/>
                </a:xfrm>
                <a:custGeom>
                  <a:avLst/>
                  <a:gdLst>
                    <a:gd name="connsiteX0" fmla="*/ 286539 w 301619"/>
                    <a:gd name="connsiteY0" fmla="*/ 60126 h 60125"/>
                    <a:gd name="connsiteX1" fmla="*/ 0 w 301619"/>
                    <a:gd name="connsiteY1" fmla="*/ 60126 h 60125"/>
                    <a:gd name="connsiteX2" fmla="*/ 0 w 301619"/>
                    <a:gd name="connsiteY2" fmla="*/ 0 h 60125"/>
                    <a:gd name="connsiteX3" fmla="*/ 286539 w 301619"/>
                    <a:gd name="connsiteY3" fmla="*/ 0 h 60125"/>
                    <a:gd name="connsiteX4" fmla="*/ 301620 w 301619"/>
                    <a:gd name="connsiteY4" fmla="*/ 15081 h 60125"/>
                    <a:gd name="connsiteX5" fmla="*/ 301620 w 301619"/>
                    <a:gd name="connsiteY5" fmla="*/ 44846 h 60125"/>
                    <a:gd name="connsiteX6" fmla="*/ 286539 w 301619"/>
                    <a:gd name="connsiteY6" fmla="*/ 60126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619" h="60125">
                      <a:moveTo>
                        <a:pt x="286539" y="60126"/>
                      </a:moveTo>
                      <a:lnTo>
                        <a:pt x="0" y="60126"/>
                      </a:lnTo>
                      <a:lnTo>
                        <a:pt x="0" y="0"/>
                      </a:lnTo>
                      <a:lnTo>
                        <a:pt x="286539" y="0"/>
                      </a:lnTo>
                      <a:cubicBezTo>
                        <a:pt x="295071" y="0"/>
                        <a:pt x="301620" y="6747"/>
                        <a:pt x="301620" y="15081"/>
                      </a:cubicBezTo>
                      <a:lnTo>
                        <a:pt x="301620" y="44846"/>
                      </a:lnTo>
                      <a:cubicBezTo>
                        <a:pt x="301620" y="53379"/>
                        <a:pt x="295071" y="60126"/>
                        <a:pt x="286539" y="60126"/>
                      </a:cubicBezTo>
                      <a:close/>
                    </a:path>
                  </a:pathLst>
                </a:custGeom>
                <a:solidFill>
                  <a:srgbClr val="F8E7D8"/>
                </a:solidFill>
                <a:ln w="1982"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D77ED7E5-9069-49CD-AA46-A66C0518B338}"/>
                    </a:ext>
                  </a:extLst>
                </p:cNvPr>
                <p:cNvSpPr/>
                <p:nvPr/>
              </p:nvSpPr>
              <p:spPr>
                <a:xfrm>
                  <a:off x="9551721" y="3156015"/>
                  <a:ext cx="510173" cy="69451"/>
                </a:xfrm>
                <a:custGeom>
                  <a:avLst/>
                  <a:gdLst>
                    <a:gd name="connsiteX0" fmla="*/ 480210 w 510173"/>
                    <a:gd name="connsiteY0" fmla="*/ 0 h 69451"/>
                    <a:gd name="connsiteX1" fmla="*/ 2183 w 510173"/>
                    <a:gd name="connsiteY1" fmla="*/ 0 h 69451"/>
                    <a:gd name="connsiteX2" fmla="*/ 0 w 510173"/>
                    <a:gd name="connsiteY2" fmla="*/ 2183 h 69451"/>
                    <a:gd name="connsiteX3" fmla="*/ 0 w 510173"/>
                    <a:gd name="connsiteY3" fmla="*/ 2183 h 69451"/>
                    <a:gd name="connsiteX4" fmla="*/ 2183 w 510173"/>
                    <a:gd name="connsiteY4" fmla="*/ 4365 h 69451"/>
                    <a:gd name="connsiteX5" fmla="*/ 285546 w 510173"/>
                    <a:gd name="connsiteY5" fmla="*/ 4365 h 69451"/>
                    <a:gd name="connsiteX6" fmla="*/ 315907 w 510173"/>
                    <a:gd name="connsiteY6" fmla="*/ 34726 h 69451"/>
                    <a:gd name="connsiteX7" fmla="*/ 315907 w 510173"/>
                    <a:gd name="connsiteY7" fmla="*/ 34726 h 69451"/>
                    <a:gd name="connsiteX8" fmla="*/ 285546 w 510173"/>
                    <a:gd name="connsiteY8" fmla="*/ 65086 h 69451"/>
                    <a:gd name="connsiteX9" fmla="*/ 2183 w 510173"/>
                    <a:gd name="connsiteY9" fmla="*/ 65086 h 69451"/>
                    <a:gd name="connsiteX10" fmla="*/ 0 w 510173"/>
                    <a:gd name="connsiteY10" fmla="*/ 67269 h 69451"/>
                    <a:gd name="connsiteX11" fmla="*/ 0 w 510173"/>
                    <a:gd name="connsiteY11" fmla="*/ 67269 h 69451"/>
                    <a:gd name="connsiteX12" fmla="*/ 2183 w 510173"/>
                    <a:gd name="connsiteY12" fmla="*/ 69452 h 69451"/>
                    <a:gd name="connsiteX13" fmla="*/ 479813 w 510173"/>
                    <a:gd name="connsiteY13" fmla="*/ 69452 h 69451"/>
                    <a:gd name="connsiteX14" fmla="*/ 510173 w 510173"/>
                    <a:gd name="connsiteY14" fmla="*/ 39091 h 69451"/>
                    <a:gd name="connsiteX15" fmla="*/ 510173 w 510173"/>
                    <a:gd name="connsiteY15" fmla="*/ 30162 h 69451"/>
                    <a:gd name="connsiteX16" fmla="*/ 480210 w 510173"/>
                    <a:gd name="connsiteY16"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173" h="69451">
                      <a:moveTo>
                        <a:pt x="480210" y="0"/>
                      </a:moveTo>
                      <a:lnTo>
                        <a:pt x="2183" y="0"/>
                      </a:lnTo>
                      <a:cubicBezTo>
                        <a:pt x="794" y="0"/>
                        <a:pt x="0" y="794"/>
                        <a:pt x="0" y="2183"/>
                      </a:cubicBezTo>
                      <a:lnTo>
                        <a:pt x="0" y="2183"/>
                      </a:lnTo>
                      <a:cubicBezTo>
                        <a:pt x="0" y="3572"/>
                        <a:pt x="794" y="4365"/>
                        <a:pt x="2183" y="4365"/>
                      </a:cubicBezTo>
                      <a:lnTo>
                        <a:pt x="285546" y="4365"/>
                      </a:lnTo>
                      <a:cubicBezTo>
                        <a:pt x="302017" y="4365"/>
                        <a:pt x="315907" y="17661"/>
                        <a:pt x="315907" y="34726"/>
                      </a:cubicBezTo>
                      <a:lnTo>
                        <a:pt x="315907" y="34726"/>
                      </a:lnTo>
                      <a:cubicBezTo>
                        <a:pt x="315907" y="51196"/>
                        <a:pt x="302612" y="65086"/>
                        <a:pt x="285546" y="65086"/>
                      </a:cubicBezTo>
                      <a:lnTo>
                        <a:pt x="2183" y="65086"/>
                      </a:lnTo>
                      <a:cubicBezTo>
                        <a:pt x="794" y="65086"/>
                        <a:pt x="0" y="65880"/>
                        <a:pt x="0" y="67269"/>
                      </a:cubicBezTo>
                      <a:lnTo>
                        <a:pt x="0" y="67269"/>
                      </a:lnTo>
                      <a:cubicBezTo>
                        <a:pt x="0" y="68658"/>
                        <a:pt x="794" y="69452"/>
                        <a:pt x="2183" y="69452"/>
                      </a:cubicBezTo>
                      <a:lnTo>
                        <a:pt x="479813" y="69452"/>
                      </a:lnTo>
                      <a:cubicBezTo>
                        <a:pt x="496283" y="69452"/>
                        <a:pt x="510173" y="56157"/>
                        <a:pt x="510173" y="39091"/>
                      </a:cubicBezTo>
                      <a:lnTo>
                        <a:pt x="510173" y="30162"/>
                      </a:lnTo>
                      <a:cubicBezTo>
                        <a:pt x="509975" y="13295"/>
                        <a:pt x="496680" y="0"/>
                        <a:pt x="480210" y="0"/>
                      </a:cubicBezTo>
                      <a:close/>
                    </a:path>
                  </a:pathLst>
                </a:custGeom>
                <a:solidFill>
                  <a:srgbClr val="4E53BA"/>
                </a:solidFill>
                <a:ln w="1982"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D49B921-8A74-4308-861E-F0039C6DA1AB}"/>
                    </a:ext>
                  </a:extLst>
                </p:cNvPr>
                <p:cNvSpPr/>
                <p:nvPr/>
              </p:nvSpPr>
              <p:spPr>
                <a:xfrm>
                  <a:off x="9565810" y="3200067"/>
                  <a:ext cx="219770" cy="2579"/>
                </a:xfrm>
                <a:custGeom>
                  <a:avLst/>
                  <a:gdLst>
                    <a:gd name="connsiteX0" fmla="*/ 218277 w 219770"/>
                    <a:gd name="connsiteY0" fmla="*/ 2580 h 2579"/>
                    <a:gd name="connsiteX1" fmla="*/ 0 w 219770"/>
                    <a:gd name="connsiteY1" fmla="*/ 2580 h 2579"/>
                    <a:gd name="connsiteX2" fmla="*/ 0 w 219770"/>
                    <a:gd name="connsiteY2" fmla="*/ 0 h 2579"/>
                    <a:gd name="connsiteX3" fmla="*/ 218277 w 219770"/>
                    <a:gd name="connsiteY3" fmla="*/ 0 h 2579"/>
                    <a:gd name="connsiteX4" fmla="*/ 219666 w 219770"/>
                    <a:gd name="connsiteY4" fmla="*/ 1389 h 2579"/>
                    <a:gd name="connsiteX5" fmla="*/ 219666 w 219770"/>
                    <a:gd name="connsiteY5" fmla="*/ 1389 h 2579"/>
                    <a:gd name="connsiteX6" fmla="*/ 218277 w 219770"/>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70" h="2579">
                      <a:moveTo>
                        <a:pt x="218277" y="2580"/>
                      </a:moveTo>
                      <a:lnTo>
                        <a:pt x="0" y="2580"/>
                      </a:lnTo>
                      <a:lnTo>
                        <a:pt x="0" y="0"/>
                      </a:lnTo>
                      <a:lnTo>
                        <a:pt x="218277" y="0"/>
                      </a:lnTo>
                      <a:cubicBezTo>
                        <a:pt x="219071" y="0"/>
                        <a:pt x="219666" y="397"/>
                        <a:pt x="219666" y="1389"/>
                      </a:cubicBezTo>
                      <a:lnTo>
                        <a:pt x="219666" y="1389"/>
                      </a:lnTo>
                      <a:cubicBezTo>
                        <a:pt x="220063" y="2183"/>
                        <a:pt x="219269" y="2580"/>
                        <a:pt x="218277" y="2580"/>
                      </a:cubicBezTo>
                      <a:close/>
                    </a:path>
                  </a:pathLst>
                </a:custGeom>
                <a:solidFill>
                  <a:srgbClr val="DEBCA7"/>
                </a:solidFill>
                <a:ln w="1982"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8EDBF198-EDFF-4FA1-8366-03537758458A}"/>
                    </a:ext>
                  </a:extLst>
                </p:cNvPr>
                <p:cNvSpPr/>
                <p:nvPr/>
              </p:nvSpPr>
              <p:spPr>
                <a:xfrm>
                  <a:off x="9566207" y="3180422"/>
                  <a:ext cx="269671" cy="2579"/>
                </a:xfrm>
                <a:custGeom>
                  <a:avLst/>
                  <a:gdLst>
                    <a:gd name="connsiteX0" fmla="*/ 268283 w 269671"/>
                    <a:gd name="connsiteY0" fmla="*/ 2580 h 2579"/>
                    <a:gd name="connsiteX1" fmla="*/ 0 w 269671"/>
                    <a:gd name="connsiteY1" fmla="*/ 2580 h 2579"/>
                    <a:gd name="connsiteX2" fmla="*/ 0 w 269671"/>
                    <a:gd name="connsiteY2" fmla="*/ 0 h 2579"/>
                    <a:gd name="connsiteX3" fmla="*/ 268283 w 269671"/>
                    <a:gd name="connsiteY3" fmla="*/ 0 h 2579"/>
                    <a:gd name="connsiteX4" fmla="*/ 269672 w 269671"/>
                    <a:gd name="connsiteY4" fmla="*/ 1389 h 2579"/>
                    <a:gd name="connsiteX5" fmla="*/ 269672 w 269671"/>
                    <a:gd name="connsiteY5" fmla="*/ 1389 h 2579"/>
                    <a:gd name="connsiteX6" fmla="*/ 268283 w 269671"/>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71" h="2579">
                      <a:moveTo>
                        <a:pt x="268283" y="2580"/>
                      </a:moveTo>
                      <a:lnTo>
                        <a:pt x="0" y="2580"/>
                      </a:lnTo>
                      <a:lnTo>
                        <a:pt x="0" y="0"/>
                      </a:lnTo>
                      <a:lnTo>
                        <a:pt x="268283" y="0"/>
                      </a:lnTo>
                      <a:cubicBezTo>
                        <a:pt x="269076" y="0"/>
                        <a:pt x="269672" y="397"/>
                        <a:pt x="269672" y="1389"/>
                      </a:cubicBezTo>
                      <a:lnTo>
                        <a:pt x="269672" y="1389"/>
                      </a:lnTo>
                      <a:cubicBezTo>
                        <a:pt x="269672" y="1786"/>
                        <a:pt x="269275" y="2580"/>
                        <a:pt x="268283" y="2580"/>
                      </a:cubicBezTo>
                      <a:close/>
                    </a:path>
                  </a:pathLst>
                </a:custGeom>
                <a:solidFill>
                  <a:srgbClr val="DEBCA7"/>
                </a:solidFill>
                <a:ln w="1982" cap="flat">
                  <a:noFill/>
                  <a:prstDash val="solid"/>
                  <a:miter/>
                </a:ln>
              </p:spPr>
              <p:txBody>
                <a:bodyPr rtlCol="0" anchor="ctr"/>
                <a:lstStyle/>
                <a:p>
                  <a:endParaRPr lang="zh-CN" altLang="en-US"/>
                </a:p>
              </p:txBody>
            </p:sp>
          </p:grpSp>
          <p:grpSp>
            <p:nvGrpSpPr>
              <p:cNvPr id="236" name="图形 4">
                <a:extLst>
                  <a:ext uri="{FF2B5EF4-FFF2-40B4-BE49-F238E27FC236}">
                    <a16:creationId xmlns:a16="http://schemas.microsoft.com/office/drawing/2014/main" xmlns="" id="{DA38354A-2231-4EAE-BF43-82B5A1FA8BDE}"/>
                  </a:ext>
                </a:extLst>
              </p:cNvPr>
              <p:cNvGrpSpPr/>
              <p:nvPr/>
            </p:nvGrpSpPr>
            <p:grpSpPr>
              <a:xfrm>
                <a:off x="9250828" y="1793320"/>
                <a:ext cx="443568" cy="550942"/>
                <a:chOff x="9250828" y="1793320"/>
                <a:chExt cx="443568" cy="550942"/>
              </a:xfrm>
            </p:grpSpPr>
            <p:sp>
              <p:nvSpPr>
                <p:cNvPr id="254" name="任意多边形: 形状 253">
                  <a:extLst>
                    <a:ext uri="{FF2B5EF4-FFF2-40B4-BE49-F238E27FC236}">
                      <a16:creationId xmlns:a16="http://schemas.microsoft.com/office/drawing/2014/main" xmlns="" id="{0EFC40EA-9245-41F2-98ED-541C10D8BA46}"/>
                    </a:ext>
                  </a:extLst>
                </p:cNvPr>
                <p:cNvSpPr/>
                <p:nvPr/>
              </p:nvSpPr>
              <p:spPr>
                <a:xfrm rot="-3769968">
                  <a:off x="9322068" y="2136233"/>
                  <a:ext cx="71437" cy="186135"/>
                </a:xfrm>
                <a:custGeom>
                  <a:avLst/>
                  <a:gdLst>
                    <a:gd name="connsiteX0" fmla="*/ 71438 w 71437"/>
                    <a:gd name="connsiteY0" fmla="*/ 93068 h 186135"/>
                    <a:gd name="connsiteX1" fmla="*/ 35719 w 71437"/>
                    <a:gd name="connsiteY1" fmla="*/ 186136 h 186135"/>
                    <a:gd name="connsiteX2" fmla="*/ 0 w 71437"/>
                    <a:gd name="connsiteY2" fmla="*/ 93068 h 186135"/>
                    <a:gd name="connsiteX3" fmla="*/ 35719 w 71437"/>
                    <a:gd name="connsiteY3" fmla="*/ 0 h 186135"/>
                    <a:gd name="connsiteX4" fmla="*/ 71438 w 71437"/>
                    <a:gd name="connsiteY4" fmla="*/ 93068 h 18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186135">
                      <a:moveTo>
                        <a:pt x="71438" y="93068"/>
                      </a:moveTo>
                      <a:cubicBezTo>
                        <a:pt x="71438" y="144468"/>
                        <a:pt x="55446" y="186136"/>
                        <a:pt x="35719" y="186136"/>
                      </a:cubicBezTo>
                      <a:cubicBezTo>
                        <a:pt x="15992" y="186136"/>
                        <a:pt x="0" y="144468"/>
                        <a:pt x="0" y="93068"/>
                      </a:cubicBezTo>
                      <a:cubicBezTo>
                        <a:pt x="0" y="41668"/>
                        <a:pt x="15992" y="0"/>
                        <a:pt x="35719" y="0"/>
                      </a:cubicBezTo>
                      <a:cubicBezTo>
                        <a:pt x="55446" y="0"/>
                        <a:pt x="71438" y="41668"/>
                        <a:pt x="71438" y="93068"/>
                      </a:cubicBezTo>
                      <a:close/>
                    </a:path>
                  </a:pathLst>
                </a:custGeom>
                <a:solidFill>
                  <a:srgbClr val="D4BFA9"/>
                </a:solidFill>
                <a:ln w="1982"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F41B43C8-92BF-4A78-A204-C75C76D3C29C}"/>
                    </a:ext>
                  </a:extLst>
                </p:cNvPr>
                <p:cNvSpPr/>
                <p:nvPr/>
              </p:nvSpPr>
              <p:spPr>
                <a:xfrm>
                  <a:off x="9291376" y="1793320"/>
                  <a:ext cx="403021" cy="460812"/>
                </a:xfrm>
                <a:custGeom>
                  <a:avLst/>
                  <a:gdLst>
                    <a:gd name="connsiteX0" fmla="*/ 0 w 403021"/>
                    <a:gd name="connsiteY0" fmla="*/ 364572 h 460812"/>
                    <a:gd name="connsiteX1" fmla="*/ 37901 w 403021"/>
                    <a:gd name="connsiteY1" fmla="*/ 267935 h 460812"/>
                    <a:gd name="connsiteX2" fmla="*/ 79770 w 403021"/>
                    <a:gd name="connsiteY2" fmla="*/ 49658 h 460812"/>
                    <a:gd name="connsiteX3" fmla="*/ 227604 w 403021"/>
                    <a:gd name="connsiteY3" fmla="*/ 2034 h 460812"/>
                    <a:gd name="connsiteX4" fmla="*/ 385359 w 403021"/>
                    <a:gd name="connsiteY4" fmla="*/ 108593 h 460812"/>
                    <a:gd name="connsiteX5" fmla="*/ 360356 w 403021"/>
                    <a:gd name="connsiteY5" fmla="*/ 291747 h 460812"/>
                    <a:gd name="connsiteX6" fmla="*/ 220063 w 403021"/>
                    <a:gd name="connsiteY6" fmla="*/ 379455 h 460812"/>
                    <a:gd name="connsiteX7" fmla="*/ 163113 w 403021"/>
                    <a:gd name="connsiteY7" fmla="*/ 452875 h 460812"/>
                    <a:gd name="connsiteX8" fmla="*/ 157358 w 403021"/>
                    <a:gd name="connsiteY8" fmla="*/ 460813 h 460812"/>
                    <a:gd name="connsiteX9" fmla="*/ 0 w 403021"/>
                    <a:gd name="connsiteY9" fmla="*/ 364572 h 46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021" h="460812">
                      <a:moveTo>
                        <a:pt x="0" y="364572"/>
                      </a:moveTo>
                      <a:cubicBezTo>
                        <a:pt x="16867" y="333815"/>
                        <a:pt x="31154" y="302264"/>
                        <a:pt x="37901" y="267935"/>
                      </a:cubicBezTo>
                      <a:cubicBezTo>
                        <a:pt x="52585" y="193919"/>
                        <a:pt x="32543" y="107997"/>
                        <a:pt x="79770" y="49658"/>
                      </a:cubicBezTo>
                      <a:cubicBezTo>
                        <a:pt x="113702" y="7391"/>
                        <a:pt x="174225" y="-5507"/>
                        <a:pt x="227604" y="2034"/>
                      </a:cubicBezTo>
                      <a:cubicBezTo>
                        <a:pt x="293087" y="11360"/>
                        <a:pt x="355395" y="49658"/>
                        <a:pt x="385359" y="108593"/>
                      </a:cubicBezTo>
                      <a:cubicBezTo>
                        <a:pt x="415124" y="167329"/>
                        <a:pt x="407583" y="245909"/>
                        <a:pt x="360356" y="291747"/>
                      </a:cubicBezTo>
                      <a:cubicBezTo>
                        <a:pt x="320669" y="330442"/>
                        <a:pt x="261536" y="342943"/>
                        <a:pt x="220063" y="379455"/>
                      </a:cubicBezTo>
                      <a:cubicBezTo>
                        <a:pt x="196846" y="399894"/>
                        <a:pt x="180376" y="427079"/>
                        <a:pt x="163113" y="452875"/>
                      </a:cubicBezTo>
                      <a:lnTo>
                        <a:pt x="157358" y="460813"/>
                      </a:lnTo>
                      <a:cubicBezTo>
                        <a:pt x="30757" y="447121"/>
                        <a:pt x="0" y="364572"/>
                        <a:pt x="0" y="364572"/>
                      </a:cubicBezTo>
                      <a:close/>
                    </a:path>
                  </a:pathLst>
                </a:custGeom>
                <a:solidFill>
                  <a:srgbClr val="EBDBCD"/>
                </a:solidFill>
                <a:ln w="1982"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204CD904-67B6-4072-86DB-5596F276F320}"/>
                    </a:ext>
                  </a:extLst>
                </p:cNvPr>
                <p:cNvSpPr/>
                <p:nvPr/>
              </p:nvSpPr>
              <p:spPr>
                <a:xfrm>
                  <a:off x="9348815" y="2000845"/>
                  <a:ext cx="167609" cy="199633"/>
                </a:xfrm>
                <a:custGeom>
                  <a:avLst/>
                  <a:gdLst>
                    <a:gd name="connsiteX0" fmla="*/ 166196 w 167609"/>
                    <a:gd name="connsiteY0" fmla="*/ 42550 h 199633"/>
                    <a:gd name="connsiteX1" fmla="*/ 128692 w 167609"/>
                    <a:gd name="connsiteY1" fmla="*/ 30446 h 199633"/>
                    <a:gd name="connsiteX2" fmla="*/ 108253 w 167609"/>
                    <a:gd name="connsiteY2" fmla="*/ 1475 h 199633"/>
                    <a:gd name="connsiteX3" fmla="*/ 71742 w 167609"/>
                    <a:gd name="connsiteY3" fmla="*/ 12587 h 199633"/>
                    <a:gd name="connsiteX4" fmla="*/ 24117 w 167609"/>
                    <a:gd name="connsiteY4" fmla="*/ 78070 h 199633"/>
                    <a:gd name="connsiteX5" fmla="*/ 504 w 167609"/>
                    <a:gd name="connsiteY5" fmla="*/ 155062 h 199633"/>
                    <a:gd name="connsiteX6" fmla="*/ 16974 w 167609"/>
                    <a:gd name="connsiteY6" fmla="*/ 159428 h 199633"/>
                    <a:gd name="connsiteX7" fmla="*/ 50311 w 167609"/>
                    <a:gd name="connsiteY7" fmla="*/ 62791 h 199633"/>
                    <a:gd name="connsiteX8" fmla="*/ 92577 w 167609"/>
                    <a:gd name="connsiteY8" fmla="*/ 19532 h 199633"/>
                    <a:gd name="connsiteX9" fmla="*/ 106467 w 167609"/>
                    <a:gd name="connsiteY9" fmla="*/ 22112 h 199633"/>
                    <a:gd name="connsiteX10" fmla="*/ 113214 w 167609"/>
                    <a:gd name="connsiteY10" fmla="*/ 36796 h 199633"/>
                    <a:gd name="connsiteX11" fmla="*/ 113611 w 167609"/>
                    <a:gd name="connsiteY11" fmla="*/ 38185 h 199633"/>
                    <a:gd name="connsiteX12" fmla="*/ 107856 w 167609"/>
                    <a:gd name="connsiteY12" fmla="*/ 42154 h 199633"/>
                    <a:gd name="connsiteX13" fmla="*/ 67773 w 167609"/>
                    <a:gd name="connsiteY13" fmla="*/ 101882 h 199633"/>
                    <a:gd name="connsiteX14" fmla="*/ 85632 w 167609"/>
                    <a:gd name="connsiteY14" fmla="*/ 122321 h 199633"/>
                    <a:gd name="connsiteX15" fmla="*/ 117183 w 167609"/>
                    <a:gd name="connsiteY15" fmla="*/ 104859 h 199633"/>
                    <a:gd name="connsiteX16" fmla="*/ 132859 w 167609"/>
                    <a:gd name="connsiteY16" fmla="*/ 46122 h 199633"/>
                    <a:gd name="connsiteX17" fmla="*/ 143972 w 167609"/>
                    <a:gd name="connsiteY17" fmla="*/ 42154 h 199633"/>
                    <a:gd name="connsiteX18" fmla="*/ 148337 w 167609"/>
                    <a:gd name="connsiteY18" fmla="*/ 64378 h 199633"/>
                    <a:gd name="connsiteX19" fmla="*/ 121152 w 167609"/>
                    <a:gd name="connsiteY19" fmla="*/ 116963 h 199633"/>
                    <a:gd name="connsiteX20" fmla="*/ 96149 w 167609"/>
                    <a:gd name="connsiteY20" fmla="*/ 153872 h 199633"/>
                    <a:gd name="connsiteX21" fmla="*/ 57851 w 167609"/>
                    <a:gd name="connsiteY21" fmla="*/ 183637 h 199633"/>
                    <a:gd name="connsiteX22" fmla="*/ 66384 w 167609"/>
                    <a:gd name="connsiteY22" fmla="*/ 198321 h 199633"/>
                    <a:gd name="connsiteX23" fmla="*/ 111032 w 167609"/>
                    <a:gd name="connsiteY23" fmla="*/ 163198 h 199633"/>
                    <a:gd name="connsiteX24" fmla="*/ 144964 w 167609"/>
                    <a:gd name="connsiteY24" fmla="*/ 112399 h 199633"/>
                    <a:gd name="connsiteX25" fmla="*/ 166196 w 167609"/>
                    <a:gd name="connsiteY25" fmla="*/ 42550 h 199633"/>
                    <a:gd name="connsiteX26" fmla="*/ 115397 w 167609"/>
                    <a:gd name="connsiteY26" fmla="*/ 71522 h 199633"/>
                    <a:gd name="connsiteX27" fmla="*/ 102896 w 167609"/>
                    <a:gd name="connsiteY27" fmla="*/ 95532 h 199633"/>
                    <a:gd name="connsiteX28" fmla="*/ 84243 w 167609"/>
                    <a:gd name="connsiteY28" fmla="*/ 100493 h 199633"/>
                    <a:gd name="connsiteX29" fmla="*/ 95355 w 167609"/>
                    <a:gd name="connsiteY29" fmla="*/ 78665 h 199633"/>
                    <a:gd name="connsiteX30" fmla="*/ 116786 w 167609"/>
                    <a:gd name="connsiteY30" fmla="*/ 57235 h 199633"/>
                    <a:gd name="connsiteX31" fmla="*/ 115397 w 167609"/>
                    <a:gd name="connsiteY31" fmla="*/ 71522 h 1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7609" h="199633">
                      <a:moveTo>
                        <a:pt x="166196" y="42550"/>
                      </a:moveTo>
                      <a:cubicBezTo>
                        <a:pt x="160838" y="22905"/>
                        <a:pt x="143972" y="23898"/>
                        <a:pt x="128692" y="30446"/>
                      </a:cubicBezTo>
                      <a:cubicBezTo>
                        <a:pt x="125120" y="19731"/>
                        <a:pt x="119366" y="6039"/>
                        <a:pt x="108253" y="1475"/>
                      </a:cubicBezTo>
                      <a:cubicBezTo>
                        <a:pt x="95752" y="-3486"/>
                        <a:pt x="81465" y="5046"/>
                        <a:pt x="71742" y="12587"/>
                      </a:cubicBezTo>
                      <a:cubicBezTo>
                        <a:pt x="50311" y="29057"/>
                        <a:pt x="33841" y="53067"/>
                        <a:pt x="24117" y="78070"/>
                      </a:cubicBezTo>
                      <a:cubicBezTo>
                        <a:pt x="14394" y="103073"/>
                        <a:pt x="9433" y="129663"/>
                        <a:pt x="504" y="155062"/>
                      </a:cubicBezTo>
                      <a:cubicBezTo>
                        <a:pt x="-3068" y="165381"/>
                        <a:pt x="13402" y="169747"/>
                        <a:pt x="16974" y="159428"/>
                      </a:cubicBezTo>
                      <a:cubicBezTo>
                        <a:pt x="28086" y="127282"/>
                        <a:pt x="32650" y="92159"/>
                        <a:pt x="50311" y="62791"/>
                      </a:cubicBezTo>
                      <a:cubicBezTo>
                        <a:pt x="60034" y="46321"/>
                        <a:pt x="74321" y="27073"/>
                        <a:pt x="92577" y="19532"/>
                      </a:cubicBezTo>
                      <a:cubicBezTo>
                        <a:pt x="98332" y="16952"/>
                        <a:pt x="102300" y="16357"/>
                        <a:pt x="106467" y="22112"/>
                      </a:cubicBezTo>
                      <a:cubicBezTo>
                        <a:pt x="109642" y="26477"/>
                        <a:pt x="111825" y="31835"/>
                        <a:pt x="113214" y="36796"/>
                      </a:cubicBezTo>
                      <a:cubicBezTo>
                        <a:pt x="113214" y="37193"/>
                        <a:pt x="113611" y="37590"/>
                        <a:pt x="113611" y="38185"/>
                      </a:cubicBezTo>
                      <a:cubicBezTo>
                        <a:pt x="111428" y="39574"/>
                        <a:pt x="109642" y="40765"/>
                        <a:pt x="107856" y="42154"/>
                      </a:cubicBezTo>
                      <a:cubicBezTo>
                        <a:pt x="90394" y="55052"/>
                        <a:pt x="67376" y="78269"/>
                        <a:pt x="67773" y="101882"/>
                      </a:cubicBezTo>
                      <a:cubicBezTo>
                        <a:pt x="67773" y="112598"/>
                        <a:pt x="74520" y="121527"/>
                        <a:pt x="85632" y="122321"/>
                      </a:cubicBezTo>
                      <a:cubicBezTo>
                        <a:pt x="97736" y="123115"/>
                        <a:pt x="109642" y="113788"/>
                        <a:pt x="117183" y="104859"/>
                      </a:cubicBezTo>
                      <a:cubicBezTo>
                        <a:pt x="131470" y="88389"/>
                        <a:pt x="135836" y="66958"/>
                        <a:pt x="132859" y="46122"/>
                      </a:cubicBezTo>
                      <a:cubicBezTo>
                        <a:pt x="136828" y="43939"/>
                        <a:pt x="140400" y="42550"/>
                        <a:pt x="143972" y="42154"/>
                      </a:cubicBezTo>
                      <a:cubicBezTo>
                        <a:pt x="154687" y="41360"/>
                        <a:pt x="149726" y="58624"/>
                        <a:pt x="148337" y="64378"/>
                      </a:cubicBezTo>
                      <a:cubicBezTo>
                        <a:pt x="142979" y="83626"/>
                        <a:pt x="131867" y="100493"/>
                        <a:pt x="121152" y="116963"/>
                      </a:cubicBezTo>
                      <a:cubicBezTo>
                        <a:pt x="113214" y="129465"/>
                        <a:pt x="106071" y="142760"/>
                        <a:pt x="96149" y="153872"/>
                      </a:cubicBezTo>
                      <a:cubicBezTo>
                        <a:pt x="85434" y="166373"/>
                        <a:pt x="71146" y="174906"/>
                        <a:pt x="57851" y="183637"/>
                      </a:cubicBezTo>
                      <a:cubicBezTo>
                        <a:pt x="48525" y="189392"/>
                        <a:pt x="57057" y="204076"/>
                        <a:pt x="66384" y="198321"/>
                      </a:cubicBezTo>
                      <a:cubicBezTo>
                        <a:pt x="82457" y="188003"/>
                        <a:pt x="98927" y="177882"/>
                        <a:pt x="111032" y="163198"/>
                      </a:cubicBezTo>
                      <a:cubicBezTo>
                        <a:pt x="123930" y="147522"/>
                        <a:pt x="134645" y="129861"/>
                        <a:pt x="144964" y="112399"/>
                      </a:cubicBezTo>
                      <a:cubicBezTo>
                        <a:pt x="156076" y="93945"/>
                        <a:pt x="172546" y="65370"/>
                        <a:pt x="166196" y="42550"/>
                      </a:cubicBezTo>
                      <a:close/>
                      <a:moveTo>
                        <a:pt x="115397" y="71522"/>
                      </a:moveTo>
                      <a:cubicBezTo>
                        <a:pt x="113214" y="80451"/>
                        <a:pt x="109246" y="88984"/>
                        <a:pt x="102896" y="95532"/>
                      </a:cubicBezTo>
                      <a:cubicBezTo>
                        <a:pt x="99324" y="99501"/>
                        <a:pt x="82854" y="112995"/>
                        <a:pt x="84243" y="100493"/>
                      </a:cubicBezTo>
                      <a:cubicBezTo>
                        <a:pt x="85036" y="92953"/>
                        <a:pt x="90990" y="84817"/>
                        <a:pt x="95355" y="78665"/>
                      </a:cubicBezTo>
                      <a:cubicBezTo>
                        <a:pt x="101110" y="70728"/>
                        <a:pt x="108650" y="63584"/>
                        <a:pt x="116786" y="57235"/>
                      </a:cubicBezTo>
                      <a:cubicBezTo>
                        <a:pt x="116786" y="61799"/>
                        <a:pt x="116786" y="66759"/>
                        <a:pt x="115397" y="71522"/>
                      </a:cubicBezTo>
                      <a:close/>
                    </a:path>
                  </a:pathLst>
                </a:custGeom>
                <a:solidFill>
                  <a:srgbClr val="BFA990"/>
                </a:solidFill>
                <a:ln w="1982"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1936B858-6F99-45EC-BB74-6387639A0A3D}"/>
                    </a:ext>
                  </a:extLst>
                </p:cNvPr>
                <p:cNvSpPr/>
                <p:nvPr/>
              </p:nvSpPr>
              <p:spPr>
                <a:xfrm>
                  <a:off x="9250828" y="2192618"/>
                  <a:ext cx="185602" cy="151644"/>
                </a:xfrm>
                <a:custGeom>
                  <a:avLst/>
                  <a:gdLst>
                    <a:gd name="connsiteX0" fmla="*/ 90552 w 185602"/>
                    <a:gd name="connsiteY0" fmla="*/ 68658 h 151644"/>
                    <a:gd name="connsiteX1" fmla="*/ 22291 w 185602"/>
                    <a:gd name="connsiteY1" fmla="*/ 0 h 151644"/>
                    <a:gd name="connsiteX2" fmla="*/ 22291 w 185602"/>
                    <a:gd name="connsiteY2" fmla="*/ 0 h 151644"/>
                    <a:gd name="connsiteX3" fmla="*/ 1257 w 185602"/>
                    <a:gd name="connsiteY3" fmla="*/ 74016 h 151644"/>
                    <a:gd name="connsiteX4" fmla="*/ 55231 w 185602"/>
                    <a:gd name="connsiteY4" fmla="*/ 134141 h 151644"/>
                    <a:gd name="connsiteX5" fmla="*/ 135398 w 185602"/>
                    <a:gd name="connsiteY5" fmla="*/ 143071 h 151644"/>
                    <a:gd name="connsiteX6" fmla="*/ 136192 w 185602"/>
                    <a:gd name="connsiteY6" fmla="*/ 140888 h 151644"/>
                    <a:gd name="connsiteX7" fmla="*/ 136192 w 185602"/>
                    <a:gd name="connsiteY7" fmla="*/ 140888 h 151644"/>
                    <a:gd name="connsiteX8" fmla="*/ 185602 w 185602"/>
                    <a:gd name="connsiteY8" fmla="*/ 84334 h 151644"/>
                    <a:gd name="connsiteX9" fmla="*/ 185602 w 185602"/>
                    <a:gd name="connsiteY9" fmla="*/ 84334 h 151644"/>
                    <a:gd name="connsiteX10" fmla="*/ 90552 w 185602"/>
                    <a:gd name="connsiteY10" fmla="*/ 68658 h 15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602" h="151644">
                      <a:moveTo>
                        <a:pt x="90552" y="68658"/>
                      </a:moveTo>
                      <a:cubicBezTo>
                        <a:pt x="49080" y="47624"/>
                        <a:pt x="21101" y="18256"/>
                        <a:pt x="22291" y="0"/>
                      </a:cubicBezTo>
                      <a:lnTo>
                        <a:pt x="22291" y="0"/>
                      </a:lnTo>
                      <a:lnTo>
                        <a:pt x="1257" y="74016"/>
                      </a:lnTo>
                      <a:cubicBezTo>
                        <a:pt x="-5886" y="88303"/>
                        <a:pt x="18124" y="115092"/>
                        <a:pt x="55231" y="134141"/>
                      </a:cubicBezTo>
                      <a:cubicBezTo>
                        <a:pt x="92140" y="153389"/>
                        <a:pt x="128255" y="157358"/>
                        <a:pt x="135398" y="143071"/>
                      </a:cubicBezTo>
                      <a:cubicBezTo>
                        <a:pt x="135795" y="142277"/>
                        <a:pt x="135795" y="141682"/>
                        <a:pt x="136192" y="140888"/>
                      </a:cubicBezTo>
                      <a:lnTo>
                        <a:pt x="136192" y="140888"/>
                      </a:lnTo>
                      <a:lnTo>
                        <a:pt x="185602" y="84334"/>
                      </a:lnTo>
                      <a:lnTo>
                        <a:pt x="185602" y="84334"/>
                      </a:lnTo>
                      <a:cubicBezTo>
                        <a:pt x="172109" y="95844"/>
                        <a:pt x="132025" y="90089"/>
                        <a:pt x="90552" y="68658"/>
                      </a:cubicBezTo>
                      <a:close/>
                    </a:path>
                  </a:pathLst>
                </a:custGeom>
                <a:solidFill>
                  <a:srgbClr val="BFA990"/>
                </a:solidFill>
                <a:ln w="1982" cap="flat">
                  <a:noFill/>
                  <a:prstDash val="solid"/>
                  <a:miter/>
                </a:ln>
              </p:spPr>
              <p:txBody>
                <a:bodyPr rtlCol="0" anchor="ctr"/>
                <a:lstStyle/>
                <a:p>
                  <a:endParaRPr lang="zh-CN" altLang="en-US"/>
                </a:p>
              </p:txBody>
            </p:sp>
          </p:grpSp>
          <p:grpSp>
            <p:nvGrpSpPr>
              <p:cNvPr id="237" name="图形 4">
                <a:extLst>
                  <a:ext uri="{FF2B5EF4-FFF2-40B4-BE49-F238E27FC236}">
                    <a16:creationId xmlns:a16="http://schemas.microsoft.com/office/drawing/2014/main" xmlns="" id="{0D719725-3B77-4D5A-B878-1EA69B65DF9C}"/>
                  </a:ext>
                </a:extLst>
              </p:cNvPr>
              <p:cNvGrpSpPr/>
              <p:nvPr/>
            </p:nvGrpSpPr>
            <p:grpSpPr>
              <a:xfrm>
                <a:off x="8877532" y="1561344"/>
                <a:ext cx="670687" cy="391169"/>
                <a:chOff x="8877532" y="1561344"/>
                <a:chExt cx="670687" cy="391169"/>
              </a:xfrm>
              <a:solidFill>
                <a:srgbClr val="110580"/>
              </a:solidFill>
            </p:grpSpPr>
            <p:sp>
              <p:nvSpPr>
                <p:cNvPr id="251" name="任意多边形: 形状 250">
                  <a:extLst>
                    <a:ext uri="{FF2B5EF4-FFF2-40B4-BE49-F238E27FC236}">
                      <a16:creationId xmlns:a16="http://schemas.microsoft.com/office/drawing/2014/main" xmlns="" id="{CA6E078B-76DD-4583-9840-0C134C56709B}"/>
                    </a:ext>
                  </a:extLst>
                </p:cNvPr>
                <p:cNvSpPr/>
                <p:nvPr/>
              </p:nvSpPr>
              <p:spPr>
                <a:xfrm>
                  <a:off x="8877532" y="1666330"/>
                  <a:ext cx="18803" cy="27028"/>
                </a:xfrm>
                <a:custGeom>
                  <a:avLst/>
                  <a:gdLst>
                    <a:gd name="connsiteX0" fmla="*/ 3483 w 18803"/>
                    <a:gd name="connsiteY0" fmla="*/ 27029 h 27028"/>
                    <a:gd name="connsiteX1" fmla="*/ 2094 w 18803"/>
                    <a:gd name="connsiteY1" fmla="*/ 26632 h 27028"/>
                    <a:gd name="connsiteX2" fmla="*/ 308 w 18803"/>
                    <a:gd name="connsiteY2" fmla="*/ 21671 h 27028"/>
                    <a:gd name="connsiteX3" fmla="*/ 11817 w 18803"/>
                    <a:gd name="connsiteY3" fmla="*/ 1629 h 27028"/>
                    <a:gd name="connsiteX4" fmla="*/ 17175 w 18803"/>
                    <a:gd name="connsiteY4" fmla="*/ 835 h 27028"/>
                    <a:gd name="connsiteX5" fmla="*/ 17968 w 18803"/>
                    <a:gd name="connsiteY5" fmla="*/ 6193 h 27028"/>
                    <a:gd name="connsiteX6" fmla="*/ 7253 w 18803"/>
                    <a:gd name="connsiteY6" fmla="*/ 24846 h 27028"/>
                    <a:gd name="connsiteX7" fmla="*/ 3483 w 18803"/>
                    <a:gd name="connsiteY7" fmla="*/ 27029 h 2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03" h="27028">
                      <a:moveTo>
                        <a:pt x="3483" y="27029"/>
                      </a:moveTo>
                      <a:cubicBezTo>
                        <a:pt x="3086" y="27029"/>
                        <a:pt x="2689" y="27029"/>
                        <a:pt x="2094" y="26632"/>
                      </a:cubicBezTo>
                      <a:cubicBezTo>
                        <a:pt x="308" y="25838"/>
                        <a:pt x="-486" y="23457"/>
                        <a:pt x="308" y="21671"/>
                      </a:cubicBezTo>
                      <a:cubicBezTo>
                        <a:pt x="3483" y="14527"/>
                        <a:pt x="7054" y="7780"/>
                        <a:pt x="11817" y="1629"/>
                      </a:cubicBezTo>
                      <a:cubicBezTo>
                        <a:pt x="13206" y="-157"/>
                        <a:pt x="15389" y="-554"/>
                        <a:pt x="17175" y="835"/>
                      </a:cubicBezTo>
                      <a:cubicBezTo>
                        <a:pt x="18961" y="2224"/>
                        <a:pt x="19357" y="4407"/>
                        <a:pt x="17968" y="6193"/>
                      </a:cubicBezTo>
                      <a:cubicBezTo>
                        <a:pt x="13603" y="11948"/>
                        <a:pt x="10031" y="18297"/>
                        <a:pt x="7253" y="24846"/>
                      </a:cubicBezTo>
                      <a:cubicBezTo>
                        <a:pt x="6658" y="26036"/>
                        <a:pt x="5269" y="27029"/>
                        <a:pt x="3483" y="27029"/>
                      </a:cubicBezTo>
                      <a:close/>
                    </a:path>
                  </a:pathLst>
                </a:custGeom>
                <a:solidFill>
                  <a:srgbClr val="110580"/>
                </a:solidFill>
                <a:ln w="1982"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2F55086E-ED2E-456F-B584-3A31EDE2A243}"/>
                    </a:ext>
                  </a:extLst>
                </p:cNvPr>
                <p:cNvSpPr/>
                <p:nvPr/>
              </p:nvSpPr>
              <p:spPr>
                <a:xfrm>
                  <a:off x="8921833" y="1561344"/>
                  <a:ext cx="564735" cy="361404"/>
                </a:xfrm>
                <a:custGeom>
                  <a:avLst/>
                  <a:gdLst>
                    <a:gd name="connsiteX0" fmla="*/ 561230 w 564735"/>
                    <a:gd name="connsiteY0" fmla="*/ 361404 h 361404"/>
                    <a:gd name="connsiteX1" fmla="*/ 559841 w 564735"/>
                    <a:gd name="connsiteY1" fmla="*/ 361007 h 361404"/>
                    <a:gd name="connsiteX2" fmla="*/ 554483 w 564735"/>
                    <a:gd name="connsiteY2" fmla="*/ 359221 h 361404"/>
                    <a:gd name="connsiteX3" fmla="*/ 516582 w 564735"/>
                    <a:gd name="connsiteY3" fmla="*/ 344537 h 361404"/>
                    <a:gd name="connsiteX4" fmla="*/ 514400 w 564735"/>
                    <a:gd name="connsiteY4" fmla="*/ 339576 h 361404"/>
                    <a:gd name="connsiteX5" fmla="*/ 519361 w 564735"/>
                    <a:gd name="connsiteY5" fmla="*/ 337394 h 361404"/>
                    <a:gd name="connsiteX6" fmla="*/ 556865 w 564735"/>
                    <a:gd name="connsiteY6" fmla="*/ 352078 h 361404"/>
                    <a:gd name="connsiteX7" fmla="*/ 562222 w 564735"/>
                    <a:gd name="connsiteY7" fmla="*/ 353864 h 361404"/>
                    <a:gd name="connsiteX8" fmla="*/ 564405 w 564735"/>
                    <a:gd name="connsiteY8" fmla="*/ 358824 h 361404"/>
                    <a:gd name="connsiteX9" fmla="*/ 561230 w 564735"/>
                    <a:gd name="connsiteY9" fmla="*/ 361404 h 361404"/>
                    <a:gd name="connsiteX10" fmla="*/ 476499 w 564735"/>
                    <a:gd name="connsiteY10" fmla="*/ 325686 h 361404"/>
                    <a:gd name="connsiteX11" fmla="*/ 474713 w 564735"/>
                    <a:gd name="connsiteY11" fmla="*/ 325289 h 361404"/>
                    <a:gd name="connsiteX12" fmla="*/ 434629 w 564735"/>
                    <a:gd name="connsiteY12" fmla="*/ 301279 h 361404"/>
                    <a:gd name="connsiteX13" fmla="*/ 433836 w 564735"/>
                    <a:gd name="connsiteY13" fmla="*/ 295921 h 361404"/>
                    <a:gd name="connsiteX14" fmla="*/ 439193 w 564735"/>
                    <a:gd name="connsiteY14" fmla="*/ 295127 h 361404"/>
                    <a:gd name="connsiteX15" fmla="*/ 478483 w 564735"/>
                    <a:gd name="connsiteY15" fmla="*/ 318344 h 361404"/>
                    <a:gd name="connsiteX16" fmla="*/ 480269 w 564735"/>
                    <a:gd name="connsiteY16" fmla="*/ 323305 h 361404"/>
                    <a:gd name="connsiteX17" fmla="*/ 476499 w 564735"/>
                    <a:gd name="connsiteY17" fmla="*/ 325686 h 361404"/>
                    <a:gd name="connsiteX18" fmla="*/ 401689 w 564735"/>
                    <a:gd name="connsiteY18" fmla="*/ 272704 h 361404"/>
                    <a:gd name="connsiteX19" fmla="*/ 399110 w 564735"/>
                    <a:gd name="connsiteY19" fmla="*/ 271315 h 361404"/>
                    <a:gd name="connsiteX20" fmla="*/ 369741 w 564735"/>
                    <a:gd name="connsiteY20" fmla="*/ 234803 h 361404"/>
                    <a:gd name="connsiteX21" fmla="*/ 371130 w 564735"/>
                    <a:gd name="connsiteY21" fmla="*/ 229445 h 361404"/>
                    <a:gd name="connsiteX22" fmla="*/ 376488 w 564735"/>
                    <a:gd name="connsiteY22" fmla="*/ 230835 h 361404"/>
                    <a:gd name="connsiteX23" fmla="*/ 405063 w 564735"/>
                    <a:gd name="connsiteY23" fmla="*/ 265957 h 361404"/>
                    <a:gd name="connsiteX24" fmla="*/ 405063 w 564735"/>
                    <a:gd name="connsiteY24" fmla="*/ 271315 h 361404"/>
                    <a:gd name="connsiteX25" fmla="*/ 401689 w 564735"/>
                    <a:gd name="connsiteY25" fmla="*/ 272704 h 361404"/>
                    <a:gd name="connsiteX26" fmla="*/ 352279 w 564735"/>
                    <a:gd name="connsiteY26" fmla="*/ 195712 h 361404"/>
                    <a:gd name="connsiteX27" fmla="*/ 348707 w 564735"/>
                    <a:gd name="connsiteY27" fmla="*/ 193132 h 361404"/>
                    <a:gd name="connsiteX28" fmla="*/ 337198 w 564735"/>
                    <a:gd name="connsiteY28" fmla="*/ 147691 h 361404"/>
                    <a:gd name="connsiteX29" fmla="*/ 340373 w 564735"/>
                    <a:gd name="connsiteY29" fmla="*/ 143325 h 361404"/>
                    <a:gd name="connsiteX30" fmla="*/ 344739 w 564735"/>
                    <a:gd name="connsiteY30" fmla="*/ 146500 h 361404"/>
                    <a:gd name="connsiteX31" fmla="*/ 355851 w 564735"/>
                    <a:gd name="connsiteY31" fmla="*/ 190156 h 361404"/>
                    <a:gd name="connsiteX32" fmla="*/ 353668 w 564735"/>
                    <a:gd name="connsiteY32" fmla="*/ 195116 h 361404"/>
                    <a:gd name="connsiteX33" fmla="*/ 352279 w 564735"/>
                    <a:gd name="connsiteY33" fmla="*/ 195712 h 361404"/>
                    <a:gd name="connsiteX34" fmla="*/ 377083 w 564735"/>
                    <a:gd name="connsiteY34" fmla="*/ 147095 h 361404"/>
                    <a:gd name="connsiteX35" fmla="*/ 351684 w 564735"/>
                    <a:gd name="connsiteY35" fmla="*/ 145310 h 361404"/>
                    <a:gd name="connsiteX36" fmla="*/ 348509 w 564735"/>
                    <a:gd name="connsiteY36" fmla="*/ 140944 h 361404"/>
                    <a:gd name="connsiteX37" fmla="*/ 352874 w 564735"/>
                    <a:gd name="connsiteY37" fmla="*/ 137769 h 361404"/>
                    <a:gd name="connsiteX38" fmla="*/ 377282 w 564735"/>
                    <a:gd name="connsiteY38" fmla="*/ 139555 h 361404"/>
                    <a:gd name="connsiteX39" fmla="*/ 377282 w 564735"/>
                    <a:gd name="connsiteY39" fmla="*/ 139555 h 361404"/>
                    <a:gd name="connsiteX40" fmla="*/ 397720 w 564735"/>
                    <a:gd name="connsiteY40" fmla="*/ 138166 h 361404"/>
                    <a:gd name="connsiteX41" fmla="*/ 402086 w 564735"/>
                    <a:gd name="connsiteY41" fmla="*/ 141341 h 361404"/>
                    <a:gd name="connsiteX42" fmla="*/ 398911 w 564735"/>
                    <a:gd name="connsiteY42" fmla="*/ 145706 h 361404"/>
                    <a:gd name="connsiteX43" fmla="*/ 377083 w 564735"/>
                    <a:gd name="connsiteY43" fmla="*/ 147095 h 361404"/>
                    <a:gd name="connsiteX44" fmla="*/ 377083 w 564735"/>
                    <a:gd name="connsiteY44" fmla="*/ 147095 h 361404"/>
                    <a:gd name="connsiteX45" fmla="*/ 307631 w 564735"/>
                    <a:gd name="connsiteY45" fmla="*/ 133800 h 361404"/>
                    <a:gd name="connsiteX46" fmla="*/ 306242 w 564735"/>
                    <a:gd name="connsiteY46" fmla="*/ 133800 h 361404"/>
                    <a:gd name="connsiteX47" fmla="*/ 263381 w 564735"/>
                    <a:gd name="connsiteY47" fmla="*/ 115941 h 361404"/>
                    <a:gd name="connsiteX48" fmla="*/ 261595 w 564735"/>
                    <a:gd name="connsiteY48" fmla="*/ 110980 h 361404"/>
                    <a:gd name="connsiteX49" fmla="*/ 266556 w 564735"/>
                    <a:gd name="connsiteY49" fmla="*/ 109195 h 361404"/>
                    <a:gd name="connsiteX50" fmla="*/ 308822 w 564735"/>
                    <a:gd name="connsiteY50" fmla="*/ 127054 h 361404"/>
                    <a:gd name="connsiteX51" fmla="*/ 311005 w 564735"/>
                    <a:gd name="connsiteY51" fmla="*/ 132014 h 361404"/>
                    <a:gd name="connsiteX52" fmla="*/ 307631 w 564735"/>
                    <a:gd name="connsiteY52" fmla="*/ 133800 h 361404"/>
                    <a:gd name="connsiteX53" fmla="*/ 441773 w 564735"/>
                    <a:gd name="connsiteY53" fmla="*/ 132014 h 361404"/>
                    <a:gd name="connsiteX54" fmla="*/ 438598 w 564735"/>
                    <a:gd name="connsiteY54" fmla="*/ 130229 h 361404"/>
                    <a:gd name="connsiteX55" fmla="*/ 439987 w 564735"/>
                    <a:gd name="connsiteY55" fmla="*/ 124871 h 361404"/>
                    <a:gd name="connsiteX56" fmla="*/ 459235 w 564735"/>
                    <a:gd name="connsiteY56" fmla="*/ 110980 h 361404"/>
                    <a:gd name="connsiteX57" fmla="*/ 472133 w 564735"/>
                    <a:gd name="connsiteY57" fmla="*/ 94907 h 361404"/>
                    <a:gd name="connsiteX58" fmla="*/ 477491 w 564735"/>
                    <a:gd name="connsiteY58" fmla="*/ 93518 h 361404"/>
                    <a:gd name="connsiteX59" fmla="*/ 478880 w 564735"/>
                    <a:gd name="connsiteY59" fmla="*/ 98876 h 361404"/>
                    <a:gd name="connsiteX60" fmla="*/ 464593 w 564735"/>
                    <a:gd name="connsiteY60" fmla="*/ 116338 h 361404"/>
                    <a:gd name="connsiteX61" fmla="*/ 444154 w 564735"/>
                    <a:gd name="connsiteY61" fmla="*/ 131022 h 361404"/>
                    <a:gd name="connsiteX62" fmla="*/ 441773 w 564735"/>
                    <a:gd name="connsiteY62" fmla="*/ 132014 h 361404"/>
                    <a:gd name="connsiteX63" fmla="*/ 340175 w 564735"/>
                    <a:gd name="connsiteY63" fmla="*/ 105226 h 361404"/>
                    <a:gd name="connsiteX64" fmla="*/ 340175 w 564735"/>
                    <a:gd name="connsiteY64" fmla="*/ 105226 h 361404"/>
                    <a:gd name="connsiteX65" fmla="*/ 336603 w 564735"/>
                    <a:gd name="connsiteY65" fmla="*/ 101257 h 361404"/>
                    <a:gd name="connsiteX66" fmla="*/ 349501 w 564735"/>
                    <a:gd name="connsiteY66" fmla="*/ 55816 h 361404"/>
                    <a:gd name="connsiteX67" fmla="*/ 354462 w 564735"/>
                    <a:gd name="connsiteY67" fmla="*/ 54030 h 361404"/>
                    <a:gd name="connsiteX68" fmla="*/ 356248 w 564735"/>
                    <a:gd name="connsiteY68" fmla="*/ 58991 h 361404"/>
                    <a:gd name="connsiteX69" fmla="*/ 343747 w 564735"/>
                    <a:gd name="connsiteY69" fmla="*/ 101852 h 361404"/>
                    <a:gd name="connsiteX70" fmla="*/ 340175 w 564735"/>
                    <a:gd name="connsiteY70" fmla="*/ 105226 h 361404"/>
                    <a:gd name="connsiteX71" fmla="*/ 223496 w 564735"/>
                    <a:gd name="connsiteY71" fmla="*/ 96296 h 361404"/>
                    <a:gd name="connsiteX72" fmla="*/ 221710 w 564735"/>
                    <a:gd name="connsiteY72" fmla="*/ 95899 h 361404"/>
                    <a:gd name="connsiteX73" fmla="*/ 207026 w 564735"/>
                    <a:gd name="connsiteY73" fmla="*/ 89153 h 361404"/>
                    <a:gd name="connsiteX74" fmla="*/ 179840 w 564735"/>
                    <a:gd name="connsiteY74" fmla="*/ 77644 h 361404"/>
                    <a:gd name="connsiteX75" fmla="*/ 177657 w 564735"/>
                    <a:gd name="connsiteY75" fmla="*/ 72683 h 361404"/>
                    <a:gd name="connsiteX76" fmla="*/ 182618 w 564735"/>
                    <a:gd name="connsiteY76" fmla="*/ 70500 h 361404"/>
                    <a:gd name="connsiteX77" fmla="*/ 210200 w 564735"/>
                    <a:gd name="connsiteY77" fmla="*/ 82009 h 361404"/>
                    <a:gd name="connsiteX78" fmla="*/ 224885 w 564735"/>
                    <a:gd name="connsiteY78" fmla="*/ 88756 h 361404"/>
                    <a:gd name="connsiteX79" fmla="*/ 226671 w 564735"/>
                    <a:gd name="connsiteY79" fmla="*/ 93717 h 361404"/>
                    <a:gd name="connsiteX80" fmla="*/ 223496 w 564735"/>
                    <a:gd name="connsiteY80" fmla="*/ 96296 h 361404"/>
                    <a:gd name="connsiteX81" fmla="*/ 3829 w 564735"/>
                    <a:gd name="connsiteY81" fmla="*/ 81612 h 361404"/>
                    <a:gd name="connsiteX82" fmla="*/ 654 w 564735"/>
                    <a:gd name="connsiteY82" fmla="*/ 79826 h 361404"/>
                    <a:gd name="connsiteX83" fmla="*/ 2043 w 564735"/>
                    <a:gd name="connsiteY83" fmla="*/ 74469 h 361404"/>
                    <a:gd name="connsiteX84" fmla="*/ 45302 w 564735"/>
                    <a:gd name="connsiteY84" fmla="*/ 55816 h 361404"/>
                    <a:gd name="connsiteX85" fmla="*/ 49668 w 564735"/>
                    <a:gd name="connsiteY85" fmla="*/ 58395 h 361404"/>
                    <a:gd name="connsiteX86" fmla="*/ 47088 w 564735"/>
                    <a:gd name="connsiteY86" fmla="*/ 62761 h 361404"/>
                    <a:gd name="connsiteX87" fmla="*/ 6012 w 564735"/>
                    <a:gd name="connsiteY87" fmla="*/ 80620 h 361404"/>
                    <a:gd name="connsiteX88" fmla="*/ 3829 w 564735"/>
                    <a:gd name="connsiteY88" fmla="*/ 81612 h 361404"/>
                    <a:gd name="connsiteX89" fmla="*/ 137574 w 564735"/>
                    <a:gd name="connsiteY89" fmla="*/ 64150 h 361404"/>
                    <a:gd name="connsiteX90" fmla="*/ 136780 w 564735"/>
                    <a:gd name="connsiteY90" fmla="*/ 64150 h 361404"/>
                    <a:gd name="connsiteX91" fmla="*/ 91736 w 564735"/>
                    <a:gd name="connsiteY91" fmla="*/ 58395 h 361404"/>
                    <a:gd name="connsiteX92" fmla="*/ 88164 w 564735"/>
                    <a:gd name="connsiteY92" fmla="*/ 54427 h 361404"/>
                    <a:gd name="connsiteX93" fmla="*/ 91736 w 564735"/>
                    <a:gd name="connsiteY93" fmla="*/ 50855 h 361404"/>
                    <a:gd name="connsiteX94" fmla="*/ 91736 w 564735"/>
                    <a:gd name="connsiteY94" fmla="*/ 50855 h 361404"/>
                    <a:gd name="connsiteX95" fmla="*/ 137970 w 564735"/>
                    <a:gd name="connsiteY95" fmla="*/ 56610 h 361404"/>
                    <a:gd name="connsiteX96" fmla="*/ 140550 w 564735"/>
                    <a:gd name="connsiteY96" fmla="*/ 60975 h 361404"/>
                    <a:gd name="connsiteX97" fmla="*/ 137574 w 564735"/>
                    <a:gd name="connsiteY97" fmla="*/ 64150 h 361404"/>
                    <a:gd name="connsiteX98" fmla="*/ 486817 w 564735"/>
                    <a:gd name="connsiteY98" fmla="*/ 57006 h 361404"/>
                    <a:gd name="connsiteX99" fmla="*/ 483245 w 564735"/>
                    <a:gd name="connsiteY99" fmla="*/ 53435 h 361404"/>
                    <a:gd name="connsiteX100" fmla="*/ 470347 w 564735"/>
                    <a:gd name="connsiteY100" fmla="*/ 21288 h 361404"/>
                    <a:gd name="connsiteX101" fmla="*/ 464990 w 564735"/>
                    <a:gd name="connsiteY101" fmla="*/ 16327 h 361404"/>
                    <a:gd name="connsiteX102" fmla="*/ 464196 w 564735"/>
                    <a:gd name="connsiteY102" fmla="*/ 10970 h 361404"/>
                    <a:gd name="connsiteX103" fmla="*/ 469554 w 564735"/>
                    <a:gd name="connsiteY103" fmla="*/ 10176 h 361404"/>
                    <a:gd name="connsiteX104" fmla="*/ 475705 w 564735"/>
                    <a:gd name="connsiteY104" fmla="*/ 15931 h 361404"/>
                    <a:gd name="connsiteX105" fmla="*/ 490786 w 564735"/>
                    <a:gd name="connsiteY105" fmla="*/ 52839 h 361404"/>
                    <a:gd name="connsiteX106" fmla="*/ 486817 w 564735"/>
                    <a:gd name="connsiteY106" fmla="*/ 57006 h 361404"/>
                    <a:gd name="connsiteX107" fmla="*/ 486817 w 564735"/>
                    <a:gd name="connsiteY107" fmla="*/ 57006 h 361404"/>
                    <a:gd name="connsiteX108" fmla="*/ 381251 w 564735"/>
                    <a:gd name="connsiteY108" fmla="*/ 25455 h 361404"/>
                    <a:gd name="connsiteX109" fmla="*/ 378075 w 564735"/>
                    <a:gd name="connsiteY109" fmla="*/ 24066 h 361404"/>
                    <a:gd name="connsiteX110" fmla="*/ 378869 w 564735"/>
                    <a:gd name="connsiteY110" fmla="*/ 18709 h 361404"/>
                    <a:gd name="connsiteX111" fmla="*/ 422525 w 564735"/>
                    <a:gd name="connsiteY111" fmla="*/ 56 h 361404"/>
                    <a:gd name="connsiteX112" fmla="*/ 426890 w 564735"/>
                    <a:gd name="connsiteY112" fmla="*/ 3231 h 361404"/>
                    <a:gd name="connsiteX113" fmla="*/ 423715 w 564735"/>
                    <a:gd name="connsiteY113" fmla="*/ 7596 h 361404"/>
                    <a:gd name="connsiteX114" fmla="*/ 383632 w 564735"/>
                    <a:gd name="connsiteY114" fmla="*/ 25059 h 361404"/>
                    <a:gd name="connsiteX115" fmla="*/ 381251 w 564735"/>
                    <a:gd name="connsiteY115" fmla="*/ 25455 h 3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64735" h="361404">
                      <a:moveTo>
                        <a:pt x="561230" y="361404"/>
                      </a:moveTo>
                      <a:cubicBezTo>
                        <a:pt x="560833" y="361404"/>
                        <a:pt x="560436" y="361404"/>
                        <a:pt x="559841" y="361007"/>
                      </a:cubicBezTo>
                      <a:lnTo>
                        <a:pt x="554483" y="359221"/>
                      </a:lnTo>
                      <a:cubicBezTo>
                        <a:pt x="542379" y="354856"/>
                        <a:pt x="530076" y="349895"/>
                        <a:pt x="516582" y="344537"/>
                      </a:cubicBezTo>
                      <a:cubicBezTo>
                        <a:pt x="514796" y="343743"/>
                        <a:pt x="514003" y="341362"/>
                        <a:pt x="514400" y="339576"/>
                      </a:cubicBezTo>
                      <a:cubicBezTo>
                        <a:pt x="515193" y="337790"/>
                        <a:pt x="517575" y="336997"/>
                        <a:pt x="519361" y="337394"/>
                      </a:cubicBezTo>
                      <a:cubicBezTo>
                        <a:pt x="532259" y="342751"/>
                        <a:pt x="544760" y="347712"/>
                        <a:pt x="556865" y="352078"/>
                      </a:cubicBezTo>
                      <a:lnTo>
                        <a:pt x="562222" y="353864"/>
                      </a:lnTo>
                      <a:cubicBezTo>
                        <a:pt x="564008" y="354657"/>
                        <a:pt x="565397" y="357039"/>
                        <a:pt x="564405" y="358824"/>
                      </a:cubicBezTo>
                      <a:cubicBezTo>
                        <a:pt x="564207" y="360412"/>
                        <a:pt x="563016" y="361404"/>
                        <a:pt x="561230" y="361404"/>
                      </a:cubicBezTo>
                      <a:close/>
                      <a:moveTo>
                        <a:pt x="476499" y="325686"/>
                      </a:moveTo>
                      <a:cubicBezTo>
                        <a:pt x="476102" y="325686"/>
                        <a:pt x="475110" y="325686"/>
                        <a:pt x="474713" y="325289"/>
                      </a:cubicBezTo>
                      <a:cubicBezTo>
                        <a:pt x="460029" y="317749"/>
                        <a:pt x="447131" y="309613"/>
                        <a:pt x="434629" y="301279"/>
                      </a:cubicBezTo>
                      <a:cubicBezTo>
                        <a:pt x="432843" y="299890"/>
                        <a:pt x="432446" y="297707"/>
                        <a:pt x="433836" y="295921"/>
                      </a:cubicBezTo>
                      <a:cubicBezTo>
                        <a:pt x="435225" y="294135"/>
                        <a:pt x="437407" y="293738"/>
                        <a:pt x="439193" y="295127"/>
                      </a:cubicBezTo>
                      <a:cubicBezTo>
                        <a:pt x="451298" y="303660"/>
                        <a:pt x="463601" y="311200"/>
                        <a:pt x="478483" y="318344"/>
                      </a:cubicBezTo>
                      <a:cubicBezTo>
                        <a:pt x="480269" y="319138"/>
                        <a:pt x="481063" y="321519"/>
                        <a:pt x="480269" y="323305"/>
                      </a:cubicBezTo>
                      <a:cubicBezTo>
                        <a:pt x="479277" y="324892"/>
                        <a:pt x="477888" y="325686"/>
                        <a:pt x="476499" y="325686"/>
                      </a:cubicBezTo>
                      <a:close/>
                      <a:moveTo>
                        <a:pt x="401689" y="272704"/>
                      </a:moveTo>
                      <a:cubicBezTo>
                        <a:pt x="400895" y="272704"/>
                        <a:pt x="399903" y="272307"/>
                        <a:pt x="399110" y="271315"/>
                      </a:cubicBezTo>
                      <a:cubicBezTo>
                        <a:pt x="387997" y="260203"/>
                        <a:pt x="378075" y="247701"/>
                        <a:pt x="369741" y="234803"/>
                      </a:cubicBezTo>
                      <a:cubicBezTo>
                        <a:pt x="368352" y="233017"/>
                        <a:pt x="369345" y="230835"/>
                        <a:pt x="371130" y="229445"/>
                      </a:cubicBezTo>
                      <a:cubicBezTo>
                        <a:pt x="372916" y="228056"/>
                        <a:pt x="375099" y="229049"/>
                        <a:pt x="376488" y="230835"/>
                      </a:cubicBezTo>
                      <a:cubicBezTo>
                        <a:pt x="384425" y="243336"/>
                        <a:pt x="393950" y="254845"/>
                        <a:pt x="405063" y="265957"/>
                      </a:cubicBezTo>
                      <a:cubicBezTo>
                        <a:pt x="406452" y="267346"/>
                        <a:pt x="406452" y="269926"/>
                        <a:pt x="405063" y="271315"/>
                      </a:cubicBezTo>
                      <a:cubicBezTo>
                        <a:pt x="403475" y="272307"/>
                        <a:pt x="402483" y="272704"/>
                        <a:pt x="401689" y="272704"/>
                      </a:cubicBezTo>
                      <a:close/>
                      <a:moveTo>
                        <a:pt x="352279" y="195712"/>
                      </a:moveTo>
                      <a:cubicBezTo>
                        <a:pt x="350890" y="195712"/>
                        <a:pt x="349104" y="194918"/>
                        <a:pt x="348707" y="193132"/>
                      </a:cubicBezTo>
                      <a:cubicBezTo>
                        <a:pt x="343350" y="178448"/>
                        <a:pt x="339381" y="163367"/>
                        <a:pt x="337198" y="147691"/>
                      </a:cubicBezTo>
                      <a:cubicBezTo>
                        <a:pt x="336801" y="145508"/>
                        <a:pt x="338587" y="143722"/>
                        <a:pt x="340373" y="143325"/>
                      </a:cubicBezTo>
                      <a:cubicBezTo>
                        <a:pt x="342556" y="142928"/>
                        <a:pt x="344342" y="144714"/>
                        <a:pt x="344739" y="146500"/>
                      </a:cubicBezTo>
                      <a:cubicBezTo>
                        <a:pt x="346921" y="161184"/>
                        <a:pt x="350493" y="175868"/>
                        <a:pt x="355851" y="190156"/>
                      </a:cubicBezTo>
                      <a:cubicBezTo>
                        <a:pt x="356645" y="191941"/>
                        <a:pt x="355454" y="194124"/>
                        <a:pt x="353668" y="195116"/>
                      </a:cubicBezTo>
                      <a:cubicBezTo>
                        <a:pt x="353073" y="195712"/>
                        <a:pt x="352676" y="195712"/>
                        <a:pt x="352279" y="195712"/>
                      </a:cubicBezTo>
                      <a:close/>
                      <a:moveTo>
                        <a:pt x="377083" y="147095"/>
                      </a:moveTo>
                      <a:cubicBezTo>
                        <a:pt x="368551" y="147095"/>
                        <a:pt x="360216" y="146699"/>
                        <a:pt x="351684" y="145310"/>
                      </a:cubicBezTo>
                      <a:cubicBezTo>
                        <a:pt x="349501" y="144913"/>
                        <a:pt x="348112" y="143127"/>
                        <a:pt x="348509" y="140944"/>
                      </a:cubicBezTo>
                      <a:cubicBezTo>
                        <a:pt x="348906" y="138761"/>
                        <a:pt x="350692" y="137372"/>
                        <a:pt x="352874" y="137769"/>
                      </a:cubicBezTo>
                      <a:cubicBezTo>
                        <a:pt x="360812" y="139158"/>
                        <a:pt x="369345" y="139555"/>
                        <a:pt x="377282" y="139555"/>
                      </a:cubicBezTo>
                      <a:lnTo>
                        <a:pt x="377282" y="139555"/>
                      </a:lnTo>
                      <a:cubicBezTo>
                        <a:pt x="384425" y="139555"/>
                        <a:pt x="391172" y="139158"/>
                        <a:pt x="397720" y="138166"/>
                      </a:cubicBezTo>
                      <a:cubicBezTo>
                        <a:pt x="399903" y="137769"/>
                        <a:pt x="401689" y="139555"/>
                        <a:pt x="402086" y="141341"/>
                      </a:cubicBezTo>
                      <a:cubicBezTo>
                        <a:pt x="402483" y="143127"/>
                        <a:pt x="400697" y="145310"/>
                        <a:pt x="398911" y="145706"/>
                      </a:cubicBezTo>
                      <a:cubicBezTo>
                        <a:pt x="391371" y="146699"/>
                        <a:pt x="384227" y="147095"/>
                        <a:pt x="377083" y="147095"/>
                      </a:cubicBezTo>
                      <a:lnTo>
                        <a:pt x="377083" y="147095"/>
                      </a:lnTo>
                      <a:close/>
                      <a:moveTo>
                        <a:pt x="307631" y="133800"/>
                      </a:moveTo>
                      <a:cubicBezTo>
                        <a:pt x="307235" y="133800"/>
                        <a:pt x="306838" y="133800"/>
                        <a:pt x="306242" y="133800"/>
                      </a:cubicBezTo>
                      <a:cubicBezTo>
                        <a:pt x="293344" y="129435"/>
                        <a:pt x="280446" y="123482"/>
                        <a:pt x="263381" y="115941"/>
                      </a:cubicBezTo>
                      <a:cubicBezTo>
                        <a:pt x="261595" y="115148"/>
                        <a:pt x="260801" y="112766"/>
                        <a:pt x="261595" y="110980"/>
                      </a:cubicBezTo>
                      <a:cubicBezTo>
                        <a:pt x="262389" y="109195"/>
                        <a:pt x="264770" y="108401"/>
                        <a:pt x="266556" y="109195"/>
                      </a:cubicBezTo>
                      <a:cubicBezTo>
                        <a:pt x="283026" y="116735"/>
                        <a:pt x="295924" y="122490"/>
                        <a:pt x="308822" y="127054"/>
                      </a:cubicBezTo>
                      <a:cubicBezTo>
                        <a:pt x="310608" y="127847"/>
                        <a:pt x="311997" y="129633"/>
                        <a:pt x="311005" y="132014"/>
                      </a:cubicBezTo>
                      <a:cubicBezTo>
                        <a:pt x="310807" y="132808"/>
                        <a:pt x="309021" y="133800"/>
                        <a:pt x="307631" y="133800"/>
                      </a:cubicBezTo>
                      <a:close/>
                      <a:moveTo>
                        <a:pt x="441773" y="132014"/>
                      </a:moveTo>
                      <a:cubicBezTo>
                        <a:pt x="440384" y="132014"/>
                        <a:pt x="439193" y="131221"/>
                        <a:pt x="438598" y="130229"/>
                      </a:cubicBezTo>
                      <a:cubicBezTo>
                        <a:pt x="437804" y="128443"/>
                        <a:pt x="438201" y="126260"/>
                        <a:pt x="439987" y="124871"/>
                      </a:cubicBezTo>
                      <a:cubicBezTo>
                        <a:pt x="447131" y="120902"/>
                        <a:pt x="453282" y="116338"/>
                        <a:pt x="459235" y="110980"/>
                      </a:cubicBezTo>
                      <a:cubicBezTo>
                        <a:pt x="464196" y="106615"/>
                        <a:pt x="468561" y="101257"/>
                        <a:pt x="472133" y="94907"/>
                      </a:cubicBezTo>
                      <a:cubicBezTo>
                        <a:pt x="472927" y="93121"/>
                        <a:pt x="475705" y="92725"/>
                        <a:pt x="477491" y="93518"/>
                      </a:cubicBezTo>
                      <a:cubicBezTo>
                        <a:pt x="479277" y="94312"/>
                        <a:pt x="479674" y="97090"/>
                        <a:pt x="478880" y="98876"/>
                      </a:cubicBezTo>
                      <a:cubicBezTo>
                        <a:pt x="474911" y="105623"/>
                        <a:pt x="469950" y="111377"/>
                        <a:pt x="464593" y="116338"/>
                      </a:cubicBezTo>
                      <a:cubicBezTo>
                        <a:pt x="458441" y="122093"/>
                        <a:pt x="451695" y="127054"/>
                        <a:pt x="444154" y="131022"/>
                      </a:cubicBezTo>
                      <a:cubicBezTo>
                        <a:pt x="443162" y="132014"/>
                        <a:pt x="442170" y="132014"/>
                        <a:pt x="441773" y="132014"/>
                      </a:cubicBezTo>
                      <a:close/>
                      <a:moveTo>
                        <a:pt x="340175" y="105226"/>
                      </a:moveTo>
                      <a:lnTo>
                        <a:pt x="340175" y="105226"/>
                      </a:lnTo>
                      <a:cubicBezTo>
                        <a:pt x="337595" y="104829"/>
                        <a:pt x="336206" y="103043"/>
                        <a:pt x="336603" y="101257"/>
                      </a:cubicBezTo>
                      <a:cubicBezTo>
                        <a:pt x="338389" y="84787"/>
                        <a:pt x="342754" y="69706"/>
                        <a:pt x="349501" y="55816"/>
                      </a:cubicBezTo>
                      <a:cubicBezTo>
                        <a:pt x="350295" y="54030"/>
                        <a:pt x="352676" y="53236"/>
                        <a:pt x="354462" y="54030"/>
                      </a:cubicBezTo>
                      <a:cubicBezTo>
                        <a:pt x="356248" y="54824"/>
                        <a:pt x="357042" y="57205"/>
                        <a:pt x="356248" y="58991"/>
                      </a:cubicBezTo>
                      <a:cubicBezTo>
                        <a:pt x="350096" y="71889"/>
                        <a:pt x="345532" y="86176"/>
                        <a:pt x="343747" y="101852"/>
                      </a:cubicBezTo>
                      <a:cubicBezTo>
                        <a:pt x="343747" y="103837"/>
                        <a:pt x="341961" y="105226"/>
                        <a:pt x="340175" y="105226"/>
                      </a:cubicBezTo>
                      <a:close/>
                      <a:moveTo>
                        <a:pt x="223496" y="96296"/>
                      </a:moveTo>
                      <a:cubicBezTo>
                        <a:pt x="223099" y="96296"/>
                        <a:pt x="222702" y="96296"/>
                        <a:pt x="221710" y="95899"/>
                      </a:cubicBezTo>
                      <a:cubicBezTo>
                        <a:pt x="216749" y="93717"/>
                        <a:pt x="211986" y="91534"/>
                        <a:pt x="207026" y="89153"/>
                      </a:cubicBezTo>
                      <a:cubicBezTo>
                        <a:pt x="197302" y="84787"/>
                        <a:pt x="188373" y="81215"/>
                        <a:pt x="179840" y="77644"/>
                      </a:cubicBezTo>
                      <a:cubicBezTo>
                        <a:pt x="178054" y="76850"/>
                        <a:pt x="176665" y="74469"/>
                        <a:pt x="177657" y="72683"/>
                      </a:cubicBezTo>
                      <a:cubicBezTo>
                        <a:pt x="178451" y="70897"/>
                        <a:pt x="180832" y="69508"/>
                        <a:pt x="182618" y="70500"/>
                      </a:cubicBezTo>
                      <a:cubicBezTo>
                        <a:pt x="191548" y="74072"/>
                        <a:pt x="200477" y="77644"/>
                        <a:pt x="210200" y="82009"/>
                      </a:cubicBezTo>
                      <a:cubicBezTo>
                        <a:pt x="215161" y="84192"/>
                        <a:pt x="219924" y="86375"/>
                        <a:pt x="224885" y="88756"/>
                      </a:cubicBezTo>
                      <a:cubicBezTo>
                        <a:pt x="226671" y="89550"/>
                        <a:pt x="227464" y="91931"/>
                        <a:pt x="226671" y="93717"/>
                      </a:cubicBezTo>
                      <a:cubicBezTo>
                        <a:pt x="226075" y="95503"/>
                        <a:pt x="224885" y="96296"/>
                        <a:pt x="223496" y="96296"/>
                      </a:cubicBezTo>
                      <a:close/>
                      <a:moveTo>
                        <a:pt x="3829" y="81612"/>
                      </a:moveTo>
                      <a:cubicBezTo>
                        <a:pt x="2440" y="81612"/>
                        <a:pt x="1250" y="81215"/>
                        <a:pt x="654" y="79826"/>
                      </a:cubicBezTo>
                      <a:cubicBezTo>
                        <a:pt x="-735" y="78040"/>
                        <a:pt x="257" y="75858"/>
                        <a:pt x="2043" y="74469"/>
                      </a:cubicBezTo>
                      <a:cubicBezTo>
                        <a:pt x="14942" y="65936"/>
                        <a:pt x="29626" y="59784"/>
                        <a:pt x="45302" y="55816"/>
                      </a:cubicBezTo>
                      <a:cubicBezTo>
                        <a:pt x="47485" y="55419"/>
                        <a:pt x="49271" y="56610"/>
                        <a:pt x="49668" y="58395"/>
                      </a:cubicBezTo>
                      <a:cubicBezTo>
                        <a:pt x="50064" y="60578"/>
                        <a:pt x="48874" y="62364"/>
                        <a:pt x="47088" y="62761"/>
                      </a:cubicBezTo>
                      <a:cubicBezTo>
                        <a:pt x="32404" y="66730"/>
                        <a:pt x="18513" y="72484"/>
                        <a:pt x="6012" y="80620"/>
                      </a:cubicBezTo>
                      <a:cubicBezTo>
                        <a:pt x="5615" y="81612"/>
                        <a:pt x="4623" y="81612"/>
                        <a:pt x="3829" y="81612"/>
                      </a:cubicBezTo>
                      <a:close/>
                      <a:moveTo>
                        <a:pt x="137574" y="64150"/>
                      </a:moveTo>
                      <a:cubicBezTo>
                        <a:pt x="137177" y="64150"/>
                        <a:pt x="137177" y="64150"/>
                        <a:pt x="136780" y="64150"/>
                      </a:cubicBezTo>
                      <a:cubicBezTo>
                        <a:pt x="121104" y="60578"/>
                        <a:pt x="106023" y="58792"/>
                        <a:pt x="91736" y="58395"/>
                      </a:cubicBezTo>
                      <a:cubicBezTo>
                        <a:pt x="89553" y="58395"/>
                        <a:pt x="88164" y="56610"/>
                        <a:pt x="88164" y="54427"/>
                      </a:cubicBezTo>
                      <a:cubicBezTo>
                        <a:pt x="88164" y="52244"/>
                        <a:pt x="89950" y="50855"/>
                        <a:pt x="91736" y="50855"/>
                      </a:cubicBezTo>
                      <a:lnTo>
                        <a:pt x="91736" y="50855"/>
                      </a:lnTo>
                      <a:cubicBezTo>
                        <a:pt x="106420" y="51252"/>
                        <a:pt x="122096" y="53038"/>
                        <a:pt x="137970" y="56610"/>
                      </a:cubicBezTo>
                      <a:cubicBezTo>
                        <a:pt x="140153" y="57006"/>
                        <a:pt x="141146" y="59189"/>
                        <a:pt x="140550" y="60975"/>
                      </a:cubicBezTo>
                      <a:cubicBezTo>
                        <a:pt x="140550" y="63356"/>
                        <a:pt x="139161" y="64150"/>
                        <a:pt x="137574" y="64150"/>
                      </a:cubicBezTo>
                      <a:close/>
                      <a:moveTo>
                        <a:pt x="486817" y="57006"/>
                      </a:moveTo>
                      <a:cubicBezTo>
                        <a:pt x="484635" y="57006"/>
                        <a:pt x="483245" y="55221"/>
                        <a:pt x="483245" y="53435"/>
                      </a:cubicBezTo>
                      <a:cubicBezTo>
                        <a:pt x="482849" y="40536"/>
                        <a:pt x="477888" y="29424"/>
                        <a:pt x="470347" y="21288"/>
                      </a:cubicBezTo>
                      <a:cubicBezTo>
                        <a:pt x="468561" y="19502"/>
                        <a:pt x="466776" y="17716"/>
                        <a:pt x="464990" y="16327"/>
                      </a:cubicBezTo>
                      <a:cubicBezTo>
                        <a:pt x="463204" y="14938"/>
                        <a:pt x="463204" y="12756"/>
                        <a:pt x="464196" y="10970"/>
                      </a:cubicBezTo>
                      <a:cubicBezTo>
                        <a:pt x="465585" y="9184"/>
                        <a:pt x="467768" y="9184"/>
                        <a:pt x="469554" y="10176"/>
                      </a:cubicBezTo>
                      <a:cubicBezTo>
                        <a:pt x="471736" y="11962"/>
                        <a:pt x="473919" y="13748"/>
                        <a:pt x="475705" y="15931"/>
                      </a:cubicBezTo>
                      <a:cubicBezTo>
                        <a:pt x="485031" y="25654"/>
                        <a:pt x="490389" y="38155"/>
                        <a:pt x="490786" y="52839"/>
                      </a:cubicBezTo>
                      <a:cubicBezTo>
                        <a:pt x="490786" y="55221"/>
                        <a:pt x="489000" y="57006"/>
                        <a:pt x="486817" y="57006"/>
                      </a:cubicBezTo>
                      <a:cubicBezTo>
                        <a:pt x="487214" y="57006"/>
                        <a:pt x="486817" y="57006"/>
                        <a:pt x="486817" y="57006"/>
                      </a:cubicBezTo>
                      <a:close/>
                      <a:moveTo>
                        <a:pt x="381251" y="25455"/>
                      </a:moveTo>
                      <a:cubicBezTo>
                        <a:pt x="379861" y="25455"/>
                        <a:pt x="379068" y="25059"/>
                        <a:pt x="378075" y="24066"/>
                      </a:cubicBezTo>
                      <a:cubicBezTo>
                        <a:pt x="376687" y="22280"/>
                        <a:pt x="377282" y="20098"/>
                        <a:pt x="378869" y="18709"/>
                      </a:cubicBezTo>
                      <a:cubicBezTo>
                        <a:pt x="391767" y="8985"/>
                        <a:pt x="407444" y="2239"/>
                        <a:pt x="422525" y="56"/>
                      </a:cubicBezTo>
                      <a:cubicBezTo>
                        <a:pt x="424707" y="-341"/>
                        <a:pt x="426493" y="1445"/>
                        <a:pt x="426890" y="3231"/>
                      </a:cubicBezTo>
                      <a:cubicBezTo>
                        <a:pt x="427287" y="5414"/>
                        <a:pt x="425501" y="7200"/>
                        <a:pt x="423715" y="7596"/>
                      </a:cubicBezTo>
                      <a:cubicBezTo>
                        <a:pt x="409428" y="9382"/>
                        <a:pt x="395141" y="15534"/>
                        <a:pt x="383632" y="25059"/>
                      </a:cubicBezTo>
                      <a:cubicBezTo>
                        <a:pt x="383036" y="25455"/>
                        <a:pt x="382044" y="25455"/>
                        <a:pt x="381251" y="25455"/>
                      </a:cubicBezTo>
                      <a:close/>
                    </a:path>
                  </a:pathLst>
                </a:custGeom>
                <a:solidFill>
                  <a:srgbClr val="110580"/>
                </a:solidFill>
                <a:ln w="1982"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4BE18000-5D70-4AAA-951E-27E907A36A45}"/>
                    </a:ext>
                  </a:extLst>
                </p:cNvPr>
                <p:cNvSpPr/>
                <p:nvPr/>
              </p:nvSpPr>
              <p:spPr>
                <a:xfrm>
                  <a:off x="9522045" y="1933156"/>
                  <a:ext cx="26174" cy="19357"/>
                </a:xfrm>
                <a:custGeom>
                  <a:avLst/>
                  <a:gdLst>
                    <a:gd name="connsiteX0" fmla="*/ 22532 w 26174"/>
                    <a:gd name="connsiteY0" fmla="*/ 19357 h 19357"/>
                    <a:gd name="connsiteX1" fmla="*/ 19952 w 26174"/>
                    <a:gd name="connsiteY1" fmla="*/ 18564 h 19357"/>
                    <a:gd name="connsiteX2" fmla="*/ 2093 w 26174"/>
                    <a:gd name="connsiteY2" fmla="*/ 7054 h 19357"/>
                    <a:gd name="connsiteX3" fmla="*/ 308 w 26174"/>
                    <a:gd name="connsiteY3" fmla="*/ 2094 h 19357"/>
                    <a:gd name="connsiteX4" fmla="*/ 5269 w 26174"/>
                    <a:gd name="connsiteY4" fmla="*/ 308 h 19357"/>
                    <a:gd name="connsiteX5" fmla="*/ 24913 w 26174"/>
                    <a:gd name="connsiteY5" fmla="*/ 12809 h 19357"/>
                    <a:gd name="connsiteX6" fmla="*/ 25310 w 26174"/>
                    <a:gd name="connsiteY6" fmla="*/ 18167 h 19357"/>
                    <a:gd name="connsiteX7" fmla="*/ 22532 w 26174"/>
                    <a:gd name="connsiteY7" fmla="*/ 19357 h 1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4" h="19357">
                      <a:moveTo>
                        <a:pt x="22532" y="19357"/>
                      </a:moveTo>
                      <a:cubicBezTo>
                        <a:pt x="21738" y="19357"/>
                        <a:pt x="20746" y="18960"/>
                        <a:pt x="19952" y="18564"/>
                      </a:cubicBezTo>
                      <a:cubicBezTo>
                        <a:pt x="15984" y="14992"/>
                        <a:pt x="10229" y="11023"/>
                        <a:pt x="2093" y="7054"/>
                      </a:cubicBezTo>
                      <a:cubicBezTo>
                        <a:pt x="308" y="6261"/>
                        <a:pt x="-486" y="3880"/>
                        <a:pt x="308" y="2094"/>
                      </a:cubicBezTo>
                      <a:cubicBezTo>
                        <a:pt x="1101" y="308"/>
                        <a:pt x="3483" y="-486"/>
                        <a:pt x="5269" y="308"/>
                      </a:cubicBezTo>
                      <a:cubicBezTo>
                        <a:pt x="13801" y="4673"/>
                        <a:pt x="19952" y="8840"/>
                        <a:pt x="24913" y="12809"/>
                      </a:cubicBezTo>
                      <a:cubicBezTo>
                        <a:pt x="26302" y="14198"/>
                        <a:pt x="26699" y="16778"/>
                        <a:pt x="25310" y="18167"/>
                      </a:cubicBezTo>
                      <a:cubicBezTo>
                        <a:pt x="24715" y="18960"/>
                        <a:pt x="23326" y="19357"/>
                        <a:pt x="22532" y="19357"/>
                      </a:cubicBezTo>
                      <a:close/>
                    </a:path>
                  </a:pathLst>
                </a:custGeom>
                <a:solidFill>
                  <a:srgbClr val="110580"/>
                </a:solidFill>
                <a:ln w="1982" cap="flat">
                  <a:noFill/>
                  <a:prstDash val="solid"/>
                  <a:miter/>
                </a:ln>
              </p:spPr>
              <p:txBody>
                <a:bodyPr rtlCol="0" anchor="ctr"/>
                <a:lstStyle/>
                <a:p>
                  <a:endParaRPr lang="zh-CN" altLang="en-US"/>
                </a:p>
              </p:txBody>
            </p:sp>
          </p:grpSp>
          <p:grpSp>
            <p:nvGrpSpPr>
              <p:cNvPr id="238" name="图形 4">
                <a:extLst>
                  <a:ext uri="{FF2B5EF4-FFF2-40B4-BE49-F238E27FC236}">
                    <a16:creationId xmlns:a16="http://schemas.microsoft.com/office/drawing/2014/main" xmlns="" id="{03081687-5B55-4E53-8234-EAEFFE825287}"/>
                  </a:ext>
                </a:extLst>
              </p:cNvPr>
              <p:cNvGrpSpPr/>
              <p:nvPr/>
            </p:nvGrpSpPr>
            <p:grpSpPr>
              <a:xfrm>
                <a:off x="9510646" y="1449716"/>
                <a:ext cx="537197" cy="552962"/>
                <a:chOff x="9510646" y="1449716"/>
                <a:chExt cx="537197" cy="552962"/>
              </a:xfrm>
              <a:solidFill>
                <a:srgbClr val="F3E9E1"/>
              </a:solidFill>
            </p:grpSpPr>
            <p:sp>
              <p:nvSpPr>
                <p:cNvPr id="248" name="任意多边形: 形状 247">
                  <a:extLst>
                    <a:ext uri="{FF2B5EF4-FFF2-40B4-BE49-F238E27FC236}">
                      <a16:creationId xmlns:a16="http://schemas.microsoft.com/office/drawing/2014/main" xmlns="" id="{B044684C-EAB2-4016-A2E3-1D8F67899C9F}"/>
                    </a:ext>
                  </a:extLst>
                </p:cNvPr>
                <p:cNvSpPr/>
                <p:nvPr/>
              </p:nvSpPr>
              <p:spPr>
                <a:xfrm>
                  <a:off x="9510646" y="1449716"/>
                  <a:ext cx="114136" cy="288928"/>
                </a:xfrm>
                <a:custGeom>
                  <a:avLst/>
                  <a:gdLst>
                    <a:gd name="connsiteX0" fmla="*/ 396 w 114136"/>
                    <a:gd name="connsiteY0" fmla="*/ 23976 h 288928"/>
                    <a:gd name="connsiteX1" fmla="*/ 20835 w 114136"/>
                    <a:gd name="connsiteY1" fmla="*/ 274003 h 288928"/>
                    <a:gd name="connsiteX2" fmla="*/ 104177 w 114136"/>
                    <a:gd name="connsiteY2" fmla="*/ 269637 h 288928"/>
                    <a:gd name="connsiteX3" fmla="*/ 83738 w 114136"/>
                    <a:gd name="connsiteY3" fmla="*/ 14848 h 288928"/>
                    <a:gd name="connsiteX4" fmla="*/ 396 w 114136"/>
                    <a:gd name="connsiteY4" fmla="*/ 23976 h 288928"/>
                    <a:gd name="connsiteX5" fmla="*/ 396 w 114136"/>
                    <a:gd name="connsiteY5" fmla="*/ 23976 h 2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36" h="288928">
                      <a:moveTo>
                        <a:pt x="396" y="23976"/>
                      </a:moveTo>
                      <a:cubicBezTo>
                        <a:pt x="25399" y="108707"/>
                        <a:pt x="23216" y="187089"/>
                        <a:pt x="20835" y="274003"/>
                      </a:cubicBezTo>
                      <a:cubicBezTo>
                        <a:pt x="20438" y="298013"/>
                        <a:pt x="98819" y="290473"/>
                        <a:pt x="104177" y="269637"/>
                      </a:cubicBezTo>
                      <a:cubicBezTo>
                        <a:pt x="125211" y="185898"/>
                        <a:pt x="110329" y="95412"/>
                        <a:pt x="83738" y="14848"/>
                      </a:cubicBezTo>
                      <a:cubicBezTo>
                        <a:pt x="75206" y="-11742"/>
                        <a:pt x="-6351" y="1156"/>
                        <a:pt x="396" y="23976"/>
                      </a:cubicBezTo>
                      <a:lnTo>
                        <a:pt x="396" y="23976"/>
                      </a:lnTo>
                      <a:close/>
                    </a:path>
                  </a:pathLst>
                </a:custGeom>
                <a:solidFill>
                  <a:srgbClr val="F3E9E1"/>
                </a:solidFill>
                <a:ln w="1982"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B62E30D1-D3B4-4FFC-AE8D-372F8B6A2401}"/>
                    </a:ext>
                  </a:extLst>
                </p:cNvPr>
                <p:cNvSpPr/>
                <p:nvPr/>
              </p:nvSpPr>
              <p:spPr>
                <a:xfrm>
                  <a:off x="9707628" y="1624849"/>
                  <a:ext cx="213835" cy="219106"/>
                </a:xfrm>
                <a:custGeom>
                  <a:avLst/>
                  <a:gdLst>
                    <a:gd name="connsiteX0" fmla="*/ 137974 w 213835"/>
                    <a:gd name="connsiteY0" fmla="*/ 15329 h 219106"/>
                    <a:gd name="connsiteX1" fmla="*/ 3833 w 213835"/>
                    <a:gd name="connsiteY1" fmla="*/ 199873 h 219106"/>
                    <a:gd name="connsiteX2" fmla="*/ 71102 w 213835"/>
                    <a:gd name="connsiteY2" fmla="*/ 209199 h 219106"/>
                    <a:gd name="connsiteX3" fmla="*/ 212783 w 213835"/>
                    <a:gd name="connsiteY3" fmla="*/ 15329 h 219106"/>
                    <a:gd name="connsiteX4" fmla="*/ 137974 w 213835"/>
                    <a:gd name="connsiteY4" fmla="*/ 15329 h 219106"/>
                    <a:gd name="connsiteX5" fmla="*/ 137974 w 213835"/>
                    <a:gd name="connsiteY5" fmla="*/ 15329 h 21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35" h="219106">
                      <a:moveTo>
                        <a:pt x="137974" y="15329"/>
                      </a:moveTo>
                      <a:cubicBezTo>
                        <a:pt x="100073" y="83590"/>
                        <a:pt x="52449" y="140144"/>
                        <a:pt x="3833" y="199873"/>
                      </a:cubicBezTo>
                      <a:cubicBezTo>
                        <a:pt x="-17598" y="226066"/>
                        <a:pt x="57211" y="221700"/>
                        <a:pt x="71102" y="209199"/>
                      </a:cubicBezTo>
                      <a:cubicBezTo>
                        <a:pt x="130830" y="156614"/>
                        <a:pt x="177065" y="85773"/>
                        <a:pt x="212783" y="15329"/>
                      </a:cubicBezTo>
                      <a:cubicBezTo>
                        <a:pt x="223499" y="-5110"/>
                        <a:pt x="149086" y="-5110"/>
                        <a:pt x="137974" y="15329"/>
                      </a:cubicBezTo>
                      <a:lnTo>
                        <a:pt x="137974" y="15329"/>
                      </a:lnTo>
                      <a:close/>
                    </a:path>
                  </a:pathLst>
                </a:custGeom>
                <a:solidFill>
                  <a:srgbClr val="F3E9E1"/>
                </a:solidFill>
                <a:ln w="1982"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9C306C86-0096-44D2-9320-F28A0B39F592}"/>
                    </a:ext>
                  </a:extLst>
                </p:cNvPr>
                <p:cNvSpPr/>
                <p:nvPr/>
              </p:nvSpPr>
              <p:spPr>
                <a:xfrm>
                  <a:off x="9794947" y="1933842"/>
                  <a:ext cx="252896" cy="68835"/>
                </a:xfrm>
                <a:custGeom>
                  <a:avLst/>
                  <a:gdLst>
                    <a:gd name="connsiteX0" fmla="*/ 37359 w 252896"/>
                    <a:gd name="connsiteY0" fmla="*/ 61532 h 68835"/>
                    <a:gd name="connsiteX1" fmla="*/ 197297 w 252896"/>
                    <a:gd name="connsiteY1" fmla="*/ 68676 h 68835"/>
                    <a:gd name="connsiteX2" fmla="*/ 252065 w 252896"/>
                    <a:gd name="connsiteY2" fmla="*/ 41094 h 68835"/>
                    <a:gd name="connsiteX3" fmla="*/ 215553 w 252896"/>
                    <a:gd name="connsiteY3" fmla="*/ 7161 h 68835"/>
                    <a:gd name="connsiteX4" fmla="*/ 55615 w 252896"/>
                    <a:gd name="connsiteY4" fmla="*/ 18 h 68835"/>
                    <a:gd name="connsiteX5" fmla="*/ 848 w 252896"/>
                    <a:gd name="connsiteY5" fmla="*/ 27600 h 68835"/>
                    <a:gd name="connsiteX6" fmla="*/ 37359 w 252896"/>
                    <a:gd name="connsiteY6" fmla="*/ 61532 h 68835"/>
                    <a:gd name="connsiteX7" fmla="*/ 37359 w 252896"/>
                    <a:gd name="connsiteY7" fmla="*/ 61532 h 6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96" h="68835">
                      <a:moveTo>
                        <a:pt x="37359" y="61532"/>
                      </a:moveTo>
                      <a:cubicBezTo>
                        <a:pt x="90738" y="62921"/>
                        <a:pt x="144315" y="65501"/>
                        <a:pt x="197297" y="68676"/>
                      </a:cubicBezTo>
                      <a:cubicBezTo>
                        <a:pt x="216545" y="70065"/>
                        <a:pt x="246310" y="62524"/>
                        <a:pt x="252065" y="41094"/>
                      </a:cubicBezTo>
                      <a:cubicBezTo>
                        <a:pt x="257819" y="19663"/>
                        <a:pt x="232420" y="8154"/>
                        <a:pt x="215553" y="7161"/>
                      </a:cubicBezTo>
                      <a:cubicBezTo>
                        <a:pt x="162174" y="3986"/>
                        <a:pt x="108994" y="1804"/>
                        <a:pt x="55615" y="18"/>
                      </a:cubicBezTo>
                      <a:cubicBezTo>
                        <a:pt x="36367" y="-379"/>
                        <a:pt x="6999" y="5772"/>
                        <a:pt x="848" y="27600"/>
                      </a:cubicBezTo>
                      <a:cubicBezTo>
                        <a:pt x="-4907" y="49031"/>
                        <a:pt x="19897" y="61135"/>
                        <a:pt x="37359" y="61532"/>
                      </a:cubicBezTo>
                      <a:lnTo>
                        <a:pt x="37359" y="61532"/>
                      </a:lnTo>
                      <a:close/>
                    </a:path>
                  </a:pathLst>
                </a:custGeom>
                <a:solidFill>
                  <a:srgbClr val="F3E9E1"/>
                </a:solidFill>
                <a:ln w="1982" cap="flat">
                  <a:noFill/>
                  <a:prstDash val="solid"/>
                  <a:miter/>
                </a:ln>
              </p:spPr>
              <p:txBody>
                <a:bodyPr rtlCol="0" anchor="ctr"/>
                <a:lstStyle/>
                <a:p>
                  <a:endParaRPr lang="zh-CN" altLang="en-US"/>
                </a:p>
              </p:txBody>
            </p:sp>
          </p:grpSp>
          <p:sp>
            <p:nvSpPr>
              <p:cNvPr id="239" name="任意多边形: 形状 238">
                <a:extLst>
                  <a:ext uri="{FF2B5EF4-FFF2-40B4-BE49-F238E27FC236}">
                    <a16:creationId xmlns:a16="http://schemas.microsoft.com/office/drawing/2014/main" xmlns="" id="{82521075-2886-4346-A9A1-452A2FD31AAB}"/>
                  </a:ext>
                </a:extLst>
              </p:cNvPr>
              <p:cNvSpPr/>
              <p:nvPr/>
            </p:nvSpPr>
            <p:spPr>
              <a:xfrm>
                <a:off x="8873077" y="3276663"/>
                <a:ext cx="51196" cy="148825"/>
              </a:xfrm>
              <a:custGeom>
                <a:avLst/>
                <a:gdLst>
                  <a:gd name="connsiteX0" fmla="*/ 0 w 51196"/>
                  <a:gd name="connsiteY0" fmla="*/ 0 h 148825"/>
                  <a:gd name="connsiteX1" fmla="*/ 12501 w 51196"/>
                  <a:gd name="connsiteY1" fmla="*/ 98026 h 148825"/>
                  <a:gd name="connsiteX2" fmla="*/ 12501 w 51196"/>
                  <a:gd name="connsiteY2" fmla="*/ 148825 h 148825"/>
                  <a:gd name="connsiteX3" fmla="*/ 34726 w 51196"/>
                  <a:gd name="connsiteY3" fmla="*/ 148032 h 148825"/>
                  <a:gd name="connsiteX4" fmla="*/ 51196 w 51196"/>
                  <a:gd name="connsiteY4" fmla="*/ 145849 h 148825"/>
                  <a:gd name="connsiteX5" fmla="*/ 32940 w 51196"/>
                  <a:gd name="connsiteY5" fmla="*/ 87112 h 148825"/>
                  <a:gd name="connsiteX6" fmla="*/ 0 w 51196"/>
                  <a:gd name="connsiteY6" fmla="*/ 0 h 14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96" h="148825">
                    <a:moveTo>
                      <a:pt x="0" y="0"/>
                    </a:moveTo>
                    <a:cubicBezTo>
                      <a:pt x="0" y="0"/>
                      <a:pt x="11509" y="65880"/>
                      <a:pt x="12501" y="98026"/>
                    </a:cubicBezTo>
                    <a:cubicBezTo>
                      <a:pt x="12898" y="117671"/>
                      <a:pt x="12501" y="148825"/>
                      <a:pt x="12501" y="148825"/>
                    </a:cubicBezTo>
                    <a:cubicBezTo>
                      <a:pt x="12501" y="148825"/>
                      <a:pt x="27185" y="148825"/>
                      <a:pt x="34726" y="148032"/>
                    </a:cubicBezTo>
                    <a:cubicBezTo>
                      <a:pt x="42267" y="147635"/>
                      <a:pt x="51196" y="145849"/>
                      <a:pt x="51196" y="145849"/>
                    </a:cubicBezTo>
                    <a:cubicBezTo>
                      <a:pt x="51196" y="145849"/>
                      <a:pt x="42267" y="116481"/>
                      <a:pt x="32940" y="87112"/>
                    </a:cubicBezTo>
                    <a:cubicBezTo>
                      <a:pt x="24011" y="61118"/>
                      <a:pt x="0" y="0"/>
                      <a:pt x="0" y="0"/>
                    </a:cubicBezTo>
                    <a:close/>
                  </a:path>
                </a:pathLst>
              </a:custGeom>
              <a:solidFill>
                <a:srgbClr val="E0E0E0"/>
              </a:solidFill>
              <a:ln w="1982"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C59DA38F-E4E5-4363-95AE-8883F5D6D1B0}"/>
                  </a:ext>
                </a:extLst>
              </p:cNvPr>
              <p:cNvSpPr/>
              <p:nvPr/>
            </p:nvSpPr>
            <p:spPr>
              <a:xfrm>
                <a:off x="8268004" y="3273091"/>
                <a:ext cx="93113" cy="174784"/>
              </a:xfrm>
              <a:custGeom>
                <a:avLst/>
                <a:gdLst>
                  <a:gd name="connsiteX0" fmla="*/ 93113 w 93113"/>
                  <a:gd name="connsiteY0" fmla="*/ 0 h 174784"/>
                  <a:gd name="connsiteX1" fmla="*/ 69896 w 93113"/>
                  <a:gd name="connsiteY1" fmla="*/ 75206 h 174784"/>
                  <a:gd name="connsiteX2" fmla="*/ 65531 w 93113"/>
                  <a:gd name="connsiteY2" fmla="*/ 122434 h 174784"/>
                  <a:gd name="connsiteX3" fmla="*/ 49855 w 93113"/>
                  <a:gd name="connsiteY3" fmla="*/ 169661 h 174784"/>
                  <a:gd name="connsiteX4" fmla="*/ 40925 w 93113"/>
                  <a:gd name="connsiteY4" fmla="*/ 174622 h 174784"/>
                  <a:gd name="connsiteX5" fmla="*/ 18105 w 93113"/>
                  <a:gd name="connsiteY5" fmla="*/ 168867 h 174784"/>
                  <a:gd name="connsiteX6" fmla="*/ 246 w 93113"/>
                  <a:gd name="connsiteY6" fmla="*/ 162716 h 174784"/>
                  <a:gd name="connsiteX7" fmla="*/ 43108 w 93113"/>
                  <a:gd name="connsiteY7" fmla="*/ 96836 h 174784"/>
                  <a:gd name="connsiteX8" fmla="*/ 93113 w 93113"/>
                  <a:gd name="connsiteY8" fmla="*/ 0 h 17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13" h="174784">
                    <a:moveTo>
                      <a:pt x="93113" y="0"/>
                    </a:moveTo>
                    <a:cubicBezTo>
                      <a:pt x="93113" y="0"/>
                      <a:pt x="77040" y="45838"/>
                      <a:pt x="69896" y="75206"/>
                    </a:cubicBezTo>
                    <a:cubicBezTo>
                      <a:pt x="64539" y="97431"/>
                      <a:pt x="66721" y="117076"/>
                      <a:pt x="65531" y="122434"/>
                    </a:cubicBezTo>
                    <a:cubicBezTo>
                      <a:pt x="63745" y="131760"/>
                      <a:pt x="54419" y="157556"/>
                      <a:pt x="49855" y="169661"/>
                    </a:cubicBezTo>
                    <a:cubicBezTo>
                      <a:pt x="48465" y="173233"/>
                      <a:pt x="44497" y="175416"/>
                      <a:pt x="40925" y="174622"/>
                    </a:cubicBezTo>
                    <a:cubicBezTo>
                      <a:pt x="34774" y="173233"/>
                      <a:pt x="25249" y="171050"/>
                      <a:pt x="18105" y="168867"/>
                    </a:cubicBezTo>
                    <a:cubicBezTo>
                      <a:pt x="6596" y="165295"/>
                      <a:pt x="-1540" y="161724"/>
                      <a:pt x="246" y="162716"/>
                    </a:cubicBezTo>
                    <a:cubicBezTo>
                      <a:pt x="246" y="162716"/>
                      <a:pt x="25249" y="126998"/>
                      <a:pt x="43108" y="96836"/>
                    </a:cubicBezTo>
                    <a:cubicBezTo>
                      <a:pt x="58387" y="70841"/>
                      <a:pt x="93113" y="0"/>
                      <a:pt x="93113" y="0"/>
                    </a:cubicBezTo>
                    <a:close/>
                  </a:path>
                </a:pathLst>
              </a:custGeom>
              <a:solidFill>
                <a:srgbClr val="E0E0E0"/>
              </a:solidFill>
              <a:ln w="1982"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3F304E4D-BA9F-48C8-A2C1-1A09496F1EF7}"/>
                  </a:ext>
                </a:extLst>
              </p:cNvPr>
              <p:cNvSpPr/>
              <p:nvPr/>
            </p:nvSpPr>
            <p:spPr>
              <a:xfrm>
                <a:off x="8880944" y="3860391"/>
                <a:ext cx="255142" cy="1788376"/>
              </a:xfrm>
              <a:custGeom>
                <a:avLst/>
                <a:gdLst>
                  <a:gd name="connsiteX0" fmla="*/ 1460 w 255142"/>
                  <a:gd name="connsiteY0" fmla="*/ 18122 h 1788376"/>
                  <a:gd name="connsiteX1" fmla="*/ 197909 w 255142"/>
                  <a:gd name="connsiteY1" fmla="*/ 658270 h 1788376"/>
                  <a:gd name="connsiteX2" fmla="*/ 225491 w 255142"/>
                  <a:gd name="connsiteY2" fmla="*/ 1367473 h 1788376"/>
                  <a:gd name="connsiteX3" fmla="*/ 194734 w 255142"/>
                  <a:gd name="connsiteY3" fmla="*/ 1776842 h 1788376"/>
                  <a:gd name="connsiteX4" fmla="*/ 218745 w 255142"/>
                  <a:gd name="connsiteY4" fmla="*/ 1776842 h 1788376"/>
                  <a:gd name="connsiteX5" fmla="*/ 253868 w 255142"/>
                  <a:gd name="connsiteY5" fmla="*/ 1041247 h 1788376"/>
                  <a:gd name="connsiteX6" fmla="*/ 159016 w 255142"/>
                  <a:gd name="connsiteY6" fmla="*/ 361016 h 1788376"/>
                  <a:gd name="connsiteX7" fmla="*/ 22295 w 255142"/>
                  <a:gd name="connsiteY7" fmla="*/ 6018 h 1788376"/>
                  <a:gd name="connsiteX8" fmla="*/ 1460 w 255142"/>
                  <a:gd name="connsiteY8" fmla="*/ 18122 h 1788376"/>
                  <a:gd name="connsiteX9" fmla="*/ 1460 w 255142"/>
                  <a:gd name="connsiteY9" fmla="*/ 18122 h 178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142" h="1788376">
                    <a:moveTo>
                      <a:pt x="1460" y="18122"/>
                    </a:moveTo>
                    <a:cubicBezTo>
                      <a:pt x="102661" y="218540"/>
                      <a:pt x="164572" y="436818"/>
                      <a:pt x="197909" y="658270"/>
                    </a:cubicBezTo>
                    <a:cubicBezTo>
                      <a:pt x="233627" y="892620"/>
                      <a:pt x="236604" y="1130940"/>
                      <a:pt x="225491" y="1367473"/>
                    </a:cubicBezTo>
                    <a:cubicBezTo>
                      <a:pt x="219340" y="1504194"/>
                      <a:pt x="207632" y="1640518"/>
                      <a:pt x="194734" y="1776842"/>
                    </a:cubicBezTo>
                    <a:cubicBezTo>
                      <a:pt x="193345" y="1792518"/>
                      <a:pt x="217554" y="1791923"/>
                      <a:pt x="218745" y="1776842"/>
                    </a:cubicBezTo>
                    <a:cubicBezTo>
                      <a:pt x="241962" y="1532173"/>
                      <a:pt x="260217" y="1286710"/>
                      <a:pt x="253868" y="1041247"/>
                    </a:cubicBezTo>
                    <a:cubicBezTo>
                      <a:pt x="248113" y="811858"/>
                      <a:pt x="220928" y="581873"/>
                      <a:pt x="159016" y="361016"/>
                    </a:cubicBezTo>
                    <a:cubicBezTo>
                      <a:pt x="124687" y="238979"/>
                      <a:pt x="79246" y="119522"/>
                      <a:pt x="22295" y="6018"/>
                    </a:cubicBezTo>
                    <a:cubicBezTo>
                      <a:pt x="15350" y="-7674"/>
                      <a:pt x="-5684" y="4430"/>
                      <a:pt x="1460" y="18122"/>
                    </a:cubicBezTo>
                    <a:lnTo>
                      <a:pt x="1460" y="18122"/>
                    </a:lnTo>
                    <a:close/>
                  </a:path>
                </a:pathLst>
              </a:custGeom>
              <a:solidFill>
                <a:srgbClr val="FFFFFF"/>
              </a:solidFill>
              <a:ln w="1982"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F5A52880-961D-4E02-B9DF-3858DD23DFA7}"/>
                  </a:ext>
                </a:extLst>
              </p:cNvPr>
              <p:cNvSpPr/>
              <p:nvPr/>
            </p:nvSpPr>
            <p:spPr>
              <a:xfrm>
                <a:off x="8134922" y="3877146"/>
                <a:ext cx="217879" cy="1744237"/>
              </a:xfrm>
              <a:custGeom>
                <a:avLst/>
                <a:gdLst>
                  <a:gd name="connsiteX0" fmla="*/ 196034 w 217879"/>
                  <a:gd name="connsiteY0" fmla="*/ 6327 h 1744237"/>
                  <a:gd name="connsiteX1" fmla="*/ 32127 w 217879"/>
                  <a:gd name="connsiteY1" fmla="*/ 647070 h 1744237"/>
                  <a:gd name="connsiteX2" fmla="*/ 577 w 217879"/>
                  <a:gd name="connsiteY2" fmla="*/ 1329088 h 1744237"/>
                  <a:gd name="connsiteX3" fmla="*/ 24587 w 217879"/>
                  <a:gd name="connsiteY3" fmla="*/ 1732702 h 1744237"/>
                  <a:gd name="connsiteX4" fmla="*/ 48597 w 217879"/>
                  <a:gd name="connsiteY4" fmla="*/ 1732702 h 1744237"/>
                  <a:gd name="connsiteX5" fmla="*/ 28556 w 217879"/>
                  <a:gd name="connsiteY5" fmla="*/ 1026079 h 1744237"/>
                  <a:gd name="connsiteX6" fmla="*/ 103762 w 217879"/>
                  <a:gd name="connsiteY6" fmla="*/ 370652 h 1744237"/>
                  <a:gd name="connsiteX7" fmla="*/ 216869 w 217879"/>
                  <a:gd name="connsiteY7" fmla="*/ 18233 h 1744237"/>
                  <a:gd name="connsiteX8" fmla="*/ 196034 w 217879"/>
                  <a:gd name="connsiteY8" fmla="*/ 6327 h 1744237"/>
                  <a:gd name="connsiteX9" fmla="*/ 196034 w 217879"/>
                  <a:gd name="connsiteY9" fmla="*/ 6327 h 174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879" h="1744237">
                    <a:moveTo>
                      <a:pt x="196034" y="6327"/>
                    </a:moveTo>
                    <a:cubicBezTo>
                      <a:pt x="107731" y="209920"/>
                      <a:pt x="58718" y="427404"/>
                      <a:pt x="32127" y="647070"/>
                    </a:cubicBezTo>
                    <a:cubicBezTo>
                      <a:pt x="4545" y="872888"/>
                      <a:pt x="-2202" y="1101881"/>
                      <a:pt x="577" y="1329088"/>
                    </a:cubicBezTo>
                    <a:cubicBezTo>
                      <a:pt x="2362" y="1464023"/>
                      <a:pt x="9109" y="1598561"/>
                      <a:pt x="24587" y="1732702"/>
                    </a:cubicBezTo>
                    <a:cubicBezTo>
                      <a:pt x="26373" y="1747784"/>
                      <a:pt x="50383" y="1748379"/>
                      <a:pt x="48597" y="1732702"/>
                    </a:cubicBezTo>
                    <a:cubicBezTo>
                      <a:pt x="21412" y="1498352"/>
                      <a:pt x="20023" y="1261819"/>
                      <a:pt x="28556" y="1026079"/>
                    </a:cubicBezTo>
                    <a:cubicBezTo>
                      <a:pt x="36096" y="806413"/>
                      <a:pt x="54749" y="585953"/>
                      <a:pt x="103762" y="370652"/>
                    </a:cubicBezTo>
                    <a:cubicBezTo>
                      <a:pt x="130947" y="250401"/>
                      <a:pt x="167856" y="131341"/>
                      <a:pt x="216869" y="18233"/>
                    </a:cubicBezTo>
                    <a:cubicBezTo>
                      <a:pt x="222624" y="4541"/>
                      <a:pt x="202185" y="-7960"/>
                      <a:pt x="196034" y="6327"/>
                    </a:cubicBezTo>
                    <a:lnTo>
                      <a:pt x="196034" y="6327"/>
                    </a:lnTo>
                    <a:close/>
                  </a:path>
                </a:pathLst>
              </a:custGeom>
              <a:solidFill>
                <a:srgbClr val="FFFFFF"/>
              </a:solidFill>
              <a:ln w="1982"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2E0CC062-C83F-4AD4-90E1-9063E4C08E13}"/>
                  </a:ext>
                </a:extLst>
              </p:cNvPr>
              <p:cNvSpPr/>
              <p:nvPr/>
            </p:nvSpPr>
            <p:spPr>
              <a:xfrm>
                <a:off x="7736646" y="3355044"/>
                <a:ext cx="56203" cy="9326"/>
              </a:xfrm>
              <a:custGeom>
                <a:avLst/>
                <a:gdLst>
                  <a:gd name="connsiteX0" fmla="*/ 51593 w 56203"/>
                  <a:gd name="connsiteY0" fmla="*/ 0 h 9326"/>
                  <a:gd name="connsiteX1" fmla="*/ 41274 w 56203"/>
                  <a:gd name="connsiteY1" fmla="*/ 0 h 9326"/>
                  <a:gd name="connsiteX2" fmla="*/ 7937 w 56203"/>
                  <a:gd name="connsiteY2" fmla="*/ 0 h 9326"/>
                  <a:gd name="connsiteX3" fmla="*/ 0 w 56203"/>
                  <a:gd name="connsiteY3" fmla="*/ 9326 h 9326"/>
                  <a:gd name="connsiteX4" fmla="*/ 51196 w 56203"/>
                  <a:gd name="connsiteY4" fmla="*/ 9326 h 9326"/>
                  <a:gd name="connsiteX5" fmla="*/ 56157 w 56203"/>
                  <a:gd name="connsiteY5" fmla="*/ 4366 h 9326"/>
                  <a:gd name="connsiteX6" fmla="*/ 56157 w 56203"/>
                  <a:gd name="connsiteY6" fmla="*/ 4366 h 9326"/>
                  <a:gd name="connsiteX7" fmla="*/ 51593 w 56203"/>
                  <a:gd name="connsiteY7" fmla="*/ 0 h 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03" h="9326">
                    <a:moveTo>
                      <a:pt x="51593" y="0"/>
                    </a:moveTo>
                    <a:lnTo>
                      <a:pt x="41274" y="0"/>
                    </a:lnTo>
                    <a:lnTo>
                      <a:pt x="7937" y="0"/>
                    </a:lnTo>
                    <a:cubicBezTo>
                      <a:pt x="5755" y="3572"/>
                      <a:pt x="2977" y="6747"/>
                      <a:pt x="0" y="9326"/>
                    </a:cubicBezTo>
                    <a:lnTo>
                      <a:pt x="51196" y="9326"/>
                    </a:lnTo>
                    <a:cubicBezTo>
                      <a:pt x="53776" y="9326"/>
                      <a:pt x="56157" y="7144"/>
                      <a:pt x="56157" y="4366"/>
                    </a:cubicBezTo>
                    <a:lnTo>
                      <a:pt x="56157" y="4366"/>
                    </a:lnTo>
                    <a:cubicBezTo>
                      <a:pt x="56554" y="2183"/>
                      <a:pt x="54371" y="0"/>
                      <a:pt x="51593" y="0"/>
                    </a:cubicBezTo>
                    <a:close/>
                  </a:path>
                </a:pathLst>
              </a:custGeom>
              <a:solidFill>
                <a:srgbClr val="2B31BA"/>
              </a:solidFill>
              <a:ln w="1982"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C31AC300-B7B3-4105-A012-9368EBFEF1E8}"/>
                  </a:ext>
                </a:extLst>
              </p:cNvPr>
              <p:cNvSpPr/>
              <p:nvPr/>
            </p:nvSpPr>
            <p:spPr>
              <a:xfrm>
                <a:off x="7753513" y="3191931"/>
                <a:ext cx="39686" cy="9921"/>
              </a:xfrm>
              <a:custGeom>
                <a:avLst/>
                <a:gdLst>
                  <a:gd name="connsiteX0" fmla="*/ 34726 w 39686"/>
                  <a:gd name="connsiteY0" fmla="*/ 9922 h 9921"/>
                  <a:gd name="connsiteX1" fmla="*/ 39687 w 39686"/>
                  <a:gd name="connsiteY1" fmla="*/ 4961 h 9921"/>
                  <a:gd name="connsiteX2" fmla="*/ 34726 w 39686"/>
                  <a:gd name="connsiteY2" fmla="*/ 0 h 9921"/>
                  <a:gd name="connsiteX3" fmla="*/ 0 w 39686"/>
                  <a:gd name="connsiteY3" fmla="*/ 0 h 9921"/>
                  <a:gd name="connsiteX4" fmla="*/ 0 w 39686"/>
                  <a:gd name="connsiteY4" fmla="*/ 9326 h 9921"/>
                  <a:gd name="connsiteX5" fmla="*/ 34726 w 39686"/>
                  <a:gd name="connsiteY5" fmla="*/ 9922 h 9921"/>
                  <a:gd name="connsiteX6" fmla="*/ 34726 w 39686"/>
                  <a:gd name="connsiteY6" fmla="*/ 9922 h 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86" h="9921">
                    <a:moveTo>
                      <a:pt x="34726" y="9922"/>
                    </a:moveTo>
                    <a:cubicBezTo>
                      <a:pt x="37306" y="9922"/>
                      <a:pt x="39687" y="7739"/>
                      <a:pt x="39687" y="4961"/>
                    </a:cubicBezTo>
                    <a:cubicBezTo>
                      <a:pt x="39687" y="2381"/>
                      <a:pt x="37504" y="0"/>
                      <a:pt x="34726" y="0"/>
                    </a:cubicBezTo>
                    <a:lnTo>
                      <a:pt x="0" y="0"/>
                    </a:lnTo>
                    <a:lnTo>
                      <a:pt x="0" y="9326"/>
                    </a:lnTo>
                    <a:lnTo>
                      <a:pt x="34726" y="9922"/>
                    </a:lnTo>
                    <a:lnTo>
                      <a:pt x="34726" y="9922"/>
                    </a:lnTo>
                    <a:close/>
                  </a:path>
                </a:pathLst>
              </a:custGeom>
              <a:solidFill>
                <a:srgbClr val="2B31BA"/>
              </a:solidFill>
              <a:ln w="1982"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350D5B07-C112-460E-8336-3486D4363D6F}"/>
                  </a:ext>
                </a:extLst>
              </p:cNvPr>
              <p:cNvSpPr/>
              <p:nvPr/>
            </p:nvSpPr>
            <p:spPr>
              <a:xfrm>
                <a:off x="7226473" y="3364569"/>
                <a:ext cx="498862" cy="29963"/>
              </a:xfrm>
              <a:custGeom>
                <a:avLst/>
                <a:gdLst>
                  <a:gd name="connsiteX0" fmla="*/ 498863 w 498862"/>
                  <a:gd name="connsiteY0" fmla="*/ 16867 h 29963"/>
                  <a:gd name="connsiteX1" fmla="*/ 437745 w 498862"/>
                  <a:gd name="connsiteY1" fmla="*/ 0 h 29963"/>
                  <a:gd name="connsiteX2" fmla="*/ 0 w 498862"/>
                  <a:gd name="connsiteY2" fmla="*/ 0 h 29963"/>
                  <a:gd name="connsiteX3" fmla="*/ 0 w 498862"/>
                  <a:gd name="connsiteY3" fmla="*/ 1389 h 29963"/>
                  <a:gd name="connsiteX4" fmla="*/ 9723 w 498862"/>
                  <a:gd name="connsiteY4" fmla="*/ 29963 h 29963"/>
                  <a:gd name="connsiteX5" fmla="*/ 473463 w 498862"/>
                  <a:gd name="connsiteY5" fmla="*/ 29963 h 29963"/>
                  <a:gd name="connsiteX6" fmla="*/ 498863 w 498862"/>
                  <a:gd name="connsiteY6" fmla="*/ 16867 h 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862" h="29963">
                    <a:moveTo>
                      <a:pt x="498863" y="16867"/>
                    </a:moveTo>
                    <a:cubicBezTo>
                      <a:pt x="478424" y="12501"/>
                      <a:pt x="457787" y="6548"/>
                      <a:pt x="437745" y="0"/>
                    </a:cubicBezTo>
                    <a:lnTo>
                      <a:pt x="0" y="0"/>
                    </a:lnTo>
                    <a:lnTo>
                      <a:pt x="0" y="1389"/>
                    </a:lnTo>
                    <a:cubicBezTo>
                      <a:pt x="0" y="11708"/>
                      <a:pt x="3572" y="21034"/>
                      <a:pt x="9723" y="29963"/>
                    </a:cubicBezTo>
                    <a:lnTo>
                      <a:pt x="473463" y="29963"/>
                    </a:lnTo>
                    <a:cubicBezTo>
                      <a:pt x="482988" y="29765"/>
                      <a:pt x="491322" y="25201"/>
                      <a:pt x="498863" y="16867"/>
                    </a:cubicBezTo>
                    <a:close/>
                  </a:path>
                </a:pathLst>
              </a:custGeom>
              <a:solidFill>
                <a:srgbClr val="E3996D"/>
              </a:solidFill>
              <a:ln w="1982"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6FCA3E64-B517-4A23-8D27-950BF611843D}"/>
                  </a:ext>
                </a:extLst>
              </p:cNvPr>
              <p:cNvSpPr/>
              <p:nvPr/>
            </p:nvSpPr>
            <p:spPr>
              <a:xfrm>
                <a:off x="9432264" y="3364370"/>
                <a:ext cx="514606" cy="29765"/>
              </a:xfrm>
              <a:custGeom>
                <a:avLst/>
                <a:gdLst>
                  <a:gd name="connsiteX0" fmla="*/ 0 w 514606"/>
                  <a:gd name="connsiteY0" fmla="*/ 16470 h 29765"/>
                  <a:gd name="connsiteX1" fmla="*/ 25796 w 514606"/>
                  <a:gd name="connsiteY1" fmla="*/ 29765 h 29765"/>
                  <a:gd name="connsiteX2" fmla="*/ 511364 w 514606"/>
                  <a:gd name="connsiteY2" fmla="*/ 29765 h 29765"/>
                  <a:gd name="connsiteX3" fmla="*/ 514539 w 514606"/>
                  <a:gd name="connsiteY3" fmla="*/ 11509 h 29765"/>
                  <a:gd name="connsiteX4" fmla="*/ 514539 w 514606"/>
                  <a:gd name="connsiteY4" fmla="*/ 0 h 29765"/>
                  <a:gd name="connsiteX5" fmla="*/ 59133 w 514606"/>
                  <a:gd name="connsiteY5" fmla="*/ 0 h 29765"/>
                  <a:gd name="connsiteX6" fmla="*/ 0 w 514606"/>
                  <a:gd name="connsiteY6" fmla="*/ 16470 h 2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606" h="29765">
                    <a:moveTo>
                      <a:pt x="0" y="16470"/>
                    </a:moveTo>
                    <a:cubicBezTo>
                      <a:pt x="7540" y="25003"/>
                      <a:pt x="16470" y="29765"/>
                      <a:pt x="25796" y="29765"/>
                    </a:cubicBezTo>
                    <a:lnTo>
                      <a:pt x="511364" y="29765"/>
                    </a:lnTo>
                    <a:cubicBezTo>
                      <a:pt x="513547" y="24010"/>
                      <a:pt x="514936" y="18256"/>
                      <a:pt x="514539" y="11509"/>
                    </a:cubicBezTo>
                    <a:lnTo>
                      <a:pt x="514539" y="0"/>
                    </a:lnTo>
                    <a:lnTo>
                      <a:pt x="59133" y="0"/>
                    </a:lnTo>
                    <a:cubicBezTo>
                      <a:pt x="39687" y="6350"/>
                      <a:pt x="20042" y="12104"/>
                      <a:pt x="0" y="16470"/>
                    </a:cubicBezTo>
                    <a:close/>
                  </a:path>
                </a:pathLst>
              </a:custGeom>
              <a:solidFill>
                <a:srgbClr val="E3996D"/>
              </a:solidFill>
              <a:ln w="1982"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E510FA3F-99DD-42CC-B127-A15F6BFBC4F4}"/>
                  </a:ext>
                </a:extLst>
              </p:cNvPr>
              <p:cNvSpPr/>
              <p:nvPr/>
            </p:nvSpPr>
            <p:spPr>
              <a:xfrm>
                <a:off x="8360721" y="3711828"/>
                <a:ext cx="501045" cy="55851"/>
              </a:xfrm>
              <a:custGeom>
                <a:avLst/>
                <a:gdLst>
                  <a:gd name="connsiteX0" fmla="*/ 256178 w 501045"/>
                  <a:gd name="connsiteY0" fmla="*/ 25003 h 55851"/>
                  <a:gd name="connsiteX1" fmla="*/ 4961 w 501045"/>
                  <a:gd name="connsiteY1" fmla="*/ 0 h 55851"/>
                  <a:gd name="connsiteX2" fmla="*/ 0 w 501045"/>
                  <a:gd name="connsiteY2" fmla="*/ 27185 h 55851"/>
                  <a:gd name="connsiteX3" fmla="*/ 256575 w 501045"/>
                  <a:gd name="connsiteY3" fmla="*/ 55165 h 55851"/>
                  <a:gd name="connsiteX4" fmla="*/ 498863 w 501045"/>
                  <a:gd name="connsiteY4" fmla="*/ 11509 h 55851"/>
                  <a:gd name="connsiteX5" fmla="*/ 501046 w 501045"/>
                  <a:gd name="connsiteY5" fmla="*/ 10120 h 55851"/>
                  <a:gd name="connsiteX6" fmla="*/ 501046 w 501045"/>
                  <a:gd name="connsiteY6" fmla="*/ 9326 h 55851"/>
                  <a:gd name="connsiteX7" fmla="*/ 256178 w 501045"/>
                  <a:gd name="connsiteY7" fmla="*/ 25003 h 5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45" h="55851">
                    <a:moveTo>
                      <a:pt x="256178" y="25003"/>
                    </a:moveTo>
                    <a:cubicBezTo>
                      <a:pt x="152794" y="25003"/>
                      <a:pt x="4961" y="0"/>
                      <a:pt x="4961" y="0"/>
                    </a:cubicBezTo>
                    <a:cubicBezTo>
                      <a:pt x="4961" y="0"/>
                      <a:pt x="2778" y="11509"/>
                      <a:pt x="0" y="27185"/>
                    </a:cubicBezTo>
                    <a:cubicBezTo>
                      <a:pt x="66872" y="48220"/>
                      <a:pt x="157358" y="58736"/>
                      <a:pt x="256575" y="55165"/>
                    </a:cubicBezTo>
                    <a:cubicBezTo>
                      <a:pt x="350037" y="51593"/>
                      <a:pt x="434769" y="35123"/>
                      <a:pt x="498863" y="11509"/>
                    </a:cubicBezTo>
                    <a:cubicBezTo>
                      <a:pt x="499656" y="11112"/>
                      <a:pt x="500252" y="10715"/>
                      <a:pt x="501046" y="10120"/>
                    </a:cubicBezTo>
                    <a:cubicBezTo>
                      <a:pt x="501046" y="9723"/>
                      <a:pt x="501046" y="9326"/>
                      <a:pt x="501046" y="9326"/>
                    </a:cubicBezTo>
                    <a:cubicBezTo>
                      <a:pt x="501046" y="9326"/>
                      <a:pt x="365317" y="25400"/>
                      <a:pt x="256178" y="25003"/>
                    </a:cubicBezTo>
                    <a:close/>
                  </a:path>
                </a:pathLst>
              </a:custGeom>
              <a:solidFill>
                <a:srgbClr val="F0A173"/>
              </a:solidFill>
              <a:ln w="1982" cap="flat">
                <a:noFill/>
                <a:prstDash val="solid"/>
                <a:miter/>
              </a:ln>
            </p:spPr>
            <p:txBody>
              <a:bodyPr rtlCol="0" anchor="ctr"/>
              <a:lstStyle/>
              <a:p>
                <a:endParaRPr lang="zh-CN" altLang="en-US"/>
              </a:p>
            </p:txBody>
          </p:sp>
        </p:grpSp>
      </p:grpSp>
      <p:sp>
        <p:nvSpPr>
          <p:cNvPr id="2" name="文本占位符 1">
            <a:extLst>
              <a:ext uri="{FF2B5EF4-FFF2-40B4-BE49-F238E27FC236}">
                <a16:creationId xmlns:a16="http://schemas.microsoft.com/office/drawing/2014/main" xmlns="" id="{A0A1B347-8345-428F-B7FD-61AAABD86A67}"/>
              </a:ext>
            </a:extLst>
          </p:cNvPr>
          <p:cNvSpPr>
            <a:spLocks noGrp="1"/>
          </p:cNvSpPr>
          <p:nvPr>
            <p:ph type="body" sz="quarter" idx="10"/>
          </p:nvPr>
        </p:nvSpPr>
        <p:spPr>
          <a:xfrm>
            <a:off x="1569509" y="560531"/>
            <a:ext cx="3945811" cy="667182"/>
          </a:xfrm>
        </p:spPr>
        <p:txBody>
          <a:bodyPr/>
          <a:lstStyle/>
          <a:p>
            <a:r>
              <a:rPr lang="zh-CN" altLang="en-US" dirty="0"/>
              <a:t>项目完成情况</a:t>
            </a:r>
          </a:p>
        </p:txBody>
      </p:sp>
      <p:sp>
        <p:nvSpPr>
          <p:cNvPr id="3" name="文本占位符 2">
            <a:extLst>
              <a:ext uri="{FF2B5EF4-FFF2-40B4-BE49-F238E27FC236}">
                <a16:creationId xmlns:a16="http://schemas.microsoft.com/office/drawing/2014/main" xmlns="" id="{B0F31E64-A6C1-410C-92E5-678AE9657237}"/>
              </a:ext>
            </a:extLst>
          </p:cNvPr>
          <p:cNvSpPr>
            <a:spLocks noGrp="1"/>
          </p:cNvSpPr>
          <p:nvPr>
            <p:ph type="body" sz="quarter" idx="11"/>
          </p:nvPr>
        </p:nvSpPr>
        <p:spPr>
          <a:xfrm>
            <a:off x="1609935" y="1078488"/>
            <a:ext cx="3905385" cy="399987"/>
          </a:xfrm>
        </p:spPr>
        <p:txBody>
          <a:bodyPr/>
          <a:lstStyle/>
          <a:p>
            <a:r>
              <a:rPr lang="en-US" altLang="zh-CN" dirty="0"/>
              <a:t>Happy ending made it</a:t>
            </a:r>
            <a:endParaRPr lang="zh-CN" altLang="en-US" dirty="0"/>
          </a:p>
        </p:txBody>
      </p:sp>
      <p:grpSp>
        <p:nvGrpSpPr>
          <p:cNvPr id="330" name="组合 329">
            <a:extLst>
              <a:ext uri="{FF2B5EF4-FFF2-40B4-BE49-F238E27FC236}">
                <a16:creationId xmlns:a16="http://schemas.microsoft.com/office/drawing/2014/main" xmlns="" id="{C76E79DC-1DC0-4E6D-8A9C-161F0F2CB35F}"/>
              </a:ext>
            </a:extLst>
          </p:cNvPr>
          <p:cNvGrpSpPr/>
          <p:nvPr/>
        </p:nvGrpSpPr>
        <p:grpSpPr>
          <a:xfrm>
            <a:off x="5225281" y="1831735"/>
            <a:ext cx="3444982" cy="4212721"/>
            <a:chOff x="6227448" y="1449682"/>
            <a:chExt cx="4024744" cy="4921687"/>
          </a:xfrm>
        </p:grpSpPr>
        <p:grpSp>
          <p:nvGrpSpPr>
            <p:cNvPr id="331" name="组合 330">
              <a:extLst>
                <a:ext uri="{FF2B5EF4-FFF2-40B4-BE49-F238E27FC236}">
                  <a16:creationId xmlns:a16="http://schemas.microsoft.com/office/drawing/2014/main" xmlns="" id="{E125843B-794B-4092-8348-07C085747C18}"/>
                </a:ext>
              </a:extLst>
            </p:cNvPr>
            <p:cNvGrpSpPr/>
            <p:nvPr/>
          </p:nvGrpSpPr>
          <p:grpSpPr>
            <a:xfrm>
              <a:off x="6227448" y="1449682"/>
              <a:ext cx="4024744" cy="4921687"/>
              <a:chOff x="6702820" y="888339"/>
              <a:chExt cx="4464210" cy="5459093"/>
            </a:xfrm>
          </p:grpSpPr>
          <p:sp>
            <p:nvSpPr>
              <p:cNvPr id="458" name="矩形: 圆角 457">
                <a:extLst>
                  <a:ext uri="{FF2B5EF4-FFF2-40B4-BE49-F238E27FC236}">
                    <a16:creationId xmlns:a16="http://schemas.microsoft.com/office/drawing/2014/main" xmlns="" id="{757FCF83-996C-4F1D-B8B6-25298A650400}"/>
                  </a:ext>
                </a:extLst>
              </p:cNvPr>
              <p:cNvSpPr/>
              <p:nvPr/>
            </p:nvSpPr>
            <p:spPr>
              <a:xfrm>
                <a:off x="7909344" y="1272212"/>
                <a:ext cx="2202252" cy="4691344"/>
              </a:xfrm>
              <a:prstGeom prst="roundRect">
                <a:avLst>
                  <a:gd name="adj" fmla="val 93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9" name="图片 458" descr="图片包含 游戏机, 镜子&#10;&#10;描述已自动生成">
                <a:extLst>
                  <a:ext uri="{FF2B5EF4-FFF2-40B4-BE49-F238E27FC236}">
                    <a16:creationId xmlns:a16="http://schemas.microsoft.com/office/drawing/2014/main" xmlns="" id="{92AC6A2F-3FA5-4EE9-AD44-D77808919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2820" y="888339"/>
                <a:ext cx="4464210" cy="5459093"/>
              </a:xfrm>
              <a:prstGeom prst="rect">
                <a:avLst/>
              </a:prstGeom>
            </p:spPr>
          </p:pic>
        </p:grpSp>
        <p:grpSp>
          <p:nvGrpSpPr>
            <p:cNvPr id="332" name="图形 4">
              <a:extLst>
                <a:ext uri="{FF2B5EF4-FFF2-40B4-BE49-F238E27FC236}">
                  <a16:creationId xmlns:a16="http://schemas.microsoft.com/office/drawing/2014/main" xmlns="" id="{9C49E5D3-F5E9-423D-A6DE-5189A8BA9180}"/>
                </a:ext>
              </a:extLst>
            </p:cNvPr>
            <p:cNvGrpSpPr/>
            <p:nvPr/>
          </p:nvGrpSpPr>
          <p:grpSpPr>
            <a:xfrm>
              <a:off x="7387935" y="2992581"/>
              <a:ext cx="1861307" cy="2737059"/>
              <a:chOff x="7015588" y="1449716"/>
              <a:chExt cx="3174891" cy="4668689"/>
            </a:xfrm>
          </p:grpSpPr>
          <p:sp>
            <p:nvSpPr>
              <p:cNvPr id="333" name="任意多边形: 形状 332">
                <a:extLst>
                  <a:ext uri="{FF2B5EF4-FFF2-40B4-BE49-F238E27FC236}">
                    <a16:creationId xmlns:a16="http://schemas.microsoft.com/office/drawing/2014/main" xmlns="" id="{9286C91D-CD01-47F0-B768-29F4E6C3F343}"/>
                  </a:ext>
                </a:extLst>
              </p:cNvPr>
              <p:cNvSpPr/>
              <p:nvPr/>
            </p:nvSpPr>
            <p:spPr>
              <a:xfrm>
                <a:off x="9637640" y="3299870"/>
                <a:ext cx="309563" cy="138917"/>
              </a:xfrm>
              <a:custGeom>
                <a:avLst/>
                <a:gdLst>
                  <a:gd name="connsiteX0" fmla="*/ 225424 w 309563"/>
                  <a:gd name="connsiteY0" fmla="*/ 138913 h 138917"/>
                  <a:gd name="connsiteX1" fmla="*/ 86520 w 309563"/>
                  <a:gd name="connsiteY1" fmla="*/ 138516 h 138917"/>
                  <a:gd name="connsiteX2" fmla="*/ 3 w 309563"/>
                  <a:gd name="connsiteY2" fmla="*/ 74422 h 138917"/>
                  <a:gd name="connsiteX3" fmla="*/ 3 w 309563"/>
                  <a:gd name="connsiteY3" fmla="*/ 62317 h 138917"/>
                  <a:gd name="connsiteX4" fmla="*/ 84139 w 309563"/>
                  <a:gd name="connsiteY4" fmla="*/ 9 h 138917"/>
                  <a:gd name="connsiteX5" fmla="*/ 223043 w 309563"/>
                  <a:gd name="connsiteY5" fmla="*/ 406 h 138917"/>
                  <a:gd name="connsiteX6" fmla="*/ 309560 w 309563"/>
                  <a:gd name="connsiteY6" fmla="*/ 64500 h 138917"/>
                  <a:gd name="connsiteX7" fmla="*/ 309560 w 309563"/>
                  <a:gd name="connsiteY7" fmla="*/ 76605 h 138917"/>
                  <a:gd name="connsiteX8" fmla="*/ 225424 w 309563"/>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3"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09957"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8D7BD8F0-17E1-4AB7-89A9-34CE5F67F104}"/>
                  </a:ext>
                </a:extLst>
              </p:cNvPr>
              <p:cNvSpPr/>
              <p:nvPr/>
            </p:nvSpPr>
            <p:spPr>
              <a:xfrm>
                <a:off x="7226866" y="3291933"/>
                <a:ext cx="309566" cy="138917"/>
              </a:xfrm>
              <a:custGeom>
                <a:avLst/>
                <a:gdLst>
                  <a:gd name="connsiteX0" fmla="*/ 225424 w 309566"/>
                  <a:gd name="connsiteY0" fmla="*/ 138913 h 138917"/>
                  <a:gd name="connsiteX1" fmla="*/ 86520 w 309566"/>
                  <a:gd name="connsiteY1" fmla="*/ 138516 h 138917"/>
                  <a:gd name="connsiteX2" fmla="*/ 3 w 309566"/>
                  <a:gd name="connsiteY2" fmla="*/ 74422 h 138917"/>
                  <a:gd name="connsiteX3" fmla="*/ 3 w 309566"/>
                  <a:gd name="connsiteY3" fmla="*/ 62317 h 138917"/>
                  <a:gd name="connsiteX4" fmla="*/ 84139 w 309566"/>
                  <a:gd name="connsiteY4" fmla="*/ 9 h 138917"/>
                  <a:gd name="connsiteX5" fmla="*/ 223043 w 309566"/>
                  <a:gd name="connsiteY5" fmla="*/ 406 h 138917"/>
                  <a:gd name="connsiteX6" fmla="*/ 309560 w 309566"/>
                  <a:gd name="connsiteY6" fmla="*/ 64500 h 138917"/>
                  <a:gd name="connsiteX7" fmla="*/ 309560 w 309566"/>
                  <a:gd name="connsiteY7" fmla="*/ 76605 h 138917"/>
                  <a:gd name="connsiteX8" fmla="*/ 225424 w 309566"/>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6"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10155"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F0C8B5DE-E73D-4CD7-9A64-1218E4B0867A}"/>
                  </a:ext>
                </a:extLst>
              </p:cNvPr>
              <p:cNvSpPr/>
              <p:nvPr/>
            </p:nvSpPr>
            <p:spPr>
              <a:xfrm>
                <a:off x="8189109" y="5402197"/>
                <a:ext cx="203129" cy="388316"/>
              </a:xfrm>
              <a:custGeom>
                <a:avLst/>
                <a:gdLst>
                  <a:gd name="connsiteX0" fmla="*/ 16635 w 203129"/>
                  <a:gd name="connsiteY0" fmla="*/ 92758 h 388316"/>
                  <a:gd name="connsiteX1" fmla="*/ 165 w 203129"/>
                  <a:gd name="connsiteY1" fmla="*/ 305281 h 388316"/>
                  <a:gd name="connsiteX2" fmla="*/ 97794 w 203129"/>
                  <a:gd name="connsiteY2" fmla="*/ 388226 h 388316"/>
                  <a:gd name="connsiteX3" fmla="*/ 186494 w 203129"/>
                  <a:gd name="connsiteY3" fmla="*/ 295558 h 388316"/>
                  <a:gd name="connsiteX4" fmla="*/ 202964 w 203129"/>
                  <a:gd name="connsiteY4" fmla="*/ 83035 h 388316"/>
                  <a:gd name="connsiteX5" fmla="*/ 105335 w 203129"/>
                  <a:gd name="connsiteY5" fmla="*/ 90 h 388316"/>
                  <a:gd name="connsiteX6" fmla="*/ 16635 w 203129"/>
                  <a:gd name="connsiteY6" fmla="*/ 92758 h 388316"/>
                  <a:gd name="connsiteX7" fmla="*/ 16635 w 203129"/>
                  <a:gd name="connsiteY7" fmla="*/ 92758 h 38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29" h="388316">
                    <a:moveTo>
                      <a:pt x="16635" y="92758"/>
                    </a:moveTo>
                    <a:cubicBezTo>
                      <a:pt x="11277" y="163599"/>
                      <a:pt x="5919" y="234440"/>
                      <a:pt x="165" y="305281"/>
                    </a:cubicBezTo>
                    <a:cubicBezTo>
                      <a:pt x="-3407" y="352508"/>
                      <a:pt x="51758" y="390409"/>
                      <a:pt x="97794" y="388226"/>
                    </a:cubicBezTo>
                    <a:cubicBezTo>
                      <a:pt x="152959" y="385647"/>
                      <a:pt x="182922" y="343182"/>
                      <a:pt x="186494" y="295558"/>
                    </a:cubicBezTo>
                    <a:cubicBezTo>
                      <a:pt x="191852" y="224717"/>
                      <a:pt x="197210" y="153876"/>
                      <a:pt x="202964" y="83035"/>
                    </a:cubicBezTo>
                    <a:cubicBezTo>
                      <a:pt x="206536" y="35808"/>
                      <a:pt x="151372" y="-2093"/>
                      <a:pt x="105335" y="90"/>
                    </a:cubicBezTo>
                    <a:cubicBezTo>
                      <a:pt x="49972" y="2669"/>
                      <a:pt x="20604" y="44936"/>
                      <a:pt x="16635" y="92758"/>
                    </a:cubicBezTo>
                    <a:lnTo>
                      <a:pt x="16635" y="92758"/>
                    </a:lnTo>
                    <a:close/>
                  </a:path>
                </a:pathLst>
              </a:custGeom>
              <a:solidFill>
                <a:srgbClr val="FCB58A"/>
              </a:solidFill>
              <a:ln w="1982"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77B35761-8063-47BB-8C49-AF3340711C6F}"/>
                  </a:ext>
                </a:extLst>
              </p:cNvPr>
              <p:cNvSpPr/>
              <p:nvPr/>
            </p:nvSpPr>
            <p:spPr>
              <a:xfrm>
                <a:off x="8882616" y="5403192"/>
                <a:ext cx="215271" cy="385729"/>
              </a:xfrm>
              <a:custGeom>
                <a:avLst/>
                <a:gdLst>
                  <a:gd name="connsiteX0" fmla="*/ 1573 w 215271"/>
                  <a:gd name="connsiteY0" fmla="*/ 113988 h 385729"/>
                  <a:gd name="connsiteX1" fmla="*/ 34910 w 215271"/>
                  <a:gd name="connsiteY1" fmla="*/ 324328 h 385729"/>
                  <a:gd name="connsiteX2" fmla="*/ 149009 w 215271"/>
                  <a:gd name="connsiteY2" fmla="*/ 382270 h 385729"/>
                  <a:gd name="connsiteX3" fmla="*/ 213699 w 215271"/>
                  <a:gd name="connsiteY3" fmla="*/ 271743 h 385729"/>
                  <a:gd name="connsiteX4" fmla="*/ 180362 w 215271"/>
                  <a:gd name="connsiteY4" fmla="*/ 61403 h 385729"/>
                  <a:gd name="connsiteX5" fmla="*/ 66262 w 215271"/>
                  <a:gd name="connsiteY5" fmla="*/ 3460 h 385729"/>
                  <a:gd name="connsiteX6" fmla="*/ 1573 w 215271"/>
                  <a:gd name="connsiteY6" fmla="*/ 113988 h 385729"/>
                  <a:gd name="connsiteX7" fmla="*/ 1573 w 215271"/>
                  <a:gd name="connsiteY7" fmla="*/ 113988 h 38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271" h="385729">
                    <a:moveTo>
                      <a:pt x="1573" y="113988"/>
                    </a:moveTo>
                    <a:cubicBezTo>
                      <a:pt x="12685" y="183836"/>
                      <a:pt x="23798" y="254280"/>
                      <a:pt x="34910" y="324328"/>
                    </a:cubicBezTo>
                    <a:cubicBezTo>
                      <a:pt x="42450" y="371158"/>
                      <a:pt x="104759" y="395168"/>
                      <a:pt x="149009" y="382270"/>
                    </a:cubicBezTo>
                    <a:cubicBezTo>
                      <a:pt x="201991" y="366594"/>
                      <a:pt x="221239" y="318970"/>
                      <a:pt x="213699" y="271743"/>
                    </a:cubicBezTo>
                    <a:cubicBezTo>
                      <a:pt x="202587" y="201894"/>
                      <a:pt x="191474" y="131450"/>
                      <a:pt x="180362" y="61403"/>
                    </a:cubicBezTo>
                    <a:cubicBezTo>
                      <a:pt x="172821" y="14572"/>
                      <a:pt x="110513" y="-9438"/>
                      <a:pt x="66262" y="3460"/>
                    </a:cubicBezTo>
                    <a:cubicBezTo>
                      <a:pt x="13281" y="19136"/>
                      <a:pt x="-5967" y="66760"/>
                      <a:pt x="1573" y="113988"/>
                    </a:cubicBezTo>
                    <a:lnTo>
                      <a:pt x="1573" y="113988"/>
                    </a:lnTo>
                    <a:close/>
                  </a:path>
                </a:pathLst>
              </a:custGeom>
              <a:solidFill>
                <a:srgbClr val="FCB58A"/>
              </a:solidFill>
              <a:ln w="1982" cap="flat">
                <a:noFill/>
                <a:prstDash val="solid"/>
                <a:miter/>
              </a:ln>
            </p:spPr>
            <p:txBody>
              <a:bodyPr rtlCol="0" anchor="ctr"/>
              <a:lstStyle/>
              <a:p>
                <a:endParaRPr lang="zh-CN" altLang="en-US"/>
              </a:p>
            </p:txBody>
          </p:sp>
          <p:grpSp>
            <p:nvGrpSpPr>
              <p:cNvPr id="337" name="图形 4">
                <a:extLst>
                  <a:ext uri="{FF2B5EF4-FFF2-40B4-BE49-F238E27FC236}">
                    <a16:creationId xmlns:a16="http://schemas.microsoft.com/office/drawing/2014/main" xmlns="" id="{828DF5A9-A78F-4487-8993-1F531278DD65}"/>
                  </a:ext>
                </a:extLst>
              </p:cNvPr>
              <p:cNvGrpSpPr/>
              <p:nvPr/>
            </p:nvGrpSpPr>
            <p:grpSpPr>
              <a:xfrm>
                <a:off x="7015588" y="3858738"/>
                <a:ext cx="948470" cy="2077137"/>
                <a:chOff x="7015588" y="3858738"/>
                <a:chExt cx="948470" cy="2077137"/>
              </a:xfrm>
            </p:grpSpPr>
            <p:grpSp>
              <p:nvGrpSpPr>
                <p:cNvPr id="450" name="图形 4">
                  <a:extLst>
                    <a:ext uri="{FF2B5EF4-FFF2-40B4-BE49-F238E27FC236}">
                      <a16:creationId xmlns:a16="http://schemas.microsoft.com/office/drawing/2014/main" xmlns="" id="{9F6FFE13-8669-48AE-8B56-5126F66A13DA}"/>
                    </a:ext>
                  </a:extLst>
                </p:cNvPr>
                <p:cNvGrpSpPr/>
                <p:nvPr/>
              </p:nvGrpSpPr>
              <p:grpSpPr>
                <a:xfrm>
                  <a:off x="7138170" y="5338192"/>
                  <a:ext cx="635385" cy="597683"/>
                  <a:chOff x="7138170" y="5338192"/>
                  <a:chExt cx="635385" cy="597683"/>
                </a:xfrm>
              </p:grpSpPr>
              <p:sp>
                <p:nvSpPr>
                  <p:cNvPr id="454" name="任意多边形: 形状 453">
                    <a:extLst>
                      <a:ext uri="{FF2B5EF4-FFF2-40B4-BE49-F238E27FC236}">
                        <a16:creationId xmlns:a16="http://schemas.microsoft.com/office/drawing/2014/main" xmlns="" id="{8E81E944-4ED8-401D-B529-20A92D7D9293}"/>
                      </a:ext>
                    </a:extLst>
                  </p:cNvPr>
                  <p:cNvSpPr/>
                  <p:nvPr/>
                </p:nvSpPr>
                <p:spPr>
                  <a:xfrm>
                    <a:off x="7138170" y="5375300"/>
                    <a:ext cx="635385" cy="560575"/>
                  </a:xfrm>
                  <a:custGeom>
                    <a:avLst/>
                    <a:gdLst>
                      <a:gd name="connsiteX0" fmla="*/ 317693 w 635385"/>
                      <a:gd name="connsiteY0" fmla="*/ 36313 h 560575"/>
                      <a:gd name="connsiteX1" fmla="*/ 0 w 635385"/>
                      <a:gd name="connsiteY1" fmla="*/ 595 h 560575"/>
                      <a:gd name="connsiteX2" fmla="*/ 25400 w 635385"/>
                      <a:gd name="connsiteY2" fmla="*/ 301223 h 560575"/>
                      <a:gd name="connsiteX3" fmla="*/ 317693 w 635385"/>
                      <a:gd name="connsiteY3" fmla="*/ 560576 h 560575"/>
                      <a:gd name="connsiteX4" fmla="*/ 317693 w 635385"/>
                      <a:gd name="connsiteY4" fmla="*/ 560576 h 560575"/>
                      <a:gd name="connsiteX5" fmla="*/ 609986 w 635385"/>
                      <a:gd name="connsiteY5" fmla="*/ 301223 h 560575"/>
                      <a:gd name="connsiteX6" fmla="*/ 635385 w 635385"/>
                      <a:gd name="connsiteY6" fmla="*/ 0 h 560575"/>
                      <a:gd name="connsiteX7" fmla="*/ 635385 w 635385"/>
                      <a:gd name="connsiteY7" fmla="*/ 0 h 560575"/>
                      <a:gd name="connsiteX8" fmla="*/ 317693 w 635385"/>
                      <a:gd name="connsiteY8" fmla="*/ 36313 h 5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385" h="560575">
                        <a:moveTo>
                          <a:pt x="317693" y="36313"/>
                        </a:moveTo>
                        <a:cubicBezTo>
                          <a:pt x="145254" y="36313"/>
                          <a:pt x="4961" y="20240"/>
                          <a:pt x="0" y="595"/>
                        </a:cubicBezTo>
                        <a:lnTo>
                          <a:pt x="25400" y="301223"/>
                        </a:lnTo>
                        <a:cubicBezTo>
                          <a:pt x="25400" y="443698"/>
                          <a:pt x="156763" y="560576"/>
                          <a:pt x="317693" y="560576"/>
                        </a:cubicBezTo>
                        <a:lnTo>
                          <a:pt x="317693" y="560576"/>
                        </a:lnTo>
                        <a:cubicBezTo>
                          <a:pt x="478623" y="560576"/>
                          <a:pt x="609986" y="443897"/>
                          <a:pt x="609986" y="301223"/>
                        </a:cubicBezTo>
                        <a:lnTo>
                          <a:pt x="635385" y="0"/>
                        </a:lnTo>
                        <a:lnTo>
                          <a:pt x="635385" y="0"/>
                        </a:lnTo>
                        <a:cubicBezTo>
                          <a:pt x="631814" y="20240"/>
                          <a:pt x="491124" y="36313"/>
                          <a:pt x="317693" y="36313"/>
                        </a:cubicBezTo>
                        <a:close/>
                      </a:path>
                    </a:pathLst>
                  </a:custGeom>
                  <a:solidFill>
                    <a:srgbClr val="DEC7B2"/>
                  </a:solidFill>
                  <a:ln w="1982"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xmlns="" id="{26E1FBC1-0884-4B4E-BF2F-4139C37B92A6}"/>
                      </a:ext>
                    </a:extLst>
                  </p:cNvPr>
                  <p:cNvSpPr/>
                  <p:nvPr/>
                </p:nvSpPr>
                <p:spPr>
                  <a:xfrm>
                    <a:off x="7138170" y="5338192"/>
                    <a:ext cx="635385" cy="73420"/>
                  </a:xfrm>
                  <a:custGeom>
                    <a:avLst/>
                    <a:gdLst>
                      <a:gd name="connsiteX0" fmla="*/ 317693 w 635385"/>
                      <a:gd name="connsiteY0" fmla="*/ 73421 h 73420"/>
                      <a:gd name="connsiteX1" fmla="*/ 0 w 635385"/>
                      <a:gd name="connsiteY1" fmla="*/ 36909 h 73420"/>
                      <a:gd name="connsiteX2" fmla="*/ 0 w 635385"/>
                      <a:gd name="connsiteY2" fmla="*/ 36512 h 73420"/>
                      <a:gd name="connsiteX3" fmla="*/ 317693 w 635385"/>
                      <a:gd name="connsiteY3" fmla="*/ 0 h 73420"/>
                      <a:gd name="connsiteX4" fmla="*/ 635385 w 635385"/>
                      <a:gd name="connsiteY4" fmla="*/ 36512 h 73420"/>
                      <a:gd name="connsiteX5" fmla="*/ 635385 w 635385"/>
                      <a:gd name="connsiteY5" fmla="*/ 36909 h 73420"/>
                      <a:gd name="connsiteX6" fmla="*/ 317693 w 635385"/>
                      <a:gd name="connsiteY6" fmla="*/ 73421 h 7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85" h="73420">
                        <a:moveTo>
                          <a:pt x="317693" y="73421"/>
                        </a:moveTo>
                        <a:cubicBezTo>
                          <a:pt x="142674" y="73421"/>
                          <a:pt x="397" y="56951"/>
                          <a:pt x="0" y="36909"/>
                        </a:cubicBezTo>
                        <a:lnTo>
                          <a:pt x="0" y="36512"/>
                        </a:lnTo>
                        <a:cubicBezTo>
                          <a:pt x="1389" y="16470"/>
                          <a:pt x="143071" y="0"/>
                          <a:pt x="317693" y="0"/>
                        </a:cubicBezTo>
                        <a:cubicBezTo>
                          <a:pt x="492314" y="0"/>
                          <a:pt x="633996" y="16470"/>
                          <a:pt x="635385" y="36512"/>
                        </a:cubicBezTo>
                        <a:lnTo>
                          <a:pt x="635385" y="36909"/>
                        </a:lnTo>
                        <a:cubicBezTo>
                          <a:pt x="634393" y="56951"/>
                          <a:pt x="492711" y="73421"/>
                          <a:pt x="317693" y="73421"/>
                        </a:cubicBezTo>
                        <a:close/>
                      </a:path>
                    </a:pathLst>
                  </a:custGeom>
                  <a:solidFill>
                    <a:srgbClr val="E8D4C1"/>
                  </a:solidFill>
                  <a:ln w="1982"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xmlns="" id="{D11E47AD-A61A-4F12-9A98-878AB6E1CC3D}"/>
                      </a:ext>
                    </a:extLst>
                  </p:cNvPr>
                  <p:cNvSpPr/>
                  <p:nvPr/>
                </p:nvSpPr>
                <p:spPr>
                  <a:xfrm>
                    <a:off x="7188175" y="5342955"/>
                    <a:ext cx="535374" cy="62308"/>
                  </a:xfrm>
                  <a:custGeom>
                    <a:avLst/>
                    <a:gdLst>
                      <a:gd name="connsiteX0" fmla="*/ 267687 w 535374"/>
                      <a:gd name="connsiteY0" fmla="*/ 62308 h 62308"/>
                      <a:gd name="connsiteX1" fmla="*/ 0 w 535374"/>
                      <a:gd name="connsiteY1" fmla="*/ 31154 h 62308"/>
                      <a:gd name="connsiteX2" fmla="*/ 0 w 535374"/>
                      <a:gd name="connsiteY2" fmla="*/ 30757 h 62308"/>
                      <a:gd name="connsiteX3" fmla="*/ 267687 w 535374"/>
                      <a:gd name="connsiteY3" fmla="*/ 0 h 62308"/>
                      <a:gd name="connsiteX4" fmla="*/ 535375 w 535374"/>
                      <a:gd name="connsiteY4" fmla="*/ 30757 h 62308"/>
                      <a:gd name="connsiteX5" fmla="*/ 535375 w 535374"/>
                      <a:gd name="connsiteY5" fmla="*/ 31154 h 62308"/>
                      <a:gd name="connsiteX6" fmla="*/ 267687 w 535374"/>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74" h="62308">
                        <a:moveTo>
                          <a:pt x="267687" y="62308"/>
                        </a:moveTo>
                        <a:cubicBezTo>
                          <a:pt x="120251" y="62308"/>
                          <a:pt x="397" y="48418"/>
                          <a:pt x="0" y="31154"/>
                        </a:cubicBezTo>
                        <a:lnTo>
                          <a:pt x="0" y="30757"/>
                        </a:lnTo>
                        <a:cubicBezTo>
                          <a:pt x="1389" y="13890"/>
                          <a:pt x="120648" y="0"/>
                          <a:pt x="267687" y="0"/>
                        </a:cubicBezTo>
                        <a:cubicBezTo>
                          <a:pt x="415124" y="0"/>
                          <a:pt x="534581" y="13890"/>
                          <a:pt x="535375" y="30757"/>
                        </a:cubicBezTo>
                        <a:lnTo>
                          <a:pt x="535375" y="31154"/>
                        </a:lnTo>
                        <a:cubicBezTo>
                          <a:pt x="534978" y="48616"/>
                          <a:pt x="415124" y="62308"/>
                          <a:pt x="267687" y="62308"/>
                        </a:cubicBezTo>
                        <a:close/>
                      </a:path>
                    </a:pathLst>
                  </a:custGeom>
                  <a:solidFill>
                    <a:srgbClr val="BA9C7E"/>
                  </a:solidFill>
                  <a:ln w="1982"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xmlns="" id="{5B2878D2-E18C-4178-9539-28C0E52D2787}"/>
                      </a:ext>
                    </a:extLst>
                  </p:cNvPr>
                  <p:cNvSpPr/>
                  <p:nvPr/>
                </p:nvSpPr>
                <p:spPr>
                  <a:xfrm>
                    <a:off x="7148885" y="5504679"/>
                    <a:ext cx="606215" cy="305875"/>
                  </a:xfrm>
                  <a:custGeom>
                    <a:avLst/>
                    <a:gdLst>
                      <a:gd name="connsiteX0" fmla="*/ 0 w 606215"/>
                      <a:gd name="connsiteY0" fmla="*/ 0 h 305875"/>
                      <a:gd name="connsiteX1" fmla="*/ 57943 w 606215"/>
                      <a:gd name="connsiteY1" fmla="*/ 25400 h 305875"/>
                      <a:gd name="connsiteX2" fmla="*/ 137316 w 606215"/>
                      <a:gd name="connsiteY2" fmla="*/ 142476 h 305875"/>
                      <a:gd name="connsiteX3" fmla="*/ 163510 w 606215"/>
                      <a:gd name="connsiteY3" fmla="*/ 80961 h 305875"/>
                      <a:gd name="connsiteX4" fmla="*/ 232565 w 606215"/>
                      <a:gd name="connsiteY4" fmla="*/ 52982 h 305875"/>
                      <a:gd name="connsiteX5" fmla="*/ 299834 w 606215"/>
                      <a:gd name="connsiteY5" fmla="*/ 129577 h 305875"/>
                      <a:gd name="connsiteX6" fmla="*/ 352815 w 606215"/>
                      <a:gd name="connsiteY6" fmla="*/ 206570 h 305875"/>
                      <a:gd name="connsiteX7" fmla="*/ 412941 w 606215"/>
                      <a:gd name="connsiteY7" fmla="*/ 197243 h 305875"/>
                      <a:gd name="connsiteX8" fmla="*/ 428022 w 606215"/>
                      <a:gd name="connsiteY8" fmla="*/ 105964 h 305875"/>
                      <a:gd name="connsiteX9" fmla="*/ 473860 w 606215"/>
                      <a:gd name="connsiteY9" fmla="*/ 44449 h 305875"/>
                      <a:gd name="connsiteX10" fmla="*/ 559385 w 606215"/>
                      <a:gd name="connsiteY10" fmla="*/ 60919 h 305875"/>
                      <a:gd name="connsiteX11" fmla="*/ 606216 w 606215"/>
                      <a:gd name="connsiteY11" fmla="*/ 86716 h 305875"/>
                      <a:gd name="connsiteX12" fmla="*/ 600858 w 606215"/>
                      <a:gd name="connsiteY12" fmla="*/ 150016 h 305875"/>
                      <a:gd name="connsiteX13" fmla="*/ 512158 w 606215"/>
                      <a:gd name="connsiteY13" fmla="*/ 108146 h 305875"/>
                      <a:gd name="connsiteX14" fmla="*/ 494299 w 606215"/>
                      <a:gd name="connsiteY14" fmla="*/ 133943 h 305875"/>
                      <a:gd name="connsiteX15" fmla="*/ 492513 w 606215"/>
                      <a:gd name="connsiteY15" fmla="*/ 178591 h 305875"/>
                      <a:gd name="connsiteX16" fmla="*/ 468502 w 606215"/>
                      <a:gd name="connsiteY16" fmla="*/ 264116 h 305875"/>
                      <a:gd name="connsiteX17" fmla="*/ 308168 w 606215"/>
                      <a:gd name="connsiteY17" fmla="*/ 280983 h 305875"/>
                      <a:gd name="connsiteX18" fmla="*/ 244074 w 606215"/>
                      <a:gd name="connsiteY18" fmla="*/ 211133 h 305875"/>
                      <a:gd name="connsiteX19" fmla="*/ 227207 w 606215"/>
                      <a:gd name="connsiteY19" fmla="*/ 183551 h 305875"/>
                      <a:gd name="connsiteX20" fmla="*/ 117671 w 606215"/>
                      <a:gd name="connsiteY20" fmla="*/ 260147 h 305875"/>
                      <a:gd name="connsiteX21" fmla="*/ 41473 w 606215"/>
                      <a:gd name="connsiteY21" fmla="*/ 183551 h 305875"/>
                      <a:gd name="connsiteX22" fmla="*/ 12104 w 606215"/>
                      <a:gd name="connsiteY22" fmla="*/ 135530 h 305875"/>
                      <a:gd name="connsiteX23" fmla="*/ 0 w 606215"/>
                      <a:gd name="connsiteY23" fmla="*/ 0 h 3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215" h="305875">
                        <a:moveTo>
                          <a:pt x="0" y="0"/>
                        </a:moveTo>
                        <a:cubicBezTo>
                          <a:pt x="20439" y="397"/>
                          <a:pt x="40481" y="8533"/>
                          <a:pt x="57943" y="25400"/>
                        </a:cubicBezTo>
                        <a:cubicBezTo>
                          <a:pt x="90486" y="56950"/>
                          <a:pt x="110925" y="105567"/>
                          <a:pt x="137316" y="142476"/>
                        </a:cubicBezTo>
                        <a:cubicBezTo>
                          <a:pt x="147040" y="122434"/>
                          <a:pt x="155969" y="101995"/>
                          <a:pt x="163510" y="80961"/>
                        </a:cubicBezTo>
                        <a:cubicBezTo>
                          <a:pt x="172836" y="55958"/>
                          <a:pt x="206371" y="32940"/>
                          <a:pt x="232565" y="52982"/>
                        </a:cubicBezTo>
                        <a:cubicBezTo>
                          <a:pt x="260544" y="74809"/>
                          <a:pt x="281578" y="99217"/>
                          <a:pt x="299834" y="129577"/>
                        </a:cubicBezTo>
                        <a:cubicBezTo>
                          <a:pt x="315510" y="155771"/>
                          <a:pt x="328408" y="187123"/>
                          <a:pt x="352815" y="206570"/>
                        </a:cubicBezTo>
                        <a:cubicBezTo>
                          <a:pt x="376429" y="225818"/>
                          <a:pt x="403218" y="230977"/>
                          <a:pt x="412941" y="197243"/>
                        </a:cubicBezTo>
                        <a:cubicBezTo>
                          <a:pt x="421474" y="167478"/>
                          <a:pt x="418299" y="135729"/>
                          <a:pt x="428022" y="105964"/>
                        </a:cubicBezTo>
                        <a:cubicBezTo>
                          <a:pt x="435959" y="80961"/>
                          <a:pt x="448461" y="55561"/>
                          <a:pt x="473860" y="44449"/>
                        </a:cubicBezTo>
                        <a:cubicBezTo>
                          <a:pt x="503625" y="31551"/>
                          <a:pt x="532597" y="47624"/>
                          <a:pt x="559385" y="60919"/>
                        </a:cubicBezTo>
                        <a:cubicBezTo>
                          <a:pt x="575458" y="68856"/>
                          <a:pt x="590936" y="77389"/>
                          <a:pt x="606216" y="86716"/>
                        </a:cubicBezTo>
                        <a:lnTo>
                          <a:pt x="600858" y="150016"/>
                        </a:lnTo>
                        <a:cubicBezTo>
                          <a:pt x="573672" y="133149"/>
                          <a:pt x="540335" y="112115"/>
                          <a:pt x="512158" y="108146"/>
                        </a:cubicBezTo>
                        <a:cubicBezTo>
                          <a:pt x="494299" y="105567"/>
                          <a:pt x="495688" y="117473"/>
                          <a:pt x="494299" y="133943"/>
                        </a:cubicBezTo>
                        <a:cubicBezTo>
                          <a:pt x="493505" y="148627"/>
                          <a:pt x="493505" y="163708"/>
                          <a:pt x="492513" y="178591"/>
                        </a:cubicBezTo>
                        <a:cubicBezTo>
                          <a:pt x="490727" y="208951"/>
                          <a:pt x="486361" y="239113"/>
                          <a:pt x="468502" y="264116"/>
                        </a:cubicBezTo>
                        <a:cubicBezTo>
                          <a:pt x="430205" y="318090"/>
                          <a:pt x="358372" y="315311"/>
                          <a:pt x="308168" y="280983"/>
                        </a:cubicBezTo>
                        <a:cubicBezTo>
                          <a:pt x="280982" y="262726"/>
                          <a:pt x="261337" y="238716"/>
                          <a:pt x="244074" y="211133"/>
                        </a:cubicBezTo>
                        <a:cubicBezTo>
                          <a:pt x="238319" y="202204"/>
                          <a:pt x="232961" y="192878"/>
                          <a:pt x="227207" y="183551"/>
                        </a:cubicBezTo>
                        <a:cubicBezTo>
                          <a:pt x="205379" y="233953"/>
                          <a:pt x="172439" y="279395"/>
                          <a:pt x="117671" y="260147"/>
                        </a:cubicBezTo>
                        <a:cubicBezTo>
                          <a:pt x="83739" y="248042"/>
                          <a:pt x="61515" y="211133"/>
                          <a:pt x="41473" y="183551"/>
                        </a:cubicBezTo>
                        <a:cubicBezTo>
                          <a:pt x="35321" y="175019"/>
                          <a:pt x="23614" y="154183"/>
                          <a:pt x="12104" y="135530"/>
                        </a:cubicBezTo>
                        <a:lnTo>
                          <a:pt x="0" y="0"/>
                        </a:lnTo>
                        <a:close/>
                      </a:path>
                    </a:pathLst>
                  </a:custGeom>
                  <a:solidFill>
                    <a:srgbClr val="EBDBCD"/>
                  </a:solidFill>
                  <a:ln w="1982" cap="flat">
                    <a:noFill/>
                    <a:prstDash val="solid"/>
                    <a:miter/>
                  </a:ln>
                </p:spPr>
                <p:txBody>
                  <a:bodyPr rtlCol="0" anchor="ctr"/>
                  <a:lstStyle/>
                  <a:p>
                    <a:endParaRPr lang="zh-CN" altLang="en-US"/>
                  </a:p>
                </p:txBody>
              </p:sp>
            </p:grpSp>
            <p:sp>
              <p:nvSpPr>
                <p:cNvPr id="451" name="任意多边形: 形状 450">
                  <a:extLst>
                    <a:ext uri="{FF2B5EF4-FFF2-40B4-BE49-F238E27FC236}">
                      <a16:creationId xmlns:a16="http://schemas.microsoft.com/office/drawing/2014/main" xmlns="" id="{CB6C1663-ECD7-4E0B-906C-4CFDDC1CB745}"/>
                    </a:ext>
                  </a:extLst>
                </p:cNvPr>
                <p:cNvSpPr/>
                <p:nvPr/>
              </p:nvSpPr>
              <p:spPr>
                <a:xfrm>
                  <a:off x="7015588" y="4360252"/>
                  <a:ext cx="443841" cy="1024264"/>
                </a:xfrm>
                <a:custGeom>
                  <a:avLst/>
                  <a:gdLst>
                    <a:gd name="connsiteX0" fmla="*/ 9077 w 443841"/>
                    <a:gd name="connsiteY0" fmla="*/ 23473 h 1024264"/>
                    <a:gd name="connsiteX1" fmla="*/ 63845 w 443841"/>
                    <a:gd name="connsiteY1" fmla="*/ 8789 h 1024264"/>
                    <a:gd name="connsiteX2" fmla="*/ 134289 w 443841"/>
                    <a:gd name="connsiteY2" fmla="*/ 115348 h 1024264"/>
                    <a:gd name="connsiteX3" fmla="*/ 205924 w 443841"/>
                    <a:gd name="connsiteY3" fmla="*/ 229051 h 1024264"/>
                    <a:gd name="connsiteX4" fmla="*/ 367647 w 443841"/>
                    <a:gd name="connsiteY4" fmla="*/ 452289 h 1024264"/>
                    <a:gd name="connsiteX5" fmla="*/ 412295 w 443841"/>
                    <a:gd name="connsiteY5" fmla="*/ 975758 h 1024264"/>
                    <a:gd name="connsiteX6" fmla="*/ 403762 w 443841"/>
                    <a:gd name="connsiteY6" fmla="*/ 1001554 h 1024264"/>
                    <a:gd name="connsiteX7" fmla="*/ 327167 w 443841"/>
                    <a:gd name="connsiteY7" fmla="*/ 971194 h 1024264"/>
                    <a:gd name="connsiteX8" fmla="*/ 292838 w 443841"/>
                    <a:gd name="connsiteY8" fmla="*/ 832290 h 1024264"/>
                    <a:gd name="connsiteX9" fmla="*/ 152942 w 443841"/>
                    <a:gd name="connsiteY9" fmla="*/ 577104 h 1024264"/>
                    <a:gd name="connsiteX10" fmla="*/ 42414 w 443841"/>
                    <a:gd name="connsiteY10" fmla="*/ 304853 h 1024264"/>
                    <a:gd name="connsiteX11" fmla="*/ 9077 w 443841"/>
                    <a:gd name="connsiteY11" fmla="*/ 23473 h 102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841" h="1024264">
                      <a:moveTo>
                        <a:pt x="9077" y="23473"/>
                      </a:moveTo>
                      <a:cubicBezTo>
                        <a:pt x="15824" y="-2323"/>
                        <a:pt x="45986" y="-6292"/>
                        <a:pt x="63845" y="8789"/>
                      </a:cubicBezTo>
                      <a:cubicBezTo>
                        <a:pt x="97777" y="37364"/>
                        <a:pt x="115438" y="76455"/>
                        <a:pt x="134289" y="115348"/>
                      </a:cubicBezTo>
                      <a:cubicBezTo>
                        <a:pt x="153934" y="156424"/>
                        <a:pt x="177944" y="193730"/>
                        <a:pt x="205924" y="229051"/>
                      </a:cubicBezTo>
                      <a:cubicBezTo>
                        <a:pt x="262874" y="301678"/>
                        <a:pt x="326174" y="368947"/>
                        <a:pt x="367647" y="452289"/>
                      </a:cubicBezTo>
                      <a:cubicBezTo>
                        <a:pt x="448211" y="613616"/>
                        <a:pt x="467856" y="803319"/>
                        <a:pt x="412295" y="975758"/>
                      </a:cubicBezTo>
                      <a:cubicBezTo>
                        <a:pt x="410509" y="981115"/>
                        <a:pt x="421224" y="953930"/>
                        <a:pt x="403762" y="1001554"/>
                      </a:cubicBezTo>
                      <a:cubicBezTo>
                        <a:pt x="388086" y="1044813"/>
                        <a:pt x="326770" y="1021596"/>
                        <a:pt x="327167" y="971194"/>
                      </a:cubicBezTo>
                      <a:cubicBezTo>
                        <a:pt x="327563" y="921784"/>
                        <a:pt x="314665" y="875945"/>
                        <a:pt x="292838" y="832290"/>
                      </a:cubicBezTo>
                      <a:cubicBezTo>
                        <a:pt x="249579" y="745376"/>
                        <a:pt x="195208" y="664415"/>
                        <a:pt x="152942" y="577104"/>
                      </a:cubicBezTo>
                      <a:cubicBezTo>
                        <a:pt x="110080" y="488801"/>
                        <a:pt x="72774" y="397918"/>
                        <a:pt x="42414" y="304853"/>
                      </a:cubicBezTo>
                      <a:cubicBezTo>
                        <a:pt x="13046" y="214168"/>
                        <a:pt x="-14933" y="118325"/>
                        <a:pt x="9077" y="23473"/>
                      </a:cubicBezTo>
                      <a:close/>
                    </a:path>
                  </a:pathLst>
                </a:custGeom>
                <a:solidFill>
                  <a:srgbClr val="4C7378"/>
                </a:solidFill>
                <a:ln w="1982"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xmlns="" id="{006AA6FE-8F3F-49C1-9210-D69C550EDEB7}"/>
                    </a:ext>
                  </a:extLst>
                </p:cNvPr>
                <p:cNvSpPr/>
                <p:nvPr/>
              </p:nvSpPr>
              <p:spPr>
                <a:xfrm>
                  <a:off x="7261120" y="3858738"/>
                  <a:ext cx="325697" cy="1530312"/>
                </a:xfrm>
                <a:custGeom>
                  <a:avLst/>
                  <a:gdLst>
                    <a:gd name="connsiteX0" fmla="*/ 160016 w 325697"/>
                    <a:gd name="connsiteY0" fmla="*/ 19377 h 1530312"/>
                    <a:gd name="connsiteX1" fmla="*/ 233040 w 325697"/>
                    <a:gd name="connsiteY1" fmla="*/ 50135 h 1530312"/>
                    <a:gd name="connsiteX2" fmla="*/ 245541 w 325697"/>
                    <a:gd name="connsiteY2" fmla="*/ 440057 h 1530312"/>
                    <a:gd name="connsiteX3" fmla="*/ 312810 w 325697"/>
                    <a:gd name="connsiteY3" fmla="*/ 830774 h 1530312"/>
                    <a:gd name="connsiteX4" fmla="*/ 184424 w 325697"/>
                    <a:gd name="connsiteY4" fmla="*/ 1520927 h 1530312"/>
                    <a:gd name="connsiteX5" fmla="*/ 148309 w 325697"/>
                    <a:gd name="connsiteY5" fmla="*/ 1499496 h 1530312"/>
                    <a:gd name="connsiteX6" fmla="*/ 109614 w 325697"/>
                    <a:gd name="connsiteY6" fmla="*/ 1232205 h 1530312"/>
                    <a:gd name="connsiteX7" fmla="*/ 61593 w 325697"/>
                    <a:gd name="connsiteY7" fmla="*/ 1051829 h 1530312"/>
                    <a:gd name="connsiteX8" fmla="*/ 1864 w 325697"/>
                    <a:gd name="connsiteY8" fmla="*/ 691870 h 1530312"/>
                    <a:gd name="connsiteX9" fmla="*/ 160016 w 325697"/>
                    <a:gd name="connsiteY9" fmla="*/ 19377 h 15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697" h="1530312">
                      <a:moveTo>
                        <a:pt x="160016" y="19377"/>
                      </a:moveTo>
                      <a:cubicBezTo>
                        <a:pt x="181844" y="-20309"/>
                        <a:pt x="245541" y="6479"/>
                        <a:pt x="233040" y="50135"/>
                      </a:cubicBezTo>
                      <a:cubicBezTo>
                        <a:pt x="195536" y="177529"/>
                        <a:pt x="222324" y="312464"/>
                        <a:pt x="245541" y="440057"/>
                      </a:cubicBezTo>
                      <a:cubicBezTo>
                        <a:pt x="269155" y="570230"/>
                        <a:pt x="296737" y="699410"/>
                        <a:pt x="312810" y="830774"/>
                      </a:cubicBezTo>
                      <a:cubicBezTo>
                        <a:pt x="341385" y="1063735"/>
                        <a:pt x="332058" y="1325668"/>
                        <a:pt x="184424" y="1520927"/>
                      </a:cubicBezTo>
                      <a:cubicBezTo>
                        <a:pt x="168350" y="1541961"/>
                        <a:pt x="135013" y="1524499"/>
                        <a:pt x="148309" y="1499496"/>
                      </a:cubicBezTo>
                      <a:cubicBezTo>
                        <a:pt x="162993" y="1471914"/>
                        <a:pt x="126084" y="1290148"/>
                        <a:pt x="109614" y="1232205"/>
                      </a:cubicBezTo>
                      <a:cubicBezTo>
                        <a:pt x="93144" y="1172080"/>
                        <a:pt x="76277" y="1112351"/>
                        <a:pt x="61593" y="1051829"/>
                      </a:cubicBezTo>
                      <a:cubicBezTo>
                        <a:pt x="32225" y="933761"/>
                        <a:pt x="8214" y="813510"/>
                        <a:pt x="1864" y="691870"/>
                      </a:cubicBezTo>
                      <a:cubicBezTo>
                        <a:pt x="-11431" y="455138"/>
                        <a:pt x="46909" y="226145"/>
                        <a:pt x="160016" y="19377"/>
                      </a:cubicBezTo>
                      <a:close/>
                    </a:path>
                  </a:pathLst>
                </a:custGeom>
                <a:solidFill>
                  <a:srgbClr val="57848A"/>
                </a:solidFill>
                <a:ln w="1982"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xmlns="" id="{81CBFC33-469C-4E5C-8F14-324913C66F98}"/>
                    </a:ext>
                  </a:extLst>
                </p:cNvPr>
                <p:cNvSpPr/>
                <p:nvPr/>
              </p:nvSpPr>
              <p:spPr>
                <a:xfrm>
                  <a:off x="7459535" y="4369880"/>
                  <a:ext cx="504523" cy="1019203"/>
                </a:xfrm>
                <a:custGeom>
                  <a:avLst/>
                  <a:gdLst>
                    <a:gd name="connsiteX0" fmla="*/ 32045 w 504523"/>
                    <a:gd name="connsiteY0" fmla="*/ 804208 h 1019203"/>
                    <a:gd name="connsiteX1" fmla="*/ 53476 w 504523"/>
                    <a:gd name="connsiteY1" fmla="*/ 561920 h 1019203"/>
                    <a:gd name="connsiteX2" fmla="*/ 128682 w 504523"/>
                    <a:gd name="connsiteY2" fmla="*/ 335110 h 1019203"/>
                    <a:gd name="connsiteX3" fmla="*/ 277111 w 504523"/>
                    <a:gd name="connsiteY3" fmla="*/ 178347 h 1019203"/>
                    <a:gd name="connsiteX4" fmla="*/ 424151 w 504523"/>
                    <a:gd name="connsiteY4" fmla="*/ 28728 h 1019203"/>
                    <a:gd name="connsiteX5" fmla="*/ 504318 w 504523"/>
                    <a:gd name="connsiteY5" fmla="*/ 39443 h 1019203"/>
                    <a:gd name="connsiteX6" fmla="*/ 406688 w 504523"/>
                    <a:gd name="connsiteY6" fmla="*/ 303559 h 1019203"/>
                    <a:gd name="connsiteX7" fmla="*/ 287826 w 504523"/>
                    <a:gd name="connsiteY7" fmla="*/ 575810 h 1019203"/>
                    <a:gd name="connsiteX8" fmla="*/ 15178 w 504523"/>
                    <a:gd name="connsiteY8" fmla="*/ 1018715 h 1019203"/>
                    <a:gd name="connsiteX9" fmla="*/ 32045 w 504523"/>
                    <a:gd name="connsiteY9" fmla="*/ 804208 h 101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523" h="1019203">
                      <a:moveTo>
                        <a:pt x="32045" y="804208"/>
                      </a:moveTo>
                      <a:cubicBezTo>
                        <a:pt x="49507" y="724834"/>
                        <a:pt x="36411" y="640698"/>
                        <a:pt x="53476" y="561920"/>
                      </a:cubicBezTo>
                      <a:cubicBezTo>
                        <a:pt x="69946" y="484332"/>
                        <a:pt x="92766" y="405951"/>
                        <a:pt x="128682" y="335110"/>
                      </a:cubicBezTo>
                      <a:cubicBezTo>
                        <a:pt x="163012" y="267841"/>
                        <a:pt x="215597" y="220217"/>
                        <a:pt x="277111" y="178347"/>
                      </a:cubicBezTo>
                      <a:cubicBezTo>
                        <a:pt x="335054" y="139057"/>
                        <a:pt x="403712" y="100362"/>
                        <a:pt x="424151" y="28728"/>
                      </a:cubicBezTo>
                      <a:cubicBezTo>
                        <a:pt x="436255" y="-14134"/>
                        <a:pt x="508882" y="-7784"/>
                        <a:pt x="504318" y="39443"/>
                      </a:cubicBezTo>
                      <a:cubicBezTo>
                        <a:pt x="494595" y="135684"/>
                        <a:pt x="453916" y="220415"/>
                        <a:pt x="406688" y="303559"/>
                      </a:cubicBezTo>
                      <a:cubicBezTo>
                        <a:pt x="356286" y="391862"/>
                        <a:pt x="312234" y="476395"/>
                        <a:pt x="287826" y="575810"/>
                      </a:cubicBezTo>
                      <a:cubicBezTo>
                        <a:pt x="245560" y="746066"/>
                        <a:pt x="209048" y="966526"/>
                        <a:pt x="15178" y="1018715"/>
                      </a:cubicBezTo>
                      <a:cubicBezTo>
                        <a:pt x="-8634" y="1024866"/>
                        <a:pt x="-5459" y="974067"/>
                        <a:pt x="32045" y="804208"/>
                      </a:cubicBezTo>
                      <a:close/>
                    </a:path>
                  </a:pathLst>
                </a:custGeom>
                <a:solidFill>
                  <a:srgbClr val="689399"/>
                </a:solidFill>
                <a:ln w="1982" cap="flat">
                  <a:noFill/>
                  <a:prstDash val="solid"/>
                  <a:miter/>
                </a:ln>
              </p:spPr>
              <p:txBody>
                <a:bodyPr rtlCol="0" anchor="ctr"/>
                <a:lstStyle/>
                <a:p>
                  <a:endParaRPr lang="zh-CN" altLang="en-US"/>
                </a:p>
              </p:txBody>
            </p:sp>
          </p:grpSp>
          <p:sp>
            <p:nvSpPr>
              <p:cNvPr id="338" name="任意多边形: 形状 337">
                <a:extLst>
                  <a:ext uri="{FF2B5EF4-FFF2-40B4-BE49-F238E27FC236}">
                    <a16:creationId xmlns:a16="http://schemas.microsoft.com/office/drawing/2014/main" xmlns="" id="{4FDAA1D4-1D96-4B16-B62F-CFC72DD2C965}"/>
                  </a:ext>
                </a:extLst>
              </p:cNvPr>
              <p:cNvSpPr/>
              <p:nvPr/>
            </p:nvSpPr>
            <p:spPr>
              <a:xfrm>
                <a:off x="7408965" y="3262498"/>
                <a:ext cx="877659" cy="298094"/>
              </a:xfrm>
              <a:custGeom>
                <a:avLst/>
                <a:gdLst>
                  <a:gd name="connsiteX0" fmla="*/ 41143 w 877659"/>
                  <a:gd name="connsiteY0" fmla="*/ 187397 h 298094"/>
                  <a:gd name="connsiteX1" fmla="*/ 485238 w 877659"/>
                  <a:gd name="connsiteY1" fmla="*/ 297925 h 298094"/>
                  <a:gd name="connsiteX2" fmla="*/ 864842 w 877659"/>
                  <a:gd name="connsiteY2" fmla="*/ 120525 h 298094"/>
                  <a:gd name="connsiteX3" fmla="*/ 724152 w 877659"/>
                  <a:gd name="connsiteY3" fmla="*/ 38175 h 298094"/>
                  <a:gd name="connsiteX4" fmla="*/ 456465 w 877659"/>
                  <a:gd name="connsiteY4" fmla="*/ 134812 h 298094"/>
                  <a:gd name="connsiteX5" fmla="*/ 123691 w 877659"/>
                  <a:gd name="connsiteY5" fmla="*/ 46509 h 298094"/>
                  <a:gd name="connsiteX6" fmla="*/ 41143 w 877659"/>
                  <a:gd name="connsiteY6" fmla="*/ 187397 h 298094"/>
                  <a:gd name="connsiteX7" fmla="*/ 41143 w 877659"/>
                  <a:gd name="connsiteY7" fmla="*/ 187397 h 2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59" h="298094">
                    <a:moveTo>
                      <a:pt x="41143" y="187397"/>
                    </a:moveTo>
                    <a:cubicBezTo>
                      <a:pt x="182428" y="259627"/>
                      <a:pt x="325300" y="301100"/>
                      <a:pt x="485238" y="297925"/>
                    </a:cubicBezTo>
                    <a:cubicBezTo>
                      <a:pt x="634857" y="294750"/>
                      <a:pt x="780706" y="254666"/>
                      <a:pt x="864842" y="120525"/>
                    </a:cubicBezTo>
                    <a:cubicBezTo>
                      <a:pt x="920602" y="31428"/>
                      <a:pt x="779714" y="-50525"/>
                      <a:pt x="724152" y="38175"/>
                    </a:cubicBezTo>
                    <a:cubicBezTo>
                      <a:pt x="667202" y="129058"/>
                      <a:pt x="553499" y="135804"/>
                      <a:pt x="456465" y="134812"/>
                    </a:cubicBezTo>
                    <a:cubicBezTo>
                      <a:pt x="336214" y="134018"/>
                      <a:pt x="229655" y="100880"/>
                      <a:pt x="123691" y="46509"/>
                    </a:cubicBezTo>
                    <a:cubicBezTo>
                      <a:pt x="30428" y="-917"/>
                      <a:pt x="-52518" y="139773"/>
                      <a:pt x="41143" y="187397"/>
                    </a:cubicBezTo>
                    <a:lnTo>
                      <a:pt x="41143" y="187397"/>
                    </a:lnTo>
                    <a:close/>
                  </a:path>
                </a:pathLst>
              </a:custGeom>
              <a:solidFill>
                <a:srgbClr val="FCB58A"/>
              </a:solidFill>
              <a:ln w="1982"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BBB2A656-643B-48B3-A811-199D602AB54F}"/>
                  </a:ext>
                </a:extLst>
              </p:cNvPr>
              <p:cNvSpPr/>
              <p:nvPr/>
            </p:nvSpPr>
            <p:spPr>
              <a:xfrm>
                <a:off x="8884629" y="3254904"/>
                <a:ext cx="862382" cy="305887"/>
              </a:xfrm>
              <a:custGeom>
                <a:avLst/>
                <a:gdLst>
                  <a:gd name="connsiteX0" fmla="*/ 739124 w 862382"/>
                  <a:gd name="connsiteY0" fmla="*/ 54302 h 305887"/>
                  <a:gd name="connsiteX1" fmla="*/ 406350 w 862382"/>
                  <a:gd name="connsiteY1" fmla="*/ 142605 h 305887"/>
                  <a:gd name="connsiteX2" fmla="*/ 153347 w 862382"/>
                  <a:gd name="connsiteY2" fmla="*/ 38427 h 305887"/>
                  <a:gd name="connsiteX3" fmla="*/ 12657 w 862382"/>
                  <a:gd name="connsiteY3" fmla="*/ 120777 h 305887"/>
                  <a:gd name="connsiteX4" fmla="*/ 159300 w 862382"/>
                  <a:gd name="connsiteY4" fmla="*/ 261070 h 305887"/>
                  <a:gd name="connsiteX5" fmla="*/ 377180 w 862382"/>
                  <a:gd name="connsiteY5" fmla="*/ 305718 h 305887"/>
                  <a:gd name="connsiteX6" fmla="*/ 821276 w 862382"/>
                  <a:gd name="connsiteY6" fmla="*/ 195190 h 305887"/>
                  <a:gd name="connsiteX7" fmla="*/ 739124 w 862382"/>
                  <a:gd name="connsiteY7" fmla="*/ 54302 h 305887"/>
                  <a:gd name="connsiteX8" fmla="*/ 739124 w 862382"/>
                  <a:gd name="connsiteY8" fmla="*/ 54302 h 30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382" h="305887">
                    <a:moveTo>
                      <a:pt x="739124" y="54302"/>
                    </a:moveTo>
                    <a:cubicBezTo>
                      <a:pt x="632565" y="108673"/>
                      <a:pt x="526601" y="141613"/>
                      <a:pt x="406350" y="142605"/>
                    </a:cubicBezTo>
                    <a:cubicBezTo>
                      <a:pt x="303958" y="143399"/>
                      <a:pt x="211290" y="131889"/>
                      <a:pt x="153347" y="38427"/>
                    </a:cubicBezTo>
                    <a:cubicBezTo>
                      <a:pt x="98182" y="-50670"/>
                      <a:pt x="-42706" y="31283"/>
                      <a:pt x="12657" y="120777"/>
                    </a:cubicBezTo>
                    <a:cubicBezTo>
                      <a:pt x="48772" y="179117"/>
                      <a:pt x="97786" y="230313"/>
                      <a:pt x="159300" y="261070"/>
                    </a:cubicBezTo>
                    <a:cubicBezTo>
                      <a:pt x="228355" y="295796"/>
                      <a:pt x="300982" y="303932"/>
                      <a:pt x="377180" y="305718"/>
                    </a:cubicBezTo>
                    <a:cubicBezTo>
                      <a:pt x="537118" y="308893"/>
                      <a:pt x="680189" y="267420"/>
                      <a:pt x="821276" y="195190"/>
                    </a:cubicBezTo>
                    <a:cubicBezTo>
                      <a:pt x="914738" y="147367"/>
                      <a:pt x="832189" y="6678"/>
                      <a:pt x="739124" y="54302"/>
                    </a:cubicBezTo>
                    <a:lnTo>
                      <a:pt x="739124" y="54302"/>
                    </a:lnTo>
                    <a:close/>
                  </a:path>
                </a:pathLst>
              </a:custGeom>
              <a:solidFill>
                <a:srgbClr val="FCB58A"/>
              </a:solidFill>
              <a:ln w="1982"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719E7E60-C4BD-4C54-981E-6ADD824FAA29}"/>
                  </a:ext>
                </a:extLst>
              </p:cNvPr>
              <p:cNvSpPr/>
              <p:nvPr/>
            </p:nvSpPr>
            <p:spPr>
              <a:xfrm>
                <a:off x="9818019" y="3972570"/>
                <a:ext cx="299436" cy="303405"/>
              </a:xfrm>
              <a:custGeom>
                <a:avLst/>
                <a:gdLst>
                  <a:gd name="connsiteX0" fmla="*/ 299437 w 299436"/>
                  <a:gd name="connsiteY0" fmla="*/ 0 h 303405"/>
                  <a:gd name="connsiteX1" fmla="*/ 243677 w 299436"/>
                  <a:gd name="connsiteY1" fmla="*/ 303406 h 303405"/>
                  <a:gd name="connsiteX2" fmla="*/ 0 w 299436"/>
                  <a:gd name="connsiteY2" fmla="*/ 101995 h 303405"/>
                </a:gdLst>
                <a:ahLst/>
                <a:cxnLst>
                  <a:cxn ang="0">
                    <a:pos x="connsiteX0" y="connsiteY0"/>
                  </a:cxn>
                  <a:cxn ang="0">
                    <a:pos x="connsiteX1" y="connsiteY1"/>
                  </a:cxn>
                  <a:cxn ang="0">
                    <a:pos x="connsiteX2" y="connsiteY2"/>
                  </a:cxn>
                </a:cxnLst>
                <a:rect l="l" t="t" r="r" b="b"/>
                <a:pathLst>
                  <a:path w="299436" h="303405">
                    <a:moveTo>
                      <a:pt x="299437" y="0"/>
                    </a:moveTo>
                    <a:lnTo>
                      <a:pt x="243677" y="303406"/>
                    </a:lnTo>
                    <a:lnTo>
                      <a:pt x="0" y="101995"/>
                    </a:lnTo>
                    <a:close/>
                  </a:path>
                </a:pathLst>
              </a:custGeom>
              <a:solidFill>
                <a:srgbClr val="D4BFA9"/>
              </a:solidFill>
              <a:ln w="1982"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14339FF0-779C-499E-9682-14FF3964A82B}"/>
                  </a:ext>
                </a:extLst>
              </p:cNvPr>
              <p:cNvSpPr/>
              <p:nvPr/>
            </p:nvSpPr>
            <p:spPr>
              <a:xfrm>
                <a:off x="7756688" y="1457222"/>
                <a:ext cx="327019" cy="327019"/>
              </a:xfrm>
              <a:custGeom>
                <a:avLst/>
                <a:gdLst>
                  <a:gd name="connsiteX0" fmla="*/ 327019 w 327019"/>
                  <a:gd name="connsiteY0" fmla="*/ 163510 h 327019"/>
                  <a:gd name="connsiteX1" fmla="*/ 163510 w 327019"/>
                  <a:gd name="connsiteY1" fmla="*/ 327019 h 327019"/>
                  <a:gd name="connsiteX2" fmla="*/ 0 w 327019"/>
                  <a:gd name="connsiteY2" fmla="*/ 163510 h 327019"/>
                  <a:gd name="connsiteX3" fmla="*/ 163510 w 327019"/>
                  <a:gd name="connsiteY3" fmla="*/ 0 h 327019"/>
                  <a:gd name="connsiteX4" fmla="*/ 327019 w 327019"/>
                  <a:gd name="connsiteY4" fmla="*/ 163510 h 32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19" h="327019">
                    <a:moveTo>
                      <a:pt x="327019" y="163510"/>
                    </a:moveTo>
                    <a:cubicBezTo>
                      <a:pt x="327019" y="253813"/>
                      <a:pt x="253813" y="327019"/>
                      <a:pt x="163510" y="327019"/>
                    </a:cubicBezTo>
                    <a:cubicBezTo>
                      <a:pt x="73206" y="327019"/>
                      <a:pt x="0" y="253813"/>
                      <a:pt x="0" y="163510"/>
                    </a:cubicBezTo>
                    <a:cubicBezTo>
                      <a:pt x="0" y="73206"/>
                      <a:pt x="73206" y="0"/>
                      <a:pt x="163510" y="0"/>
                    </a:cubicBezTo>
                    <a:cubicBezTo>
                      <a:pt x="253813" y="0"/>
                      <a:pt x="327019" y="73206"/>
                      <a:pt x="327019" y="163510"/>
                    </a:cubicBezTo>
                    <a:close/>
                  </a:path>
                </a:pathLst>
              </a:custGeom>
              <a:solidFill>
                <a:srgbClr val="EBDBCD"/>
              </a:solidFill>
              <a:ln w="1982" cap="flat">
                <a:noFill/>
                <a:prstDash val="solid"/>
                <a:miter/>
              </a:ln>
            </p:spPr>
            <p:txBody>
              <a:bodyPr rtlCol="0" anchor="ctr"/>
              <a:lstStyle/>
              <a:p>
                <a:endParaRPr lang="zh-CN" altLang="en-US"/>
              </a:p>
            </p:txBody>
          </p:sp>
          <p:grpSp>
            <p:nvGrpSpPr>
              <p:cNvPr id="342" name="图形 4">
                <a:extLst>
                  <a:ext uri="{FF2B5EF4-FFF2-40B4-BE49-F238E27FC236}">
                    <a16:creationId xmlns:a16="http://schemas.microsoft.com/office/drawing/2014/main" xmlns="" id="{46ADDF97-7935-4CDD-939D-0AEFBF723511}"/>
                  </a:ext>
                </a:extLst>
              </p:cNvPr>
              <p:cNvGrpSpPr/>
              <p:nvPr/>
            </p:nvGrpSpPr>
            <p:grpSpPr>
              <a:xfrm>
                <a:off x="7517774" y="1608627"/>
                <a:ext cx="582403" cy="521682"/>
                <a:chOff x="7517774" y="1608627"/>
                <a:chExt cx="582403" cy="521682"/>
              </a:xfrm>
              <a:solidFill>
                <a:srgbClr val="110580"/>
              </a:solidFill>
            </p:grpSpPr>
            <p:sp>
              <p:nvSpPr>
                <p:cNvPr id="442" name="任意多边形: 形状 441">
                  <a:extLst>
                    <a:ext uri="{FF2B5EF4-FFF2-40B4-BE49-F238E27FC236}">
                      <a16:creationId xmlns:a16="http://schemas.microsoft.com/office/drawing/2014/main" xmlns="" id="{0087F444-9E3D-4E75-B611-0AE6D4EB9C88}"/>
                    </a:ext>
                  </a:extLst>
                </p:cNvPr>
                <p:cNvSpPr/>
                <p:nvPr/>
              </p:nvSpPr>
              <p:spPr>
                <a:xfrm>
                  <a:off x="8071692" y="1912122"/>
                  <a:ext cx="28485" cy="36819"/>
                </a:xfrm>
                <a:custGeom>
                  <a:avLst/>
                  <a:gdLst>
                    <a:gd name="connsiteX0" fmla="*/ 3879 w 28485"/>
                    <a:gd name="connsiteY0" fmla="*/ 36820 h 36819"/>
                    <a:gd name="connsiteX1" fmla="*/ 308 w 28485"/>
                    <a:gd name="connsiteY1" fmla="*/ 34637 h 36819"/>
                    <a:gd name="connsiteX2" fmla="*/ 2094 w 28485"/>
                    <a:gd name="connsiteY2" fmla="*/ 29676 h 36819"/>
                    <a:gd name="connsiteX3" fmla="*/ 18960 w 28485"/>
                    <a:gd name="connsiteY3" fmla="*/ 22135 h 36819"/>
                    <a:gd name="connsiteX4" fmla="*/ 11420 w 28485"/>
                    <a:gd name="connsiteY4" fmla="*/ 5269 h 36819"/>
                    <a:gd name="connsiteX5" fmla="*/ 13206 w 28485"/>
                    <a:gd name="connsiteY5" fmla="*/ 308 h 36819"/>
                    <a:gd name="connsiteX6" fmla="*/ 18167 w 28485"/>
                    <a:gd name="connsiteY6" fmla="*/ 2094 h 36819"/>
                    <a:gd name="connsiteX7" fmla="*/ 28485 w 28485"/>
                    <a:gd name="connsiteY7" fmla="*/ 26104 h 36819"/>
                    <a:gd name="connsiteX8" fmla="*/ 4475 w 28485"/>
                    <a:gd name="connsiteY8" fmla="*/ 36423 h 36819"/>
                    <a:gd name="connsiteX9" fmla="*/ 3879 w 28485"/>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85" h="36819">
                      <a:moveTo>
                        <a:pt x="3879" y="36820"/>
                      </a:moveTo>
                      <a:cubicBezTo>
                        <a:pt x="2490" y="36820"/>
                        <a:pt x="1300" y="36026"/>
                        <a:pt x="308" y="34637"/>
                      </a:cubicBezTo>
                      <a:cubicBezTo>
                        <a:pt x="-486" y="32851"/>
                        <a:pt x="308" y="30668"/>
                        <a:pt x="2094" y="29676"/>
                      </a:cubicBezTo>
                      <a:lnTo>
                        <a:pt x="18960" y="22135"/>
                      </a:lnTo>
                      <a:lnTo>
                        <a:pt x="11420" y="5269"/>
                      </a:lnTo>
                      <a:cubicBezTo>
                        <a:pt x="10626" y="3483"/>
                        <a:pt x="11420" y="1300"/>
                        <a:pt x="13206" y="308"/>
                      </a:cubicBezTo>
                      <a:cubicBezTo>
                        <a:pt x="14992" y="-486"/>
                        <a:pt x="17175" y="308"/>
                        <a:pt x="18167" y="2094"/>
                      </a:cubicBezTo>
                      <a:lnTo>
                        <a:pt x="28485" y="26104"/>
                      </a:lnTo>
                      <a:lnTo>
                        <a:pt x="4475" y="36423"/>
                      </a:lnTo>
                      <a:cubicBezTo>
                        <a:pt x="4872" y="36820"/>
                        <a:pt x="4276" y="36820"/>
                        <a:pt x="3879" y="36820"/>
                      </a:cubicBezTo>
                      <a:close/>
                    </a:path>
                  </a:pathLst>
                </a:custGeom>
                <a:solidFill>
                  <a:srgbClr val="110580"/>
                </a:solidFill>
                <a:ln w="1982"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xmlns="" id="{EA94F77D-E1A2-44CF-9187-9045A6D159DB}"/>
                    </a:ext>
                  </a:extLst>
                </p:cNvPr>
                <p:cNvSpPr/>
                <p:nvPr/>
              </p:nvSpPr>
              <p:spPr>
                <a:xfrm>
                  <a:off x="7724234" y="1960143"/>
                  <a:ext cx="311561" cy="140798"/>
                </a:xfrm>
                <a:custGeom>
                  <a:avLst/>
                  <a:gdLst>
                    <a:gd name="connsiteX0" fmla="*/ 3880 w 311561"/>
                    <a:gd name="connsiteY0" fmla="*/ 140799 h 140798"/>
                    <a:gd name="connsiteX1" fmla="*/ 308 w 311561"/>
                    <a:gd name="connsiteY1" fmla="*/ 138616 h 140798"/>
                    <a:gd name="connsiteX2" fmla="*/ 2094 w 311561"/>
                    <a:gd name="connsiteY2" fmla="*/ 133655 h 140798"/>
                    <a:gd name="connsiteX3" fmla="*/ 45749 w 311561"/>
                    <a:gd name="connsiteY3" fmla="*/ 114407 h 140798"/>
                    <a:gd name="connsiteX4" fmla="*/ 50710 w 311561"/>
                    <a:gd name="connsiteY4" fmla="*/ 116193 h 140798"/>
                    <a:gd name="connsiteX5" fmla="*/ 48924 w 311561"/>
                    <a:gd name="connsiteY5" fmla="*/ 121154 h 140798"/>
                    <a:gd name="connsiteX6" fmla="*/ 5269 w 311561"/>
                    <a:gd name="connsiteY6" fmla="*/ 140402 h 140798"/>
                    <a:gd name="connsiteX7" fmla="*/ 3880 w 311561"/>
                    <a:gd name="connsiteY7" fmla="*/ 140799 h 140798"/>
                    <a:gd name="connsiteX8" fmla="*/ 90794 w 311561"/>
                    <a:gd name="connsiteY8" fmla="*/ 102898 h 140798"/>
                    <a:gd name="connsiteX9" fmla="*/ 87222 w 311561"/>
                    <a:gd name="connsiteY9" fmla="*/ 100715 h 140798"/>
                    <a:gd name="connsiteX10" fmla="*/ 89008 w 311561"/>
                    <a:gd name="connsiteY10" fmla="*/ 95754 h 140798"/>
                    <a:gd name="connsiteX11" fmla="*/ 132663 w 311561"/>
                    <a:gd name="connsiteY11" fmla="*/ 76506 h 140798"/>
                    <a:gd name="connsiteX12" fmla="*/ 137624 w 311561"/>
                    <a:gd name="connsiteY12" fmla="*/ 78292 h 140798"/>
                    <a:gd name="connsiteX13" fmla="*/ 135838 w 311561"/>
                    <a:gd name="connsiteY13" fmla="*/ 83253 h 140798"/>
                    <a:gd name="connsiteX14" fmla="*/ 92183 w 311561"/>
                    <a:gd name="connsiteY14" fmla="*/ 102501 h 140798"/>
                    <a:gd name="connsiteX15" fmla="*/ 90794 w 311561"/>
                    <a:gd name="connsiteY15" fmla="*/ 102898 h 140798"/>
                    <a:gd name="connsiteX16" fmla="*/ 177708 w 311561"/>
                    <a:gd name="connsiteY16" fmla="*/ 64997 h 140798"/>
                    <a:gd name="connsiteX17" fmla="*/ 174136 w 311561"/>
                    <a:gd name="connsiteY17" fmla="*/ 62814 h 140798"/>
                    <a:gd name="connsiteX18" fmla="*/ 175922 w 311561"/>
                    <a:gd name="connsiteY18" fmla="*/ 57854 h 140798"/>
                    <a:gd name="connsiteX19" fmla="*/ 219577 w 311561"/>
                    <a:gd name="connsiteY19" fmla="*/ 38605 h 140798"/>
                    <a:gd name="connsiteX20" fmla="*/ 224538 w 311561"/>
                    <a:gd name="connsiteY20" fmla="*/ 40391 h 140798"/>
                    <a:gd name="connsiteX21" fmla="*/ 222752 w 311561"/>
                    <a:gd name="connsiteY21" fmla="*/ 45352 h 140798"/>
                    <a:gd name="connsiteX22" fmla="*/ 179097 w 311561"/>
                    <a:gd name="connsiteY22" fmla="*/ 64600 h 140798"/>
                    <a:gd name="connsiteX23" fmla="*/ 177708 w 311561"/>
                    <a:gd name="connsiteY23" fmla="*/ 64997 h 140798"/>
                    <a:gd name="connsiteX24" fmla="*/ 264423 w 311561"/>
                    <a:gd name="connsiteY24" fmla="*/ 26699 h 140798"/>
                    <a:gd name="connsiteX25" fmla="*/ 260851 w 311561"/>
                    <a:gd name="connsiteY25" fmla="*/ 24517 h 140798"/>
                    <a:gd name="connsiteX26" fmla="*/ 262637 w 311561"/>
                    <a:gd name="connsiteY26" fmla="*/ 19556 h 140798"/>
                    <a:gd name="connsiteX27" fmla="*/ 306293 w 311561"/>
                    <a:gd name="connsiteY27" fmla="*/ 308 h 140798"/>
                    <a:gd name="connsiteX28" fmla="*/ 311254 w 311561"/>
                    <a:gd name="connsiteY28" fmla="*/ 2094 h 140798"/>
                    <a:gd name="connsiteX29" fmla="*/ 309468 w 311561"/>
                    <a:gd name="connsiteY29" fmla="*/ 7054 h 140798"/>
                    <a:gd name="connsiteX30" fmla="*/ 265812 w 311561"/>
                    <a:gd name="connsiteY30" fmla="*/ 26303 h 140798"/>
                    <a:gd name="connsiteX31" fmla="*/ 264423 w 311561"/>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1561"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504" y="117979"/>
                        <a:pt x="50710" y="120162"/>
                        <a:pt x="48924" y="121154"/>
                      </a:cubicBezTo>
                      <a:lnTo>
                        <a:pt x="5269" y="140402"/>
                      </a:lnTo>
                      <a:cubicBezTo>
                        <a:pt x="4673" y="140799"/>
                        <a:pt x="4276" y="140799"/>
                        <a:pt x="3880" y="140799"/>
                      </a:cubicBezTo>
                      <a:close/>
                      <a:moveTo>
                        <a:pt x="90794" y="102898"/>
                      </a:moveTo>
                      <a:cubicBezTo>
                        <a:pt x="89405" y="102898"/>
                        <a:pt x="88214" y="102104"/>
                        <a:pt x="87222" y="100715"/>
                      </a:cubicBezTo>
                      <a:cubicBezTo>
                        <a:pt x="86428" y="98929"/>
                        <a:pt x="87222" y="96747"/>
                        <a:pt x="89008" y="95754"/>
                      </a:cubicBezTo>
                      <a:lnTo>
                        <a:pt x="132663" y="76506"/>
                      </a:lnTo>
                      <a:cubicBezTo>
                        <a:pt x="134449" y="75713"/>
                        <a:pt x="136632" y="76506"/>
                        <a:pt x="137624" y="78292"/>
                      </a:cubicBezTo>
                      <a:cubicBezTo>
                        <a:pt x="138418" y="80078"/>
                        <a:pt x="137624" y="82261"/>
                        <a:pt x="135838" y="83253"/>
                      </a:cubicBezTo>
                      <a:lnTo>
                        <a:pt x="92183" y="102501"/>
                      </a:lnTo>
                      <a:cubicBezTo>
                        <a:pt x="91587" y="102898"/>
                        <a:pt x="91190" y="102898"/>
                        <a:pt x="90794" y="102898"/>
                      </a:cubicBezTo>
                      <a:close/>
                      <a:moveTo>
                        <a:pt x="177708" y="64997"/>
                      </a:moveTo>
                      <a:cubicBezTo>
                        <a:pt x="176319" y="64997"/>
                        <a:pt x="175128" y="64203"/>
                        <a:pt x="174136" y="62814"/>
                      </a:cubicBezTo>
                      <a:cubicBezTo>
                        <a:pt x="173342" y="61028"/>
                        <a:pt x="174136" y="58846"/>
                        <a:pt x="175922" y="57854"/>
                      </a:cubicBezTo>
                      <a:lnTo>
                        <a:pt x="219577" y="38605"/>
                      </a:lnTo>
                      <a:cubicBezTo>
                        <a:pt x="221363" y="37812"/>
                        <a:pt x="223546" y="38605"/>
                        <a:pt x="224538" y="40391"/>
                      </a:cubicBezTo>
                      <a:cubicBezTo>
                        <a:pt x="225530" y="42177"/>
                        <a:pt x="224538" y="44360"/>
                        <a:pt x="222752" y="45352"/>
                      </a:cubicBezTo>
                      <a:lnTo>
                        <a:pt x="179097" y="64600"/>
                      </a:lnTo>
                      <a:cubicBezTo>
                        <a:pt x="178501" y="64997"/>
                        <a:pt x="178104" y="64997"/>
                        <a:pt x="177708" y="64997"/>
                      </a:cubicBezTo>
                      <a:close/>
                      <a:moveTo>
                        <a:pt x="264423" y="26699"/>
                      </a:moveTo>
                      <a:cubicBezTo>
                        <a:pt x="263034" y="26699"/>
                        <a:pt x="261844" y="25906"/>
                        <a:pt x="260851" y="24517"/>
                      </a:cubicBezTo>
                      <a:cubicBezTo>
                        <a:pt x="260058" y="22731"/>
                        <a:pt x="260851" y="20548"/>
                        <a:pt x="262637" y="19556"/>
                      </a:cubicBezTo>
                      <a:lnTo>
                        <a:pt x="306293" y="308"/>
                      </a:lnTo>
                      <a:cubicBezTo>
                        <a:pt x="308079" y="-486"/>
                        <a:pt x="310261" y="308"/>
                        <a:pt x="311254" y="2094"/>
                      </a:cubicBezTo>
                      <a:cubicBezTo>
                        <a:pt x="312047" y="3880"/>
                        <a:pt x="311254" y="6062"/>
                        <a:pt x="309468" y="7054"/>
                      </a:cubicBezTo>
                      <a:lnTo>
                        <a:pt x="265812" y="26303"/>
                      </a:lnTo>
                      <a:cubicBezTo>
                        <a:pt x="265415" y="26699"/>
                        <a:pt x="265019" y="26699"/>
                        <a:pt x="264423" y="26699"/>
                      </a:cubicBezTo>
                      <a:close/>
                    </a:path>
                  </a:pathLst>
                </a:custGeom>
                <a:solidFill>
                  <a:srgbClr val="110580"/>
                </a:solidFill>
                <a:ln w="1982"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xmlns="" id="{15A23C22-7E9B-4AC1-8BDC-9D936B3DB81D}"/>
                    </a:ext>
                  </a:extLst>
                </p:cNvPr>
                <p:cNvSpPr/>
                <p:nvPr/>
              </p:nvSpPr>
              <p:spPr>
                <a:xfrm>
                  <a:off x="7651607" y="2101031"/>
                  <a:ext cx="36730" cy="29279"/>
                </a:xfrm>
                <a:custGeom>
                  <a:avLst/>
                  <a:gdLst>
                    <a:gd name="connsiteX0" fmla="*/ 10626 w 36730"/>
                    <a:gd name="connsiteY0" fmla="*/ 29279 h 29279"/>
                    <a:gd name="connsiteX1" fmla="*/ 308 w 36730"/>
                    <a:gd name="connsiteY1" fmla="*/ 5269 h 29279"/>
                    <a:gd name="connsiteX2" fmla="*/ 2094 w 36730"/>
                    <a:gd name="connsiteY2" fmla="*/ 308 h 29279"/>
                    <a:gd name="connsiteX3" fmla="*/ 7054 w 36730"/>
                    <a:gd name="connsiteY3" fmla="*/ 2094 h 29279"/>
                    <a:gd name="connsiteX4" fmla="*/ 14595 w 36730"/>
                    <a:gd name="connsiteY4" fmla="*/ 18960 h 29279"/>
                    <a:gd name="connsiteX5" fmla="*/ 31462 w 36730"/>
                    <a:gd name="connsiteY5" fmla="*/ 11420 h 29279"/>
                    <a:gd name="connsiteX6" fmla="*/ 36423 w 36730"/>
                    <a:gd name="connsiteY6" fmla="*/ 13206 h 29279"/>
                    <a:gd name="connsiteX7" fmla="*/ 34637 w 36730"/>
                    <a:gd name="connsiteY7" fmla="*/ 18167 h 29279"/>
                    <a:gd name="connsiteX8" fmla="*/ 10626 w 36730"/>
                    <a:gd name="connsiteY8" fmla="*/ 29279 h 2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30" h="29279">
                      <a:moveTo>
                        <a:pt x="10626" y="29279"/>
                      </a:moveTo>
                      <a:lnTo>
                        <a:pt x="308" y="5269"/>
                      </a:lnTo>
                      <a:cubicBezTo>
                        <a:pt x="-486" y="3483"/>
                        <a:pt x="308" y="1300"/>
                        <a:pt x="2094" y="308"/>
                      </a:cubicBezTo>
                      <a:cubicBezTo>
                        <a:pt x="3879" y="-486"/>
                        <a:pt x="6062" y="308"/>
                        <a:pt x="7054" y="2094"/>
                      </a:cubicBezTo>
                      <a:lnTo>
                        <a:pt x="14595" y="18960"/>
                      </a:lnTo>
                      <a:lnTo>
                        <a:pt x="31462" y="11420"/>
                      </a:lnTo>
                      <a:cubicBezTo>
                        <a:pt x="33248" y="10626"/>
                        <a:pt x="35430" y="11420"/>
                        <a:pt x="36423" y="13206"/>
                      </a:cubicBezTo>
                      <a:cubicBezTo>
                        <a:pt x="37216" y="14992"/>
                        <a:pt x="36423" y="17175"/>
                        <a:pt x="34637" y="18167"/>
                      </a:cubicBezTo>
                      <a:lnTo>
                        <a:pt x="10626" y="29279"/>
                      </a:lnTo>
                      <a:close/>
                    </a:path>
                  </a:pathLst>
                </a:custGeom>
                <a:solidFill>
                  <a:srgbClr val="110580"/>
                </a:solidFill>
                <a:ln w="1982"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xmlns="" id="{FA98D0AA-F2D8-4BC9-AA6D-AA1BDCBFEA4C}"/>
                    </a:ext>
                  </a:extLst>
                </p:cNvPr>
                <p:cNvSpPr/>
                <p:nvPr/>
              </p:nvSpPr>
              <p:spPr>
                <a:xfrm>
                  <a:off x="7545048" y="1858743"/>
                  <a:ext cx="96062" cy="209655"/>
                </a:xfrm>
                <a:custGeom>
                  <a:avLst/>
                  <a:gdLst>
                    <a:gd name="connsiteX0" fmla="*/ 92579 w 96062"/>
                    <a:gd name="connsiteY0" fmla="*/ 209655 h 209655"/>
                    <a:gd name="connsiteX1" fmla="*/ 89008 w 96062"/>
                    <a:gd name="connsiteY1" fmla="*/ 207473 h 209655"/>
                    <a:gd name="connsiteX2" fmla="*/ 71149 w 96062"/>
                    <a:gd name="connsiteY2" fmla="*/ 166992 h 209655"/>
                    <a:gd name="connsiteX3" fmla="*/ 72934 w 96062"/>
                    <a:gd name="connsiteY3" fmla="*/ 162031 h 209655"/>
                    <a:gd name="connsiteX4" fmla="*/ 77895 w 96062"/>
                    <a:gd name="connsiteY4" fmla="*/ 163817 h 209655"/>
                    <a:gd name="connsiteX5" fmla="*/ 95754 w 96062"/>
                    <a:gd name="connsiteY5" fmla="*/ 204298 h 209655"/>
                    <a:gd name="connsiteX6" fmla="*/ 93968 w 96062"/>
                    <a:gd name="connsiteY6" fmla="*/ 209259 h 209655"/>
                    <a:gd name="connsiteX7" fmla="*/ 92579 w 96062"/>
                    <a:gd name="connsiteY7" fmla="*/ 209655 h 209655"/>
                    <a:gd name="connsiteX8" fmla="*/ 57060 w 96062"/>
                    <a:gd name="connsiteY8" fmla="*/ 128496 h 209655"/>
                    <a:gd name="connsiteX9" fmla="*/ 53488 w 96062"/>
                    <a:gd name="connsiteY9" fmla="*/ 126313 h 209655"/>
                    <a:gd name="connsiteX10" fmla="*/ 35629 w 96062"/>
                    <a:gd name="connsiteY10" fmla="*/ 85833 h 209655"/>
                    <a:gd name="connsiteX11" fmla="*/ 37415 w 96062"/>
                    <a:gd name="connsiteY11" fmla="*/ 80872 h 209655"/>
                    <a:gd name="connsiteX12" fmla="*/ 42376 w 96062"/>
                    <a:gd name="connsiteY12" fmla="*/ 82658 h 209655"/>
                    <a:gd name="connsiteX13" fmla="*/ 60235 w 96062"/>
                    <a:gd name="connsiteY13" fmla="*/ 123138 h 209655"/>
                    <a:gd name="connsiteX14" fmla="*/ 58449 w 96062"/>
                    <a:gd name="connsiteY14" fmla="*/ 128099 h 209655"/>
                    <a:gd name="connsiteX15" fmla="*/ 57060 w 96062"/>
                    <a:gd name="connsiteY15" fmla="*/ 128496 h 209655"/>
                    <a:gd name="connsiteX16" fmla="*/ 21739 w 96062"/>
                    <a:gd name="connsiteY16" fmla="*/ 47932 h 209655"/>
                    <a:gd name="connsiteX17" fmla="*/ 18167 w 96062"/>
                    <a:gd name="connsiteY17" fmla="*/ 45749 h 209655"/>
                    <a:gd name="connsiteX18" fmla="*/ 308 w 96062"/>
                    <a:gd name="connsiteY18" fmla="*/ 5269 h 209655"/>
                    <a:gd name="connsiteX19" fmla="*/ 2094 w 96062"/>
                    <a:gd name="connsiteY19" fmla="*/ 308 h 209655"/>
                    <a:gd name="connsiteX20" fmla="*/ 7054 w 96062"/>
                    <a:gd name="connsiteY20" fmla="*/ 2094 h 209655"/>
                    <a:gd name="connsiteX21" fmla="*/ 24913 w 96062"/>
                    <a:gd name="connsiteY21" fmla="*/ 42574 h 209655"/>
                    <a:gd name="connsiteX22" fmla="*/ 23128 w 96062"/>
                    <a:gd name="connsiteY22" fmla="*/ 47535 h 209655"/>
                    <a:gd name="connsiteX23" fmla="*/ 21739 w 96062"/>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062" h="209655">
                      <a:moveTo>
                        <a:pt x="92579" y="209655"/>
                      </a:moveTo>
                      <a:cubicBezTo>
                        <a:pt x="91190" y="209655"/>
                        <a:pt x="90000" y="208862"/>
                        <a:pt x="89008" y="207473"/>
                      </a:cubicBezTo>
                      <a:lnTo>
                        <a:pt x="71149" y="166992"/>
                      </a:lnTo>
                      <a:cubicBezTo>
                        <a:pt x="70355" y="165206"/>
                        <a:pt x="71149" y="163023"/>
                        <a:pt x="72934" y="162031"/>
                      </a:cubicBezTo>
                      <a:cubicBezTo>
                        <a:pt x="74720" y="161238"/>
                        <a:pt x="76903" y="162031"/>
                        <a:pt x="77895" y="163817"/>
                      </a:cubicBezTo>
                      <a:lnTo>
                        <a:pt x="95754" y="204298"/>
                      </a:lnTo>
                      <a:cubicBezTo>
                        <a:pt x="96548" y="206084"/>
                        <a:pt x="95754" y="208266"/>
                        <a:pt x="93968" y="209259"/>
                      </a:cubicBezTo>
                      <a:cubicBezTo>
                        <a:pt x="93572" y="209259"/>
                        <a:pt x="92976" y="209655"/>
                        <a:pt x="92579" y="209655"/>
                      </a:cubicBezTo>
                      <a:close/>
                      <a:moveTo>
                        <a:pt x="57060" y="128496"/>
                      </a:moveTo>
                      <a:cubicBezTo>
                        <a:pt x="55671" y="128496"/>
                        <a:pt x="54480" y="127702"/>
                        <a:pt x="53488" y="126313"/>
                      </a:cubicBezTo>
                      <a:lnTo>
                        <a:pt x="35629" y="85833"/>
                      </a:lnTo>
                      <a:cubicBezTo>
                        <a:pt x="34835" y="84047"/>
                        <a:pt x="35629" y="81864"/>
                        <a:pt x="37415" y="80872"/>
                      </a:cubicBezTo>
                      <a:cubicBezTo>
                        <a:pt x="39201" y="80078"/>
                        <a:pt x="41384" y="80872"/>
                        <a:pt x="42376" y="82658"/>
                      </a:cubicBezTo>
                      <a:lnTo>
                        <a:pt x="60235" y="123138"/>
                      </a:lnTo>
                      <a:cubicBezTo>
                        <a:pt x="61028" y="124924"/>
                        <a:pt x="60235" y="127107"/>
                        <a:pt x="58449" y="128099"/>
                      </a:cubicBezTo>
                      <a:cubicBezTo>
                        <a:pt x="58250" y="128496"/>
                        <a:pt x="57457" y="128496"/>
                        <a:pt x="57060" y="128496"/>
                      </a:cubicBezTo>
                      <a:close/>
                      <a:moveTo>
                        <a:pt x="21739" y="47932"/>
                      </a:moveTo>
                      <a:cubicBezTo>
                        <a:pt x="20350" y="47932"/>
                        <a:pt x="19159" y="47138"/>
                        <a:pt x="18167" y="45749"/>
                      </a:cubicBezTo>
                      <a:lnTo>
                        <a:pt x="308" y="5269"/>
                      </a:lnTo>
                      <a:cubicBezTo>
                        <a:pt x="-486" y="3483"/>
                        <a:pt x="308" y="1300"/>
                        <a:pt x="2094" y="308"/>
                      </a:cubicBezTo>
                      <a:cubicBezTo>
                        <a:pt x="3879" y="-486"/>
                        <a:pt x="6062" y="308"/>
                        <a:pt x="7054" y="2094"/>
                      </a:cubicBezTo>
                      <a:lnTo>
                        <a:pt x="24913" y="42574"/>
                      </a:lnTo>
                      <a:cubicBezTo>
                        <a:pt x="25707" y="44360"/>
                        <a:pt x="24913" y="46543"/>
                        <a:pt x="23128" y="47535"/>
                      </a:cubicBezTo>
                      <a:cubicBezTo>
                        <a:pt x="22731"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xmlns="" id="{DAA4CDBB-F567-40E8-9287-0895DE04E10F}"/>
                    </a:ext>
                  </a:extLst>
                </p:cNvPr>
                <p:cNvSpPr/>
                <p:nvPr/>
              </p:nvSpPr>
              <p:spPr>
                <a:xfrm>
                  <a:off x="7517774" y="1789291"/>
                  <a:ext cx="29279" cy="36819"/>
                </a:xfrm>
                <a:custGeom>
                  <a:avLst/>
                  <a:gdLst>
                    <a:gd name="connsiteX0" fmla="*/ 13890 w 29279"/>
                    <a:gd name="connsiteY0" fmla="*/ 36820 h 36819"/>
                    <a:gd name="connsiteX1" fmla="*/ 10319 w 29279"/>
                    <a:gd name="connsiteY1" fmla="*/ 34637 h 36819"/>
                    <a:gd name="connsiteX2" fmla="*/ 0 w 29279"/>
                    <a:gd name="connsiteY2" fmla="*/ 10626 h 36819"/>
                    <a:gd name="connsiteX3" fmla="*/ 24011 w 29279"/>
                    <a:gd name="connsiteY3" fmla="*/ 308 h 36819"/>
                    <a:gd name="connsiteX4" fmla="*/ 28971 w 29279"/>
                    <a:gd name="connsiteY4" fmla="*/ 2094 h 36819"/>
                    <a:gd name="connsiteX5" fmla="*/ 27185 w 29279"/>
                    <a:gd name="connsiteY5" fmla="*/ 7054 h 36819"/>
                    <a:gd name="connsiteX6" fmla="*/ 10319 w 29279"/>
                    <a:gd name="connsiteY6" fmla="*/ 14595 h 36819"/>
                    <a:gd name="connsiteX7" fmla="*/ 17859 w 29279"/>
                    <a:gd name="connsiteY7" fmla="*/ 31462 h 36819"/>
                    <a:gd name="connsiteX8" fmla="*/ 16073 w 29279"/>
                    <a:gd name="connsiteY8" fmla="*/ 36423 h 36819"/>
                    <a:gd name="connsiteX9" fmla="*/ 13890 w 29279"/>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79" h="36819">
                      <a:moveTo>
                        <a:pt x="13890" y="36820"/>
                      </a:moveTo>
                      <a:cubicBezTo>
                        <a:pt x="12501" y="36820"/>
                        <a:pt x="11311" y="36026"/>
                        <a:pt x="10319" y="34637"/>
                      </a:cubicBezTo>
                      <a:lnTo>
                        <a:pt x="0" y="10626"/>
                      </a:lnTo>
                      <a:lnTo>
                        <a:pt x="24011" y="308"/>
                      </a:lnTo>
                      <a:cubicBezTo>
                        <a:pt x="25796" y="-486"/>
                        <a:pt x="27979" y="308"/>
                        <a:pt x="28971" y="2094"/>
                      </a:cubicBezTo>
                      <a:cubicBezTo>
                        <a:pt x="29765" y="3880"/>
                        <a:pt x="28971" y="6062"/>
                        <a:pt x="27185" y="7054"/>
                      </a:cubicBezTo>
                      <a:lnTo>
                        <a:pt x="10319" y="14595"/>
                      </a:lnTo>
                      <a:lnTo>
                        <a:pt x="17859" y="31462"/>
                      </a:lnTo>
                      <a:cubicBezTo>
                        <a:pt x="18653" y="33248"/>
                        <a:pt x="17859" y="35430"/>
                        <a:pt x="16073" y="36423"/>
                      </a:cubicBezTo>
                      <a:cubicBezTo>
                        <a:pt x="14684" y="36820"/>
                        <a:pt x="14287" y="36820"/>
                        <a:pt x="13890" y="36820"/>
                      </a:cubicBezTo>
                      <a:close/>
                    </a:path>
                  </a:pathLst>
                </a:custGeom>
                <a:solidFill>
                  <a:srgbClr val="110580"/>
                </a:solidFill>
                <a:ln w="1982"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xmlns="" id="{BDD1347A-969D-407F-949D-0DFCECAB9238}"/>
                    </a:ext>
                  </a:extLst>
                </p:cNvPr>
                <p:cNvSpPr/>
                <p:nvPr/>
              </p:nvSpPr>
              <p:spPr>
                <a:xfrm>
                  <a:off x="7582552" y="1637092"/>
                  <a:ext cx="312156" cy="140798"/>
                </a:xfrm>
                <a:custGeom>
                  <a:avLst/>
                  <a:gdLst>
                    <a:gd name="connsiteX0" fmla="*/ 3880 w 312156"/>
                    <a:gd name="connsiteY0" fmla="*/ 140799 h 140798"/>
                    <a:gd name="connsiteX1" fmla="*/ 308 w 312156"/>
                    <a:gd name="connsiteY1" fmla="*/ 138616 h 140798"/>
                    <a:gd name="connsiteX2" fmla="*/ 2094 w 312156"/>
                    <a:gd name="connsiteY2" fmla="*/ 133655 h 140798"/>
                    <a:gd name="connsiteX3" fmla="*/ 45749 w 312156"/>
                    <a:gd name="connsiteY3" fmla="*/ 114407 h 140798"/>
                    <a:gd name="connsiteX4" fmla="*/ 50710 w 312156"/>
                    <a:gd name="connsiteY4" fmla="*/ 116193 h 140798"/>
                    <a:gd name="connsiteX5" fmla="*/ 48924 w 312156"/>
                    <a:gd name="connsiteY5" fmla="*/ 121154 h 140798"/>
                    <a:gd name="connsiteX6" fmla="*/ 5269 w 312156"/>
                    <a:gd name="connsiteY6" fmla="*/ 140402 h 140798"/>
                    <a:gd name="connsiteX7" fmla="*/ 3880 w 312156"/>
                    <a:gd name="connsiteY7" fmla="*/ 140799 h 140798"/>
                    <a:gd name="connsiteX8" fmla="*/ 90794 w 312156"/>
                    <a:gd name="connsiteY8" fmla="*/ 102501 h 140798"/>
                    <a:gd name="connsiteX9" fmla="*/ 87222 w 312156"/>
                    <a:gd name="connsiteY9" fmla="*/ 100318 h 140798"/>
                    <a:gd name="connsiteX10" fmla="*/ 89008 w 312156"/>
                    <a:gd name="connsiteY10" fmla="*/ 95358 h 140798"/>
                    <a:gd name="connsiteX11" fmla="*/ 132663 w 312156"/>
                    <a:gd name="connsiteY11" fmla="*/ 76109 h 140798"/>
                    <a:gd name="connsiteX12" fmla="*/ 137624 w 312156"/>
                    <a:gd name="connsiteY12" fmla="*/ 77895 h 140798"/>
                    <a:gd name="connsiteX13" fmla="*/ 135838 w 312156"/>
                    <a:gd name="connsiteY13" fmla="*/ 82856 h 140798"/>
                    <a:gd name="connsiteX14" fmla="*/ 92183 w 312156"/>
                    <a:gd name="connsiteY14" fmla="*/ 102104 h 140798"/>
                    <a:gd name="connsiteX15" fmla="*/ 90794 w 312156"/>
                    <a:gd name="connsiteY15" fmla="*/ 102501 h 140798"/>
                    <a:gd name="connsiteX16" fmla="*/ 177708 w 312156"/>
                    <a:gd name="connsiteY16" fmla="*/ 64600 h 140798"/>
                    <a:gd name="connsiteX17" fmla="*/ 174136 w 312156"/>
                    <a:gd name="connsiteY17" fmla="*/ 62417 h 140798"/>
                    <a:gd name="connsiteX18" fmla="*/ 175922 w 312156"/>
                    <a:gd name="connsiteY18" fmla="*/ 57457 h 140798"/>
                    <a:gd name="connsiteX19" fmla="*/ 219577 w 312156"/>
                    <a:gd name="connsiteY19" fmla="*/ 38209 h 140798"/>
                    <a:gd name="connsiteX20" fmla="*/ 224538 w 312156"/>
                    <a:gd name="connsiteY20" fmla="*/ 39994 h 140798"/>
                    <a:gd name="connsiteX21" fmla="*/ 222752 w 312156"/>
                    <a:gd name="connsiteY21" fmla="*/ 44955 h 140798"/>
                    <a:gd name="connsiteX22" fmla="*/ 179097 w 312156"/>
                    <a:gd name="connsiteY22" fmla="*/ 64203 h 140798"/>
                    <a:gd name="connsiteX23" fmla="*/ 177708 w 312156"/>
                    <a:gd name="connsiteY23" fmla="*/ 64600 h 140798"/>
                    <a:gd name="connsiteX24" fmla="*/ 265018 w 312156"/>
                    <a:gd name="connsiteY24" fmla="*/ 26699 h 140798"/>
                    <a:gd name="connsiteX25" fmla="*/ 261447 w 312156"/>
                    <a:gd name="connsiteY25" fmla="*/ 24517 h 140798"/>
                    <a:gd name="connsiteX26" fmla="*/ 263233 w 312156"/>
                    <a:gd name="connsiteY26" fmla="*/ 19556 h 140798"/>
                    <a:gd name="connsiteX27" fmla="*/ 306888 w 312156"/>
                    <a:gd name="connsiteY27" fmla="*/ 308 h 140798"/>
                    <a:gd name="connsiteX28" fmla="*/ 311849 w 312156"/>
                    <a:gd name="connsiteY28" fmla="*/ 2094 h 140798"/>
                    <a:gd name="connsiteX29" fmla="*/ 310063 w 312156"/>
                    <a:gd name="connsiteY29" fmla="*/ 7054 h 140798"/>
                    <a:gd name="connsiteX30" fmla="*/ 266408 w 312156"/>
                    <a:gd name="connsiteY30" fmla="*/ 26303 h 140798"/>
                    <a:gd name="connsiteX31" fmla="*/ 265018 w 312156"/>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156"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702" y="117979"/>
                        <a:pt x="50710" y="120162"/>
                        <a:pt x="48924" y="121154"/>
                      </a:cubicBezTo>
                      <a:lnTo>
                        <a:pt x="5269" y="140402"/>
                      </a:lnTo>
                      <a:cubicBezTo>
                        <a:pt x="5269" y="140402"/>
                        <a:pt x="4276" y="140799"/>
                        <a:pt x="3880" y="140799"/>
                      </a:cubicBezTo>
                      <a:close/>
                      <a:moveTo>
                        <a:pt x="90794" y="102501"/>
                      </a:moveTo>
                      <a:cubicBezTo>
                        <a:pt x="89404" y="102501"/>
                        <a:pt x="88214" y="101707"/>
                        <a:pt x="87222" y="100318"/>
                      </a:cubicBezTo>
                      <a:cubicBezTo>
                        <a:pt x="86428" y="98532"/>
                        <a:pt x="87222" y="96350"/>
                        <a:pt x="89008" y="95358"/>
                      </a:cubicBezTo>
                      <a:lnTo>
                        <a:pt x="132663" y="76109"/>
                      </a:lnTo>
                      <a:cubicBezTo>
                        <a:pt x="134449" y="75316"/>
                        <a:pt x="136632" y="76109"/>
                        <a:pt x="137624" y="77895"/>
                      </a:cubicBezTo>
                      <a:cubicBezTo>
                        <a:pt x="138418" y="79681"/>
                        <a:pt x="137624" y="81864"/>
                        <a:pt x="135838" y="82856"/>
                      </a:cubicBezTo>
                      <a:lnTo>
                        <a:pt x="92183" y="102104"/>
                      </a:lnTo>
                      <a:cubicBezTo>
                        <a:pt x="92183" y="102501"/>
                        <a:pt x="91190" y="102501"/>
                        <a:pt x="90794" y="102501"/>
                      </a:cubicBezTo>
                      <a:close/>
                      <a:moveTo>
                        <a:pt x="177708" y="64600"/>
                      </a:moveTo>
                      <a:cubicBezTo>
                        <a:pt x="176319" y="64600"/>
                        <a:pt x="175128" y="63807"/>
                        <a:pt x="174136" y="62417"/>
                      </a:cubicBezTo>
                      <a:cubicBezTo>
                        <a:pt x="173342" y="60632"/>
                        <a:pt x="174136" y="58449"/>
                        <a:pt x="175922" y="57457"/>
                      </a:cubicBezTo>
                      <a:lnTo>
                        <a:pt x="219577" y="38209"/>
                      </a:lnTo>
                      <a:cubicBezTo>
                        <a:pt x="221363" y="37415"/>
                        <a:pt x="223546" y="38209"/>
                        <a:pt x="224538" y="39994"/>
                      </a:cubicBezTo>
                      <a:cubicBezTo>
                        <a:pt x="225332" y="41780"/>
                        <a:pt x="224538" y="43963"/>
                        <a:pt x="222752" y="44955"/>
                      </a:cubicBezTo>
                      <a:lnTo>
                        <a:pt x="179097" y="64203"/>
                      </a:lnTo>
                      <a:cubicBezTo>
                        <a:pt x="178898" y="64600"/>
                        <a:pt x="178501" y="64600"/>
                        <a:pt x="177708" y="64600"/>
                      </a:cubicBezTo>
                      <a:close/>
                      <a:moveTo>
                        <a:pt x="265018" y="26699"/>
                      </a:moveTo>
                      <a:cubicBezTo>
                        <a:pt x="263629" y="26699"/>
                        <a:pt x="262439" y="25906"/>
                        <a:pt x="261447" y="24517"/>
                      </a:cubicBezTo>
                      <a:cubicBezTo>
                        <a:pt x="260653" y="22731"/>
                        <a:pt x="261447" y="20548"/>
                        <a:pt x="263233" y="19556"/>
                      </a:cubicBezTo>
                      <a:lnTo>
                        <a:pt x="306888" y="308"/>
                      </a:lnTo>
                      <a:cubicBezTo>
                        <a:pt x="308674" y="-486"/>
                        <a:pt x="310857" y="308"/>
                        <a:pt x="311849" y="2094"/>
                      </a:cubicBezTo>
                      <a:cubicBezTo>
                        <a:pt x="312643" y="3879"/>
                        <a:pt x="311849" y="6062"/>
                        <a:pt x="310063" y="7054"/>
                      </a:cubicBezTo>
                      <a:lnTo>
                        <a:pt x="266408" y="26303"/>
                      </a:lnTo>
                      <a:cubicBezTo>
                        <a:pt x="265812" y="26303"/>
                        <a:pt x="265415" y="26699"/>
                        <a:pt x="265018" y="26699"/>
                      </a:cubicBezTo>
                      <a:close/>
                    </a:path>
                  </a:pathLst>
                </a:custGeom>
                <a:solidFill>
                  <a:srgbClr val="110580"/>
                </a:solidFill>
                <a:ln w="1982"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xmlns="" id="{DF68F79A-3163-427A-A685-0918B90A86D2}"/>
                    </a:ext>
                  </a:extLst>
                </p:cNvPr>
                <p:cNvSpPr/>
                <p:nvPr/>
              </p:nvSpPr>
              <p:spPr>
                <a:xfrm>
                  <a:off x="7930520" y="1608627"/>
                  <a:ext cx="36815" cy="28971"/>
                </a:xfrm>
                <a:custGeom>
                  <a:avLst/>
                  <a:gdLst>
                    <a:gd name="connsiteX0" fmla="*/ 33333 w 36815"/>
                    <a:gd name="connsiteY0" fmla="*/ 28574 h 28971"/>
                    <a:gd name="connsiteX1" fmla="*/ 29761 w 36815"/>
                    <a:gd name="connsiteY1" fmla="*/ 26392 h 28971"/>
                    <a:gd name="connsiteX2" fmla="*/ 22221 w 36815"/>
                    <a:gd name="connsiteY2" fmla="*/ 9525 h 28971"/>
                    <a:gd name="connsiteX3" fmla="*/ 5354 w 36815"/>
                    <a:gd name="connsiteY3" fmla="*/ 17065 h 28971"/>
                    <a:gd name="connsiteX4" fmla="*/ 393 w 36815"/>
                    <a:gd name="connsiteY4" fmla="*/ 15279 h 28971"/>
                    <a:gd name="connsiteX5" fmla="*/ 2179 w 36815"/>
                    <a:gd name="connsiteY5" fmla="*/ 10319 h 28971"/>
                    <a:gd name="connsiteX6" fmla="*/ 26190 w 36815"/>
                    <a:gd name="connsiteY6" fmla="*/ 0 h 28971"/>
                    <a:gd name="connsiteX7" fmla="*/ 36508 w 36815"/>
                    <a:gd name="connsiteY7" fmla="*/ 24011 h 28971"/>
                    <a:gd name="connsiteX8" fmla="*/ 34722 w 36815"/>
                    <a:gd name="connsiteY8" fmla="*/ 28971 h 28971"/>
                    <a:gd name="connsiteX9" fmla="*/ 33333 w 36815"/>
                    <a:gd name="connsiteY9" fmla="*/ 28574 h 2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15" h="28971">
                      <a:moveTo>
                        <a:pt x="33333" y="28574"/>
                      </a:moveTo>
                      <a:cubicBezTo>
                        <a:pt x="31944" y="28574"/>
                        <a:pt x="30754" y="27781"/>
                        <a:pt x="29761" y="26392"/>
                      </a:cubicBezTo>
                      <a:lnTo>
                        <a:pt x="22221" y="9525"/>
                      </a:lnTo>
                      <a:lnTo>
                        <a:pt x="5354" y="17065"/>
                      </a:lnTo>
                      <a:cubicBezTo>
                        <a:pt x="3568" y="17859"/>
                        <a:pt x="1385" y="17065"/>
                        <a:pt x="393" y="15279"/>
                      </a:cubicBezTo>
                      <a:cubicBezTo>
                        <a:pt x="-599" y="13494"/>
                        <a:pt x="393" y="11311"/>
                        <a:pt x="2179" y="10319"/>
                      </a:cubicBezTo>
                      <a:lnTo>
                        <a:pt x="26190" y="0"/>
                      </a:lnTo>
                      <a:lnTo>
                        <a:pt x="36508" y="24011"/>
                      </a:lnTo>
                      <a:cubicBezTo>
                        <a:pt x="37302" y="25796"/>
                        <a:pt x="36508" y="27979"/>
                        <a:pt x="34722" y="28971"/>
                      </a:cubicBezTo>
                      <a:cubicBezTo>
                        <a:pt x="34127" y="28574"/>
                        <a:pt x="33730" y="28574"/>
                        <a:pt x="33333" y="28574"/>
                      </a:cubicBezTo>
                      <a:close/>
                    </a:path>
                  </a:pathLst>
                </a:custGeom>
                <a:solidFill>
                  <a:srgbClr val="110580"/>
                </a:solidFill>
                <a:ln w="1982"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xmlns="" id="{64EF15AD-ED83-4C2F-BB29-48A0395CC9AF}"/>
                    </a:ext>
                  </a:extLst>
                </p:cNvPr>
                <p:cNvSpPr/>
                <p:nvPr/>
              </p:nvSpPr>
              <p:spPr>
                <a:xfrm>
                  <a:off x="7977237" y="1669834"/>
                  <a:ext cx="95665" cy="209655"/>
                </a:xfrm>
                <a:custGeom>
                  <a:avLst/>
                  <a:gdLst>
                    <a:gd name="connsiteX0" fmla="*/ 92183 w 95665"/>
                    <a:gd name="connsiteY0" fmla="*/ 209655 h 209655"/>
                    <a:gd name="connsiteX1" fmla="*/ 88611 w 95665"/>
                    <a:gd name="connsiteY1" fmla="*/ 207473 h 209655"/>
                    <a:gd name="connsiteX2" fmla="*/ 70752 w 95665"/>
                    <a:gd name="connsiteY2" fmla="*/ 166992 h 209655"/>
                    <a:gd name="connsiteX3" fmla="*/ 72538 w 95665"/>
                    <a:gd name="connsiteY3" fmla="*/ 162031 h 209655"/>
                    <a:gd name="connsiteX4" fmla="*/ 77498 w 95665"/>
                    <a:gd name="connsiteY4" fmla="*/ 163817 h 209655"/>
                    <a:gd name="connsiteX5" fmla="*/ 95358 w 95665"/>
                    <a:gd name="connsiteY5" fmla="*/ 204298 h 209655"/>
                    <a:gd name="connsiteX6" fmla="*/ 93572 w 95665"/>
                    <a:gd name="connsiteY6" fmla="*/ 209259 h 209655"/>
                    <a:gd name="connsiteX7" fmla="*/ 92183 w 95665"/>
                    <a:gd name="connsiteY7" fmla="*/ 209655 h 209655"/>
                    <a:gd name="connsiteX8" fmla="*/ 56861 w 95665"/>
                    <a:gd name="connsiteY8" fmla="*/ 128694 h 209655"/>
                    <a:gd name="connsiteX9" fmla="*/ 53290 w 95665"/>
                    <a:gd name="connsiteY9" fmla="*/ 126512 h 209655"/>
                    <a:gd name="connsiteX10" fmla="*/ 35430 w 95665"/>
                    <a:gd name="connsiteY10" fmla="*/ 86031 h 209655"/>
                    <a:gd name="connsiteX11" fmla="*/ 37216 w 95665"/>
                    <a:gd name="connsiteY11" fmla="*/ 81070 h 209655"/>
                    <a:gd name="connsiteX12" fmla="*/ 42177 w 95665"/>
                    <a:gd name="connsiteY12" fmla="*/ 82856 h 209655"/>
                    <a:gd name="connsiteX13" fmla="*/ 60036 w 95665"/>
                    <a:gd name="connsiteY13" fmla="*/ 123337 h 209655"/>
                    <a:gd name="connsiteX14" fmla="*/ 58250 w 95665"/>
                    <a:gd name="connsiteY14" fmla="*/ 128298 h 209655"/>
                    <a:gd name="connsiteX15" fmla="*/ 56861 w 95665"/>
                    <a:gd name="connsiteY15" fmla="*/ 128694 h 209655"/>
                    <a:gd name="connsiteX16" fmla="*/ 21739 w 95665"/>
                    <a:gd name="connsiteY16" fmla="*/ 47932 h 209655"/>
                    <a:gd name="connsiteX17" fmla="*/ 18167 w 95665"/>
                    <a:gd name="connsiteY17" fmla="*/ 45749 h 209655"/>
                    <a:gd name="connsiteX18" fmla="*/ 308 w 95665"/>
                    <a:gd name="connsiteY18" fmla="*/ 5269 h 209655"/>
                    <a:gd name="connsiteX19" fmla="*/ 2094 w 95665"/>
                    <a:gd name="connsiteY19" fmla="*/ 308 h 209655"/>
                    <a:gd name="connsiteX20" fmla="*/ 7054 w 95665"/>
                    <a:gd name="connsiteY20" fmla="*/ 2094 h 209655"/>
                    <a:gd name="connsiteX21" fmla="*/ 24914 w 95665"/>
                    <a:gd name="connsiteY21" fmla="*/ 42574 h 209655"/>
                    <a:gd name="connsiteX22" fmla="*/ 23128 w 95665"/>
                    <a:gd name="connsiteY22" fmla="*/ 47535 h 209655"/>
                    <a:gd name="connsiteX23" fmla="*/ 21739 w 95665"/>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5665" h="209655">
                      <a:moveTo>
                        <a:pt x="92183" y="209655"/>
                      </a:moveTo>
                      <a:cubicBezTo>
                        <a:pt x="90794" y="209655"/>
                        <a:pt x="89603" y="208862"/>
                        <a:pt x="88611" y="207473"/>
                      </a:cubicBezTo>
                      <a:lnTo>
                        <a:pt x="70752" y="166992"/>
                      </a:lnTo>
                      <a:cubicBezTo>
                        <a:pt x="69958" y="165206"/>
                        <a:pt x="70752" y="163024"/>
                        <a:pt x="72538" y="162031"/>
                      </a:cubicBezTo>
                      <a:cubicBezTo>
                        <a:pt x="74323" y="161238"/>
                        <a:pt x="76506" y="162031"/>
                        <a:pt x="77498" y="163817"/>
                      </a:cubicBezTo>
                      <a:lnTo>
                        <a:pt x="95358" y="204298"/>
                      </a:lnTo>
                      <a:cubicBezTo>
                        <a:pt x="96151" y="206084"/>
                        <a:pt x="95358" y="208266"/>
                        <a:pt x="93572" y="209259"/>
                      </a:cubicBezTo>
                      <a:cubicBezTo>
                        <a:pt x="93373" y="209259"/>
                        <a:pt x="92579" y="209655"/>
                        <a:pt x="92183" y="209655"/>
                      </a:cubicBezTo>
                      <a:close/>
                      <a:moveTo>
                        <a:pt x="56861" y="128694"/>
                      </a:moveTo>
                      <a:cubicBezTo>
                        <a:pt x="55472" y="128694"/>
                        <a:pt x="54282" y="127901"/>
                        <a:pt x="53290" y="126512"/>
                      </a:cubicBezTo>
                      <a:lnTo>
                        <a:pt x="35430" y="86031"/>
                      </a:lnTo>
                      <a:cubicBezTo>
                        <a:pt x="34637" y="84245"/>
                        <a:pt x="35430" y="82062"/>
                        <a:pt x="37216" y="81070"/>
                      </a:cubicBezTo>
                      <a:cubicBezTo>
                        <a:pt x="39002" y="80277"/>
                        <a:pt x="41185" y="81070"/>
                        <a:pt x="42177" y="82856"/>
                      </a:cubicBezTo>
                      <a:lnTo>
                        <a:pt x="60036" y="123337"/>
                      </a:lnTo>
                      <a:cubicBezTo>
                        <a:pt x="60830" y="125123"/>
                        <a:pt x="60036" y="127305"/>
                        <a:pt x="58250" y="128298"/>
                      </a:cubicBezTo>
                      <a:cubicBezTo>
                        <a:pt x="57853" y="128694"/>
                        <a:pt x="57457" y="128694"/>
                        <a:pt x="56861" y="128694"/>
                      </a:cubicBezTo>
                      <a:close/>
                      <a:moveTo>
                        <a:pt x="21739" y="47932"/>
                      </a:moveTo>
                      <a:cubicBezTo>
                        <a:pt x="20350" y="47932"/>
                        <a:pt x="19159" y="47138"/>
                        <a:pt x="18167" y="45749"/>
                      </a:cubicBezTo>
                      <a:lnTo>
                        <a:pt x="308" y="5269"/>
                      </a:lnTo>
                      <a:cubicBezTo>
                        <a:pt x="-486" y="3483"/>
                        <a:pt x="308" y="1300"/>
                        <a:pt x="2094" y="308"/>
                      </a:cubicBezTo>
                      <a:cubicBezTo>
                        <a:pt x="3880" y="-486"/>
                        <a:pt x="6062" y="308"/>
                        <a:pt x="7054" y="2094"/>
                      </a:cubicBezTo>
                      <a:lnTo>
                        <a:pt x="24914" y="42574"/>
                      </a:lnTo>
                      <a:cubicBezTo>
                        <a:pt x="25707" y="44360"/>
                        <a:pt x="24914" y="46543"/>
                        <a:pt x="23128" y="47535"/>
                      </a:cubicBezTo>
                      <a:cubicBezTo>
                        <a:pt x="22532"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grpSp>
          <p:grpSp>
            <p:nvGrpSpPr>
              <p:cNvPr id="343" name="图形 4">
                <a:extLst>
                  <a:ext uri="{FF2B5EF4-FFF2-40B4-BE49-F238E27FC236}">
                    <a16:creationId xmlns:a16="http://schemas.microsoft.com/office/drawing/2014/main" xmlns="" id="{F3A4CCDA-2469-4B91-A35A-7D9711E7C44A}"/>
                  </a:ext>
                </a:extLst>
              </p:cNvPr>
              <p:cNvGrpSpPr/>
              <p:nvPr/>
            </p:nvGrpSpPr>
            <p:grpSpPr>
              <a:xfrm>
                <a:off x="9567794" y="3925343"/>
                <a:ext cx="442309" cy="441912"/>
                <a:chOff x="9567794" y="3925343"/>
                <a:chExt cx="442309" cy="441912"/>
              </a:xfrm>
              <a:solidFill>
                <a:srgbClr val="110580"/>
              </a:solidFill>
            </p:grpSpPr>
            <p:sp>
              <p:nvSpPr>
                <p:cNvPr id="434" name="任意多边形: 形状 433">
                  <a:extLst>
                    <a:ext uri="{FF2B5EF4-FFF2-40B4-BE49-F238E27FC236}">
                      <a16:creationId xmlns:a16="http://schemas.microsoft.com/office/drawing/2014/main" xmlns="" id="{04922552-4DDC-40B2-91E0-E6D854C9831F}"/>
                    </a:ext>
                  </a:extLst>
                </p:cNvPr>
                <p:cNvSpPr/>
                <p:nvPr/>
              </p:nvSpPr>
              <p:spPr>
                <a:xfrm>
                  <a:off x="9867884" y="4343104"/>
                  <a:ext cx="29649" cy="24151"/>
                </a:xfrm>
                <a:custGeom>
                  <a:avLst/>
                  <a:gdLst>
                    <a:gd name="connsiteX0" fmla="*/ 21968 w 29649"/>
                    <a:gd name="connsiteY0" fmla="*/ 24151 h 24151"/>
                    <a:gd name="connsiteX1" fmla="*/ 1927 w 29649"/>
                    <a:gd name="connsiteY1" fmla="*/ 16611 h 24151"/>
                    <a:gd name="connsiteX2" fmla="*/ 141 w 29649"/>
                    <a:gd name="connsiteY2" fmla="*/ 12642 h 24151"/>
                    <a:gd name="connsiteX3" fmla="*/ 4109 w 29649"/>
                    <a:gd name="connsiteY3" fmla="*/ 10856 h 24151"/>
                    <a:gd name="connsiteX4" fmla="*/ 18396 w 29649"/>
                    <a:gd name="connsiteY4" fmla="*/ 16214 h 24151"/>
                    <a:gd name="connsiteX5" fmla="*/ 23754 w 29649"/>
                    <a:gd name="connsiteY5" fmla="*/ 1927 h 24151"/>
                    <a:gd name="connsiteX6" fmla="*/ 27723 w 29649"/>
                    <a:gd name="connsiteY6" fmla="*/ 141 h 24151"/>
                    <a:gd name="connsiteX7" fmla="*/ 29509 w 29649"/>
                    <a:gd name="connsiteY7" fmla="*/ 4109 h 24151"/>
                    <a:gd name="connsiteX8" fmla="*/ 21968 w 29649"/>
                    <a:gd name="connsiteY8" fmla="*/ 24151 h 2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9" h="24151">
                      <a:moveTo>
                        <a:pt x="21968" y="24151"/>
                      </a:moveTo>
                      <a:lnTo>
                        <a:pt x="1927" y="16611"/>
                      </a:lnTo>
                      <a:cubicBezTo>
                        <a:pt x="141" y="16214"/>
                        <a:pt x="-256" y="14428"/>
                        <a:pt x="141" y="12642"/>
                      </a:cubicBezTo>
                      <a:cubicBezTo>
                        <a:pt x="537" y="10856"/>
                        <a:pt x="2323" y="10062"/>
                        <a:pt x="4109" y="10856"/>
                      </a:cubicBezTo>
                      <a:lnTo>
                        <a:pt x="18396" y="16214"/>
                      </a:lnTo>
                      <a:lnTo>
                        <a:pt x="23754" y="1927"/>
                      </a:lnTo>
                      <a:cubicBezTo>
                        <a:pt x="24151" y="141"/>
                        <a:pt x="25937" y="-256"/>
                        <a:pt x="27723" y="141"/>
                      </a:cubicBezTo>
                      <a:cubicBezTo>
                        <a:pt x="29509" y="538"/>
                        <a:pt x="29906" y="2324"/>
                        <a:pt x="29509" y="4109"/>
                      </a:cubicBezTo>
                      <a:lnTo>
                        <a:pt x="21968" y="24151"/>
                      </a:lnTo>
                      <a:close/>
                    </a:path>
                  </a:pathLst>
                </a:custGeom>
                <a:solidFill>
                  <a:srgbClr val="110580"/>
                </a:solidFill>
                <a:ln w="1982"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xmlns="" id="{B760A6A8-55A5-4922-9D37-922CF4F50AAB}"/>
                    </a:ext>
                  </a:extLst>
                </p:cNvPr>
                <p:cNvSpPr/>
                <p:nvPr/>
              </p:nvSpPr>
              <p:spPr>
                <a:xfrm>
                  <a:off x="9617063" y="4260587"/>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483 w 225305"/>
                    <a:gd name="connsiteY8" fmla="*/ 64402 h 87618"/>
                    <a:gd name="connsiteX9" fmla="*/ 158689 w 225305"/>
                    <a:gd name="connsiteY9" fmla="*/ 64402 h 87618"/>
                    <a:gd name="connsiteX10" fmla="*/ 127535 w 225305"/>
                    <a:gd name="connsiteY10" fmla="*/ 52893 h 87618"/>
                    <a:gd name="connsiteX11" fmla="*/ 125749 w 225305"/>
                    <a:gd name="connsiteY11" fmla="*/ 48924 h 87618"/>
                    <a:gd name="connsiteX12" fmla="*/ 129718 w 225305"/>
                    <a:gd name="connsiteY12" fmla="*/ 47138 h 87618"/>
                    <a:gd name="connsiteX13" fmla="*/ 160872 w 225305"/>
                    <a:gd name="connsiteY13" fmla="*/ 58647 h 87618"/>
                    <a:gd name="connsiteX14" fmla="*/ 162658 w 225305"/>
                    <a:gd name="connsiteY14" fmla="*/ 62616 h 87618"/>
                    <a:gd name="connsiteX15" fmla="*/ 159483 w 225305"/>
                    <a:gd name="connsiteY15" fmla="*/ 64402 h 87618"/>
                    <a:gd name="connsiteX16" fmla="*/ 96778 w 225305"/>
                    <a:gd name="connsiteY16" fmla="*/ 41185 h 87618"/>
                    <a:gd name="connsiteX17" fmla="*/ 95984 w 225305"/>
                    <a:gd name="connsiteY17" fmla="*/ 41185 h 87618"/>
                    <a:gd name="connsiteX18" fmla="*/ 64830 w 225305"/>
                    <a:gd name="connsiteY18" fmla="*/ 29676 h 87618"/>
                    <a:gd name="connsiteX19" fmla="*/ 63044 w 225305"/>
                    <a:gd name="connsiteY19" fmla="*/ 25707 h 87618"/>
                    <a:gd name="connsiteX20" fmla="*/ 67013 w 225305"/>
                    <a:gd name="connsiteY20" fmla="*/ 23921 h 87618"/>
                    <a:gd name="connsiteX21" fmla="*/ 98167 w 225305"/>
                    <a:gd name="connsiteY21" fmla="*/ 35431 h 87618"/>
                    <a:gd name="connsiteX22" fmla="*/ 99953 w 225305"/>
                    <a:gd name="connsiteY22" fmla="*/ 39399 h 87618"/>
                    <a:gd name="connsiteX23" fmla="*/ 96778 w 225305"/>
                    <a:gd name="connsiteY23" fmla="*/ 41185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4 h 87618"/>
                    <a:gd name="connsiteX28" fmla="*/ 4109 w 225305"/>
                    <a:gd name="connsiteY28" fmla="*/ 308 h 87618"/>
                    <a:gd name="connsiteX29" fmla="*/ 35264 w 225305"/>
                    <a:gd name="connsiteY29" fmla="*/ 11817 h 87618"/>
                    <a:gd name="connsiteX30" fmla="*/ 37049 w 225305"/>
                    <a:gd name="connsiteY30" fmla="*/ 15786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2"/>
                        <a:pt x="187859" y="73927"/>
                        <a:pt x="188256" y="72141"/>
                      </a:cubicBezTo>
                      <a:cubicBezTo>
                        <a:pt x="188653" y="70355"/>
                        <a:pt x="190439" y="69561"/>
                        <a:pt x="192225" y="70355"/>
                      </a:cubicBezTo>
                      <a:lnTo>
                        <a:pt x="223379" y="81864"/>
                      </a:lnTo>
                      <a:cubicBezTo>
                        <a:pt x="225165" y="82261"/>
                        <a:pt x="225561" y="84047"/>
                        <a:pt x="225165" y="85833"/>
                      </a:cubicBezTo>
                      <a:cubicBezTo>
                        <a:pt x="224569" y="87023"/>
                        <a:pt x="223180" y="87619"/>
                        <a:pt x="221990" y="87619"/>
                      </a:cubicBezTo>
                      <a:close/>
                      <a:moveTo>
                        <a:pt x="159483" y="64402"/>
                      </a:moveTo>
                      <a:cubicBezTo>
                        <a:pt x="159086" y="64402"/>
                        <a:pt x="158689" y="64402"/>
                        <a:pt x="158689" y="64402"/>
                      </a:cubicBezTo>
                      <a:lnTo>
                        <a:pt x="127535" y="52893"/>
                      </a:lnTo>
                      <a:cubicBezTo>
                        <a:pt x="125749" y="52496"/>
                        <a:pt x="125352" y="50710"/>
                        <a:pt x="125749" y="48924"/>
                      </a:cubicBezTo>
                      <a:cubicBezTo>
                        <a:pt x="126146" y="47138"/>
                        <a:pt x="127932" y="46741"/>
                        <a:pt x="129718" y="47138"/>
                      </a:cubicBezTo>
                      <a:lnTo>
                        <a:pt x="160872" y="58647"/>
                      </a:lnTo>
                      <a:cubicBezTo>
                        <a:pt x="162658" y="59044"/>
                        <a:pt x="163055" y="60830"/>
                        <a:pt x="162658" y="62616"/>
                      </a:cubicBezTo>
                      <a:cubicBezTo>
                        <a:pt x="161666" y="63410"/>
                        <a:pt x="160872" y="64402"/>
                        <a:pt x="159483" y="64402"/>
                      </a:cubicBezTo>
                      <a:close/>
                      <a:moveTo>
                        <a:pt x="96778" y="41185"/>
                      </a:moveTo>
                      <a:cubicBezTo>
                        <a:pt x="96381" y="41185"/>
                        <a:pt x="95984" y="41185"/>
                        <a:pt x="95984" y="41185"/>
                      </a:cubicBezTo>
                      <a:lnTo>
                        <a:pt x="64830" y="29676"/>
                      </a:lnTo>
                      <a:cubicBezTo>
                        <a:pt x="63044" y="29279"/>
                        <a:pt x="62647" y="27493"/>
                        <a:pt x="63044" y="25707"/>
                      </a:cubicBezTo>
                      <a:cubicBezTo>
                        <a:pt x="63441" y="23921"/>
                        <a:pt x="65227" y="23127"/>
                        <a:pt x="67013" y="23921"/>
                      </a:cubicBezTo>
                      <a:lnTo>
                        <a:pt x="98167" y="35431"/>
                      </a:lnTo>
                      <a:cubicBezTo>
                        <a:pt x="99953" y="35827"/>
                        <a:pt x="100350" y="37613"/>
                        <a:pt x="99953" y="39399"/>
                      </a:cubicBezTo>
                      <a:cubicBezTo>
                        <a:pt x="99358" y="40391"/>
                        <a:pt x="97969" y="41185"/>
                        <a:pt x="96778" y="41185"/>
                      </a:cubicBezTo>
                      <a:close/>
                      <a:moveTo>
                        <a:pt x="33874" y="17571"/>
                      </a:moveTo>
                      <a:cubicBezTo>
                        <a:pt x="33478" y="17571"/>
                        <a:pt x="33081" y="17571"/>
                        <a:pt x="33081" y="17571"/>
                      </a:cubicBezTo>
                      <a:lnTo>
                        <a:pt x="1927" y="6062"/>
                      </a:lnTo>
                      <a:cubicBezTo>
                        <a:pt x="141" y="5665"/>
                        <a:pt x="-256" y="3879"/>
                        <a:pt x="141" y="2094"/>
                      </a:cubicBezTo>
                      <a:cubicBezTo>
                        <a:pt x="538" y="308"/>
                        <a:pt x="2323" y="-486"/>
                        <a:pt x="4109" y="308"/>
                      </a:cubicBezTo>
                      <a:lnTo>
                        <a:pt x="35264" y="11817"/>
                      </a:lnTo>
                      <a:cubicBezTo>
                        <a:pt x="37049" y="12214"/>
                        <a:pt x="37446" y="14000"/>
                        <a:pt x="37049" y="15786"/>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xmlns="" id="{B23C242A-6D08-4CCE-8CD1-2E609F3E22FF}"/>
                    </a:ext>
                  </a:extLst>
                </p:cNvPr>
                <p:cNvSpPr/>
                <p:nvPr/>
              </p:nvSpPr>
              <p:spPr>
                <a:xfrm>
                  <a:off x="9567794" y="4225266"/>
                  <a:ext cx="24151" cy="29675"/>
                </a:xfrm>
                <a:custGeom>
                  <a:avLst/>
                  <a:gdLst>
                    <a:gd name="connsiteX0" fmla="*/ 20836 w 24151"/>
                    <a:gd name="connsiteY0" fmla="*/ 29676 h 29675"/>
                    <a:gd name="connsiteX1" fmla="*/ 20042 w 24151"/>
                    <a:gd name="connsiteY1" fmla="*/ 29676 h 29675"/>
                    <a:gd name="connsiteX2" fmla="*/ 0 w 24151"/>
                    <a:gd name="connsiteY2" fmla="*/ 22135 h 29675"/>
                    <a:gd name="connsiteX3" fmla="*/ 7541 w 24151"/>
                    <a:gd name="connsiteY3" fmla="*/ 2094 h 29675"/>
                    <a:gd name="connsiteX4" fmla="*/ 11509 w 24151"/>
                    <a:gd name="connsiteY4" fmla="*/ 308 h 29675"/>
                    <a:gd name="connsiteX5" fmla="*/ 13295 w 24151"/>
                    <a:gd name="connsiteY5" fmla="*/ 4276 h 29675"/>
                    <a:gd name="connsiteX6" fmla="*/ 7937 w 24151"/>
                    <a:gd name="connsiteY6" fmla="*/ 18564 h 29675"/>
                    <a:gd name="connsiteX7" fmla="*/ 22225 w 24151"/>
                    <a:gd name="connsiteY7" fmla="*/ 23921 h 29675"/>
                    <a:gd name="connsiteX8" fmla="*/ 24011 w 24151"/>
                    <a:gd name="connsiteY8" fmla="*/ 27890 h 29675"/>
                    <a:gd name="connsiteX9" fmla="*/ 208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20836" y="29676"/>
                      </a:moveTo>
                      <a:cubicBezTo>
                        <a:pt x="20439" y="29676"/>
                        <a:pt x="20042" y="29676"/>
                        <a:pt x="20042" y="29676"/>
                      </a:cubicBezTo>
                      <a:lnTo>
                        <a:pt x="0" y="22135"/>
                      </a:lnTo>
                      <a:lnTo>
                        <a:pt x="7541" y="2094"/>
                      </a:lnTo>
                      <a:cubicBezTo>
                        <a:pt x="7937" y="308"/>
                        <a:pt x="9723" y="-486"/>
                        <a:pt x="11509" y="308"/>
                      </a:cubicBezTo>
                      <a:cubicBezTo>
                        <a:pt x="13295" y="704"/>
                        <a:pt x="13692" y="2490"/>
                        <a:pt x="13295" y="4276"/>
                      </a:cubicBezTo>
                      <a:lnTo>
                        <a:pt x="7937" y="18564"/>
                      </a:lnTo>
                      <a:lnTo>
                        <a:pt x="22225" y="23921"/>
                      </a:lnTo>
                      <a:cubicBezTo>
                        <a:pt x="24011" y="24318"/>
                        <a:pt x="24407" y="26104"/>
                        <a:pt x="24011" y="27890"/>
                      </a:cubicBezTo>
                      <a:cubicBezTo>
                        <a:pt x="23019" y="28882"/>
                        <a:pt x="22225" y="29676"/>
                        <a:pt x="20836" y="29676"/>
                      </a:cubicBezTo>
                      <a:close/>
                    </a:path>
                  </a:pathLst>
                </a:custGeom>
                <a:solidFill>
                  <a:srgbClr val="110580"/>
                </a:solidFill>
                <a:ln w="1982"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xmlns="" id="{45FB84D2-36EE-47AA-A119-6CE89DD83825}"/>
                    </a:ext>
                  </a:extLst>
                </p:cNvPr>
                <p:cNvSpPr/>
                <p:nvPr/>
              </p:nvSpPr>
              <p:spPr>
                <a:xfrm>
                  <a:off x="9586703" y="3974644"/>
                  <a:ext cx="87592" cy="225133"/>
                </a:xfrm>
                <a:custGeom>
                  <a:avLst/>
                  <a:gdLst>
                    <a:gd name="connsiteX0" fmla="*/ 2720 w 87592"/>
                    <a:gd name="connsiteY0" fmla="*/ 225133 h 225133"/>
                    <a:gd name="connsiteX1" fmla="*/ 1926 w 87592"/>
                    <a:gd name="connsiteY1" fmla="*/ 225133 h 225133"/>
                    <a:gd name="connsiteX2" fmla="*/ 141 w 87592"/>
                    <a:gd name="connsiteY2" fmla="*/ 221165 h 225133"/>
                    <a:gd name="connsiteX3" fmla="*/ 11650 w 87592"/>
                    <a:gd name="connsiteY3" fmla="*/ 190010 h 225133"/>
                    <a:gd name="connsiteX4" fmla="*/ 15618 w 87592"/>
                    <a:gd name="connsiteY4" fmla="*/ 188225 h 225133"/>
                    <a:gd name="connsiteX5" fmla="*/ 17404 w 87592"/>
                    <a:gd name="connsiteY5" fmla="*/ 192193 h 225133"/>
                    <a:gd name="connsiteX6" fmla="*/ 5895 w 87592"/>
                    <a:gd name="connsiteY6" fmla="*/ 223347 h 225133"/>
                    <a:gd name="connsiteX7" fmla="*/ 2720 w 87592"/>
                    <a:gd name="connsiteY7" fmla="*/ 225133 h 225133"/>
                    <a:gd name="connsiteX8" fmla="*/ 25937 w 87592"/>
                    <a:gd name="connsiteY8" fmla="*/ 162825 h 225133"/>
                    <a:gd name="connsiteX9" fmla="*/ 25143 w 87592"/>
                    <a:gd name="connsiteY9" fmla="*/ 162825 h 225133"/>
                    <a:gd name="connsiteX10" fmla="*/ 23357 w 87592"/>
                    <a:gd name="connsiteY10" fmla="*/ 158856 h 225133"/>
                    <a:gd name="connsiteX11" fmla="*/ 34867 w 87592"/>
                    <a:gd name="connsiteY11" fmla="*/ 127702 h 225133"/>
                    <a:gd name="connsiteX12" fmla="*/ 38835 w 87592"/>
                    <a:gd name="connsiteY12" fmla="*/ 125916 h 225133"/>
                    <a:gd name="connsiteX13" fmla="*/ 40621 w 87592"/>
                    <a:gd name="connsiteY13" fmla="*/ 129885 h 225133"/>
                    <a:gd name="connsiteX14" fmla="*/ 29112 w 87592"/>
                    <a:gd name="connsiteY14" fmla="*/ 161039 h 225133"/>
                    <a:gd name="connsiteX15" fmla="*/ 25937 w 87592"/>
                    <a:gd name="connsiteY15" fmla="*/ 162825 h 225133"/>
                    <a:gd name="connsiteX16" fmla="*/ 49154 w 87592"/>
                    <a:gd name="connsiteY16" fmla="*/ 99922 h 225133"/>
                    <a:gd name="connsiteX17" fmla="*/ 48360 w 87592"/>
                    <a:gd name="connsiteY17" fmla="*/ 99922 h 225133"/>
                    <a:gd name="connsiteX18" fmla="*/ 46574 w 87592"/>
                    <a:gd name="connsiteY18" fmla="*/ 95953 h 225133"/>
                    <a:gd name="connsiteX19" fmla="*/ 58083 w 87592"/>
                    <a:gd name="connsiteY19" fmla="*/ 64799 h 225133"/>
                    <a:gd name="connsiteX20" fmla="*/ 62052 w 87592"/>
                    <a:gd name="connsiteY20" fmla="*/ 63013 h 225133"/>
                    <a:gd name="connsiteX21" fmla="*/ 63838 w 87592"/>
                    <a:gd name="connsiteY21" fmla="*/ 66981 h 225133"/>
                    <a:gd name="connsiteX22" fmla="*/ 52329 w 87592"/>
                    <a:gd name="connsiteY22" fmla="*/ 98136 h 225133"/>
                    <a:gd name="connsiteX23" fmla="*/ 49154 w 87592"/>
                    <a:gd name="connsiteY23" fmla="*/ 99922 h 225133"/>
                    <a:gd name="connsiteX24" fmla="*/ 72767 w 87592"/>
                    <a:gd name="connsiteY24" fmla="*/ 37216 h 225133"/>
                    <a:gd name="connsiteX25" fmla="*/ 71974 w 87592"/>
                    <a:gd name="connsiteY25" fmla="*/ 37216 h 225133"/>
                    <a:gd name="connsiteX26" fmla="*/ 70188 w 87592"/>
                    <a:gd name="connsiteY26" fmla="*/ 33248 h 225133"/>
                    <a:gd name="connsiteX27" fmla="*/ 81697 w 87592"/>
                    <a:gd name="connsiteY27" fmla="*/ 2094 h 225133"/>
                    <a:gd name="connsiteX28" fmla="*/ 85666 w 87592"/>
                    <a:gd name="connsiteY28" fmla="*/ 308 h 225133"/>
                    <a:gd name="connsiteX29" fmla="*/ 87452 w 87592"/>
                    <a:gd name="connsiteY29" fmla="*/ 4276 h 225133"/>
                    <a:gd name="connsiteX30" fmla="*/ 75942 w 87592"/>
                    <a:gd name="connsiteY30" fmla="*/ 35431 h 225133"/>
                    <a:gd name="connsiteX31" fmla="*/ 72767 w 87592"/>
                    <a:gd name="connsiteY31" fmla="*/ 37216 h 22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133">
                      <a:moveTo>
                        <a:pt x="2720" y="225133"/>
                      </a:moveTo>
                      <a:cubicBezTo>
                        <a:pt x="2323" y="225133"/>
                        <a:pt x="1926" y="225133"/>
                        <a:pt x="1926" y="225133"/>
                      </a:cubicBezTo>
                      <a:cubicBezTo>
                        <a:pt x="141" y="224736"/>
                        <a:pt x="-256" y="222951"/>
                        <a:pt x="141" y="221165"/>
                      </a:cubicBezTo>
                      <a:lnTo>
                        <a:pt x="11650" y="190010"/>
                      </a:lnTo>
                      <a:cubicBezTo>
                        <a:pt x="12047" y="188225"/>
                        <a:pt x="13832" y="187431"/>
                        <a:pt x="15618" y="188225"/>
                      </a:cubicBezTo>
                      <a:cubicBezTo>
                        <a:pt x="17404" y="188622"/>
                        <a:pt x="17801" y="190407"/>
                        <a:pt x="17404" y="192193"/>
                      </a:cubicBezTo>
                      <a:lnTo>
                        <a:pt x="5895" y="223347"/>
                      </a:lnTo>
                      <a:cubicBezTo>
                        <a:pt x="4903" y="224141"/>
                        <a:pt x="3712" y="225133"/>
                        <a:pt x="2720" y="225133"/>
                      </a:cubicBezTo>
                      <a:close/>
                      <a:moveTo>
                        <a:pt x="25937" y="162825"/>
                      </a:moveTo>
                      <a:cubicBezTo>
                        <a:pt x="25540" y="162825"/>
                        <a:pt x="25143" y="162825"/>
                        <a:pt x="25143" y="162825"/>
                      </a:cubicBezTo>
                      <a:cubicBezTo>
                        <a:pt x="23357" y="162428"/>
                        <a:pt x="22961" y="160642"/>
                        <a:pt x="23357" y="158856"/>
                      </a:cubicBezTo>
                      <a:lnTo>
                        <a:pt x="34867" y="127702"/>
                      </a:lnTo>
                      <a:cubicBezTo>
                        <a:pt x="35263" y="125916"/>
                        <a:pt x="37049" y="125123"/>
                        <a:pt x="38835" y="125916"/>
                      </a:cubicBezTo>
                      <a:cubicBezTo>
                        <a:pt x="40621" y="126313"/>
                        <a:pt x="41018" y="128099"/>
                        <a:pt x="40621" y="129885"/>
                      </a:cubicBezTo>
                      <a:lnTo>
                        <a:pt x="29112" y="161039"/>
                      </a:lnTo>
                      <a:cubicBezTo>
                        <a:pt x="28517" y="161833"/>
                        <a:pt x="27326" y="162825"/>
                        <a:pt x="25937" y="162825"/>
                      </a:cubicBezTo>
                      <a:close/>
                      <a:moveTo>
                        <a:pt x="49154" y="99922"/>
                      </a:moveTo>
                      <a:cubicBezTo>
                        <a:pt x="48757" y="99922"/>
                        <a:pt x="48360" y="99922"/>
                        <a:pt x="48360" y="99922"/>
                      </a:cubicBezTo>
                      <a:cubicBezTo>
                        <a:pt x="46574" y="99525"/>
                        <a:pt x="46177" y="97739"/>
                        <a:pt x="46574" y="95953"/>
                      </a:cubicBezTo>
                      <a:lnTo>
                        <a:pt x="58083" y="64799"/>
                      </a:lnTo>
                      <a:cubicBezTo>
                        <a:pt x="58480" y="63013"/>
                        <a:pt x="60266" y="62219"/>
                        <a:pt x="62052" y="63013"/>
                      </a:cubicBezTo>
                      <a:cubicBezTo>
                        <a:pt x="63838" y="63410"/>
                        <a:pt x="64235" y="65196"/>
                        <a:pt x="63838" y="66981"/>
                      </a:cubicBezTo>
                      <a:lnTo>
                        <a:pt x="52329" y="98136"/>
                      </a:lnTo>
                      <a:cubicBezTo>
                        <a:pt x="51734" y="99128"/>
                        <a:pt x="50344" y="99922"/>
                        <a:pt x="49154" y="99922"/>
                      </a:cubicBezTo>
                      <a:close/>
                      <a:moveTo>
                        <a:pt x="72767" y="37216"/>
                      </a:moveTo>
                      <a:cubicBezTo>
                        <a:pt x="72370" y="37216"/>
                        <a:pt x="71974" y="37216"/>
                        <a:pt x="71974" y="37216"/>
                      </a:cubicBezTo>
                      <a:cubicBezTo>
                        <a:pt x="70188" y="36820"/>
                        <a:pt x="69791" y="35034"/>
                        <a:pt x="70188" y="33248"/>
                      </a:cubicBezTo>
                      <a:lnTo>
                        <a:pt x="81697" y="2094"/>
                      </a:lnTo>
                      <a:cubicBezTo>
                        <a:pt x="82094" y="308"/>
                        <a:pt x="83880" y="-486"/>
                        <a:pt x="85666" y="308"/>
                      </a:cubicBezTo>
                      <a:cubicBezTo>
                        <a:pt x="87452" y="705"/>
                        <a:pt x="87848" y="2490"/>
                        <a:pt x="87452" y="4276"/>
                      </a:cubicBezTo>
                      <a:lnTo>
                        <a:pt x="75942" y="35431"/>
                      </a:lnTo>
                      <a:cubicBezTo>
                        <a:pt x="74950" y="36621"/>
                        <a:pt x="73958" y="37216"/>
                        <a:pt x="72767" y="37216"/>
                      </a:cubicBezTo>
                      <a:close/>
                    </a:path>
                  </a:pathLst>
                </a:custGeom>
                <a:solidFill>
                  <a:srgbClr val="110580"/>
                </a:solidFill>
                <a:ln w="1982"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xmlns="" id="{B255D398-D683-44AC-917F-9521DC0EADAF}"/>
                    </a:ext>
                  </a:extLst>
                </p:cNvPr>
                <p:cNvSpPr/>
                <p:nvPr/>
              </p:nvSpPr>
              <p:spPr>
                <a:xfrm>
                  <a:off x="9679967" y="3925343"/>
                  <a:ext cx="29649" cy="24010"/>
                </a:xfrm>
                <a:custGeom>
                  <a:avLst/>
                  <a:gdLst>
                    <a:gd name="connsiteX0" fmla="*/ 2720 w 29649"/>
                    <a:gd name="connsiteY0" fmla="*/ 24010 h 24010"/>
                    <a:gd name="connsiteX1" fmla="*/ 1926 w 29649"/>
                    <a:gd name="connsiteY1" fmla="*/ 24010 h 24010"/>
                    <a:gd name="connsiteX2" fmla="*/ 141 w 29649"/>
                    <a:gd name="connsiteY2" fmla="*/ 20042 h 24010"/>
                    <a:gd name="connsiteX3" fmla="*/ 7681 w 29649"/>
                    <a:gd name="connsiteY3" fmla="*/ 0 h 24010"/>
                    <a:gd name="connsiteX4" fmla="*/ 27723 w 29649"/>
                    <a:gd name="connsiteY4" fmla="*/ 7541 h 24010"/>
                    <a:gd name="connsiteX5" fmla="*/ 29509 w 29649"/>
                    <a:gd name="connsiteY5" fmla="*/ 11509 h 24010"/>
                    <a:gd name="connsiteX6" fmla="*/ 25540 w 29649"/>
                    <a:gd name="connsiteY6" fmla="*/ 13295 h 24010"/>
                    <a:gd name="connsiteX7" fmla="*/ 11253 w 29649"/>
                    <a:gd name="connsiteY7" fmla="*/ 7937 h 24010"/>
                    <a:gd name="connsiteX8" fmla="*/ 5895 w 29649"/>
                    <a:gd name="connsiteY8" fmla="*/ 22225 h 24010"/>
                    <a:gd name="connsiteX9" fmla="*/ 2720 w 29649"/>
                    <a:gd name="connsiteY9" fmla="*/ 24010 h 2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49" h="24010">
                      <a:moveTo>
                        <a:pt x="2720" y="24010"/>
                      </a:moveTo>
                      <a:cubicBezTo>
                        <a:pt x="2323" y="24010"/>
                        <a:pt x="1926" y="24010"/>
                        <a:pt x="1926" y="24010"/>
                      </a:cubicBezTo>
                      <a:cubicBezTo>
                        <a:pt x="141" y="23614"/>
                        <a:pt x="-256" y="21828"/>
                        <a:pt x="141" y="20042"/>
                      </a:cubicBezTo>
                      <a:lnTo>
                        <a:pt x="7681" y="0"/>
                      </a:lnTo>
                      <a:lnTo>
                        <a:pt x="27723" y="7541"/>
                      </a:lnTo>
                      <a:cubicBezTo>
                        <a:pt x="29509" y="7937"/>
                        <a:pt x="29906" y="9723"/>
                        <a:pt x="29509" y="11509"/>
                      </a:cubicBezTo>
                      <a:cubicBezTo>
                        <a:pt x="29112" y="13295"/>
                        <a:pt x="27326" y="13692"/>
                        <a:pt x="25540" y="13295"/>
                      </a:cubicBezTo>
                      <a:lnTo>
                        <a:pt x="11253" y="7937"/>
                      </a:lnTo>
                      <a:lnTo>
                        <a:pt x="5895" y="22225"/>
                      </a:lnTo>
                      <a:cubicBezTo>
                        <a:pt x="5300" y="23217"/>
                        <a:pt x="3911" y="24010"/>
                        <a:pt x="2720" y="24010"/>
                      </a:cubicBezTo>
                      <a:close/>
                    </a:path>
                  </a:pathLst>
                </a:custGeom>
                <a:solidFill>
                  <a:srgbClr val="110580"/>
                </a:solidFill>
                <a:ln w="1982"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xmlns="" id="{E705AE79-D564-4365-A552-E5C61B6D8FBD}"/>
                    </a:ext>
                  </a:extLst>
                </p:cNvPr>
                <p:cNvSpPr/>
                <p:nvPr/>
              </p:nvSpPr>
              <p:spPr>
                <a:xfrm>
                  <a:off x="9735132" y="3944283"/>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086 w 225305"/>
                    <a:gd name="connsiteY8" fmla="*/ 64402 h 87618"/>
                    <a:gd name="connsiteX9" fmla="*/ 158293 w 225305"/>
                    <a:gd name="connsiteY9" fmla="*/ 64402 h 87618"/>
                    <a:gd name="connsiteX10" fmla="*/ 127138 w 225305"/>
                    <a:gd name="connsiteY10" fmla="*/ 52893 h 87618"/>
                    <a:gd name="connsiteX11" fmla="*/ 125352 w 225305"/>
                    <a:gd name="connsiteY11" fmla="*/ 48924 h 87618"/>
                    <a:gd name="connsiteX12" fmla="*/ 129321 w 225305"/>
                    <a:gd name="connsiteY12" fmla="*/ 47138 h 87618"/>
                    <a:gd name="connsiteX13" fmla="*/ 160475 w 225305"/>
                    <a:gd name="connsiteY13" fmla="*/ 58647 h 87618"/>
                    <a:gd name="connsiteX14" fmla="*/ 162261 w 225305"/>
                    <a:gd name="connsiteY14" fmla="*/ 62616 h 87618"/>
                    <a:gd name="connsiteX15" fmla="*/ 159086 w 225305"/>
                    <a:gd name="connsiteY15" fmla="*/ 64402 h 87618"/>
                    <a:gd name="connsiteX16" fmla="*/ 96778 w 225305"/>
                    <a:gd name="connsiteY16" fmla="*/ 40788 h 87618"/>
                    <a:gd name="connsiteX17" fmla="*/ 95984 w 225305"/>
                    <a:gd name="connsiteY17" fmla="*/ 40788 h 87618"/>
                    <a:gd name="connsiteX18" fmla="*/ 64830 w 225305"/>
                    <a:gd name="connsiteY18" fmla="*/ 29279 h 87618"/>
                    <a:gd name="connsiteX19" fmla="*/ 63044 w 225305"/>
                    <a:gd name="connsiteY19" fmla="*/ 25310 h 87618"/>
                    <a:gd name="connsiteX20" fmla="*/ 67013 w 225305"/>
                    <a:gd name="connsiteY20" fmla="*/ 23524 h 87618"/>
                    <a:gd name="connsiteX21" fmla="*/ 98167 w 225305"/>
                    <a:gd name="connsiteY21" fmla="*/ 35034 h 87618"/>
                    <a:gd name="connsiteX22" fmla="*/ 99953 w 225305"/>
                    <a:gd name="connsiteY22" fmla="*/ 39002 h 87618"/>
                    <a:gd name="connsiteX23" fmla="*/ 96778 w 225305"/>
                    <a:gd name="connsiteY23" fmla="*/ 40788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3 h 87618"/>
                    <a:gd name="connsiteX28" fmla="*/ 4109 w 225305"/>
                    <a:gd name="connsiteY28" fmla="*/ 308 h 87618"/>
                    <a:gd name="connsiteX29" fmla="*/ 35264 w 225305"/>
                    <a:gd name="connsiteY29" fmla="*/ 11817 h 87618"/>
                    <a:gd name="connsiteX30" fmla="*/ 37049 w 225305"/>
                    <a:gd name="connsiteY30" fmla="*/ 15785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3"/>
                        <a:pt x="187859" y="73927"/>
                        <a:pt x="188256" y="72141"/>
                      </a:cubicBezTo>
                      <a:cubicBezTo>
                        <a:pt x="188653" y="70355"/>
                        <a:pt x="190439" y="69561"/>
                        <a:pt x="192225" y="70355"/>
                      </a:cubicBezTo>
                      <a:lnTo>
                        <a:pt x="223379" y="81864"/>
                      </a:lnTo>
                      <a:cubicBezTo>
                        <a:pt x="225165" y="82261"/>
                        <a:pt x="225561" y="84047"/>
                        <a:pt x="225165" y="85833"/>
                      </a:cubicBezTo>
                      <a:cubicBezTo>
                        <a:pt x="224569" y="86626"/>
                        <a:pt x="223180" y="87619"/>
                        <a:pt x="221990" y="87619"/>
                      </a:cubicBezTo>
                      <a:close/>
                      <a:moveTo>
                        <a:pt x="159086" y="64402"/>
                      </a:moveTo>
                      <a:cubicBezTo>
                        <a:pt x="158689" y="64402"/>
                        <a:pt x="158293" y="64402"/>
                        <a:pt x="158293" y="64402"/>
                      </a:cubicBezTo>
                      <a:lnTo>
                        <a:pt x="127138" y="52893"/>
                      </a:lnTo>
                      <a:cubicBezTo>
                        <a:pt x="125352" y="52496"/>
                        <a:pt x="124956" y="50710"/>
                        <a:pt x="125352" y="48924"/>
                      </a:cubicBezTo>
                      <a:cubicBezTo>
                        <a:pt x="125749" y="47138"/>
                        <a:pt x="127535" y="46741"/>
                        <a:pt x="129321" y="47138"/>
                      </a:cubicBezTo>
                      <a:lnTo>
                        <a:pt x="160475" y="58647"/>
                      </a:lnTo>
                      <a:cubicBezTo>
                        <a:pt x="162261" y="59044"/>
                        <a:pt x="162658" y="60830"/>
                        <a:pt x="162261" y="62616"/>
                      </a:cubicBezTo>
                      <a:cubicBezTo>
                        <a:pt x="161666" y="63410"/>
                        <a:pt x="160475" y="64402"/>
                        <a:pt x="159086" y="64402"/>
                      </a:cubicBezTo>
                      <a:close/>
                      <a:moveTo>
                        <a:pt x="96778" y="40788"/>
                      </a:moveTo>
                      <a:cubicBezTo>
                        <a:pt x="96381" y="40788"/>
                        <a:pt x="95984" y="40788"/>
                        <a:pt x="95984" y="40788"/>
                      </a:cubicBezTo>
                      <a:lnTo>
                        <a:pt x="64830" y="29279"/>
                      </a:lnTo>
                      <a:cubicBezTo>
                        <a:pt x="63044" y="28882"/>
                        <a:pt x="62647" y="27096"/>
                        <a:pt x="63044" y="25310"/>
                      </a:cubicBezTo>
                      <a:cubicBezTo>
                        <a:pt x="63441" y="23524"/>
                        <a:pt x="65227" y="22731"/>
                        <a:pt x="67013" y="23524"/>
                      </a:cubicBezTo>
                      <a:lnTo>
                        <a:pt x="98167" y="35034"/>
                      </a:lnTo>
                      <a:cubicBezTo>
                        <a:pt x="99953" y="35430"/>
                        <a:pt x="100350" y="37216"/>
                        <a:pt x="99953" y="39002"/>
                      </a:cubicBezTo>
                      <a:cubicBezTo>
                        <a:pt x="98961" y="39796"/>
                        <a:pt x="97969" y="40788"/>
                        <a:pt x="96778" y="40788"/>
                      </a:cubicBezTo>
                      <a:close/>
                      <a:moveTo>
                        <a:pt x="33874" y="17571"/>
                      </a:moveTo>
                      <a:cubicBezTo>
                        <a:pt x="33478" y="17571"/>
                        <a:pt x="33081" y="17571"/>
                        <a:pt x="33081" y="17571"/>
                      </a:cubicBezTo>
                      <a:lnTo>
                        <a:pt x="1927" y="6062"/>
                      </a:lnTo>
                      <a:cubicBezTo>
                        <a:pt x="141" y="5665"/>
                        <a:pt x="-256" y="3879"/>
                        <a:pt x="141" y="2093"/>
                      </a:cubicBezTo>
                      <a:cubicBezTo>
                        <a:pt x="538" y="308"/>
                        <a:pt x="2323" y="-486"/>
                        <a:pt x="4109" y="308"/>
                      </a:cubicBezTo>
                      <a:lnTo>
                        <a:pt x="35264" y="11817"/>
                      </a:lnTo>
                      <a:cubicBezTo>
                        <a:pt x="37049" y="12214"/>
                        <a:pt x="37446" y="13999"/>
                        <a:pt x="37049" y="15785"/>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xmlns="" id="{60849500-E32B-4A0E-9B66-BBDBD4DCDCC5}"/>
                    </a:ext>
                  </a:extLst>
                </p:cNvPr>
                <p:cNvSpPr/>
                <p:nvPr/>
              </p:nvSpPr>
              <p:spPr>
                <a:xfrm>
                  <a:off x="9985952" y="4037349"/>
                  <a:ext cx="24151" cy="29675"/>
                </a:xfrm>
                <a:custGeom>
                  <a:avLst/>
                  <a:gdLst>
                    <a:gd name="connsiteX0" fmla="*/ 13436 w 24151"/>
                    <a:gd name="connsiteY0" fmla="*/ 29676 h 29675"/>
                    <a:gd name="connsiteX1" fmla="*/ 12642 w 24151"/>
                    <a:gd name="connsiteY1" fmla="*/ 29676 h 29675"/>
                    <a:gd name="connsiteX2" fmla="*/ 10856 w 24151"/>
                    <a:gd name="connsiteY2" fmla="*/ 25707 h 29675"/>
                    <a:gd name="connsiteX3" fmla="*/ 16214 w 24151"/>
                    <a:gd name="connsiteY3" fmla="*/ 11420 h 29675"/>
                    <a:gd name="connsiteX4" fmla="*/ 1927 w 24151"/>
                    <a:gd name="connsiteY4" fmla="*/ 6062 h 29675"/>
                    <a:gd name="connsiteX5" fmla="*/ 141 w 24151"/>
                    <a:gd name="connsiteY5" fmla="*/ 2094 h 29675"/>
                    <a:gd name="connsiteX6" fmla="*/ 4109 w 24151"/>
                    <a:gd name="connsiteY6" fmla="*/ 308 h 29675"/>
                    <a:gd name="connsiteX7" fmla="*/ 24151 w 24151"/>
                    <a:gd name="connsiteY7" fmla="*/ 7848 h 29675"/>
                    <a:gd name="connsiteX8" fmla="*/ 16611 w 24151"/>
                    <a:gd name="connsiteY8" fmla="*/ 27890 h 29675"/>
                    <a:gd name="connsiteX9" fmla="*/ 134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13436" y="29676"/>
                      </a:moveTo>
                      <a:cubicBezTo>
                        <a:pt x="13039" y="29676"/>
                        <a:pt x="12642" y="29676"/>
                        <a:pt x="12642" y="29676"/>
                      </a:cubicBezTo>
                      <a:cubicBezTo>
                        <a:pt x="10856" y="29279"/>
                        <a:pt x="10459" y="27493"/>
                        <a:pt x="10856" y="25707"/>
                      </a:cubicBezTo>
                      <a:lnTo>
                        <a:pt x="16214" y="11420"/>
                      </a:lnTo>
                      <a:lnTo>
                        <a:pt x="1927" y="6062"/>
                      </a:lnTo>
                      <a:cubicBezTo>
                        <a:pt x="141" y="5665"/>
                        <a:pt x="-256" y="3879"/>
                        <a:pt x="141" y="2094"/>
                      </a:cubicBezTo>
                      <a:cubicBezTo>
                        <a:pt x="537" y="308"/>
                        <a:pt x="2323" y="-486"/>
                        <a:pt x="4109" y="308"/>
                      </a:cubicBezTo>
                      <a:lnTo>
                        <a:pt x="24151" y="7848"/>
                      </a:lnTo>
                      <a:lnTo>
                        <a:pt x="16611" y="27890"/>
                      </a:lnTo>
                      <a:cubicBezTo>
                        <a:pt x="15619" y="29279"/>
                        <a:pt x="14825" y="29676"/>
                        <a:pt x="13436" y="29676"/>
                      </a:cubicBezTo>
                      <a:close/>
                    </a:path>
                  </a:pathLst>
                </a:custGeom>
                <a:solidFill>
                  <a:srgbClr val="110580"/>
                </a:solidFill>
                <a:ln w="1982"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xmlns="" id="{1C61D72C-65B3-463C-BC19-FF7ED5999344}"/>
                    </a:ext>
                  </a:extLst>
                </p:cNvPr>
                <p:cNvSpPr/>
                <p:nvPr/>
              </p:nvSpPr>
              <p:spPr>
                <a:xfrm>
                  <a:off x="9903007" y="4092514"/>
                  <a:ext cx="87592" cy="225331"/>
                </a:xfrm>
                <a:custGeom>
                  <a:avLst/>
                  <a:gdLst>
                    <a:gd name="connsiteX0" fmla="*/ 2720 w 87592"/>
                    <a:gd name="connsiteY0" fmla="*/ 225332 h 225331"/>
                    <a:gd name="connsiteX1" fmla="*/ 1927 w 87592"/>
                    <a:gd name="connsiteY1" fmla="*/ 225332 h 225331"/>
                    <a:gd name="connsiteX2" fmla="*/ 141 w 87592"/>
                    <a:gd name="connsiteY2" fmla="*/ 221363 h 225331"/>
                    <a:gd name="connsiteX3" fmla="*/ 11650 w 87592"/>
                    <a:gd name="connsiteY3" fmla="*/ 190209 h 225331"/>
                    <a:gd name="connsiteX4" fmla="*/ 15619 w 87592"/>
                    <a:gd name="connsiteY4" fmla="*/ 188423 h 225331"/>
                    <a:gd name="connsiteX5" fmla="*/ 17404 w 87592"/>
                    <a:gd name="connsiteY5" fmla="*/ 192392 h 225331"/>
                    <a:gd name="connsiteX6" fmla="*/ 5895 w 87592"/>
                    <a:gd name="connsiteY6" fmla="*/ 223546 h 225331"/>
                    <a:gd name="connsiteX7" fmla="*/ 2720 w 87592"/>
                    <a:gd name="connsiteY7" fmla="*/ 225332 h 225331"/>
                    <a:gd name="connsiteX8" fmla="*/ 25937 w 87592"/>
                    <a:gd name="connsiteY8" fmla="*/ 162428 h 225331"/>
                    <a:gd name="connsiteX9" fmla="*/ 25143 w 87592"/>
                    <a:gd name="connsiteY9" fmla="*/ 162428 h 225331"/>
                    <a:gd name="connsiteX10" fmla="*/ 23357 w 87592"/>
                    <a:gd name="connsiteY10" fmla="*/ 158459 h 225331"/>
                    <a:gd name="connsiteX11" fmla="*/ 34867 w 87592"/>
                    <a:gd name="connsiteY11" fmla="*/ 127305 h 225331"/>
                    <a:gd name="connsiteX12" fmla="*/ 38835 w 87592"/>
                    <a:gd name="connsiteY12" fmla="*/ 125519 h 225331"/>
                    <a:gd name="connsiteX13" fmla="*/ 40621 w 87592"/>
                    <a:gd name="connsiteY13" fmla="*/ 129488 h 225331"/>
                    <a:gd name="connsiteX14" fmla="*/ 29112 w 87592"/>
                    <a:gd name="connsiteY14" fmla="*/ 160642 h 225331"/>
                    <a:gd name="connsiteX15" fmla="*/ 25937 w 87592"/>
                    <a:gd name="connsiteY15" fmla="*/ 162428 h 225331"/>
                    <a:gd name="connsiteX16" fmla="*/ 49551 w 87592"/>
                    <a:gd name="connsiteY16" fmla="*/ 100120 h 225331"/>
                    <a:gd name="connsiteX17" fmla="*/ 48757 w 87592"/>
                    <a:gd name="connsiteY17" fmla="*/ 100120 h 225331"/>
                    <a:gd name="connsiteX18" fmla="*/ 46971 w 87592"/>
                    <a:gd name="connsiteY18" fmla="*/ 96151 h 225331"/>
                    <a:gd name="connsiteX19" fmla="*/ 58480 w 87592"/>
                    <a:gd name="connsiteY19" fmla="*/ 64997 h 225331"/>
                    <a:gd name="connsiteX20" fmla="*/ 62449 w 87592"/>
                    <a:gd name="connsiteY20" fmla="*/ 63211 h 225331"/>
                    <a:gd name="connsiteX21" fmla="*/ 64235 w 87592"/>
                    <a:gd name="connsiteY21" fmla="*/ 67180 h 225331"/>
                    <a:gd name="connsiteX22" fmla="*/ 52726 w 87592"/>
                    <a:gd name="connsiteY22" fmla="*/ 98334 h 225331"/>
                    <a:gd name="connsiteX23" fmla="*/ 49551 w 87592"/>
                    <a:gd name="connsiteY23" fmla="*/ 100120 h 225331"/>
                    <a:gd name="connsiteX24" fmla="*/ 72768 w 87592"/>
                    <a:gd name="connsiteY24" fmla="*/ 37216 h 225331"/>
                    <a:gd name="connsiteX25" fmla="*/ 71974 w 87592"/>
                    <a:gd name="connsiteY25" fmla="*/ 37216 h 225331"/>
                    <a:gd name="connsiteX26" fmla="*/ 70188 w 87592"/>
                    <a:gd name="connsiteY26" fmla="*/ 33248 h 225331"/>
                    <a:gd name="connsiteX27" fmla="*/ 81697 w 87592"/>
                    <a:gd name="connsiteY27" fmla="*/ 2094 h 225331"/>
                    <a:gd name="connsiteX28" fmla="*/ 85666 w 87592"/>
                    <a:gd name="connsiteY28" fmla="*/ 308 h 225331"/>
                    <a:gd name="connsiteX29" fmla="*/ 87451 w 87592"/>
                    <a:gd name="connsiteY29" fmla="*/ 4276 h 225331"/>
                    <a:gd name="connsiteX30" fmla="*/ 75942 w 87592"/>
                    <a:gd name="connsiteY30" fmla="*/ 35430 h 225331"/>
                    <a:gd name="connsiteX31" fmla="*/ 72768 w 87592"/>
                    <a:gd name="connsiteY31" fmla="*/ 37216 h 22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331">
                      <a:moveTo>
                        <a:pt x="2720" y="225332"/>
                      </a:moveTo>
                      <a:cubicBezTo>
                        <a:pt x="2324" y="225332"/>
                        <a:pt x="1927" y="225332"/>
                        <a:pt x="1927" y="225332"/>
                      </a:cubicBezTo>
                      <a:cubicBezTo>
                        <a:pt x="141" y="224935"/>
                        <a:pt x="-256" y="223149"/>
                        <a:pt x="141" y="221363"/>
                      </a:cubicBezTo>
                      <a:lnTo>
                        <a:pt x="11650" y="190209"/>
                      </a:lnTo>
                      <a:cubicBezTo>
                        <a:pt x="12047" y="188423"/>
                        <a:pt x="13833" y="187629"/>
                        <a:pt x="15619" y="188423"/>
                      </a:cubicBezTo>
                      <a:cubicBezTo>
                        <a:pt x="17404" y="188820"/>
                        <a:pt x="17801" y="190606"/>
                        <a:pt x="17404" y="192392"/>
                      </a:cubicBezTo>
                      <a:lnTo>
                        <a:pt x="5895" y="223546"/>
                      </a:lnTo>
                      <a:cubicBezTo>
                        <a:pt x="5498" y="224340"/>
                        <a:pt x="4109" y="225332"/>
                        <a:pt x="2720" y="225332"/>
                      </a:cubicBezTo>
                      <a:close/>
                      <a:moveTo>
                        <a:pt x="25937" y="162428"/>
                      </a:moveTo>
                      <a:cubicBezTo>
                        <a:pt x="25540" y="162428"/>
                        <a:pt x="25143" y="162428"/>
                        <a:pt x="25143" y="162428"/>
                      </a:cubicBezTo>
                      <a:cubicBezTo>
                        <a:pt x="23357" y="162031"/>
                        <a:pt x="22960" y="160245"/>
                        <a:pt x="23357" y="158459"/>
                      </a:cubicBezTo>
                      <a:lnTo>
                        <a:pt x="34867" y="127305"/>
                      </a:lnTo>
                      <a:cubicBezTo>
                        <a:pt x="35264" y="125519"/>
                        <a:pt x="37049" y="124726"/>
                        <a:pt x="38835" y="125519"/>
                      </a:cubicBezTo>
                      <a:cubicBezTo>
                        <a:pt x="40621" y="125916"/>
                        <a:pt x="41018" y="127702"/>
                        <a:pt x="40621" y="129488"/>
                      </a:cubicBezTo>
                      <a:lnTo>
                        <a:pt x="29112" y="160642"/>
                      </a:lnTo>
                      <a:cubicBezTo>
                        <a:pt x="28715" y="162031"/>
                        <a:pt x="27326" y="162428"/>
                        <a:pt x="25937" y="162428"/>
                      </a:cubicBezTo>
                      <a:close/>
                      <a:moveTo>
                        <a:pt x="49551" y="100120"/>
                      </a:moveTo>
                      <a:cubicBezTo>
                        <a:pt x="49154" y="100120"/>
                        <a:pt x="48757" y="100120"/>
                        <a:pt x="48757" y="100120"/>
                      </a:cubicBezTo>
                      <a:cubicBezTo>
                        <a:pt x="46971" y="99723"/>
                        <a:pt x="46574" y="97937"/>
                        <a:pt x="46971" y="96151"/>
                      </a:cubicBezTo>
                      <a:lnTo>
                        <a:pt x="58480" y="64997"/>
                      </a:lnTo>
                      <a:cubicBezTo>
                        <a:pt x="58877" y="63211"/>
                        <a:pt x="60663" y="62418"/>
                        <a:pt x="62449" y="63211"/>
                      </a:cubicBezTo>
                      <a:cubicBezTo>
                        <a:pt x="64235" y="63608"/>
                        <a:pt x="64632" y="65394"/>
                        <a:pt x="64235" y="67180"/>
                      </a:cubicBezTo>
                      <a:lnTo>
                        <a:pt x="52726" y="98334"/>
                      </a:lnTo>
                      <a:cubicBezTo>
                        <a:pt x="51733" y="99326"/>
                        <a:pt x="50940" y="100120"/>
                        <a:pt x="49551" y="100120"/>
                      </a:cubicBezTo>
                      <a:close/>
                      <a:moveTo>
                        <a:pt x="72768" y="37216"/>
                      </a:moveTo>
                      <a:cubicBezTo>
                        <a:pt x="72371" y="37216"/>
                        <a:pt x="71974" y="37216"/>
                        <a:pt x="71974" y="37216"/>
                      </a:cubicBezTo>
                      <a:cubicBezTo>
                        <a:pt x="70188" y="36820"/>
                        <a:pt x="69791" y="35034"/>
                        <a:pt x="70188" y="33248"/>
                      </a:cubicBezTo>
                      <a:lnTo>
                        <a:pt x="81697" y="2094"/>
                      </a:lnTo>
                      <a:cubicBezTo>
                        <a:pt x="82094" y="308"/>
                        <a:pt x="83880" y="-486"/>
                        <a:pt x="85666" y="308"/>
                      </a:cubicBezTo>
                      <a:cubicBezTo>
                        <a:pt x="87451" y="704"/>
                        <a:pt x="87849" y="2490"/>
                        <a:pt x="87451" y="4276"/>
                      </a:cubicBezTo>
                      <a:lnTo>
                        <a:pt x="75942" y="35430"/>
                      </a:lnTo>
                      <a:cubicBezTo>
                        <a:pt x="75347" y="36423"/>
                        <a:pt x="74157" y="37216"/>
                        <a:pt x="72768" y="37216"/>
                      </a:cubicBezTo>
                      <a:close/>
                    </a:path>
                  </a:pathLst>
                </a:custGeom>
                <a:solidFill>
                  <a:srgbClr val="110580"/>
                </a:solidFill>
                <a:ln w="1982" cap="flat">
                  <a:noFill/>
                  <a:prstDash val="solid"/>
                  <a:miter/>
                </a:ln>
              </p:spPr>
              <p:txBody>
                <a:bodyPr rtlCol="0" anchor="ctr"/>
                <a:lstStyle/>
                <a:p>
                  <a:endParaRPr lang="zh-CN" altLang="en-US"/>
                </a:p>
              </p:txBody>
            </p:sp>
          </p:grpSp>
          <p:sp>
            <p:nvSpPr>
              <p:cNvPr id="344" name="任意多边形: 形状 343">
                <a:extLst>
                  <a:ext uri="{FF2B5EF4-FFF2-40B4-BE49-F238E27FC236}">
                    <a16:creationId xmlns:a16="http://schemas.microsoft.com/office/drawing/2014/main" xmlns="" id="{04154E59-94D2-448B-AA7E-A11AE92116BD}"/>
                  </a:ext>
                </a:extLst>
              </p:cNvPr>
              <p:cNvSpPr/>
              <p:nvPr/>
            </p:nvSpPr>
            <p:spPr>
              <a:xfrm>
                <a:off x="8201004" y="2261475"/>
                <a:ext cx="838549" cy="713522"/>
              </a:xfrm>
              <a:custGeom>
                <a:avLst/>
                <a:gdLst>
                  <a:gd name="connsiteX0" fmla="*/ 836971 w 838549"/>
                  <a:gd name="connsiteY0" fmla="*/ 618717 h 713522"/>
                  <a:gd name="connsiteX1" fmla="*/ 731801 w 838549"/>
                  <a:gd name="connsiteY1" fmla="*/ 261933 h 713522"/>
                  <a:gd name="connsiteX2" fmla="*/ 422245 w 838549"/>
                  <a:gd name="connsiteY2" fmla="*/ 0 h 713522"/>
                  <a:gd name="connsiteX3" fmla="*/ 106338 w 838549"/>
                  <a:gd name="connsiteY3" fmla="*/ 262925 h 713522"/>
                  <a:gd name="connsiteX4" fmla="*/ 2160 w 838549"/>
                  <a:gd name="connsiteY4" fmla="*/ 605620 h 713522"/>
                  <a:gd name="connsiteX5" fmla="*/ 27560 w 838549"/>
                  <a:gd name="connsiteY5" fmla="*/ 660388 h 713522"/>
                  <a:gd name="connsiteX6" fmla="*/ 421848 w 838549"/>
                  <a:gd name="connsiteY6" fmla="*/ 713370 h 713522"/>
                  <a:gd name="connsiteX7" fmla="*/ 798674 w 838549"/>
                  <a:gd name="connsiteY7" fmla="*/ 675072 h 713522"/>
                  <a:gd name="connsiteX8" fmla="*/ 836971 w 838549"/>
                  <a:gd name="connsiteY8" fmla="*/ 618717 h 71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549" h="713522">
                    <a:moveTo>
                      <a:pt x="836971" y="618717"/>
                    </a:moveTo>
                    <a:cubicBezTo>
                      <a:pt x="836971" y="618717"/>
                      <a:pt x="758193" y="367896"/>
                      <a:pt x="731801" y="261933"/>
                    </a:cubicBezTo>
                    <a:cubicBezTo>
                      <a:pt x="690726" y="98423"/>
                      <a:pt x="579404" y="0"/>
                      <a:pt x="422245" y="0"/>
                    </a:cubicBezTo>
                    <a:cubicBezTo>
                      <a:pt x="262704" y="0"/>
                      <a:pt x="150390" y="100209"/>
                      <a:pt x="106338" y="262925"/>
                    </a:cubicBezTo>
                    <a:cubicBezTo>
                      <a:pt x="61293" y="430403"/>
                      <a:pt x="2160" y="605620"/>
                      <a:pt x="2160" y="605620"/>
                    </a:cubicBezTo>
                    <a:cubicBezTo>
                      <a:pt x="-4983" y="627845"/>
                      <a:pt x="6129" y="651459"/>
                      <a:pt x="27560" y="660388"/>
                    </a:cubicBezTo>
                    <a:cubicBezTo>
                      <a:pt x="78359" y="680430"/>
                      <a:pt x="184322" y="716148"/>
                      <a:pt x="421848" y="713370"/>
                    </a:cubicBezTo>
                    <a:cubicBezTo>
                      <a:pt x="633974" y="710790"/>
                      <a:pt x="743509" y="680827"/>
                      <a:pt x="798674" y="675072"/>
                    </a:cubicBezTo>
                    <a:cubicBezTo>
                      <a:pt x="826256" y="671699"/>
                      <a:pt x="844115" y="644910"/>
                      <a:pt x="836971" y="618717"/>
                    </a:cubicBezTo>
                    <a:close/>
                  </a:path>
                </a:pathLst>
              </a:custGeom>
              <a:solidFill>
                <a:srgbClr val="133B5D"/>
              </a:solidFill>
              <a:ln w="1982"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331614C3-2AAA-48D2-8BE2-EB6D9574D2BD}"/>
                  </a:ext>
                </a:extLst>
              </p:cNvPr>
              <p:cNvSpPr/>
              <p:nvPr/>
            </p:nvSpPr>
            <p:spPr>
              <a:xfrm>
                <a:off x="8532168" y="2800818"/>
                <a:ext cx="181368" cy="355593"/>
              </a:xfrm>
              <a:custGeom>
                <a:avLst/>
                <a:gdLst>
                  <a:gd name="connsiteX0" fmla="*/ 181369 w 181368"/>
                  <a:gd name="connsiteY0" fmla="*/ 0 h 355593"/>
                  <a:gd name="connsiteX1" fmla="*/ 0 w 181368"/>
                  <a:gd name="connsiteY1" fmla="*/ 0 h 355593"/>
                  <a:gd name="connsiteX2" fmla="*/ 0 w 181368"/>
                  <a:gd name="connsiteY2" fmla="*/ 308763 h 355593"/>
                  <a:gd name="connsiteX3" fmla="*/ 46830 w 181368"/>
                  <a:gd name="connsiteY3" fmla="*/ 355593 h 355593"/>
                  <a:gd name="connsiteX4" fmla="*/ 134538 w 181368"/>
                  <a:gd name="connsiteY4" fmla="*/ 355593 h 355593"/>
                  <a:gd name="connsiteX5" fmla="*/ 181369 w 181368"/>
                  <a:gd name="connsiteY5" fmla="*/ 308763 h 355593"/>
                  <a:gd name="connsiteX6" fmla="*/ 181369 w 181368"/>
                  <a:gd name="connsiteY6" fmla="*/ 0 h 3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68" h="355593">
                    <a:moveTo>
                      <a:pt x="181369" y="0"/>
                    </a:moveTo>
                    <a:lnTo>
                      <a:pt x="0" y="0"/>
                    </a:lnTo>
                    <a:lnTo>
                      <a:pt x="0" y="308763"/>
                    </a:lnTo>
                    <a:cubicBezTo>
                      <a:pt x="0" y="334560"/>
                      <a:pt x="21034" y="355593"/>
                      <a:pt x="46830" y="355593"/>
                    </a:cubicBezTo>
                    <a:lnTo>
                      <a:pt x="134538" y="355593"/>
                    </a:lnTo>
                    <a:cubicBezTo>
                      <a:pt x="160335" y="355593"/>
                      <a:pt x="181369" y="334560"/>
                      <a:pt x="181369" y="308763"/>
                    </a:cubicBezTo>
                    <a:lnTo>
                      <a:pt x="181369" y="0"/>
                    </a:lnTo>
                    <a:close/>
                  </a:path>
                </a:pathLst>
              </a:custGeom>
              <a:solidFill>
                <a:srgbClr val="FCB58A"/>
              </a:solidFill>
              <a:ln w="1982"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1BB66FE6-6123-498C-B52C-62757C669C17}"/>
                  </a:ext>
                </a:extLst>
              </p:cNvPr>
              <p:cNvSpPr/>
              <p:nvPr/>
            </p:nvSpPr>
            <p:spPr>
              <a:xfrm>
                <a:off x="8500617" y="2371407"/>
                <a:ext cx="1984" cy="1984"/>
              </a:xfrm>
              <a:custGeom>
                <a:avLst/>
                <a:gdLst>
                  <a:gd name="connsiteX0" fmla="*/ 0 w 1984"/>
                  <a:gd name="connsiteY0" fmla="*/ 0 h 1984"/>
                  <a:gd name="connsiteX1" fmla="*/ 0 w 1984"/>
                  <a:gd name="connsiteY1" fmla="*/ 0 h 1984"/>
                  <a:gd name="connsiteX2" fmla="*/ 0 w 1984"/>
                  <a:gd name="connsiteY2" fmla="*/ 0 h 1984"/>
                </a:gdLst>
                <a:ahLst/>
                <a:cxnLst>
                  <a:cxn ang="0">
                    <a:pos x="connsiteX0" y="connsiteY0"/>
                  </a:cxn>
                  <a:cxn ang="0">
                    <a:pos x="connsiteX1" y="connsiteY1"/>
                  </a:cxn>
                  <a:cxn ang="0">
                    <a:pos x="connsiteX2" y="connsiteY2"/>
                  </a:cxn>
                </a:cxnLst>
                <a:rect l="l" t="t" r="r" b="b"/>
                <a:pathLst>
                  <a:path w="1984" h="1984">
                    <a:moveTo>
                      <a:pt x="0" y="0"/>
                    </a:moveTo>
                    <a:lnTo>
                      <a:pt x="0" y="0"/>
                    </a:lnTo>
                    <a:lnTo>
                      <a:pt x="0" y="0"/>
                    </a:lnTo>
                    <a:close/>
                  </a:path>
                </a:pathLst>
              </a:custGeom>
              <a:solidFill>
                <a:srgbClr val="001D80"/>
              </a:solidFill>
              <a:ln w="1982"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B63740C4-B570-460F-8B9A-A9157595DF34}"/>
                  </a:ext>
                </a:extLst>
              </p:cNvPr>
              <p:cNvSpPr/>
              <p:nvPr/>
            </p:nvSpPr>
            <p:spPr>
              <a:xfrm>
                <a:off x="8507363" y="2011051"/>
                <a:ext cx="226214" cy="226214"/>
              </a:xfrm>
              <a:custGeom>
                <a:avLst/>
                <a:gdLst>
                  <a:gd name="connsiteX0" fmla="*/ 226215 w 226214"/>
                  <a:gd name="connsiteY0" fmla="*/ 113107 h 226214"/>
                  <a:gd name="connsiteX1" fmla="*/ 113107 w 226214"/>
                  <a:gd name="connsiteY1" fmla="*/ 226215 h 226214"/>
                  <a:gd name="connsiteX2" fmla="*/ 0 w 226214"/>
                  <a:gd name="connsiteY2" fmla="*/ 113107 h 226214"/>
                  <a:gd name="connsiteX3" fmla="*/ 113107 w 226214"/>
                  <a:gd name="connsiteY3" fmla="*/ 0 h 226214"/>
                  <a:gd name="connsiteX4" fmla="*/ 226215 w 226214"/>
                  <a:gd name="connsiteY4" fmla="*/ 113107 h 22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4" h="226214">
                    <a:moveTo>
                      <a:pt x="226215" y="113107"/>
                    </a:moveTo>
                    <a:cubicBezTo>
                      <a:pt x="226215" y="175575"/>
                      <a:pt x="175575" y="226215"/>
                      <a:pt x="113107" y="226215"/>
                    </a:cubicBezTo>
                    <a:cubicBezTo>
                      <a:pt x="50640" y="226215"/>
                      <a:pt x="0" y="175575"/>
                      <a:pt x="0" y="113107"/>
                    </a:cubicBezTo>
                    <a:cubicBezTo>
                      <a:pt x="0" y="50640"/>
                      <a:pt x="50640" y="0"/>
                      <a:pt x="113107" y="0"/>
                    </a:cubicBezTo>
                    <a:cubicBezTo>
                      <a:pt x="175575" y="0"/>
                      <a:pt x="226215" y="50640"/>
                      <a:pt x="226215" y="113107"/>
                    </a:cubicBezTo>
                    <a:close/>
                  </a:path>
                </a:pathLst>
              </a:custGeom>
              <a:solidFill>
                <a:srgbClr val="133B5D"/>
              </a:solidFill>
              <a:ln w="1982"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1752BFBE-316D-4716-B2F9-B3EA9A4B76C6}"/>
                  </a:ext>
                </a:extLst>
              </p:cNvPr>
              <p:cNvSpPr/>
              <p:nvPr/>
            </p:nvSpPr>
            <p:spPr>
              <a:xfrm>
                <a:off x="8323614"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326800BA-FE87-44F0-8EC7-B90F5BD97A91}"/>
                  </a:ext>
                </a:extLst>
              </p:cNvPr>
              <p:cNvSpPr/>
              <p:nvPr/>
            </p:nvSpPr>
            <p:spPr>
              <a:xfrm>
                <a:off x="8856012"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B8463534-0306-46EB-B3CA-005E3D63EC73}"/>
                  </a:ext>
                </a:extLst>
              </p:cNvPr>
              <p:cNvSpPr/>
              <p:nvPr/>
            </p:nvSpPr>
            <p:spPr>
              <a:xfrm>
                <a:off x="8323217" y="2268420"/>
                <a:ext cx="599667" cy="599667"/>
              </a:xfrm>
              <a:custGeom>
                <a:avLst/>
                <a:gdLst>
                  <a:gd name="connsiteX0" fmla="*/ 599667 w 599667"/>
                  <a:gd name="connsiteY0" fmla="*/ 299834 h 599667"/>
                  <a:gd name="connsiteX1" fmla="*/ 299834 w 599667"/>
                  <a:gd name="connsiteY1" fmla="*/ 599667 h 599667"/>
                  <a:gd name="connsiteX2" fmla="*/ 0 w 599667"/>
                  <a:gd name="connsiteY2" fmla="*/ 299834 h 599667"/>
                  <a:gd name="connsiteX3" fmla="*/ 299834 w 599667"/>
                  <a:gd name="connsiteY3" fmla="*/ 0 h 599667"/>
                  <a:gd name="connsiteX4" fmla="*/ 599667 w 599667"/>
                  <a:gd name="connsiteY4" fmla="*/ 299834 h 59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667" h="599667">
                    <a:moveTo>
                      <a:pt x="599667" y="299834"/>
                    </a:moveTo>
                    <a:cubicBezTo>
                      <a:pt x="599667" y="465427"/>
                      <a:pt x="465427" y="599667"/>
                      <a:pt x="299834" y="599667"/>
                    </a:cubicBezTo>
                    <a:cubicBezTo>
                      <a:pt x="134240" y="599667"/>
                      <a:pt x="0" y="465427"/>
                      <a:pt x="0" y="299834"/>
                    </a:cubicBezTo>
                    <a:cubicBezTo>
                      <a:pt x="0" y="134240"/>
                      <a:pt x="134240" y="0"/>
                      <a:pt x="299834" y="0"/>
                    </a:cubicBezTo>
                    <a:cubicBezTo>
                      <a:pt x="465427" y="0"/>
                      <a:pt x="599667" y="134240"/>
                      <a:pt x="599667" y="299834"/>
                    </a:cubicBezTo>
                    <a:close/>
                  </a:path>
                </a:pathLst>
              </a:custGeom>
              <a:solidFill>
                <a:srgbClr val="FCB58A"/>
              </a:solidFill>
              <a:ln w="1982"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42E6D7B0-A84D-4112-8141-A2EE482F5EDB}"/>
                  </a:ext>
                </a:extLst>
              </p:cNvPr>
              <p:cNvSpPr/>
              <p:nvPr/>
            </p:nvSpPr>
            <p:spPr>
              <a:xfrm>
                <a:off x="8315875" y="2263261"/>
                <a:ext cx="613359" cy="391311"/>
              </a:xfrm>
              <a:custGeom>
                <a:avLst/>
                <a:gdLst>
                  <a:gd name="connsiteX0" fmla="*/ 1191 w 613359"/>
                  <a:gd name="connsiteY0" fmla="*/ 326821 h 391311"/>
                  <a:gd name="connsiteX1" fmla="*/ 2580 w 613359"/>
                  <a:gd name="connsiteY1" fmla="*/ 341108 h 391311"/>
                  <a:gd name="connsiteX2" fmla="*/ 2580 w 613359"/>
                  <a:gd name="connsiteY2" fmla="*/ 342894 h 391311"/>
                  <a:gd name="connsiteX3" fmla="*/ 4762 w 613359"/>
                  <a:gd name="connsiteY3" fmla="*/ 358570 h 391311"/>
                  <a:gd name="connsiteX4" fmla="*/ 4762 w 613359"/>
                  <a:gd name="connsiteY4" fmla="*/ 358967 h 391311"/>
                  <a:gd name="connsiteX5" fmla="*/ 7937 w 613359"/>
                  <a:gd name="connsiteY5" fmla="*/ 375437 h 391311"/>
                  <a:gd name="connsiteX6" fmla="*/ 191489 w 613359"/>
                  <a:gd name="connsiteY6" fmla="*/ 231572 h 391311"/>
                  <a:gd name="connsiteX7" fmla="*/ 224032 w 613359"/>
                  <a:gd name="connsiteY7" fmla="*/ 234152 h 391311"/>
                  <a:gd name="connsiteX8" fmla="*/ 248439 w 613359"/>
                  <a:gd name="connsiteY8" fmla="*/ 236732 h 391311"/>
                  <a:gd name="connsiteX9" fmla="*/ 356189 w 613359"/>
                  <a:gd name="connsiteY9" fmla="*/ 140094 h 391311"/>
                  <a:gd name="connsiteX10" fmla="*/ 356586 w 613359"/>
                  <a:gd name="connsiteY10" fmla="*/ 139697 h 391311"/>
                  <a:gd name="connsiteX11" fmla="*/ 355197 w 613359"/>
                  <a:gd name="connsiteY11" fmla="*/ 157160 h 391311"/>
                  <a:gd name="connsiteX12" fmla="*/ 470487 w 613359"/>
                  <a:gd name="connsiteY12" fmla="*/ 272450 h 391311"/>
                  <a:gd name="connsiteX13" fmla="*/ 470884 w 613359"/>
                  <a:gd name="connsiteY13" fmla="*/ 272450 h 391311"/>
                  <a:gd name="connsiteX14" fmla="*/ 601453 w 613359"/>
                  <a:gd name="connsiteY14" fmla="*/ 391312 h 391311"/>
                  <a:gd name="connsiteX15" fmla="*/ 601453 w 613359"/>
                  <a:gd name="connsiteY15" fmla="*/ 391312 h 391311"/>
                  <a:gd name="connsiteX16" fmla="*/ 610383 w 613359"/>
                  <a:gd name="connsiteY16" fmla="*/ 350236 h 391311"/>
                  <a:gd name="connsiteX17" fmla="*/ 610383 w 613359"/>
                  <a:gd name="connsiteY17" fmla="*/ 348450 h 391311"/>
                  <a:gd name="connsiteX18" fmla="*/ 612169 w 613359"/>
                  <a:gd name="connsiteY18" fmla="*/ 330591 h 391311"/>
                  <a:gd name="connsiteX19" fmla="*/ 612565 w 613359"/>
                  <a:gd name="connsiteY19" fmla="*/ 326225 h 391311"/>
                  <a:gd name="connsiteX20" fmla="*/ 613359 w 613359"/>
                  <a:gd name="connsiteY20" fmla="*/ 306184 h 391311"/>
                  <a:gd name="connsiteX21" fmla="*/ 612962 w 613359"/>
                  <a:gd name="connsiteY21" fmla="*/ 289714 h 391311"/>
                  <a:gd name="connsiteX22" fmla="*/ 612565 w 613359"/>
                  <a:gd name="connsiteY22" fmla="*/ 284753 h 391311"/>
                  <a:gd name="connsiteX23" fmla="*/ 611772 w 613359"/>
                  <a:gd name="connsiteY23" fmla="*/ 273244 h 391311"/>
                  <a:gd name="connsiteX24" fmla="*/ 610978 w 613359"/>
                  <a:gd name="connsiteY24" fmla="*/ 267886 h 391311"/>
                  <a:gd name="connsiteX25" fmla="*/ 609589 w 613359"/>
                  <a:gd name="connsiteY25" fmla="*/ 256774 h 391311"/>
                  <a:gd name="connsiteX26" fmla="*/ 608795 w 613359"/>
                  <a:gd name="connsiteY26" fmla="*/ 251416 h 391311"/>
                  <a:gd name="connsiteX27" fmla="*/ 606612 w 613359"/>
                  <a:gd name="connsiteY27" fmla="*/ 240303 h 391311"/>
                  <a:gd name="connsiteX28" fmla="*/ 605819 w 613359"/>
                  <a:gd name="connsiteY28" fmla="*/ 235343 h 391311"/>
                  <a:gd name="connsiteX29" fmla="*/ 602644 w 613359"/>
                  <a:gd name="connsiteY29" fmla="*/ 223833 h 391311"/>
                  <a:gd name="connsiteX30" fmla="*/ 601255 w 613359"/>
                  <a:gd name="connsiteY30" fmla="*/ 219865 h 391311"/>
                  <a:gd name="connsiteX31" fmla="*/ 597286 w 613359"/>
                  <a:gd name="connsiteY31" fmla="*/ 207760 h 391311"/>
                  <a:gd name="connsiteX32" fmla="*/ 596492 w 613359"/>
                  <a:gd name="connsiteY32" fmla="*/ 204585 h 391311"/>
                  <a:gd name="connsiteX33" fmla="*/ 591531 w 613359"/>
                  <a:gd name="connsiteY33" fmla="*/ 191687 h 391311"/>
                  <a:gd name="connsiteX34" fmla="*/ 590738 w 613359"/>
                  <a:gd name="connsiteY34" fmla="*/ 189901 h 391311"/>
                  <a:gd name="connsiteX35" fmla="*/ 584586 w 613359"/>
                  <a:gd name="connsiteY35" fmla="*/ 175217 h 391311"/>
                  <a:gd name="connsiteX36" fmla="*/ 584586 w 613359"/>
                  <a:gd name="connsiteY36" fmla="*/ 175217 h 391311"/>
                  <a:gd name="connsiteX37" fmla="*/ 461557 w 613359"/>
                  <a:gd name="connsiteY37" fmla="*/ 40679 h 391311"/>
                  <a:gd name="connsiteX38" fmla="*/ 461557 w 613359"/>
                  <a:gd name="connsiteY38" fmla="*/ 40679 h 391311"/>
                  <a:gd name="connsiteX39" fmla="*/ 408179 w 613359"/>
                  <a:gd name="connsiteY39" fmla="*/ 16272 h 391311"/>
                  <a:gd name="connsiteX40" fmla="*/ 406393 w 613359"/>
                  <a:gd name="connsiteY40" fmla="*/ 15875 h 391311"/>
                  <a:gd name="connsiteX41" fmla="*/ 389923 w 613359"/>
                  <a:gd name="connsiteY41" fmla="*/ 10914 h 391311"/>
                  <a:gd name="connsiteX42" fmla="*/ 387343 w 613359"/>
                  <a:gd name="connsiteY42" fmla="*/ 10120 h 391311"/>
                  <a:gd name="connsiteX43" fmla="*/ 350434 w 613359"/>
                  <a:gd name="connsiteY43" fmla="*/ 2580 h 391311"/>
                  <a:gd name="connsiteX44" fmla="*/ 345473 w 613359"/>
                  <a:gd name="connsiteY44" fmla="*/ 2183 h 391311"/>
                  <a:gd name="connsiteX45" fmla="*/ 331186 w 613359"/>
                  <a:gd name="connsiteY45" fmla="*/ 794 h 391311"/>
                  <a:gd name="connsiteX46" fmla="*/ 325828 w 613359"/>
                  <a:gd name="connsiteY46" fmla="*/ 397 h 391311"/>
                  <a:gd name="connsiteX47" fmla="*/ 306580 w 613359"/>
                  <a:gd name="connsiteY47" fmla="*/ 0 h 391311"/>
                  <a:gd name="connsiteX48" fmla="*/ 0 w 613359"/>
                  <a:gd name="connsiteY48" fmla="*/ 306580 h 391311"/>
                  <a:gd name="connsiteX49" fmla="*/ 397 w 613359"/>
                  <a:gd name="connsiteY49" fmla="*/ 323447 h 391311"/>
                  <a:gd name="connsiteX50" fmla="*/ 1191 w 613359"/>
                  <a:gd name="connsiteY50" fmla="*/ 326821 h 39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13359" h="391311">
                    <a:moveTo>
                      <a:pt x="1191" y="326821"/>
                    </a:moveTo>
                    <a:cubicBezTo>
                      <a:pt x="1587" y="331782"/>
                      <a:pt x="1984" y="336544"/>
                      <a:pt x="2580" y="341108"/>
                    </a:cubicBezTo>
                    <a:cubicBezTo>
                      <a:pt x="2580" y="341505"/>
                      <a:pt x="2580" y="342497"/>
                      <a:pt x="2580" y="342894"/>
                    </a:cubicBezTo>
                    <a:cubicBezTo>
                      <a:pt x="2977" y="348252"/>
                      <a:pt x="3969" y="353212"/>
                      <a:pt x="4762" y="358570"/>
                    </a:cubicBezTo>
                    <a:lnTo>
                      <a:pt x="4762" y="358967"/>
                    </a:lnTo>
                    <a:cubicBezTo>
                      <a:pt x="5556" y="364325"/>
                      <a:pt x="6945" y="369682"/>
                      <a:pt x="7937" y="375437"/>
                    </a:cubicBezTo>
                    <a:cubicBezTo>
                      <a:pt x="27979" y="292492"/>
                      <a:pt x="102392" y="231572"/>
                      <a:pt x="191489" y="231572"/>
                    </a:cubicBezTo>
                    <a:cubicBezTo>
                      <a:pt x="202601" y="231572"/>
                      <a:pt x="213316" y="232366"/>
                      <a:pt x="224032" y="234152"/>
                    </a:cubicBezTo>
                    <a:cubicBezTo>
                      <a:pt x="231969" y="235938"/>
                      <a:pt x="240105" y="236732"/>
                      <a:pt x="248439" y="236732"/>
                    </a:cubicBezTo>
                    <a:cubicBezTo>
                      <a:pt x="304199" y="236732"/>
                      <a:pt x="350434" y="194465"/>
                      <a:pt x="356189" y="140094"/>
                    </a:cubicBezTo>
                    <a:cubicBezTo>
                      <a:pt x="356189" y="140094"/>
                      <a:pt x="356586" y="140094"/>
                      <a:pt x="356586" y="139697"/>
                    </a:cubicBezTo>
                    <a:cubicBezTo>
                      <a:pt x="355792" y="145452"/>
                      <a:pt x="355197" y="151207"/>
                      <a:pt x="355197" y="157160"/>
                    </a:cubicBezTo>
                    <a:cubicBezTo>
                      <a:pt x="355197" y="220857"/>
                      <a:pt x="406789" y="272450"/>
                      <a:pt x="470487" y="272450"/>
                    </a:cubicBezTo>
                    <a:lnTo>
                      <a:pt x="470884" y="272450"/>
                    </a:lnTo>
                    <a:cubicBezTo>
                      <a:pt x="533192" y="284951"/>
                      <a:pt x="583197" y="331186"/>
                      <a:pt x="601453" y="391312"/>
                    </a:cubicBezTo>
                    <a:lnTo>
                      <a:pt x="601453" y="391312"/>
                    </a:lnTo>
                    <a:cubicBezTo>
                      <a:pt x="605422" y="378017"/>
                      <a:pt x="608200" y="364126"/>
                      <a:pt x="610383" y="350236"/>
                    </a:cubicBezTo>
                    <a:cubicBezTo>
                      <a:pt x="610383" y="349839"/>
                      <a:pt x="610383" y="349442"/>
                      <a:pt x="610383" y="348450"/>
                    </a:cubicBezTo>
                    <a:cubicBezTo>
                      <a:pt x="611176" y="342695"/>
                      <a:pt x="611772" y="336941"/>
                      <a:pt x="612169" y="330591"/>
                    </a:cubicBezTo>
                    <a:cubicBezTo>
                      <a:pt x="612169" y="329202"/>
                      <a:pt x="612565" y="327416"/>
                      <a:pt x="612565" y="326225"/>
                    </a:cubicBezTo>
                    <a:cubicBezTo>
                      <a:pt x="612962" y="319479"/>
                      <a:pt x="613359" y="312930"/>
                      <a:pt x="613359" y="306184"/>
                    </a:cubicBezTo>
                    <a:cubicBezTo>
                      <a:pt x="613359" y="300429"/>
                      <a:pt x="613359" y="295071"/>
                      <a:pt x="612962" y="289714"/>
                    </a:cubicBezTo>
                    <a:cubicBezTo>
                      <a:pt x="612962" y="287928"/>
                      <a:pt x="612565" y="286539"/>
                      <a:pt x="612565" y="284753"/>
                    </a:cubicBezTo>
                    <a:cubicBezTo>
                      <a:pt x="612169" y="280784"/>
                      <a:pt x="612169" y="276815"/>
                      <a:pt x="611772" y="273244"/>
                    </a:cubicBezTo>
                    <a:cubicBezTo>
                      <a:pt x="611772" y="271458"/>
                      <a:pt x="611375" y="269672"/>
                      <a:pt x="610978" y="267886"/>
                    </a:cubicBezTo>
                    <a:cubicBezTo>
                      <a:pt x="610581" y="264314"/>
                      <a:pt x="610184" y="260345"/>
                      <a:pt x="609589" y="256774"/>
                    </a:cubicBezTo>
                    <a:cubicBezTo>
                      <a:pt x="609192" y="254988"/>
                      <a:pt x="609192" y="253202"/>
                      <a:pt x="608795" y="251416"/>
                    </a:cubicBezTo>
                    <a:cubicBezTo>
                      <a:pt x="608001" y="247844"/>
                      <a:pt x="607406" y="243875"/>
                      <a:pt x="606612" y="240303"/>
                    </a:cubicBezTo>
                    <a:cubicBezTo>
                      <a:pt x="606216" y="238518"/>
                      <a:pt x="605819" y="237129"/>
                      <a:pt x="605819" y="235343"/>
                    </a:cubicBezTo>
                    <a:cubicBezTo>
                      <a:pt x="605025" y="231374"/>
                      <a:pt x="604033" y="227802"/>
                      <a:pt x="602644" y="223833"/>
                    </a:cubicBezTo>
                    <a:cubicBezTo>
                      <a:pt x="602247" y="222444"/>
                      <a:pt x="601850" y="221254"/>
                      <a:pt x="601255" y="219865"/>
                    </a:cubicBezTo>
                    <a:cubicBezTo>
                      <a:pt x="599866" y="215896"/>
                      <a:pt x="598675" y="211927"/>
                      <a:pt x="597286" y="207760"/>
                    </a:cubicBezTo>
                    <a:cubicBezTo>
                      <a:pt x="596889" y="206967"/>
                      <a:pt x="596492" y="205577"/>
                      <a:pt x="596492" y="204585"/>
                    </a:cubicBezTo>
                    <a:cubicBezTo>
                      <a:pt x="595103" y="200220"/>
                      <a:pt x="593317" y="195656"/>
                      <a:pt x="591531" y="191687"/>
                    </a:cubicBezTo>
                    <a:cubicBezTo>
                      <a:pt x="591135" y="191290"/>
                      <a:pt x="591135" y="190298"/>
                      <a:pt x="590738" y="189901"/>
                    </a:cubicBezTo>
                    <a:cubicBezTo>
                      <a:pt x="588952" y="184940"/>
                      <a:pt x="586769" y="180178"/>
                      <a:pt x="584586" y="175217"/>
                    </a:cubicBezTo>
                    <a:lnTo>
                      <a:pt x="584586" y="175217"/>
                    </a:lnTo>
                    <a:cubicBezTo>
                      <a:pt x="558393" y="119060"/>
                      <a:pt x="515134" y="71833"/>
                      <a:pt x="461557" y="40679"/>
                    </a:cubicBezTo>
                    <a:lnTo>
                      <a:pt x="461557" y="40679"/>
                    </a:lnTo>
                    <a:cubicBezTo>
                      <a:pt x="444690" y="30956"/>
                      <a:pt x="426831" y="22423"/>
                      <a:pt x="408179" y="16272"/>
                    </a:cubicBezTo>
                    <a:cubicBezTo>
                      <a:pt x="407782" y="16272"/>
                      <a:pt x="406789" y="15875"/>
                      <a:pt x="406393" y="15875"/>
                    </a:cubicBezTo>
                    <a:cubicBezTo>
                      <a:pt x="401035" y="14089"/>
                      <a:pt x="395677" y="12303"/>
                      <a:pt x="389923" y="10914"/>
                    </a:cubicBezTo>
                    <a:cubicBezTo>
                      <a:pt x="389129" y="10517"/>
                      <a:pt x="388137" y="10517"/>
                      <a:pt x="387343" y="10120"/>
                    </a:cubicBezTo>
                    <a:cubicBezTo>
                      <a:pt x="375239" y="6945"/>
                      <a:pt x="362936" y="4366"/>
                      <a:pt x="350434" y="2580"/>
                    </a:cubicBezTo>
                    <a:cubicBezTo>
                      <a:pt x="348648" y="2183"/>
                      <a:pt x="347259" y="2183"/>
                      <a:pt x="345473" y="2183"/>
                    </a:cubicBezTo>
                    <a:cubicBezTo>
                      <a:pt x="340513" y="1786"/>
                      <a:pt x="336147" y="1389"/>
                      <a:pt x="331186" y="794"/>
                    </a:cubicBezTo>
                    <a:cubicBezTo>
                      <a:pt x="329400" y="794"/>
                      <a:pt x="327614" y="397"/>
                      <a:pt x="325828" y="397"/>
                    </a:cubicBezTo>
                    <a:cubicBezTo>
                      <a:pt x="319677" y="0"/>
                      <a:pt x="313327" y="0"/>
                      <a:pt x="306580" y="0"/>
                    </a:cubicBezTo>
                    <a:cubicBezTo>
                      <a:pt x="137316" y="0"/>
                      <a:pt x="0" y="137316"/>
                      <a:pt x="0" y="306580"/>
                    </a:cubicBezTo>
                    <a:cubicBezTo>
                      <a:pt x="0" y="312335"/>
                      <a:pt x="0" y="317693"/>
                      <a:pt x="397" y="323447"/>
                    </a:cubicBezTo>
                    <a:cubicBezTo>
                      <a:pt x="1191" y="325035"/>
                      <a:pt x="1191" y="326027"/>
                      <a:pt x="1191" y="326821"/>
                    </a:cubicBezTo>
                    <a:close/>
                  </a:path>
                </a:pathLst>
              </a:custGeom>
              <a:solidFill>
                <a:srgbClr val="133B5D"/>
              </a:solidFill>
              <a:ln w="1982"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82FC1482-0903-450E-81E2-6EAE4896949A}"/>
                  </a:ext>
                </a:extLst>
              </p:cNvPr>
              <p:cNvSpPr/>
              <p:nvPr/>
            </p:nvSpPr>
            <p:spPr>
              <a:xfrm>
                <a:off x="8104295" y="2997863"/>
                <a:ext cx="993871" cy="738977"/>
              </a:xfrm>
              <a:custGeom>
                <a:avLst/>
                <a:gdLst>
                  <a:gd name="connsiteX0" fmla="*/ 811049 w 993871"/>
                  <a:gd name="connsiteY0" fmla="*/ 69055 h 738977"/>
                  <a:gd name="connsiteX1" fmla="*/ 609242 w 993871"/>
                  <a:gd name="connsiteY1" fmla="*/ 2183 h 738977"/>
                  <a:gd name="connsiteX2" fmla="*/ 515779 w 993871"/>
                  <a:gd name="connsiteY2" fmla="*/ 79770 h 738977"/>
                  <a:gd name="connsiteX3" fmla="*/ 428468 w 993871"/>
                  <a:gd name="connsiteY3" fmla="*/ 0 h 738977"/>
                  <a:gd name="connsiteX4" fmla="*/ 373701 w 993871"/>
                  <a:gd name="connsiteY4" fmla="*/ 9326 h 738977"/>
                  <a:gd name="connsiteX5" fmla="*/ 176259 w 993871"/>
                  <a:gd name="connsiteY5" fmla="*/ 94851 h 738977"/>
                  <a:gd name="connsiteX6" fmla="*/ 1637 w 993871"/>
                  <a:gd name="connsiteY6" fmla="*/ 306382 h 738977"/>
                  <a:gd name="connsiteX7" fmla="*/ 1637 w 993871"/>
                  <a:gd name="connsiteY7" fmla="*/ 317891 h 738977"/>
                  <a:gd name="connsiteX8" fmla="*/ 73867 w 993871"/>
                  <a:gd name="connsiteY8" fmla="*/ 393098 h 738977"/>
                  <a:gd name="connsiteX9" fmla="*/ 186974 w 993871"/>
                  <a:gd name="connsiteY9" fmla="*/ 446079 h 738977"/>
                  <a:gd name="connsiteX10" fmla="*/ 219121 w 993871"/>
                  <a:gd name="connsiteY10" fmla="*/ 383176 h 738977"/>
                  <a:gd name="connsiteX11" fmla="*/ 254839 w 993871"/>
                  <a:gd name="connsiteY11" fmla="*/ 283761 h 738977"/>
                  <a:gd name="connsiteX12" fmla="*/ 229439 w 993871"/>
                  <a:gd name="connsiteY12" fmla="*/ 387938 h 738977"/>
                  <a:gd name="connsiteX13" fmla="*/ 243329 w 993871"/>
                  <a:gd name="connsiteY13" fmla="*/ 523469 h 738977"/>
                  <a:gd name="connsiteX14" fmla="*/ 210390 w 993871"/>
                  <a:gd name="connsiteY14" fmla="*/ 688764 h 738977"/>
                  <a:gd name="connsiteX15" fmla="*/ 219716 w 993871"/>
                  <a:gd name="connsiteY15" fmla="*/ 703845 h 738977"/>
                  <a:gd name="connsiteX16" fmla="*/ 498119 w 993871"/>
                  <a:gd name="connsiteY16" fmla="*/ 738968 h 738977"/>
                  <a:gd name="connsiteX17" fmla="*/ 799738 w 993871"/>
                  <a:gd name="connsiteY17" fmla="*/ 716148 h 738977"/>
                  <a:gd name="connsiteX18" fmla="*/ 809461 w 993871"/>
                  <a:gd name="connsiteY18" fmla="*/ 701067 h 738977"/>
                  <a:gd name="connsiteX19" fmla="*/ 781879 w 993871"/>
                  <a:gd name="connsiteY19" fmla="*/ 537954 h 738977"/>
                  <a:gd name="connsiteX20" fmla="*/ 781879 w 993871"/>
                  <a:gd name="connsiteY20" fmla="*/ 396273 h 738977"/>
                  <a:gd name="connsiteX21" fmla="*/ 765806 w 993871"/>
                  <a:gd name="connsiteY21" fmla="*/ 279990 h 738977"/>
                  <a:gd name="connsiteX22" fmla="*/ 780887 w 993871"/>
                  <a:gd name="connsiteY22" fmla="*/ 427823 h 738977"/>
                  <a:gd name="connsiteX23" fmla="*/ 914036 w 993871"/>
                  <a:gd name="connsiteY23" fmla="*/ 396273 h 738977"/>
                  <a:gd name="connsiteX24" fmla="*/ 989838 w 993871"/>
                  <a:gd name="connsiteY24" fmla="*/ 339719 h 738977"/>
                  <a:gd name="connsiteX25" fmla="*/ 992418 w 993871"/>
                  <a:gd name="connsiteY25" fmla="*/ 324638 h 738977"/>
                  <a:gd name="connsiteX26" fmla="*/ 811049 w 993871"/>
                  <a:gd name="connsiteY26" fmla="*/ 69055 h 73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93871" h="738977">
                    <a:moveTo>
                      <a:pt x="811049" y="69055"/>
                    </a:moveTo>
                    <a:cubicBezTo>
                      <a:pt x="734850" y="23614"/>
                      <a:pt x="647539" y="7937"/>
                      <a:pt x="609242" y="2183"/>
                    </a:cubicBezTo>
                    <a:cubicBezTo>
                      <a:pt x="597137" y="51990"/>
                      <a:pt x="571738" y="79770"/>
                      <a:pt x="515779" y="79770"/>
                    </a:cubicBezTo>
                    <a:cubicBezTo>
                      <a:pt x="458829" y="79770"/>
                      <a:pt x="439184" y="51196"/>
                      <a:pt x="428468" y="0"/>
                    </a:cubicBezTo>
                    <a:cubicBezTo>
                      <a:pt x="416959" y="397"/>
                      <a:pt x="381638" y="7540"/>
                      <a:pt x="373701" y="9326"/>
                    </a:cubicBezTo>
                    <a:cubicBezTo>
                      <a:pt x="270317" y="29368"/>
                      <a:pt x="228447" y="56157"/>
                      <a:pt x="176259" y="94851"/>
                    </a:cubicBezTo>
                    <a:cubicBezTo>
                      <a:pt x="96488" y="154580"/>
                      <a:pt x="18504" y="278403"/>
                      <a:pt x="1637" y="306382"/>
                    </a:cubicBezTo>
                    <a:cubicBezTo>
                      <a:pt x="-546" y="309954"/>
                      <a:pt x="-546" y="314319"/>
                      <a:pt x="1637" y="317891"/>
                    </a:cubicBezTo>
                    <a:cubicBezTo>
                      <a:pt x="10963" y="332178"/>
                      <a:pt x="36760" y="369087"/>
                      <a:pt x="73867" y="393098"/>
                    </a:cubicBezTo>
                    <a:cubicBezTo>
                      <a:pt x="125460" y="427427"/>
                      <a:pt x="186974" y="446079"/>
                      <a:pt x="186974" y="446079"/>
                    </a:cubicBezTo>
                    <a:cubicBezTo>
                      <a:pt x="186974" y="446079"/>
                      <a:pt x="211977" y="400638"/>
                      <a:pt x="219121" y="383176"/>
                    </a:cubicBezTo>
                    <a:cubicBezTo>
                      <a:pt x="228844" y="360356"/>
                      <a:pt x="254839" y="283761"/>
                      <a:pt x="254839" y="283761"/>
                    </a:cubicBezTo>
                    <a:cubicBezTo>
                      <a:pt x="254839" y="283761"/>
                      <a:pt x="231225" y="334956"/>
                      <a:pt x="229439" y="387938"/>
                    </a:cubicBezTo>
                    <a:cubicBezTo>
                      <a:pt x="228050" y="436555"/>
                      <a:pt x="244520" y="491322"/>
                      <a:pt x="243329" y="523469"/>
                    </a:cubicBezTo>
                    <a:cubicBezTo>
                      <a:pt x="239758" y="596889"/>
                      <a:pt x="217930" y="660190"/>
                      <a:pt x="210390" y="688764"/>
                    </a:cubicBezTo>
                    <a:cubicBezTo>
                      <a:pt x="208604" y="695511"/>
                      <a:pt x="212572" y="702655"/>
                      <a:pt x="219716" y="703845"/>
                    </a:cubicBezTo>
                    <a:cubicBezTo>
                      <a:pt x="259403" y="712775"/>
                      <a:pt x="377868" y="739563"/>
                      <a:pt x="498119" y="738968"/>
                    </a:cubicBezTo>
                    <a:cubicBezTo>
                      <a:pt x="654485" y="738968"/>
                      <a:pt x="761837" y="722101"/>
                      <a:pt x="799738" y="716148"/>
                    </a:cubicBezTo>
                    <a:cubicBezTo>
                      <a:pt x="806882" y="714759"/>
                      <a:pt x="811247" y="708211"/>
                      <a:pt x="809461" y="701067"/>
                    </a:cubicBezTo>
                    <a:cubicBezTo>
                      <a:pt x="803310" y="676064"/>
                      <a:pt x="792594" y="633401"/>
                      <a:pt x="781879" y="537954"/>
                    </a:cubicBezTo>
                    <a:cubicBezTo>
                      <a:pt x="773346" y="463145"/>
                      <a:pt x="782276" y="448858"/>
                      <a:pt x="781879" y="396273"/>
                    </a:cubicBezTo>
                    <a:cubicBezTo>
                      <a:pt x="781879" y="357578"/>
                      <a:pt x="765806" y="279990"/>
                      <a:pt x="765806" y="279990"/>
                    </a:cubicBezTo>
                    <a:lnTo>
                      <a:pt x="780887" y="427823"/>
                    </a:lnTo>
                    <a:cubicBezTo>
                      <a:pt x="780887" y="427823"/>
                      <a:pt x="835655" y="430403"/>
                      <a:pt x="914036" y="396273"/>
                    </a:cubicBezTo>
                    <a:cubicBezTo>
                      <a:pt x="941221" y="384168"/>
                      <a:pt x="975551" y="353411"/>
                      <a:pt x="989838" y="339719"/>
                    </a:cubicBezTo>
                    <a:cubicBezTo>
                      <a:pt x="993806" y="335750"/>
                      <a:pt x="995195" y="329400"/>
                      <a:pt x="992418" y="324638"/>
                    </a:cubicBezTo>
                    <a:cubicBezTo>
                      <a:pt x="972773" y="284157"/>
                      <a:pt x="886057" y="113504"/>
                      <a:pt x="811049" y="69055"/>
                    </a:cubicBezTo>
                    <a:close/>
                  </a:path>
                </a:pathLst>
              </a:custGeom>
              <a:solidFill>
                <a:srgbClr val="FFFFFF"/>
              </a:solidFill>
              <a:ln w="1982"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70DF0BD4-E2A7-4E3B-9207-43ACA44A151F}"/>
                  </a:ext>
                </a:extLst>
              </p:cNvPr>
              <p:cNvSpPr/>
              <p:nvPr/>
            </p:nvSpPr>
            <p:spPr>
              <a:xfrm>
                <a:off x="8324209" y="2305725"/>
                <a:ext cx="598873" cy="548074"/>
              </a:xfrm>
              <a:custGeom>
                <a:avLst/>
                <a:gdLst>
                  <a:gd name="connsiteX0" fmla="*/ 208554 w 598873"/>
                  <a:gd name="connsiteY0" fmla="*/ 548074 h 548074"/>
                  <a:gd name="connsiteX1" fmla="*/ 208554 w 598873"/>
                  <a:gd name="connsiteY1" fmla="*/ 495093 h 548074"/>
                  <a:gd name="connsiteX2" fmla="*/ 389923 w 598873"/>
                  <a:gd name="connsiteY2" fmla="*/ 495093 h 548074"/>
                  <a:gd name="connsiteX3" fmla="*/ 389923 w 598873"/>
                  <a:gd name="connsiteY3" fmla="*/ 548074 h 548074"/>
                  <a:gd name="connsiteX4" fmla="*/ 598873 w 598873"/>
                  <a:gd name="connsiteY4" fmla="*/ 281181 h 548074"/>
                  <a:gd name="connsiteX5" fmla="*/ 299437 w 598873"/>
                  <a:gd name="connsiteY5" fmla="*/ 0 h 548074"/>
                  <a:gd name="connsiteX6" fmla="*/ 0 w 598873"/>
                  <a:gd name="connsiteY6" fmla="*/ 281181 h 548074"/>
                  <a:gd name="connsiteX7" fmla="*/ 208554 w 598873"/>
                  <a:gd name="connsiteY7" fmla="*/ 548074 h 54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73" h="548074">
                    <a:moveTo>
                      <a:pt x="208554" y="548074"/>
                    </a:moveTo>
                    <a:lnTo>
                      <a:pt x="208554" y="495093"/>
                    </a:lnTo>
                    <a:lnTo>
                      <a:pt x="389923" y="495093"/>
                    </a:lnTo>
                    <a:lnTo>
                      <a:pt x="389923" y="548074"/>
                    </a:lnTo>
                    <a:cubicBezTo>
                      <a:pt x="505213" y="511563"/>
                      <a:pt x="590936" y="406790"/>
                      <a:pt x="598873" y="281181"/>
                    </a:cubicBezTo>
                    <a:cubicBezTo>
                      <a:pt x="589150" y="124418"/>
                      <a:pt x="458978" y="0"/>
                      <a:pt x="299437" y="0"/>
                    </a:cubicBezTo>
                    <a:cubicBezTo>
                      <a:pt x="140293" y="0"/>
                      <a:pt x="9922" y="124220"/>
                      <a:pt x="0" y="281181"/>
                    </a:cubicBezTo>
                    <a:cubicBezTo>
                      <a:pt x="7540" y="406988"/>
                      <a:pt x="92669" y="511563"/>
                      <a:pt x="208554" y="548074"/>
                    </a:cubicBezTo>
                    <a:close/>
                  </a:path>
                </a:pathLst>
              </a:custGeom>
              <a:noFill/>
              <a:ln w="1982"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B9C0042B-29EE-4CC4-951A-447D746793FE}"/>
                  </a:ext>
                </a:extLst>
              </p:cNvPr>
              <p:cNvSpPr/>
              <p:nvPr/>
            </p:nvSpPr>
            <p:spPr>
              <a:xfrm>
                <a:off x="8532564" y="2854197"/>
                <a:ext cx="180971" cy="64117"/>
              </a:xfrm>
              <a:custGeom>
                <a:avLst/>
                <a:gdLst>
                  <a:gd name="connsiteX0" fmla="*/ 90486 w 180971"/>
                  <a:gd name="connsiteY0" fmla="*/ 13890 h 64117"/>
                  <a:gd name="connsiteX1" fmla="*/ 0 w 180971"/>
                  <a:gd name="connsiteY1" fmla="*/ 0 h 64117"/>
                  <a:gd name="connsiteX2" fmla="*/ 0 w 180971"/>
                  <a:gd name="connsiteY2" fmla="*/ 56157 h 64117"/>
                  <a:gd name="connsiteX3" fmla="*/ 91875 w 180971"/>
                  <a:gd name="connsiteY3" fmla="*/ 62308 h 64117"/>
                  <a:gd name="connsiteX4" fmla="*/ 180972 w 180971"/>
                  <a:gd name="connsiteY4" fmla="*/ 37901 h 64117"/>
                  <a:gd name="connsiteX5" fmla="*/ 180972 w 180971"/>
                  <a:gd name="connsiteY5" fmla="*/ 0 h 64117"/>
                  <a:gd name="connsiteX6" fmla="*/ 90486 w 180971"/>
                  <a:gd name="connsiteY6" fmla="*/ 13890 h 6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1" h="64117">
                    <a:moveTo>
                      <a:pt x="90486" y="13890"/>
                    </a:moveTo>
                    <a:cubicBezTo>
                      <a:pt x="58935" y="13890"/>
                      <a:pt x="28575" y="8930"/>
                      <a:pt x="0" y="0"/>
                    </a:cubicBezTo>
                    <a:lnTo>
                      <a:pt x="0" y="56157"/>
                    </a:lnTo>
                    <a:cubicBezTo>
                      <a:pt x="28575" y="65086"/>
                      <a:pt x="59729" y="65483"/>
                      <a:pt x="91875" y="62308"/>
                    </a:cubicBezTo>
                    <a:cubicBezTo>
                      <a:pt x="134141" y="58340"/>
                      <a:pt x="152397" y="50204"/>
                      <a:pt x="180972" y="37901"/>
                    </a:cubicBezTo>
                    <a:lnTo>
                      <a:pt x="180972" y="0"/>
                    </a:lnTo>
                    <a:cubicBezTo>
                      <a:pt x="152596" y="8930"/>
                      <a:pt x="122235" y="13890"/>
                      <a:pt x="90486" y="13890"/>
                    </a:cubicBezTo>
                    <a:close/>
                  </a:path>
                </a:pathLst>
              </a:custGeom>
              <a:solidFill>
                <a:srgbClr val="E3996D"/>
              </a:solidFill>
              <a:ln w="1982"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435D1647-2C6F-47FD-BD49-B005D0C3F0DA}"/>
                  </a:ext>
                </a:extLst>
              </p:cNvPr>
              <p:cNvSpPr/>
              <p:nvPr/>
            </p:nvSpPr>
            <p:spPr>
              <a:xfrm>
                <a:off x="8347816" y="3712027"/>
                <a:ext cx="531201" cy="151666"/>
              </a:xfrm>
              <a:custGeom>
                <a:avLst/>
                <a:gdLst>
                  <a:gd name="connsiteX0" fmla="*/ 17865 w 531201"/>
                  <a:gd name="connsiteY0" fmla="*/ 0 h 151666"/>
                  <a:gd name="connsiteX1" fmla="*/ 269083 w 531201"/>
                  <a:gd name="connsiteY1" fmla="*/ 25003 h 151666"/>
                  <a:gd name="connsiteX2" fmla="*/ 514149 w 531201"/>
                  <a:gd name="connsiteY2" fmla="*/ 9327 h 151666"/>
                  <a:gd name="connsiteX3" fmla="*/ 531015 w 531201"/>
                  <a:gd name="connsiteY3" fmla="*/ 104178 h 151666"/>
                  <a:gd name="connsiteX4" fmla="*/ 273051 w 531201"/>
                  <a:gd name="connsiteY4" fmla="*/ 151405 h 151666"/>
                  <a:gd name="connsiteX5" fmla="*/ 6 w 531201"/>
                  <a:gd name="connsiteY5" fmla="*/ 106758 h 151666"/>
                  <a:gd name="connsiteX6" fmla="*/ 17865 w 531201"/>
                  <a:gd name="connsiteY6" fmla="*/ 0 h 1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201" h="151666">
                    <a:moveTo>
                      <a:pt x="17865" y="0"/>
                    </a:moveTo>
                    <a:cubicBezTo>
                      <a:pt x="17865" y="0"/>
                      <a:pt x="165699" y="25003"/>
                      <a:pt x="269083" y="25003"/>
                    </a:cubicBezTo>
                    <a:cubicBezTo>
                      <a:pt x="378618" y="25003"/>
                      <a:pt x="514149" y="9327"/>
                      <a:pt x="514149" y="9327"/>
                    </a:cubicBezTo>
                    <a:cubicBezTo>
                      <a:pt x="514149" y="9327"/>
                      <a:pt x="526253" y="87311"/>
                      <a:pt x="531015" y="104178"/>
                    </a:cubicBezTo>
                    <a:cubicBezTo>
                      <a:pt x="535976" y="121045"/>
                      <a:pt x="441522" y="154977"/>
                      <a:pt x="273051" y="151405"/>
                    </a:cubicBezTo>
                    <a:cubicBezTo>
                      <a:pt x="52591" y="147437"/>
                      <a:pt x="6" y="115687"/>
                      <a:pt x="6" y="106758"/>
                    </a:cubicBezTo>
                    <a:cubicBezTo>
                      <a:pt x="-391" y="100606"/>
                      <a:pt x="17865" y="0"/>
                      <a:pt x="17865" y="0"/>
                    </a:cubicBezTo>
                    <a:close/>
                  </a:path>
                </a:pathLst>
              </a:custGeom>
              <a:solidFill>
                <a:srgbClr val="FCB58A"/>
              </a:solidFill>
              <a:ln w="1982"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FEA39A58-2E4B-4DDB-89E8-5C158030FFF8}"/>
                  </a:ext>
                </a:extLst>
              </p:cNvPr>
              <p:cNvSpPr/>
              <p:nvPr/>
            </p:nvSpPr>
            <p:spPr>
              <a:xfrm>
                <a:off x="8105262" y="3867400"/>
                <a:ext cx="1076805" cy="1812731"/>
              </a:xfrm>
              <a:custGeom>
                <a:avLst/>
                <a:gdLst>
                  <a:gd name="connsiteX0" fmla="*/ 827544 w 1076805"/>
                  <a:gd name="connsiteY0" fmla="*/ 0 h 1812731"/>
                  <a:gd name="connsiteX1" fmla="*/ 1065069 w 1076805"/>
                  <a:gd name="connsiteY1" fmla="*/ 806832 h 1812731"/>
                  <a:gd name="connsiteX2" fmla="*/ 1050782 w 1076805"/>
                  <a:gd name="connsiteY2" fmla="*/ 1756735 h 1812731"/>
                  <a:gd name="connsiteX3" fmla="*/ 1045027 w 1076805"/>
                  <a:gd name="connsiteY3" fmla="*/ 1777174 h 1812731"/>
                  <a:gd name="connsiteX4" fmla="*/ 943032 w 1076805"/>
                  <a:gd name="connsiteY4" fmla="*/ 1811107 h 1812731"/>
                  <a:gd name="connsiteX5" fmla="*/ 743408 w 1076805"/>
                  <a:gd name="connsiteY5" fmla="*/ 1768840 h 1812731"/>
                  <a:gd name="connsiteX6" fmla="*/ 624943 w 1076805"/>
                  <a:gd name="connsiteY6" fmla="*/ 1130875 h 1812731"/>
                  <a:gd name="connsiteX7" fmla="*/ 558467 w 1076805"/>
                  <a:gd name="connsiteY7" fmla="*/ 607406 h 1812731"/>
                  <a:gd name="connsiteX8" fmla="*/ 538029 w 1076805"/>
                  <a:gd name="connsiteY8" fmla="*/ 607406 h 1812731"/>
                  <a:gd name="connsiteX9" fmla="*/ 528702 w 1076805"/>
                  <a:gd name="connsiteY9" fmla="*/ 809213 h 1812731"/>
                  <a:gd name="connsiteX10" fmla="*/ 481078 w 1076805"/>
                  <a:gd name="connsiteY10" fmla="*/ 1151314 h 1812731"/>
                  <a:gd name="connsiteX11" fmla="*/ 328681 w 1076805"/>
                  <a:gd name="connsiteY11" fmla="*/ 1759514 h 1812731"/>
                  <a:gd name="connsiteX12" fmla="*/ 299709 w 1076805"/>
                  <a:gd name="connsiteY12" fmla="*/ 1789279 h 1812731"/>
                  <a:gd name="connsiteX13" fmla="*/ 189579 w 1076805"/>
                  <a:gd name="connsiteY13" fmla="*/ 1795430 h 1812731"/>
                  <a:gd name="connsiteX14" fmla="*/ 47897 w 1076805"/>
                  <a:gd name="connsiteY14" fmla="*/ 1757132 h 1812731"/>
                  <a:gd name="connsiteX15" fmla="*/ 75479 w 1076805"/>
                  <a:gd name="connsiteY15" fmla="*/ 383573 h 1812731"/>
                  <a:gd name="connsiteX16" fmla="*/ 201088 w 1076805"/>
                  <a:gd name="connsiteY16" fmla="*/ 13295 h 1812731"/>
                  <a:gd name="connsiteX17" fmla="*/ 504493 w 1076805"/>
                  <a:gd name="connsiteY17" fmla="*/ 44052 h 1812731"/>
                  <a:gd name="connsiteX18" fmla="*/ 827544 w 1076805"/>
                  <a:gd name="connsiteY18" fmla="*/ 0 h 181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6805" h="1812731">
                    <a:moveTo>
                      <a:pt x="827544" y="0"/>
                    </a:moveTo>
                    <a:cubicBezTo>
                      <a:pt x="964264" y="271854"/>
                      <a:pt x="1028557" y="442309"/>
                      <a:pt x="1065069" y="806832"/>
                    </a:cubicBezTo>
                    <a:cubicBezTo>
                      <a:pt x="1095826" y="1113413"/>
                      <a:pt x="1057132" y="1522782"/>
                      <a:pt x="1050782" y="1756735"/>
                    </a:cubicBezTo>
                    <a:cubicBezTo>
                      <a:pt x="1050782" y="1763879"/>
                      <a:pt x="1048996" y="1771023"/>
                      <a:pt x="1045027" y="1777174"/>
                    </a:cubicBezTo>
                    <a:cubicBezTo>
                      <a:pt x="1033915" y="1795033"/>
                      <a:pt x="962677" y="1809717"/>
                      <a:pt x="943032" y="1811107"/>
                    </a:cubicBezTo>
                    <a:cubicBezTo>
                      <a:pt x="844212" y="1817853"/>
                      <a:pt x="752337" y="1803566"/>
                      <a:pt x="743408" y="1768840"/>
                    </a:cubicBezTo>
                    <a:cubicBezTo>
                      <a:pt x="692609" y="1563064"/>
                      <a:pt x="652922" y="1345977"/>
                      <a:pt x="624943" y="1130875"/>
                    </a:cubicBezTo>
                    <a:cubicBezTo>
                      <a:pt x="601726" y="952681"/>
                      <a:pt x="574144" y="754049"/>
                      <a:pt x="558467" y="607406"/>
                    </a:cubicBezTo>
                    <a:cubicBezTo>
                      <a:pt x="557078" y="595302"/>
                      <a:pt x="539219" y="594905"/>
                      <a:pt x="538029" y="607406"/>
                    </a:cubicBezTo>
                    <a:cubicBezTo>
                      <a:pt x="535449" y="631814"/>
                      <a:pt x="532274" y="768733"/>
                      <a:pt x="528702" y="809213"/>
                    </a:cubicBezTo>
                    <a:cubicBezTo>
                      <a:pt x="518979" y="924107"/>
                      <a:pt x="499731" y="1037412"/>
                      <a:pt x="481078" y="1151314"/>
                    </a:cubicBezTo>
                    <a:cubicBezTo>
                      <a:pt x="451710" y="1332285"/>
                      <a:pt x="381663" y="1587471"/>
                      <a:pt x="328681" y="1759514"/>
                    </a:cubicBezTo>
                    <a:cubicBezTo>
                      <a:pt x="325109" y="1771023"/>
                      <a:pt x="313005" y="1787096"/>
                      <a:pt x="299709" y="1789279"/>
                    </a:cubicBezTo>
                    <a:cubicBezTo>
                      <a:pt x="276096" y="1792850"/>
                      <a:pt x="219542" y="1797811"/>
                      <a:pt x="189579" y="1795430"/>
                    </a:cubicBezTo>
                    <a:cubicBezTo>
                      <a:pt x="145526" y="1791858"/>
                      <a:pt x="52858" y="1778960"/>
                      <a:pt x="47897" y="1757132"/>
                    </a:cubicBezTo>
                    <a:cubicBezTo>
                      <a:pt x="-18975" y="1478729"/>
                      <a:pt x="-21158" y="941767"/>
                      <a:pt x="75479" y="383573"/>
                    </a:cubicBezTo>
                    <a:cubicBezTo>
                      <a:pt x="98696" y="250821"/>
                      <a:pt x="152075" y="102392"/>
                      <a:pt x="201088" y="13295"/>
                    </a:cubicBezTo>
                    <a:cubicBezTo>
                      <a:pt x="201088" y="13295"/>
                      <a:pt x="359240" y="44449"/>
                      <a:pt x="504493" y="44052"/>
                    </a:cubicBezTo>
                    <a:cubicBezTo>
                      <a:pt x="679512" y="43258"/>
                      <a:pt x="827544" y="0"/>
                      <a:pt x="827544" y="0"/>
                    </a:cubicBezTo>
                    <a:close/>
                  </a:path>
                </a:pathLst>
              </a:custGeom>
              <a:solidFill>
                <a:srgbClr val="3B78A6"/>
              </a:solidFill>
              <a:ln w="1982" cap="flat">
                <a:noFill/>
                <a:prstDash val="solid"/>
                <a:miter/>
              </a:ln>
            </p:spPr>
            <p:txBody>
              <a:bodyPr rtlCol="0" anchor="ctr"/>
              <a:lstStyle/>
              <a:p>
                <a:endParaRPr lang="zh-CN" altLang="en-US" dirty="0"/>
              </a:p>
            </p:txBody>
          </p:sp>
          <p:grpSp>
            <p:nvGrpSpPr>
              <p:cNvPr id="357" name="图形 4">
                <a:extLst>
                  <a:ext uri="{FF2B5EF4-FFF2-40B4-BE49-F238E27FC236}">
                    <a16:creationId xmlns:a16="http://schemas.microsoft.com/office/drawing/2014/main" xmlns="" id="{BFECFF2A-A284-4E37-9580-DBDD60DD169A}"/>
                  </a:ext>
                </a:extLst>
              </p:cNvPr>
              <p:cNvGrpSpPr/>
              <p:nvPr/>
            </p:nvGrpSpPr>
            <p:grpSpPr>
              <a:xfrm>
                <a:off x="7502131" y="1980923"/>
                <a:ext cx="389225" cy="248721"/>
                <a:chOff x="7502131" y="1980923"/>
                <a:chExt cx="389225" cy="248721"/>
              </a:xfrm>
              <a:solidFill>
                <a:srgbClr val="AAACE3"/>
              </a:solidFill>
            </p:grpSpPr>
            <p:sp>
              <p:nvSpPr>
                <p:cNvPr id="432" name="任意多边形: 形状 431">
                  <a:extLst>
                    <a:ext uri="{FF2B5EF4-FFF2-40B4-BE49-F238E27FC236}">
                      <a16:creationId xmlns:a16="http://schemas.microsoft.com/office/drawing/2014/main" xmlns="" id="{4CDF157C-59AB-4D2F-9EFA-9D97ABAC8B14}"/>
                    </a:ext>
                  </a:extLst>
                </p:cNvPr>
                <p:cNvSpPr/>
                <p:nvPr/>
              </p:nvSpPr>
              <p:spPr>
                <a:xfrm>
                  <a:off x="7502131" y="1980923"/>
                  <a:ext cx="283097" cy="237044"/>
                </a:xfrm>
                <a:custGeom>
                  <a:avLst/>
                  <a:gdLst>
                    <a:gd name="connsiteX0" fmla="*/ 212092 w 283097"/>
                    <a:gd name="connsiteY0" fmla="*/ 235904 h 237044"/>
                    <a:gd name="connsiteX1" fmla="*/ 15642 w 283097"/>
                    <a:gd name="connsiteY1" fmla="*/ 172604 h 237044"/>
                    <a:gd name="connsiteX2" fmla="*/ 958 w 283097"/>
                    <a:gd name="connsiteY2" fmla="*/ 144029 h 237044"/>
                    <a:gd name="connsiteX3" fmla="*/ 42431 w 283097"/>
                    <a:gd name="connsiteY3" fmla="*/ 15642 h 237044"/>
                    <a:gd name="connsiteX4" fmla="*/ 71005 w 283097"/>
                    <a:gd name="connsiteY4" fmla="*/ 958 h 237044"/>
                    <a:gd name="connsiteX5" fmla="*/ 267455 w 283097"/>
                    <a:gd name="connsiteY5" fmla="*/ 64259 h 237044"/>
                    <a:gd name="connsiteX6" fmla="*/ 282139 w 283097"/>
                    <a:gd name="connsiteY6" fmla="*/ 92833 h 237044"/>
                    <a:gd name="connsiteX7" fmla="*/ 240666 w 283097"/>
                    <a:gd name="connsiteY7" fmla="*/ 221220 h 237044"/>
                    <a:gd name="connsiteX8" fmla="*/ 212092 w 283097"/>
                    <a:gd name="connsiteY8" fmla="*/ 235904 h 23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97" h="237044">
                      <a:moveTo>
                        <a:pt x="212092" y="235904"/>
                      </a:moveTo>
                      <a:lnTo>
                        <a:pt x="15642" y="172604"/>
                      </a:lnTo>
                      <a:cubicBezTo>
                        <a:pt x="4133" y="168635"/>
                        <a:pt x="-2613" y="156134"/>
                        <a:pt x="958" y="144029"/>
                      </a:cubicBezTo>
                      <a:lnTo>
                        <a:pt x="42431" y="15642"/>
                      </a:lnTo>
                      <a:cubicBezTo>
                        <a:pt x="46400" y="4133"/>
                        <a:pt x="58901" y="-2614"/>
                        <a:pt x="71005" y="958"/>
                      </a:cubicBezTo>
                      <a:lnTo>
                        <a:pt x="267455" y="64259"/>
                      </a:lnTo>
                      <a:cubicBezTo>
                        <a:pt x="278964" y="68227"/>
                        <a:pt x="285711" y="80729"/>
                        <a:pt x="282139" y="92833"/>
                      </a:cubicBezTo>
                      <a:lnTo>
                        <a:pt x="240666" y="221220"/>
                      </a:lnTo>
                      <a:cubicBezTo>
                        <a:pt x="236698" y="233126"/>
                        <a:pt x="223800" y="239873"/>
                        <a:pt x="212092" y="235904"/>
                      </a:cubicBezTo>
                      <a:close/>
                    </a:path>
                  </a:pathLst>
                </a:custGeom>
                <a:solidFill>
                  <a:srgbClr val="86B7F2"/>
                </a:solidFill>
                <a:ln w="1982" cap="flat">
                  <a:noFill/>
                  <a:prstDash val="solid"/>
                  <a:miter/>
                </a:ln>
              </p:spPr>
              <p:txBody>
                <a:bodyPr rtlCol="0" anchor="ctr"/>
                <a:lstStyle/>
                <a:p>
                  <a:endParaRPr lang="zh-CN" altLang="en-US" dirty="0"/>
                </a:p>
              </p:txBody>
            </p:sp>
            <p:sp>
              <p:nvSpPr>
                <p:cNvPr id="433" name="任意多边形: 形状 432">
                  <a:extLst>
                    <a:ext uri="{FF2B5EF4-FFF2-40B4-BE49-F238E27FC236}">
                      <a16:creationId xmlns:a16="http://schemas.microsoft.com/office/drawing/2014/main" xmlns="" id="{099A6340-DF5C-4681-AA60-0A1D8447AC89}"/>
                    </a:ext>
                  </a:extLst>
                </p:cNvPr>
                <p:cNvSpPr/>
                <p:nvPr/>
              </p:nvSpPr>
              <p:spPr>
                <a:xfrm>
                  <a:off x="7773136" y="2107469"/>
                  <a:ext cx="118219" cy="122174"/>
                </a:xfrm>
                <a:custGeom>
                  <a:avLst/>
                  <a:gdLst>
                    <a:gd name="connsiteX0" fmla="*/ 32565 w 118219"/>
                    <a:gd name="connsiteY0" fmla="*/ 2005 h 122174"/>
                    <a:gd name="connsiteX1" fmla="*/ 15103 w 118219"/>
                    <a:gd name="connsiteY1" fmla="*/ 14903 h 122174"/>
                    <a:gd name="connsiteX2" fmla="*/ 7959 w 118219"/>
                    <a:gd name="connsiteY2" fmla="*/ 36334 h 122174"/>
                    <a:gd name="connsiteX3" fmla="*/ 815 w 118219"/>
                    <a:gd name="connsiteY3" fmla="*/ 57765 h 122174"/>
                    <a:gd name="connsiteX4" fmla="*/ 7562 w 118219"/>
                    <a:gd name="connsiteY4" fmla="*/ 78203 h 122174"/>
                    <a:gd name="connsiteX5" fmla="*/ 60544 w 118219"/>
                    <a:gd name="connsiteY5" fmla="*/ 118287 h 122174"/>
                    <a:gd name="connsiteX6" fmla="*/ 89515 w 118219"/>
                    <a:gd name="connsiteY6" fmla="*/ 108961 h 122174"/>
                    <a:gd name="connsiteX7" fmla="*/ 103406 w 118219"/>
                    <a:gd name="connsiteY7" fmla="*/ 66694 h 122174"/>
                    <a:gd name="connsiteX8" fmla="*/ 117296 w 118219"/>
                    <a:gd name="connsiteY8" fmla="*/ 24428 h 122174"/>
                    <a:gd name="connsiteX9" fmla="*/ 99040 w 118219"/>
                    <a:gd name="connsiteY9" fmla="*/ 20 h 122174"/>
                    <a:gd name="connsiteX10" fmla="*/ 32565 w 118219"/>
                    <a:gd name="connsiteY10" fmla="*/ 2005 h 1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219" h="122174">
                      <a:moveTo>
                        <a:pt x="32565" y="2005"/>
                      </a:moveTo>
                      <a:cubicBezTo>
                        <a:pt x="24628" y="2005"/>
                        <a:pt x="17484" y="7363"/>
                        <a:pt x="15103" y="14903"/>
                      </a:cubicBezTo>
                      <a:lnTo>
                        <a:pt x="7959" y="36334"/>
                      </a:lnTo>
                      <a:lnTo>
                        <a:pt x="815" y="57765"/>
                      </a:lnTo>
                      <a:cubicBezTo>
                        <a:pt x="-1367" y="65305"/>
                        <a:pt x="815" y="73838"/>
                        <a:pt x="7562" y="78203"/>
                      </a:cubicBezTo>
                      <a:lnTo>
                        <a:pt x="60544" y="118287"/>
                      </a:lnTo>
                      <a:cubicBezTo>
                        <a:pt x="70863" y="126224"/>
                        <a:pt x="85944" y="121462"/>
                        <a:pt x="89515" y="108961"/>
                      </a:cubicBezTo>
                      <a:lnTo>
                        <a:pt x="103406" y="66694"/>
                      </a:lnTo>
                      <a:lnTo>
                        <a:pt x="117296" y="24428"/>
                      </a:lnTo>
                      <a:cubicBezTo>
                        <a:pt x="121265" y="11926"/>
                        <a:pt x="111938" y="-575"/>
                        <a:pt x="99040" y="20"/>
                      </a:cubicBezTo>
                      <a:lnTo>
                        <a:pt x="32565" y="2005"/>
                      </a:lnTo>
                      <a:close/>
                    </a:path>
                  </a:pathLst>
                </a:custGeom>
                <a:solidFill>
                  <a:srgbClr val="86B7F2"/>
                </a:solidFill>
                <a:ln w="1982" cap="flat">
                  <a:noFill/>
                  <a:prstDash val="solid"/>
                  <a:miter/>
                </a:ln>
              </p:spPr>
              <p:txBody>
                <a:bodyPr rtlCol="0" anchor="ctr"/>
                <a:lstStyle/>
                <a:p>
                  <a:endParaRPr lang="zh-CN" altLang="en-US"/>
                </a:p>
              </p:txBody>
            </p:sp>
          </p:grpSp>
          <p:sp>
            <p:nvSpPr>
              <p:cNvPr id="358" name="任意多边形: 形状 357">
                <a:extLst>
                  <a:ext uri="{FF2B5EF4-FFF2-40B4-BE49-F238E27FC236}">
                    <a16:creationId xmlns:a16="http://schemas.microsoft.com/office/drawing/2014/main" xmlns="" id="{EF4E2FEE-2FB5-459F-B8C0-DE5BC561FE14}"/>
                  </a:ext>
                </a:extLst>
              </p:cNvPr>
              <p:cNvSpPr/>
              <p:nvPr/>
            </p:nvSpPr>
            <p:spPr>
              <a:xfrm>
                <a:off x="8306945" y="3816204"/>
                <a:ext cx="625860" cy="104329"/>
              </a:xfrm>
              <a:custGeom>
                <a:avLst/>
                <a:gdLst>
                  <a:gd name="connsiteX0" fmla="*/ 40481 w 625860"/>
                  <a:gd name="connsiteY0" fmla="*/ 3175 h 104329"/>
                  <a:gd name="connsiteX1" fmla="*/ 12898 w 625860"/>
                  <a:gd name="connsiteY1" fmla="*/ 25003 h 104329"/>
                  <a:gd name="connsiteX2" fmla="*/ 0 w 625860"/>
                  <a:gd name="connsiteY2" fmla="*/ 64293 h 104329"/>
                  <a:gd name="connsiteX3" fmla="*/ 330988 w 625860"/>
                  <a:gd name="connsiteY3" fmla="*/ 103979 h 104329"/>
                  <a:gd name="connsiteX4" fmla="*/ 625861 w 625860"/>
                  <a:gd name="connsiteY4" fmla="*/ 51394 h 104329"/>
                  <a:gd name="connsiteX5" fmla="*/ 600461 w 625860"/>
                  <a:gd name="connsiteY5" fmla="*/ 17462 h 104329"/>
                  <a:gd name="connsiteX6" fmla="*/ 571093 w 625860"/>
                  <a:gd name="connsiteY6" fmla="*/ 0 h 104329"/>
                  <a:gd name="connsiteX7" fmla="*/ 305588 w 625860"/>
                  <a:gd name="connsiteY7" fmla="*/ 44052 h 104329"/>
                  <a:gd name="connsiteX8" fmla="*/ 40481 w 625860"/>
                  <a:gd name="connsiteY8" fmla="*/ 3175 h 10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860" h="104329">
                    <a:moveTo>
                      <a:pt x="40481" y="3175"/>
                    </a:moveTo>
                    <a:cubicBezTo>
                      <a:pt x="40481" y="3175"/>
                      <a:pt x="23018" y="7144"/>
                      <a:pt x="12898" y="25003"/>
                    </a:cubicBezTo>
                    <a:cubicBezTo>
                      <a:pt x="2778" y="42862"/>
                      <a:pt x="0" y="64293"/>
                      <a:pt x="0" y="64293"/>
                    </a:cubicBezTo>
                    <a:cubicBezTo>
                      <a:pt x="0" y="64293"/>
                      <a:pt x="114496" y="98225"/>
                      <a:pt x="330988" y="103979"/>
                    </a:cubicBezTo>
                    <a:cubicBezTo>
                      <a:pt x="540732" y="109337"/>
                      <a:pt x="625861" y="51394"/>
                      <a:pt x="625861" y="51394"/>
                    </a:cubicBezTo>
                    <a:cubicBezTo>
                      <a:pt x="625861" y="51394"/>
                      <a:pt x="618320" y="27781"/>
                      <a:pt x="600461" y="17462"/>
                    </a:cubicBezTo>
                    <a:cubicBezTo>
                      <a:pt x="582602" y="7144"/>
                      <a:pt x="571093" y="0"/>
                      <a:pt x="571093" y="0"/>
                    </a:cubicBezTo>
                    <a:cubicBezTo>
                      <a:pt x="571093" y="0"/>
                      <a:pt x="505610" y="58340"/>
                      <a:pt x="305588" y="44052"/>
                    </a:cubicBezTo>
                    <a:cubicBezTo>
                      <a:pt x="105964" y="29368"/>
                      <a:pt x="40481" y="3175"/>
                      <a:pt x="40481" y="3175"/>
                    </a:cubicBezTo>
                    <a:close/>
                  </a:path>
                </a:pathLst>
              </a:custGeom>
              <a:solidFill>
                <a:srgbClr val="3B78A6"/>
              </a:solidFill>
              <a:ln w="1982" cap="flat">
                <a:noFill/>
                <a:prstDash val="solid"/>
                <a:miter/>
              </a:ln>
            </p:spPr>
            <p:txBody>
              <a:bodyPr rtlCol="0" anchor="ctr"/>
              <a:lstStyle/>
              <a:p>
                <a:endParaRPr lang="zh-CN" altLang="en-US" dirty="0"/>
              </a:p>
            </p:txBody>
          </p:sp>
          <p:grpSp>
            <p:nvGrpSpPr>
              <p:cNvPr id="359" name="图形 4">
                <a:extLst>
                  <a:ext uri="{FF2B5EF4-FFF2-40B4-BE49-F238E27FC236}">
                    <a16:creationId xmlns:a16="http://schemas.microsoft.com/office/drawing/2014/main" xmlns="" id="{9FDFD4B7-A4DB-4EA5-BD8F-1E4C18FF16A5}"/>
                  </a:ext>
                </a:extLst>
              </p:cNvPr>
              <p:cNvGrpSpPr/>
              <p:nvPr/>
            </p:nvGrpSpPr>
            <p:grpSpPr>
              <a:xfrm>
                <a:off x="7026054" y="2531128"/>
                <a:ext cx="767740" cy="834433"/>
                <a:chOff x="7026054" y="2531128"/>
                <a:chExt cx="767740" cy="834433"/>
              </a:xfrm>
            </p:grpSpPr>
            <p:grpSp>
              <p:nvGrpSpPr>
                <p:cNvPr id="401" name="图形 4">
                  <a:extLst>
                    <a:ext uri="{FF2B5EF4-FFF2-40B4-BE49-F238E27FC236}">
                      <a16:creationId xmlns:a16="http://schemas.microsoft.com/office/drawing/2014/main" xmlns="" id="{026A27F4-B841-423F-93D0-BD13BA159C8B}"/>
                    </a:ext>
                  </a:extLst>
                </p:cNvPr>
                <p:cNvGrpSpPr/>
                <p:nvPr/>
              </p:nvGrpSpPr>
              <p:grpSpPr>
                <a:xfrm>
                  <a:off x="7367793" y="2531128"/>
                  <a:ext cx="98727" cy="419593"/>
                  <a:chOff x="7367793" y="2531128"/>
                  <a:chExt cx="98727" cy="419593"/>
                </a:xfrm>
              </p:grpSpPr>
              <p:sp>
                <p:nvSpPr>
                  <p:cNvPr id="424" name="任意多边形: 形状 423">
                    <a:extLst>
                      <a:ext uri="{FF2B5EF4-FFF2-40B4-BE49-F238E27FC236}">
                        <a16:creationId xmlns:a16="http://schemas.microsoft.com/office/drawing/2014/main" xmlns="" id="{0186F257-5532-4A56-937C-7A922C4E1002}"/>
                      </a:ext>
                    </a:extLst>
                  </p:cNvPr>
                  <p:cNvSpPr/>
                  <p:nvPr/>
                </p:nvSpPr>
                <p:spPr>
                  <a:xfrm rot="-250419">
                    <a:off x="7382830" y="2533075"/>
                    <a:ext cx="68654" cy="415699"/>
                  </a:xfrm>
                  <a:custGeom>
                    <a:avLst/>
                    <a:gdLst>
                      <a:gd name="connsiteX0" fmla="*/ 0 w 68654"/>
                      <a:gd name="connsiteY0" fmla="*/ 0 h 415699"/>
                      <a:gd name="connsiteX1" fmla="*/ 68655 w 68654"/>
                      <a:gd name="connsiteY1" fmla="*/ 0 h 415699"/>
                      <a:gd name="connsiteX2" fmla="*/ 68655 w 68654"/>
                      <a:gd name="connsiteY2" fmla="*/ 415699 h 415699"/>
                      <a:gd name="connsiteX3" fmla="*/ 0 w 68654"/>
                      <a:gd name="connsiteY3" fmla="*/ 415699 h 415699"/>
                    </a:gdLst>
                    <a:ahLst/>
                    <a:cxnLst>
                      <a:cxn ang="0">
                        <a:pos x="connsiteX0" y="connsiteY0"/>
                      </a:cxn>
                      <a:cxn ang="0">
                        <a:pos x="connsiteX1" y="connsiteY1"/>
                      </a:cxn>
                      <a:cxn ang="0">
                        <a:pos x="connsiteX2" y="connsiteY2"/>
                      </a:cxn>
                      <a:cxn ang="0">
                        <a:pos x="connsiteX3" y="connsiteY3"/>
                      </a:cxn>
                    </a:cxnLst>
                    <a:rect l="l" t="t" r="r" b="b"/>
                    <a:pathLst>
                      <a:path w="68654" h="415699">
                        <a:moveTo>
                          <a:pt x="0" y="0"/>
                        </a:moveTo>
                        <a:lnTo>
                          <a:pt x="68655" y="0"/>
                        </a:lnTo>
                        <a:lnTo>
                          <a:pt x="68655" y="415699"/>
                        </a:lnTo>
                        <a:lnTo>
                          <a:pt x="0" y="415699"/>
                        </a:lnTo>
                        <a:close/>
                      </a:path>
                    </a:pathLst>
                  </a:custGeom>
                  <a:solidFill>
                    <a:srgbClr val="DADAED"/>
                  </a:solidFill>
                  <a:ln w="1982"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xmlns="" id="{BE28F32F-FEEE-42A2-983A-FC6119D6AFE3}"/>
                      </a:ext>
                    </a:extLst>
                  </p:cNvPr>
                  <p:cNvSpPr/>
                  <p:nvPr/>
                </p:nvSpPr>
                <p:spPr>
                  <a:xfrm rot="-250419">
                    <a:off x="7371705" y="2590816"/>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xmlns="" id="{DF6B2783-80E6-41F2-AB51-F1C34BD5694B}"/>
                      </a:ext>
                    </a:extLst>
                  </p:cNvPr>
                  <p:cNvSpPr/>
                  <p:nvPr/>
                </p:nvSpPr>
                <p:spPr>
                  <a:xfrm rot="-250419">
                    <a:off x="7375284" y="263724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xmlns="" id="{936C34AA-3FB2-4DCB-9199-306C66FC1DE1}"/>
                      </a:ext>
                    </a:extLst>
                  </p:cNvPr>
                  <p:cNvSpPr/>
                  <p:nvPr/>
                </p:nvSpPr>
                <p:spPr>
                  <a:xfrm rot="-250419">
                    <a:off x="7378849" y="2683480"/>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xmlns="" id="{83FC40CF-53D9-4A32-9A48-2C8010E9BFD3}"/>
                      </a:ext>
                    </a:extLst>
                  </p:cNvPr>
                  <p:cNvSpPr/>
                  <p:nvPr/>
                </p:nvSpPr>
                <p:spPr>
                  <a:xfrm rot="-250419">
                    <a:off x="7381833" y="2729921"/>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xmlns="" id="{3E4DBB8D-BD31-44E2-A4C2-D706B277C4EB}"/>
                      </a:ext>
                    </a:extLst>
                  </p:cNvPr>
                  <p:cNvSpPr/>
                  <p:nvPr/>
                </p:nvSpPr>
                <p:spPr>
                  <a:xfrm rot="-250419">
                    <a:off x="7385408" y="277674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xmlns="" id="{9FAFD219-4D8B-4BD8-A153-0BD1BAB5062B}"/>
                      </a:ext>
                    </a:extLst>
                  </p:cNvPr>
                  <p:cNvSpPr/>
                  <p:nvPr/>
                </p:nvSpPr>
                <p:spPr>
                  <a:xfrm rot="-250419">
                    <a:off x="7388576" y="282297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xmlns="" id="{52DC67B6-CF95-42B4-A0FA-3C24C7CA3620}"/>
                      </a:ext>
                    </a:extLst>
                  </p:cNvPr>
                  <p:cNvSpPr/>
                  <p:nvPr/>
                </p:nvSpPr>
                <p:spPr>
                  <a:xfrm rot="-250419">
                    <a:off x="7392155" y="286940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grpSp>
            <p:grpSp>
              <p:nvGrpSpPr>
                <p:cNvPr id="402" name="图形 4">
                  <a:extLst>
                    <a:ext uri="{FF2B5EF4-FFF2-40B4-BE49-F238E27FC236}">
                      <a16:creationId xmlns:a16="http://schemas.microsoft.com/office/drawing/2014/main" xmlns="" id="{32B8A4D7-078E-4640-97AA-99FF6F21261D}"/>
                    </a:ext>
                  </a:extLst>
                </p:cNvPr>
                <p:cNvGrpSpPr/>
                <p:nvPr/>
              </p:nvGrpSpPr>
              <p:grpSpPr>
                <a:xfrm>
                  <a:off x="7322713" y="2617267"/>
                  <a:ext cx="100933" cy="391578"/>
                  <a:chOff x="7322713" y="2617267"/>
                  <a:chExt cx="100933" cy="391578"/>
                </a:xfrm>
              </p:grpSpPr>
              <p:sp>
                <p:nvSpPr>
                  <p:cNvPr id="421" name="任意多边形: 形状 420">
                    <a:extLst>
                      <a:ext uri="{FF2B5EF4-FFF2-40B4-BE49-F238E27FC236}">
                        <a16:creationId xmlns:a16="http://schemas.microsoft.com/office/drawing/2014/main" xmlns="" id="{F796FCC0-EB44-4281-A1A1-2C2901EDE825}"/>
                      </a:ext>
                    </a:extLst>
                  </p:cNvPr>
                  <p:cNvSpPr/>
                  <p:nvPr/>
                </p:nvSpPr>
                <p:spPr>
                  <a:xfrm rot="-595659">
                    <a:off x="7351275" y="2675168"/>
                    <a:ext cx="44051" cy="332367"/>
                  </a:xfrm>
                  <a:custGeom>
                    <a:avLst/>
                    <a:gdLst>
                      <a:gd name="connsiteX0" fmla="*/ 0 w 44051"/>
                      <a:gd name="connsiteY0" fmla="*/ 0 h 332367"/>
                      <a:gd name="connsiteX1" fmla="*/ 44051 w 44051"/>
                      <a:gd name="connsiteY1" fmla="*/ 0 h 332367"/>
                      <a:gd name="connsiteX2" fmla="*/ 44051 w 44051"/>
                      <a:gd name="connsiteY2" fmla="*/ 332368 h 332367"/>
                      <a:gd name="connsiteX3" fmla="*/ 0 w 44051"/>
                      <a:gd name="connsiteY3" fmla="*/ 332368 h 332367"/>
                    </a:gdLst>
                    <a:ahLst/>
                    <a:cxnLst>
                      <a:cxn ang="0">
                        <a:pos x="connsiteX0" y="connsiteY0"/>
                      </a:cxn>
                      <a:cxn ang="0">
                        <a:pos x="connsiteX1" y="connsiteY1"/>
                      </a:cxn>
                      <a:cxn ang="0">
                        <a:pos x="connsiteX2" y="connsiteY2"/>
                      </a:cxn>
                      <a:cxn ang="0">
                        <a:pos x="connsiteX3" y="connsiteY3"/>
                      </a:cxn>
                    </a:cxnLst>
                    <a:rect l="l" t="t" r="r" b="b"/>
                    <a:pathLst>
                      <a:path w="44051" h="332367">
                        <a:moveTo>
                          <a:pt x="0" y="0"/>
                        </a:moveTo>
                        <a:lnTo>
                          <a:pt x="44051" y="0"/>
                        </a:lnTo>
                        <a:lnTo>
                          <a:pt x="44051" y="332368"/>
                        </a:lnTo>
                        <a:lnTo>
                          <a:pt x="0" y="332368"/>
                        </a:lnTo>
                        <a:close/>
                      </a:path>
                    </a:pathLst>
                  </a:custGeom>
                  <a:solidFill>
                    <a:srgbClr val="FFADB2"/>
                  </a:solidFill>
                  <a:ln w="1982"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xmlns="" id="{877E30D0-2B88-445C-AAA0-875939440B41}"/>
                      </a:ext>
                    </a:extLst>
                  </p:cNvPr>
                  <p:cNvSpPr/>
                  <p:nvPr/>
                </p:nvSpPr>
                <p:spPr>
                  <a:xfrm>
                    <a:off x="7322713" y="2617267"/>
                    <a:ext cx="43655" cy="64094"/>
                  </a:xfrm>
                  <a:custGeom>
                    <a:avLst/>
                    <a:gdLst>
                      <a:gd name="connsiteX0" fmla="*/ 43655 w 43655"/>
                      <a:gd name="connsiteY0" fmla="*/ 56554 h 64094"/>
                      <a:gd name="connsiteX1" fmla="*/ 0 w 43655"/>
                      <a:gd name="connsiteY1" fmla="*/ 64094 h 64094"/>
                      <a:gd name="connsiteX2" fmla="*/ 7144 w 43655"/>
                      <a:gd name="connsiteY2" fmla="*/ 1786 h 64094"/>
                      <a:gd name="connsiteX3" fmla="*/ 16073 w 43655"/>
                      <a:gd name="connsiteY3" fmla="*/ 0 h 64094"/>
                    </a:gdLst>
                    <a:ahLst/>
                    <a:cxnLst>
                      <a:cxn ang="0">
                        <a:pos x="connsiteX0" y="connsiteY0"/>
                      </a:cxn>
                      <a:cxn ang="0">
                        <a:pos x="connsiteX1" y="connsiteY1"/>
                      </a:cxn>
                      <a:cxn ang="0">
                        <a:pos x="connsiteX2" y="connsiteY2"/>
                      </a:cxn>
                      <a:cxn ang="0">
                        <a:pos x="connsiteX3" y="connsiteY3"/>
                      </a:cxn>
                    </a:cxnLst>
                    <a:rect l="l" t="t" r="r" b="b"/>
                    <a:pathLst>
                      <a:path w="43655" h="64094">
                        <a:moveTo>
                          <a:pt x="43655" y="56554"/>
                        </a:moveTo>
                        <a:lnTo>
                          <a:pt x="0" y="64094"/>
                        </a:lnTo>
                        <a:lnTo>
                          <a:pt x="7144" y="1786"/>
                        </a:lnTo>
                        <a:lnTo>
                          <a:pt x="16073" y="0"/>
                        </a:lnTo>
                        <a:close/>
                      </a:path>
                    </a:pathLst>
                  </a:custGeom>
                  <a:solidFill>
                    <a:srgbClr val="EBDBCD"/>
                  </a:solidFill>
                  <a:ln w="1982"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xmlns="" id="{8120D1ED-9E6D-4687-85BD-2E82A353E930}"/>
                      </a:ext>
                    </a:extLst>
                  </p:cNvPr>
                  <p:cNvSpPr/>
                  <p:nvPr/>
                </p:nvSpPr>
                <p:spPr>
                  <a:xfrm>
                    <a:off x="7326682" y="2617267"/>
                    <a:ext cx="23613" cy="30360"/>
                  </a:xfrm>
                  <a:custGeom>
                    <a:avLst/>
                    <a:gdLst>
                      <a:gd name="connsiteX0" fmla="*/ 5755 w 23613"/>
                      <a:gd name="connsiteY0" fmla="*/ 30360 h 30360"/>
                      <a:gd name="connsiteX1" fmla="*/ 12104 w 23613"/>
                      <a:gd name="connsiteY1" fmla="*/ 26392 h 30360"/>
                      <a:gd name="connsiteX2" fmla="*/ 16867 w 23613"/>
                      <a:gd name="connsiteY2" fmla="*/ 26789 h 30360"/>
                      <a:gd name="connsiteX3" fmla="*/ 23614 w 23613"/>
                      <a:gd name="connsiteY3" fmla="*/ 23614 h 30360"/>
                      <a:gd name="connsiteX4" fmla="*/ 12104 w 23613"/>
                      <a:gd name="connsiteY4" fmla="*/ 0 h 30360"/>
                      <a:gd name="connsiteX5" fmla="*/ 3175 w 23613"/>
                      <a:gd name="connsiteY5" fmla="*/ 1786 h 30360"/>
                      <a:gd name="connsiteX6" fmla="*/ 0 w 23613"/>
                      <a:gd name="connsiteY6" fmla="*/ 26789 h 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3" h="30360">
                        <a:moveTo>
                          <a:pt x="5755" y="30360"/>
                        </a:moveTo>
                        <a:lnTo>
                          <a:pt x="12104" y="26392"/>
                        </a:lnTo>
                        <a:lnTo>
                          <a:pt x="16867" y="26789"/>
                        </a:lnTo>
                        <a:lnTo>
                          <a:pt x="23614" y="23614"/>
                        </a:lnTo>
                        <a:lnTo>
                          <a:pt x="12104" y="0"/>
                        </a:lnTo>
                        <a:lnTo>
                          <a:pt x="3175" y="1786"/>
                        </a:lnTo>
                        <a:lnTo>
                          <a:pt x="0" y="26789"/>
                        </a:lnTo>
                        <a:close/>
                      </a:path>
                    </a:pathLst>
                  </a:custGeom>
                  <a:solidFill>
                    <a:srgbClr val="FF7A82"/>
                  </a:solidFill>
                  <a:ln w="1982" cap="flat">
                    <a:noFill/>
                    <a:prstDash val="solid"/>
                    <a:miter/>
                  </a:ln>
                </p:spPr>
                <p:txBody>
                  <a:bodyPr rtlCol="0" anchor="ctr"/>
                  <a:lstStyle/>
                  <a:p>
                    <a:endParaRPr lang="zh-CN" altLang="en-US"/>
                  </a:p>
                </p:txBody>
              </p:sp>
            </p:grpSp>
            <p:sp>
              <p:nvSpPr>
                <p:cNvPr id="403" name="任意多边形: 形状 402">
                  <a:extLst>
                    <a:ext uri="{FF2B5EF4-FFF2-40B4-BE49-F238E27FC236}">
                      <a16:creationId xmlns:a16="http://schemas.microsoft.com/office/drawing/2014/main" xmlns="" id="{F25853B4-7F57-4863-A1C3-C437B8A8D4C6}"/>
                    </a:ext>
                  </a:extLst>
                </p:cNvPr>
                <p:cNvSpPr/>
                <p:nvPr/>
              </p:nvSpPr>
              <p:spPr>
                <a:xfrm>
                  <a:off x="7455935" y="2635850"/>
                  <a:ext cx="85651" cy="304831"/>
                </a:xfrm>
                <a:custGeom>
                  <a:avLst/>
                  <a:gdLst>
                    <a:gd name="connsiteX0" fmla="*/ 11635 w 85651"/>
                    <a:gd name="connsiteY0" fmla="*/ 304467 h 304831"/>
                    <a:gd name="connsiteX1" fmla="*/ 11635 w 85651"/>
                    <a:gd name="connsiteY1" fmla="*/ 304467 h 304831"/>
                    <a:gd name="connsiteX2" fmla="*/ 126 w 85651"/>
                    <a:gd name="connsiteY2" fmla="*/ 288394 h 304831"/>
                    <a:gd name="connsiteX3" fmla="*/ 33860 w 85651"/>
                    <a:gd name="connsiteY3" fmla="*/ 69720 h 304831"/>
                    <a:gd name="connsiteX4" fmla="*/ 35249 w 85651"/>
                    <a:gd name="connsiteY4" fmla="*/ 64362 h 304831"/>
                    <a:gd name="connsiteX5" fmla="*/ 54894 w 85651"/>
                    <a:gd name="connsiteY5" fmla="*/ 9197 h 304831"/>
                    <a:gd name="connsiteX6" fmla="*/ 70967 w 85651"/>
                    <a:gd name="connsiteY6" fmla="*/ 268 h 304831"/>
                    <a:gd name="connsiteX7" fmla="*/ 74142 w 85651"/>
                    <a:gd name="connsiteY7" fmla="*/ 665 h 304831"/>
                    <a:gd name="connsiteX8" fmla="*/ 85651 w 85651"/>
                    <a:gd name="connsiteY8" fmla="*/ 14952 h 304831"/>
                    <a:gd name="connsiteX9" fmla="*/ 81285 w 85651"/>
                    <a:gd name="connsiteY9" fmla="*/ 73292 h 304831"/>
                    <a:gd name="connsiteX10" fmla="*/ 80492 w 85651"/>
                    <a:gd name="connsiteY10" fmla="*/ 79046 h 304831"/>
                    <a:gd name="connsiteX11" fmla="*/ 28304 w 85651"/>
                    <a:gd name="connsiteY11" fmla="*/ 293752 h 304831"/>
                    <a:gd name="connsiteX12" fmla="*/ 11635 w 85651"/>
                    <a:gd name="connsiteY12" fmla="*/ 304467 h 30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51" h="304831">
                      <a:moveTo>
                        <a:pt x="11635" y="304467"/>
                      </a:moveTo>
                      <a:lnTo>
                        <a:pt x="11635" y="304467"/>
                      </a:lnTo>
                      <a:cubicBezTo>
                        <a:pt x="4095" y="303078"/>
                        <a:pt x="-866" y="295934"/>
                        <a:pt x="126" y="288394"/>
                      </a:cubicBezTo>
                      <a:lnTo>
                        <a:pt x="33860" y="69720"/>
                      </a:lnTo>
                      <a:cubicBezTo>
                        <a:pt x="34257" y="67934"/>
                        <a:pt x="34654" y="66148"/>
                        <a:pt x="35249" y="64362"/>
                      </a:cubicBezTo>
                      <a:lnTo>
                        <a:pt x="54894" y="9197"/>
                      </a:lnTo>
                      <a:cubicBezTo>
                        <a:pt x="57473" y="3046"/>
                        <a:pt x="64220" y="-1121"/>
                        <a:pt x="70967" y="268"/>
                      </a:cubicBezTo>
                      <a:lnTo>
                        <a:pt x="74142" y="665"/>
                      </a:lnTo>
                      <a:cubicBezTo>
                        <a:pt x="80889" y="2054"/>
                        <a:pt x="85651" y="8205"/>
                        <a:pt x="85651" y="14952"/>
                      </a:cubicBezTo>
                      <a:lnTo>
                        <a:pt x="81285" y="73292"/>
                      </a:lnTo>
                      <a:cubicBezTo>
                        <a:pt x="81285" y="75077"/>
                        <a:pt x="80889" y="76863"/>
                        <a:pt x="80492" y="79046"/>
                      </a:cubicBezTo>
                      <a:lnTo>
                        <a:pt x="28304" y="293752"/>
                      </a:lnTo>
                      <a:cubicBezTo>
                        <a:pt x="26319" y="301292"/>
                        <a:pt x="19176" y="306253"/>
                        <a:pt x="11635" y="304467"/>
                      </a:cubicBezTo>
                      <a:close/>
                    </a:path>
                  </a:pathLst>
                </a:custGeom>
                <a:solidFill>
                  <a:srgbClr val="2B31BA"/>
                </a:solidFill>
                <a:ln w="1982" cap="flat">
                  <a:noFill/>
                  <a:prstDash val="solid"/>
                  <a:miter/>
                </a:ln>
              </p:spPr>
              <p:txBody>
                <a:bodyPr rtlCol="0" anchor="ctr"/>
                <a:lstStyle/>
                <a:p>
                  <a:endParaRPr lang="zh-CN" altLang="en-US"/>
                </a:p>
              </p:txBody>
            </p:sp>
            <p:grpSp>
              <p:nvGrpSpPr>
                <p:cNvPr id="404" name="图形 4">
                  <a:extLst>
                    <a:ext uri="{FF2B5EF4-FFF2-40B4-BE49-F238E27FC236}">
                      <a16:creationId xmlns:a16="http://schemas.microsoft.com/office/drawing/2014/main" xmlns="" id="{5E2C44DC-AAEA-40B4-9ED6-BC76E30E3EEE}"/>
                    </a:ext>
                  </a:extLst>
                </p:cNvPr>
                <p:cNvGrpSpPr/>
                <p:nvPr/>
              </p:nvGrpSpPr>
              <p:grpSpPr>
                <a:xfrm>
                  <a:off x="7026054" y="3020484"/>
                  <a:ext cx="767740" cy="345076"/>
                  <a:chOff x="7026054" y="3020484"/>
                  <a:chExt cx="767740" cy="345076"/>
                </a:xfrm>
              </p:grpSpPr>
              <p:grpSp>
                <p:nvGrpSpPr>
                  <p:cNvPr id="408" name="图形 4">
                    <a:extLst>
                      <a:ext uri="{FF2B5EF4-FFF2-40B4-BE49-F238E27FC236}">
                        <a16:creationId xmlns:a16="http://schemas.microsoft.com/office/drawing/2014/main" xmlns="" id="{6E1C81F3-88CF-4B79-951F-1B39D4A27983}"/>
                      </a:ext>
                    </a:extLst>
                  </p:cNvPr>
                  <p:cNvGrpSpPr/>
                  <p:nvPr/>
                </p:nvGrpSpPr>
                <p:grpSpPr>
                  <a:xfrm>
                    <a:off x="7126660" y="3083388"/>
                    <a:ext cx="608993" cy="109138"/>
                    <a:chOff x="7126660" y="3083388"/>
                    <a:chExt cx="608993" cy="109138"/>
                  </a:xfrm>
                </p:grpSpPr>
                <p:sp>
                  <p:nvSpPr>
                    <p:cNvPr id="419" name="任意多边形: 形状 418">
                      <a:extLst>
                        <a:ext uri="{FF2B5EF4-FFF2-40B4-BE49-F238E27FC236}">
                          <a16:creationId xmlns:a16="http://schemas.microsoft.com/office/drawing/2014/main" xmlns="" id="{D492A375-06F6-4977-8C8D-EAD1AF7D23A9}"/>
                        </a:ext>
                      </a:extLst>
                    </p:cNvPr>
                    <p:cNvSpPr/>
                    <p:nvPr/>
                  </p:nvSpPr>
                  <p:spPr>
                    <a:xfrm>
                      <a:off x="7439789" y="3089936"/>
                      <a:ext cx="283760" cy="94851"/>
                    </a:xfrm>
                    <a:custGeom>
                      <a:avLst/>
                      <a:gdLst>
                        <a:gd name="connsiteX0" fmla="*/ 0 w 283760"/>
                        <a:gd name="connsiteY0" fmla="*/ 0 h 94851"/>
                        <a:gd name="connsiteX1" fmla="*/ 283760 w 283760"/>
                        <a:gd name="connsiteY1" fmla="*/ 0 h 94851"/>
                        <a:gd name="connsiteX2" fmla="*/ 283760 w 283760"/>
                        <a:gd name="connsiteY2" fmla="*/ 94851 h 94851"/>
                        <a:gd name="connsiteX3" fmla="*/ 0 w 283760"/>
                        <a:gd name="connsiteY3" fmla="*/ 94851 h 94851"/>
                      </a:gdLst>
                      <a:ahLst/>
                      <a:cxnLst>
                        <a:cxn ang="0">
                          <a:pos x="connsiteX0" y="connsiteY0"/>
                        </a:cxn>
                        <a:cxn ang="0">
                          <a:pos x="connsiteX1" y="connsiteY1"/>
                        </a:cxn>
                        <a:cxn ang="0">
                          <a:pos x="connsiteX2" y="connsiteY2"/>
                        </a:cxn>
                        <a:cxn ang="0">
                          <a:pos x="connsiteX3" y="connsiteY3"/>
                        </a:cxn>
                      </a:cxnLst>
                      <a:rect l="l" t="t" r="r" b="b"/>
                      <a:pathLst>
                        <a:path w="283760" h="94851">
                          <a:moveTo>
                            <a:pt x="0" y="0"/>
                          </a:moveTo>
                          <a:lnTo>
                            <a:pt x="283760" y="0"/>
                          </a:lnTo>
                          <a:lnTo>
                            <a:pt x="283760" y="94851"/>
                          </a:lnTo>
                          <a:lnTo>
                            <a:pt x="0" y="94851"/>
                          </a:lnTo>
                          <a:close/>
                        </a:path>
                      </a:pathLst>
                    </a:custGeom>
                    <a:solidFill>
                      <a:srgbClr val="F8D7BC"/>
                    </a:solidFill>
                    <a:ln w="1982"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xmlns="" id="{DDCA98CC-6E63-47AA-AAA5-4470AAD355F8}"/>
                        </a:ext>
                      </a:extLst>
                    </p:cNvPr>
                    <p:cNvSpPr/>
                    <p:nvPr/>
                  </p:nvSpPr>
                  <p:spPr>
                    <a:xfrm>
                      <a:off x="7126660" y="3083388"/>
                      <a:ext cx="608993" cy="109138"/>
                    </a:xfrm>
                    <a:custGeom>
                      <a:avLst/>
                      <a:gdLst>
                        <a:gd name="connsiteX0" fmla="*/ 608994 w 608993"/>
                        <a:gd name="connsiteY0" fmla="*/ 0 h 109138"/>
                        <a:gd name="connsiteX1" fmla="*/ 608994 w 608993"/>
                        <a:gd name="connsiteY1" fmla="*/ 7144 h 109138"/>
                        <a:gd name="connsiteX2" fmla="*/ 312732 w 608993"/>
                        <a:gd name="connsiteY2" fmla="*/ 7144 h 109138"/>
                        <a:gd name="connsiteX3" fmla="*/ 312732 w 608993"/>
                        <a:gd name="connsiteY3" fmla="*/ 101995 h 109138"/>
                        <a:gd name="connsiteX4" fmla="*/ 608994 w 608993"/>
                        <a:gd name="connsiteY4" fmla="*/ 101995 h 109138"/>
                        <a:gd name="connsiteX5" fmla="*/ 608994 w 608993"/>
                        <a:gd name="connsiteY5" fmla="*/ 109139 h 109138"/>
                        <a:gd name="connsiteX6" fmla="*/ 0 w 608993"/>
                        <a:gd name="connsiteY6" fmla="*/ 109139 h 109138"/>
                        <a:gd name="connsiteX7" fmla="*/ 0 w 608993"/>
                        <a:gd name="connsiteY7" fmla="*/ 0 h 1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993" h="109138">
                          <a:moveTo>
                            <a:pt x="608994" y="0"/>
                          </a:moveTo>
                          <a:lnTo>
                            <a:pt x="608994" y="7144"/>
                          </a:lnTo>
                          <a:lnTo>
                            <a:pt x="312732" y="7144"/>
                          </a:lnTo>
                          <a:lnTo>
                            <a:pt x="312732" y="101995"/>
                          </a:lnTo>
                          <a:lnTo>
                            <a:pt x="608994" y="101995"/>
                          </a:lnTo>
                          <a:lnTo>
                            <a:pt x="608994" y="109139"/>
                          </a:lnTo>
                          <a:lnTo>
                            <a:pt x="0" y="109139"/>
                          </a:lnTo>
                          <a:lnTo>
                            <a:pt x="0" y="0"/>
                          </a:lnTo>
                          <a:close/>
                        </a:path>
                      </a:pathLst>
                    </a:custGeom>
                    <a:solidFill>
                      <a:srgbClr val="F4901E"/>
                    </a:solidFill>
                    <a:ln w="1982" cap="flat">
                      <a:noFill/>
                      <a:prstDash val="solid"/>
                      <a:miter/>
                    </a:ln>
                  </p:spPr>
                  <p:txBody>
                    <a:bodyPr rtlCol="0" anchor="ctr"/>
                    <a:lstStyle/>
                    <a:p>
                      <a:endParaRPr lang="zh-CN" altLang="en-US"/>
                    </a:p>
                  </p:txBody>
                </p:sp>
              </p:grpSp>
              <p:grpSp>
                <p:nvGrpSpPr>
                  <p:cNvPr id="409" name="图形 4">
                    <a:extLst>
                      <a:ext uri="{FF2B5EF4-FFF2-40B4-BE49-F238E27FC236}">
                        <a16:creationId xmlns:a16="http://schemas.microsoft.com/office/drawing/2014/main" xmlns="" id="{8F96640D-8DCA-4721-82C3-CB8694E2360E}"/>
                      </a:ext>
                    </a:extLst>
                  </p:cNvPr>
                  <p:cNvGrpSpPr/>
                  <p:nvPr/>
                </p:nvGrpSpPr>
                <p:grpSpPr>
                  <a:xfrm>
                    <a:off x="7026054" y="3192527"/>
                    <a:ext cx="767740" cy="173034"/>
                    <a:chOff x="7026054" y="3192527"/>
                    <a:chExt cx="767740" cy="173034"/>
                  </a:xfrm>
                </p:grpSpPr>
                <p:sp>
                  <p:nvSpPr>
                    <p:cNvPr id="413" name="任意多边形: 形状 412">
                      <a:extLst>
                        <a:ext uri="{FF2B5EF4-FFF2-40B4-BE49-F238E27FC236}">
                          <a16:creationId xmlns:a16="http://schemas.microsoft.com/office/drawing/2014/main" xmlns="" id="{BBC51C90-0393-430A-8A51-4BBA5BC406CE}"/>
                        </a:ext>
                      </a:extLst>
                    </p:cNvPr>
                    <p:cNvSpPr/>
                    <p:nvPr/>
                  </p:nvSpPr>
                  <p:spPr>
                    <a:xfrm>
                      <a:off x="7313182" y="3201853"/>
                      <a:ext cx="456801" cy="153191"/>
                    </a:xfrm>
                    <a:custGeom>
                      <a:avLst/>
                      <a:gdLst>
                        <a:gd name="connsiteX0" fmla="*/ 37511 w 456801"/>
                        <a:gd name="connsiteY0" fmla="*/ 153191 h 153191"/>
                        <a:gd name="connsiteX1" fmla="*/ 456802 w 456801"/>
                        <a:gd name="connsiteY1" fmla="*/ 153191 h 153191"/>
                        <a:gd name="connsiteX2" fmla="*/ 456802 w 456801"/>
                        <a:gd name="connsiteY2" fmla="*/ 0 h 153191"/>
                        <a:gd name="connsiteX3" fmla="*/ 37511 w 456801"/>
                        <a:gd name="connsiteY3" fmla="*/ 0 h 153191"/>
                        <a:gd name="connsiteX4" fmla="*/ 7 w 456801"/>
                        <a:gd name="connsiteY4" fmla="*/ 37504 h 153191"/>
                        <a:gd name="connsiteX5" fmla="*/ 7 w 456801"/>
                        <a:gd name="connsiteY5" fmla="*/ 115489 h 153191"/>
                        <a:gd name="connsiteX6" fmla="*/ 37511 w 456801"/>
                        <a:gd name="connsiteY6" fmla="*/ 153191 h 15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801" h="153191">
                          <a:moveTo>
                            <a:pt x="37511" y="153191"/>
                          </a:moveTo>
                          <a:lnTo>
                            <a:pt x="456802" y="153191"/>
                          </a:lnTo>
                          <a:lnTo>
                            <a:pt x="456802" y="0"/>
                          </a:lnTo>
                          <a:lnTo>
                            <a:pt x="37511" y="0"/>
                          </a:lnTo>
                          <a:cubicBezTo>
                            <a:pt x="16477" y="0"/>
                            <a:pt x="7" y="16867"/>
                            <a:pt x="7" y="37504"/>
                          </a:cubicBezTo>
                          <a:lnTo>
                            <a:pt x="7" y="115489"/>
                          </a:lnTo>
                          <a:cubicBezTo>
                            <a:pt x="-390" y="136324"/>
                            <a:pt x="16675" y="153191"/>
                            <a:pt x="37511" y="153191"/>
                          </a:cubicBezTo>
                          <a:close/>
                        </a:path>
                      </a:pathLst>
                    </a:custGeom>
                    <a:solidFill>
                      <a:srgbClr val="F8ECE2"/>
                    </a:solidFill>
                    <a:ln w="1982"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xmlns="" id="{DF37BD7E-3864-4C4D-8834-E76B7801CEA2}"/>
                        </a:ext>
                      </a:extLst>
                    </p:cNvPr>
                    <p:cNvSpPr/>
                    <p:nvPr/>
                  </p:nvSpPr>
                  <p:spPr>
                    <a:xfrm>
                      <a:off x="7026054" y="3192527"/>
                      <a:ext cx="767740" cy="173034"/>
                    </a:xfrm>
                    <a:custGeom>
                      <a:avLst/>
                      <a:gdLst>
                        <a:gd name="connsiteX0" fmla="*/ 76595 w 767740"/>
                        <a:gd name="connsiteY0" fmla="*/ 0 h 173034"/>
                        <a:gd name="connsiteX1" fmla="*/ 762780 w 767740"/>
                        <a:gd name="connsiteY1" fmla="*/ 0 h 173034"/>
                        <a:gd name="connsiteX2" fmla="*/ 767741 w 767740"/>
                        <a:gd name="connsiteY2" fmla="*/ 4961 h 173034"/>
                        <a:gd name="connsiteX3" fmla="*/ 767741 w 767740"/>
                        <a:gd name="connsiteY3" fmla="*/ 4961 h 173034"/>
                        <a:gd name="connsiteX4" fmla="*/ 762780 w 767740"/>
                        <a:gd name="connsiteY4" fmla="*/ 9922 h 173034"/>
                        <a:gd name="connsiteX5" fmla="*/ 678644 w 767740"/>
                        <a:gd name="connsiteY5" fmla="*/ 9922 h 173034"/>
                        <a:gd name="connsiteX6" fmla="*/ 678644 w 767740"/>
                        <a:gd name="connsiteY6" fmla="*/ 9922 h 173034"/>
                        <a:gd name="connsiteX7" fmla="*/ 363928 w 767740"/>
                        <a:gd name="connsiteY7" fmla="*/ 9922 h 173034"/>
                        <a:gd name="connsiteX8" fmla="*/ 287332 w 767740"/>
                        <a:gd name="connsiteY8" fmla="*/ 86517 h 173034"/>
                        <a:gd name="connsiteX9" fmla="*/ 287332 w 767740"/>
                        <a:gd name="connsiteY9" fmla="*/ 86517 h 173034"/>
                        <a:gd name="connsiteX10" fmla="*/ 363928 w 767740"/>
                        <a:gd name="connsiteY10" fmla="*/ 163113 h 173034"/>
                        <a:gd name="connsiteX11" fmla="*/ 752461 w 767740"/>
                        <a:gd name="connsiteY11" fmla="*/ 163113 h 173034"/>
                        <a:gd name="connsiteX12" fmla="*/ 752461 w 767740"/>
                        <a:gd name="connsiteY12" fmla="*/ 163113 h 173034"/>
                        <a:gd name="connsiteX13" fmla="*/ 762780 w 767740"/>
                        <a:gd name="connsiteY13" fmla="*/ 163113 h 173034"/>
                        <a:gd name="connsiteX14" fmla="*/ 767741 w 767740"/>
                        <a:gd name="connsiteY14" fmla="*/ 168074 h 173034"/>
                        <a:gd name="connsiteX15" fmla="*/ 767741 w 767740"/>
                        <a:gd name="connsiteY15" fmla="*/ 168074 h 173034"/>
                        <a:gd name="connsiteX16" fmla="*/ 762780 w 767740"/>
                        <a:gd name="connsiteY16" fmla="*/ 173034 h 173034"/>
                        <a:gd name="connsiteX17" fmla="*/ 76595 w 767740"/>
                        <a:gd name="connsiteY17" fmla="*/ 173034 h 173034"/>
                        <a:gd name="connsiteX18" fmla="*/ 0 w 767740"/>
                        <a:gd name="connsiteY18" fmla="*/ 96439 h 173034"/>
                        <a:gd name="connsiteX19" fmla="*/ 0 w 767740"/>
                        <a:gd name="connsiteY19" fmla="*/ 77191 h 173034"/>
                        <a:gd name="connsiteX20" fmla="*/ 76595 w 767740"/>
                        <a:gd name="connsiteY20" fmla="*/ 0 h 17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7740" h="173034">
                          <a:moveTo>
                            <a:pt x="76595" y="0"/>
                          </a:moveTo>
                          <a:lnTo>
                            <a:pt x="762780" y="0"/>
                          </a:lnTo>
                          <a:cubicBezTo>
                            <a:pt x="765359" y="0"/>
                            <a:pt x="767741" y="2183"/>
                            <a:pt x="767741" y="4961"/>
                          </a:cubicBezTo>
                          <a:lnTo>
                            <a:pt x="767741" y="4961"/>
                          </a:lnTo>
                          <a:cubicBezTo>
                            <a:pt x="767741" y="7540"/>
                            <a:pt x="765558" y="9922"/>
                            <a:pt x="762780" y="9922"/>
                          </a:cubicBezTo>
                          <a:lnTo>
                            <a:pt x="678644" y="9922"/>
                          </a:lnTo>
                          <a:lnTo>
                            <a:pt x="678644" y="9922"/>
                          </a:lnTo>
                          <a:lnTo>
                            <a:pt x="363928" y="9922"/>
                          </a:lnTo>
                          <a:cubicBezTo>
                            <a:pt x="321661" y="9922"/>
                            <a:pt x="287332" y="44251"/>
                            <a:pt x="287332" y="86517"/>
                          </a:cubicBezTo>
                          <a:lnTo>
                            <a:pt x="287332" y="86517"/>
                          </a:lnTo>
                          <a:cubicBezTo>
                            <a:pt x="287332" y="128784"/>
                            <a:pt x="321661" y="163113"/>
                            <a:pt x="363928" y="163113"/>
                          </a:cubicBezTo>
                          <a:lnTo>
                            <a:pt x="752461" y="163113"/>
                          </a:lnTo>
                          <a:lnTo>
                            <a:pt x="752461" y="163113"/>
                          </a:lnTo>
                          <a:lnTo>
                            <a:pt x="762780" y="163113"/>
                          </a:lnTo>
                          <a:cubicBezTo>
                            <a:pt x="765359" y="163113"/>
                            <a:pt x="767741" y="165295"/>
                            <a:pt x="767741" y="168074"/>
                          </a:cubicBezTo>
                          <a:lnTo>
                            <a:pt x="767741" y="168074"/>
                          </a:lnTo>
                          <a:cubicBezTo>
                            <a:pt x="767741" y="170653"/>
                            <a:pt x="765558" y="173034"/>
                            <a:pt x="762780" y="173034"/>
                          </a:cubicBezTo>
                          <a:lnTo>
                            <a:pt x="76595" y="173034"/>
                          </a:lnTo>
                          <a:cubicBezTo>
                            <a:pt x="34329" y="173034"/>
                            <a:pt x="0" y="138705"/>
                            <a:pt x="0" y="96439"/>
                          </a:cubicBezTo>
                          <a:lnTo>
                            <a:pt x="0" y="77191"/>
                          </a:lnTo>
                          <a:cubicBezTo>
                            <a:pt x="0" y="34329"/>
                            <a:pt x="34131" y="0"/>
                            <a:pt x="76595" y="0"/>
                          </a:cubicBezTo>
                          <a:close/>
                        </a:path>
                      </a:pathLst>
                    </a:custGeom>
                    <a:solidFill>
                      <a:srgbClr val="2B31BA"/>
                    </a:solidFill>
                    <a:ln w="1982"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xmlns="" id="{9AF73F57-7F80-402E-AD29-17E3F806A994}"/>
                        </a:ext>
                      </a:extLst>
                    </p:cNvPr>
                    <p:cNvSpPr/>
                    <p:nvPr/>
                  </p:nvSpPr>
                  <p:spPr>
                    <a:xfrm>
                      <a:off x="7372123" y="3226856"/>
                      <a:ext cx="397859" cy="5357"/>
                    </a:xfrm>
                    <a:custGeom>
                      <a:avLst/>
                      <a:gdLst>
                        <a:gd name="connsiteX0" fmla="*/ 0 w 397859"/>
                        <a:gd name="connsiteY0" fmla="*/ 0 h 5357"/>
                        <a:gd name="connsiteX1" fmla="*/ 397860 w 397859"/>
                        <a:gd name="connsiteY1" fmla="*/ 0 h 5357"/>
                        <a:gd name="connsiteX2" fmla="*/ 397860 w 397859"/>
                        <a:gd name="connsiteY2" fmla="*/ 5358 h 5357"/>
                        <a:gd name="connsiteX3" fmla="*/ 0 w 397859"/>
                        <a:gd name="connsiteY3" fmla="*/ 5358 h 5357"/>
                      </a:gdLst>
                      <a:ahLst/>
                      <a:cxnLst>
                        <a:cxn ang="0">
                          <a:pos x="connsiteX0" y="connsiteY0"/>
                        </a:cxn>
                        <a:cxn ang="0">
                          <a:pos x="connsiteX1" y="connsiteY1"/>
                        </a:cxn>
                        <a:cxn ang="0">
                          <a:pos x="connsiteX2" y="connsiteY2"/>
                        </a:cxn>
                        <a:cxn ang="0">
                          <a:pos x="connsiteX3" y="connsiteY3"/>
                        </a:cxn>
                      </a:cxnLst>
                      <a:rect l="l" t="t" r="r" b="b"/>
                      <a:pathLst>
                        <a:path w="397859" h="5357">
                          <a:moveTo>
                            <a:pt x="0" y="0"/>
                          </a:moveTo>
                          <a:lnTo>
                            <a:pt x="397860" y="0"/>
                          </a:lnTo>
                          <a:lnTo>
                            <a:pt x="397860"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xmlns="" id="{0E56F02B-0307-40A1-94B2-AD850AF71E84}"/>
                        </a:ext>
                      </a:extLst>
                    </p:cNvPr>
                    <p:cNvSpPr/>
                    <p:nvPr/>
                  </p:nvSpPr>
                  <p:spPr>
                    <a:xfrm>
                      <a:off x="7343549" y="3289561"/>
                      <a:ext cx="426434" cy="5357"/>
                    </a:xfrm>
                    <a:custGeom>
                      <a:avLst/>
                      <a:gdLst>
                        <a:gd name="connsiteX0" fmla="*/ 0 w 426434"/>
                        <a:gd name="connsiteY0" fmla="*/ 0 h 5357"/>
                        <a:gd name="connsiteX1" fmla="*/ 426434 w 426434"/>
                        <a:gd name="connsiteY1" fmla="*/ 0 h 5357"/>
                        <a:gd name="connsiteX2" fmla="*/ 426434 w 426434"/>
                        <a:gd name="connsiteY2" fmla="*/ 5358 h 5357"/>
                        <a:gd name="connsiteX3" fmla="*/ 0 w 426434"/>
                        <a:gd name="connsiteY3" fmla="*/ 5358 h 5357"/>
                      </a:gdLst>
                      <a:ahLst/>
                      <a:cxnLst>
                        <a:cxn ang="0">
                          <a:pos x="connsiteX0" y="connsiteY0"/>
                        </a:cxn>
                        <a:cxn ang="0">
                          <a:pos x="connsiteX1" y="connsiteY1"/>
                        </a:cxn>
                        <a:cxn ang="0">
                          <a:pos x="connsiteX2" y="connsiteY2"/>
                        </a:cxn>
                        <a:cxn ang="0">
                          <a:pos x="connsiteX3" y="connsiteY3"/>
                        </a:cxn>
                      </a:cxnLst>
                      <a:rect l="l" t="t" r="r" b="b"/>
                      <a:pathLst>
                        <a:path w="426434" h="5357">
                          <a:moveTo>
                            <a:pt x="0" y="0"/>
                          </a:moveTo>
                          <a:lnTo>
                            <a:pt x="426434" y="0"/>
                          </a:lnTo>
                          <a:lnTo>
                            <a:pt x="426434"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xmlns="" id="{B7EC146F-65F3-4E8D-9EA2-83CAFBF63CB6}"/>
                        </a:ext>
                      </a:extLst>
                    </p:cNvPr>
                    <p:cNvSpPr/>
                    <p:nvPr/>
                  </p:nvSpPr>
                  <p:spPr>
                    <a:xfrm>
                      <a:off x="7395737" y="3322501"/>
                      <a:ext cx="374246" cy="5357"/>
                    </a:xfrm>
                    <a:custGeom>
                      <a:avLst/>
                      <a:gdLst>
                        <a:gd name="connsiteX0" fmla="*/ 0 w 374246"/>
                        <a:gd name="connsiteY0" fmla="*/ 0 h 5357"/>
                        <a:gd name="connsiteX1" fmla="*/ 374246 w 374246"/>
                        <a:gd name="connsiteY1" fmla="*/ 0 h 5357"/>
                        <a:gd name="connsiteX2" fmla="*/ 374246 w 374246"/>
                        <a:gd name="connsiteY2" fmla="*/ 5358 h 5357"/>
                        <a:gd name="connsiteX3" fmla="*/ 0 w 374246"/>
                        <a:gd name="connsiteY3" fmla="*/ 5358 h 5357"/>
                      </a:gdLst>
                      <a:ahLst/>
                      <a:cxnLst>
                        <a:cxn ang="0">
                          <a:pos x="connsiteX0" y="connsiteY0"/>
                        </a:cxn>
                        <a:cxn ang="0">
                          <a:pos x="connsiteX1" y="connsiteY1"/>
                        </a:cxn>
                        <a:cxn ang="0">
                          <a:pos x="connsiteX2" y="connsiteY2"/>
                        </a:cxn>
                        <a:cxn ang="0">
                          <a:pos x="connsiteX3" y="connsiteY3"/>
                        </a:cxn>
                      </a:cxnLst>
                      <a:rect l="l" t="t" r="r" b="b"/>
                      <a:pathLst>
                        <a:path w="374246" h="5357">
                          <a:moveTo>
                            <a:pt x="0" y="0"/>
                          </a:moveTo>
                          <a:lnTo>
                            <a:pt x="374246" y="0"/>
                          </a:lnTo>
                          <a:lnTo>
                            <a:pt x="374246"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xmlns="" id="{8EDF951B-9772-483F-94BC-78E03B2AE421}"/>
                        </a:ext>
                      </a:extLst>
                    </p:cNvPr>
                    <p:cNvSpPr/>
                    <p:nvPr/>
                  </p:nvSpPr>
                  <p:spPr>
                    <a:xfrm>
                      <a:off x="7356447" y="3260193"/>
                      <a:ext cx="413933" cy="5357"/>
                    </a:xfrm>
                    <a:custGeom>
                      <a:avLst/>
                      <a:gdLst>
                        <a:gd name="connsiteX0" fmla="*/ 0 w 413933"/>
                        <a:gd name="connsiteY0" fmla="*/ 0 h 5357"/>
                        <a:gd name="connsiteX1" fmla="*/ 413933 w 413933"/>
                        <a:gd name="connsiteY1" fmla="*/ 0 h 5357"/>
                        <a:gd name="connsiteX2" fmla="*/ 413933 w 413933"/>
                        <a:gd name="connsiteY2" fmla="*/ 5358 h 5357"/>
                        <a:gd name="connsiteX3" fmla="*/ 0 w 413933"/>
                        <a:gd name="connsiteY3" fmla="*/ 5358 h 5357"/>
                      </a:gdLst>
                      <a:ahLst/>
                      <a:cxnLst>
                        <a:cxn ang="0">
                          <a:pos x="connsiteX0" y="connsiteY0"/>
                        </a:cxn>
                        <a:cxn ang="0">
                          <a:pos x="connsiteX1" y="connsiteY1"/>
                        </a:cxn>
                        <a:cxn ang="0">
                          <a:pos x="connsiteX2" y="connsiteY2"/>
                        </a:cxn>
                        <a:cxn ang="0">
                          <a:pos x="connsiteX3" y="connsiteY3"/>
                        </a:cxn>
                      </a:cxnLst>
                      <a:rect l="l" t="t" r="r" b="b"/>
                      <a:pathLst>
                        <a:path w="413933" h="5357">
                          <a:moveTo>
                            <a:pt x="0" y="0"/>
                          </a:moveTo>
                          <a:lnTo>
                            <a:pt x="413933" y="0"/>
                          </a:lnTo>
                          <a:lnTo>
                            <a:pt x="413933" y="5358"/>
                          </a:lnTo>
                          <a:lnTo>
                            <a:pt x="0" y="5358"/>
                          </a:lnTo>
                          <a:close/>
                        </a:path>
                      </a:pathLst>
                    </a:custGeom>
                    <a:solidFill>
                      <a:srgbClr val="EBD0BE"/>
                    </a:solidFill>
                    <a:ln w="1982" cap="flat">
                      <a:noFill/>
                      <a:prstDash val="solid"/>
                      <a:miter/>
                    </a:ln>
                  </p:spPr>
                  <p:txBody>
                    <a:bodyPr rtlCol="0" anchor="ctr"/>
                    <a:lstStyle/>
                    <a:p>
                      <a:endParaRPr lang="zh-CN" altLang="en-US"/>
                    </a:p>
                  </p:txBody>
                </p:sp>
              </p:grpSp>
              <p:grpSp>
                <p:nvGrpSpPr>
                  <p:cNvPr id="410" name="图形 4">
                    <a:extLst>
                      <a:ext uri="{FF2B5EF4-FFF2-40B4-BE49-F238E27FC236}">
                        <a16:creationId xmlns:a16="http://schemas.microsoft.com/office/drawing/2014/main" xmlns="" id="{00CFF9F4-11E3-4AC3-84DA-C62268BBDEBA}"/>
                      </a:ext>
                    </a:extLst>
                  </p:cNvPr>
                  <p:cNvGrpSpPr/>
                  <p:nvPr/>
                </p:nvGrpSpPr>
                <p:grpSpPr>
                  <a:xfrm>
                    <a:off x="7170713" y="3020484"/>
                    <a:ext cx="463352" cy="61514"/>
                    <a:chOff x="7170713" y="3020484"/>
                    <a:chExt cx="463352" cy="61514"/>
                  </a:xfrm>
                </p:grpSpPr>
                <p:sp>
                  <p:nvSpPr>
                    <p:cNvPr id="411" name="任意多边形: 形状 410">
                      <a:extLst>
                        <a:ext uri="{FF2B5EF4-FFF2-40B4-BE49-F238E27FC236}">
                          <a16:creationId xmlns:a16="http://schemas.microsoft.com/office/drawing/2014/main" xmlns="" id="{5D319C72-DE08-45A9-9C18-A5611A15CE37}"/>
                        </a:ext>
                      </a:extLst>
                    </p:cNvPr>
                    <p:cNvSpPr/>
                    <p:nvPr/>
                  </p:nvSpPr>
                  <p:spPr>
                    <a:xfrm>
                      <a:off x="7183611" y="3024453"/>
                      <a:ext cx="274434" cy="54767"/>
                    </a:xfrm>
                    <a:custGeom>
                      <a:avLst/>
                      <a:gdLst>
                        <a:gd name="connsiteX0" fmla="*/ 261139 w 274434"/>
                        <a:gd name="connsiteY0" fmla="*/ 54768 h 54767"/>
                        <a:gd name="connsiteX1" fmla="*/ 0 w 274434"/>
                        <a:gd name="connsiteY1" fmla="*/ 54768 h 54767"/>
                        <a:gd name="connsiteX2" fmla="*/ 0 w 274434"/>
                        <a:gd name="connsiteY2" fmla="*/ 0 h 54767"/>
                        <a:gd name="connsiteX3" fmla="*/ 261139 w 274434"/>
                        <a:gd name="connsiteY3" fmla="*/ 0 h 54767"/>
                        <a:gd name="connsiteX4" fmla="*/ 274434 w 274434"/>
                        <a:gd name="connsiteY4" fmla="*/ 13295 h 54767"/>
                        <a:gd name="connsiteX5" fmla="*/ 274434 w 274434"/>
                        <a:gd name="connsiteY5" fmla="*/ 40877 h 54767"/>
                        <a:gd name="connsiteX6" fmla="*/ 261139 w 274434"/>
                        <a:gd name="connsiteY6" fmla="*/ 54768 h 5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434" h="54767">
                          <a:moveTo>
                            <a:pt x="261139" y="54768"/>
                          </a:moveTo>
                          <a:lnTo>
                            <a:pt x="0" y="54768"/>
                          </a:lnTo>
                          <a:lnTo>
                            <a:pt x="0" y="0"/>
                          </a:lnTo>
                          <a:lnTo>
                            <a:pt x="261139" y="0"/>
                          </a:lnTo>
                          <a:cubicBezTo>
                            <a:pt x="268680" y="0"/>
                            <a:pt x="274434" y="5755"/>
                            <a:pt x="274434" y="13295"/>
                          </a:cubicBezTo>
                          <a:lnTo>
                            <a:pt x="274434" y="40877"/>
                          </a:lnTo>
                          <a:cubicBezTo>
                            <a:pt x="274434" y="48616"/>
                            <a:pt x="268680" y="54768"/>
                            <a:pt x="261139" y="54768"/>
                          </a:cubicBezTo>
                          <a:close/>
                        </a:path>
                      </a:pathLst>
                    </a:custGeom>
                    <a:solidFill>
                      <a:srgbClr val="F8E7D8"/>
                    </a:solidFill>
                    <a:ln w="1982"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xmlns="" id="{4638FB13-CF06-4994-823C-0D3244EC8539}"/>
                        </a:ext>
                      </a:extLst>
                    </p:cNvPr>
                    <p:cNvSpPr/>
                    <p:nvPr/>
                  </p:nvSpPr>
                  <p:spPr>
                    <a:xfrm>
                      <a:off x="7170713" y="3020484"/>
                      <a:ext cx="463352" cy="61514"/>
                    </a:xfrm>
                    <a:custGeom>
                      <a:avLst/>
                      <a:gdLst>
                        <a:gd name="connsiteX0" fmla="*/ 436158 w 463352"/>
                        <a:gd name="connsiteY0" fmla="*/ 0 h 61514"/>
                        <a:gd name="connsiteX1" fmla="*/ 1786 w 463352"/>
                        <a:gd name="connsiteY1" fmla="*/ 0 h 61514"/>
                        <a:gd name="connsiteX2" fmla="*/ 0 w 463352"/>
                        <a:gd name="connsiteY2" fmla="*/ 1786 h 61514"/>
                        <a:gd name="connsiteX3" fmla="*/ 0 w 463352"/>
                        <a:gd name="connsiteY3" fmla="*/ 1786 h 61514"/>
                        <a:gd name="connsiteX4" fmla="*/ 1786 w 463352"/>
                        <a:gd name="connsiteY4" fmla="*/ 3572 h 61514"/>
                        <a:gd name="connsiteX5" fmla="*/ 259353 w 463352"/>
                        <a:gd name="connsiteY5" fmla="*/ 3572 h 61514"/>
                        <a:gd name="connsiteX6" fmla="*/ 286539 w 463352"/>
                        <a:gd name="connsiteY6" fmla="*/ 30757 h 61514"/>
                        <a:gd name="connsiteX7" fmla="*/ 286539 w 463352"/>
                        <a:gd name="connsiteY7" fmla="*/ 30757 h 61514"/>
                        <a:gd name="connsiteX8" fmla="*/ 259353 w 463352"/>
                        <a:gd name="connsiteY8" fmla="*/ 57943 h 61514"/>
                        <a:gd name="connsiteX9" fmla="*/ 1786 w 463352"/>
                        <a:gd name="connsiteY9" fmla="*/ 57943 h 61514"/>
                        <a:gd name="connsiteX10" fmla="*/ 0 w 463352"/>
                        <a:gd name="connsiteY10" fmla="*/ 59729 h 61514"/>
                        <a:gd name="connsiteX11" fmla="*/ 0 w 463352"/>
                        <a:gd name="connsiteY11" fmla="*/ 59729 h 61514"/>
                        <a:gd name="connsiteX12" fmla="*/ 1786 w 463352"/>
                        <a:gd name="connsiteY12" fmla="*/ 61515 h 61514"/>
                        <a:gd name="connsiteX13" fmla="*/ 436158 w 463352"/>
                        <a:gd name="connsiteY13" fmla="*/ 61515 h 61514"/>
                        <a:gd name="connsiteX14" fmla="*/ 463343 w 463352"/>
                        <a:gd name="connsiteY14" fmla="*/ 34329 h 61514"/>
                        <a:gd name="connsiteX15" fmla="*/ 463343 w 463352"/>
                        <a:gd name="connsiteY15" fmla="*/ 26392 h 61514"/>
                        <a:gd name="connsiteX16" fmla="*/ 436158 w 463352"/>
                        <a:gd name="connsiteY16" fmla="*/ 0 h 6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352" h="61514">
                          <a:moveTo>
                            <a:pt x="436158" y="0"/>
                          </a:moveTo>
                          <a:lnTo>
                            <a:pt x="1786" y="0"/>
                          </a:lnTo>
                          <a:cubicBezTo>
                            <a:pt x="992" y="0"/>
                            <a:pt x="0" y="794"/>
                            <a:pt x="0" y="1786"/>
                          </a:cubicBezTo>
                          <a:lnTo>
                            <a:pt x="0" y="1786"/>
                          </a:lnTo>
                          <a:cubicBezTo>
                            <a:pt x="0" y="2580"/>
                            <a:pt x="794" y="3572"/>
                            <a:pt x="1786" y="3572"/>
                          </a:cubicBezTo>
                          <a:lnTo>
                            <a:pt x="259353" y="3572"/>
                          </a:lnTo>
                          <a:cubicBezTo>
                            <a:pt x="274434" y="3572"/>
                            <a:pt x="286539" y="16073"/>
                            <a:pt x="286539" y="30757"/>
                          </a:cubicBezTo>
                          <a:lnTo>
                            <a:pt x="286539" y="30757"/>
                          </a:lnTo>
                          <a:cubicBezTo>
                            <a:pt x="286539" y="45838"/>
                            <a:pt x="274037" y="57943"/>
                            <a:pt x="259353" y="57943"/>
                          </a:cubicBezTo>
                          <a:lnTo>
                            <a:pt x="1786" y="57943"/>
                          </a:lnTo>
                          <a:cubicBezTo>
                            <a:pt x="992" y="57943"/>
                            <a:pt x="0" y="58737"/>
                            <a:pt x="0" y="59729"/>
                          </a:cubicBezTo>
                          <a:lnTo>
                            <a:pt x="0" y="59729"/>
                          </a:lnTo>
                          <a:cubicBezTo>
                            <a:pt x="0" y="60522"/>
                            <a:pt x="794" y="61515"/>
                            <a:pt x="1786" y="61515"/>
                          </a:cubicBezTo>
                          <a:lnTo>
                            <a:pt x="436158" y="61515"/>
                          </a:lnTo>
                          <a:cubicBezTo>
                            <a:pt x="451239" y="61515"/>
                            <a:pt x="463343" y="49013"/>
                            <a:pt x="463343" y="34329"/>
                          </a:cubicBezTo>
                          <a:lnTo>
                            <a:pt x="463343" y="26392"/>
                          </a:lnTo>
                          <a:cubicBezTo>
                            <a:pt x="463740" y="12105"/>
                            <a:pt x="451437" y="0"/>
                            <a:pt x="436158" y="0"/>
                          </a:cubicBezTo>
                          <a:close/>
                        </a:path>
                      </a:pathLst>
                    </a:custGeom>
                    <a:solidFill>
                      <a:srgbClr val="F4901E"/>
                    </a:solidFill>
                    <a:ln w="1982" cap="flat">
                      <a:noFill/>
                      <a:prstDash val="solid"/>
                      <a:miter/>
                    </a:ln>
                  </p:spPr>
                  <p:txBody>
                    <a:bodyPr rtlCol="0" anchor="ctr"/>
                    <a:lstStyle/>
                    <a:p>
                      <a:endParaRPr lang="zh-CN" altLang="en-US"/>
                    </a:p>
                  </p:txBody>
                </p:sp>
              </p:grpSp>
            </p:grpSp>
            <p:sp>
              <p:nvSpPr>
                <p:cNvPr id="405" name="任意多边形: 形状 404">
                  <a:extLst>
                    <a:ext uri="{FF2B5EF4-FFF2-40B4-BE49-F238E27FC236}">
                      <a16:creationId xmlns:a16="http://schemas.microsoft.com/office/drawing/2014/main" xmlns="" id="{53058DAC-7C68-4753-8232-9D3AE41A516E}"/>
                    </a:ext>
                  </a:extLst>
                </p:cNvPr>
                <p:cNvSpPr/>
                <p:nvPr/>
              </p:nvSpPr>
              <p:spPr>
                <a:xfrm>
                  <a:off x="7327448" y="2791095"/>
                  <a:ext cx="207345" cy="229389"/>
                </a:xfrm>
                <a:custGeom>
                  <a:avLst/>
                  <a:gdLst>
                    <a:gd name="connsiteX0" fmla="*/ 8560 w 207345"/>
                    <a:gd name="connsiteY0" fmla="*/ 0 h 229389"/>
                    <a:gd name="connsiteX1" fmla="*/ 199255 w 207345"/>
                    <a:gd name="connsiteY1" fmla="*/ 0 h 229389"/>
                    <a:gd name="connsiteX2" fmla="*/ 207192 w 207345"/>
                    <a:gd name="connsiteY2" fmla="*/ 9326 h 229389"/>
                    <a:gd name="connsiteX3" fmla="*/ 179610 w 207345"/>
                    <a:gd name="connsiteY3" fmla="*/ 229390 h 229389"/>
                    <a:gd name="connsiteX4" fmla="*/ 26816 w 207345"/>
                    <a:gd name="connsiteY4" fmla="*/ 229390 h 229389"/>
                    <a:gd name="connsiteX5" fmla="*/ 27 w 207345"/>
                    <a:gd name="connsiteY5" fmla="*/ 9326 h 229389"/>
                    <a:gd name="connsiteX6" fmla="*/ 8560 w 207345"/>
                    <a:gd name="connsiteY6" fmla="*/ 0 h 2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5" h="229389">
                      <a:moveTo>
                        <a:pt x="8560" y="0"/>
                      </a:moveTo>
                      <a:lnTo>
                        <a:pt x="199255" y="0"/>
                      </a:lnTo>
                      <a:cubicBezTo>
                        <a:pt x="204216" y="0"/>
                        <a:pt x="208185" y="4366"/>
                        <a:pt x="207192" y="9326"/>
                      </a:cubicBezTo>
                      <a:lnTo>
                        <a:pt x="179610" y="229390"/>
                      </a:lnTo>
                      <a:lnTo>
                        <a:pt x="26816" y="229390"/>
                      </a:lnTo>
                      <a:lnTo>
                        <a:pt x="27" y="9326"/>
                      </a:lnTo>
                      <a:cubicBezTo>
                        <a:pt x="-369" y="4366"/>
                        <a:pt x="3599" y="0"/>
                        <a:pt x="8560" y="0"/>
                      </a:cubicBezTo>
                      <a:close/>
                    </a:path>
                  </a:pathLst>
                </a:custGeom>
                <a:solidFill>
                  <a:srgbClr val="86B7F2"/>
                </a:solidFill>
                <a:ln w="1982"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xmlns="" id="{4F33E55F-45F9-41AB-91A9-3AD967EE0FF6}"/>
                    </a:ext>
                  </a:extLst>
                </p:cNvPr>
                <p:cNvSpPr/>
                <p:nvPr/>
              </p:nvSpPr>
              <p:spPr>
                <a:xfrm>
                  <a:off x="7490191" y="2634432"/>
                  <a:ext cx="51641" cy="79028"/>
                </a:xfrm>
                <a:custGeom>
                  <a:avLst/>
                  <a:gdLst>
                    <a:gd name="connsiteX0" fmla="*/ 40084 w 51641"/>
                    <a:gd name="connsiteY0" fmla="*/ 694 h 79028"/>
                    <a:gd name="connsiteX1" fmla="*/ 36909 w 51641"/>
                    <a:gd name="connsiteY1" fmla="*/ 297 h 79028"/>
                    <a:gd name="connsiteX2" fmla="*/ 20439 w 51641"/>
                    <a:gd name="connsiteY2" fmla="*/ 9226 h 79028"/>
                    <a:gd name="connsiteX3" fmla="*/ 397 w 51641"/>
                    <a:gd name="connsiteY3" fmla="*/ 65383 h 79028"/>
                    <a:gd name="connsiteX4" fmla="*/ 0 w 51641"/>
                    <a:gd name="connsiteY4" fmla="*/ 67566 h 79028"/>
                    <a:gd name="connsiteX5" fmla="*/ 23614 w 51641"/>
                    <a:gd name="connsiteY5" fmla="*/ 78281 h 79028"/>
                    <a:gd name="connsiteX6" fmla="*/ 46830 w 51641"/>
                    <a:gd name="connsiteY6" fmla="*/ 76892 h 79028"/>
                    <a:gd name="connsiteX7" fmla="*/ 47227 w 51641"/>
                    <a:gd name="connsiteY7" fmla="*/ 74710 h 79028"/>
                    <a:gd name="connsiteX8" fmla="*/ 51593 w 51641"/>
                    <a:gd name="connsiteY8" fmla="*/ 15378 h 79028"/>
                    <a:gd name="connsiteX9" fmla="*/ 40084 w 51641"/>
                    <a:gd name="connsiteY9" fmla="*/ 694 h 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41" h="79028">
                      <a:moveTo>
                        <a:pt x="40084" y="694"/>
                      </a:moveTo>
                      <a:lnTo>
                        <a:pt x="36909" y="297"/>
                      </a:lnTo>
                      <a:cubicBezTo>
                        <a:pt x="29765" y="-1092"/>
                        <a:pt x="23018" y="2480"/>
                        <a:pt x="20439" y="9226"/>
                      </a:cubicBezTo>
                      <a:lnTo>
                        <a:pt x="397" y="65383"/>
                      </a:lnTo>
                      <a:cubicBezTo>
                        <a:pt x="0" y="66177"/>
                        <a:pt x="0" y="66772"/>
                        <a:pt x="0" y="67566"/>
                      </a:cubicBezTo>
                      <a:cubicBezTo>
                        <a:pt x="6151" y="72924"/>
                        <a:pt x="14287" y="76892"/>
                        <a:pt x="23614" y="78281"/>
                      </a:cubicBezTo>
                      <a:cubicBezTo>
                        <a:pt x="32146" y="79670"/>
                        <a:pt x="40084" y="79075"/>
                        <a:pt x="46830" y="76892"/>
                      </a:cubicBezTo>
                      <a:cubicBezTo>
                        <a:pt x="46830" y="76099"/>
                        <a:pt x="47227" y="75503"/>
                        <a:pt x="47227" y="74710"/>
                      </a:cubicBezTo>
                      <a:lnTo>
                        <a:pt x="51593" y="15378"/>
                      </a:lnTo>
                      <a:cubicBezTo>
                        <a:pt x="52188" y="8234"/>
                        <a:pt x="47227" y="2480"/>
                        <a:pt x="40084" y="694"/>
                      </a:cubicBezTo>
                      <a:close/>
                    </a:path>
                  </a:pathLst>
                </a:custGeom>
                <a:solidFill>
                  <a:srgbClr val="D7D7E6"/>
                </a:solidFill>
                <a:ln w="1982"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xmlns="" id="{FC6973DB-547E-41DB-94EE-C4E2B179A1E1}"/>
                    </a:ext>
                  </a:extLst>
                </p:cNvPr>
                <p:cNvSpPr/>
                <p:nvPr/>
              </p:nvSpPr>
              <p:spPr>
                <a:xfrm>
                  <a:off x="7509912" y="2547716"/>
                  <a:ext cx="46969" cy="95645"/>
                </a:xfrm>
                <a:custGeom>
                  <a:avLst/>
                  <a:gdLst>
                    <a:gd name="connsiteX0" fmla="*/ 21355 w 46969"/>
                    <a:gd name="connsiteY0" fmla="*/ 2679 h 95645"/>
                    <a:gd name="connsiteX1" fmla="*/ 30285 w 46969"/>
                    <a:gd name="connsiteY1" fmla="*/ 2679 h 95645"/>
                    <a:gd name="connsiteX2" fmla="*/ 40603 w 46969"/>
                    <a:gd name="connsiteY2" fmla="*/ 21927 h 95645"/>
                    <a:gd name="connsiteX3" fmla="*/ 45961 w 46969"/>
                    <a:gd name="connsiteY3" fmla="*/ 63400 h 95645"/>
                    <a:gd name="connsiteX4" fmla="*/ 31277 w 46969"/>
                    <a:gd name="connsiteY4" fmla="*/ 92768 h 95645"/>
                    <a:gd name="connsiteX5" fmla="*/ 29094 w 46969"/>
                    <a:gd name="connsiteY5" fmla="*/ 94554 h 95645"/>
                    <a:gd name="connsiteX6" fmla="*/ 14807 w 46969"/>
                    <a:gd name="connsiteY6" fmla="*/ 94951 h 95645"/>
                    <a:gd name="connsiteX7" fmla="*/ 4488 w 46969"/>
                    <a:gd name="connsiteY7" fmla="*/ 86418 h 95645"/>
                    <a:gd name="connsiteX8" fmla="*/ 123 w 46969"/>
                    <a:gd name="connsiteY8" fmla="*/ 53478 h 95645"/>
                    <a:gd name="connsiteX9" fmla="*/ 10838 w 46969"/>
                    <a:gd name="connsiteY9" fmla="*/ 22324 h 95645"/>
                    <a:gd name="connsiteX10" fmla="*/ 21355 w 46969"/>
                    <a:gd name="connsiteY10" fmla="*/ 2679 h 9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969" h="95645">
                      <a:moveTo>
                        <a:pt x="21355" y="2679"/>
                      </a:moveTo>
                      <a:cubicBezTo>
                        <a:pt x="23141" y="-893"/>
                        <a:pt x="28499" y="-893"/>
                        <a:pt x="30285" y="2679"/>
                      </a:cubicBezTo>
                      <a:cubicBezTo>
                        <a:pt x="33459" y="8830"/>
                        <a:pt x="37428" y="16569"/>
                        <a:pt x="40603" y="21927"/>
                      </a:cubicBezTo>
                      <a:cubicBezTo>
                        <a:pt x="45961" y="31253"/>
                        <a:pt x="48540" y="53081"/>
                        <a:pt x="45961" y="63400"/>
                      </a:cubicBezTo>
                      <a:cubicBezTo>
                        <a:pt x="42786" y="75901"/>
                        <a:pt x="33856" y="88799"/>
                        <a:pt x="31277" y="92768"/>
                      </a:cubicBezTo>
                      <a:cubicBezTo>
                        <a:pt x="30880" y="93562"/>
                        <a:pt x="29888" y="94157"/>
                        <a:pt x="29094" y="94554"/>
                      </a:cubicBezTo>
                      <a:cubicBezTo>
                        <a:pt x="26514" y="95348"/>
                        <a:pt x="21553" y="96340"/>
                        <a:pt x="14807" y="94951"/>
                      </a:cubicBezTo>
                      <a:cubicBezTo>
                        <a:pt x="5480" y="92768"/>
                        <a:pt x="4488" y="86418"/>
                        <a:pt x="4488" y="86418"/>
                      </a:cubicBezTo>
                      <a:cubicBezTo>
                        <a:pt x="4488" y="86418"/>
                        <a:pt x="-870" y="65979"/>
                        <a:pt x="123" y="53478"/>
                      </a:cubicBezTo>
                      <a:cubicBezTo>
                        <a:pt x="916" y="40977"/>
                        <a:pt x="7663" y="24903"/>
                        <a:pt x="10838" y="22324"/>
                      </a:cubicBezTo>
                      <a:cubicBezTo>
                        <a:pt x="11830" y="20141"/>
                        <a:pt x="17188" y="10418"/>
                        <a:pt x="21355" y="2679"/>
                      </a:cubicBezTo>
                      <a:close/>
                    </a:path>
                  </a:pathLst>
                </a:custGeom>
                <a:solidFill>
                  <a:srgbClr val="C7645D"/>
                </a:solidFill>
                <a:ln w="1982" cap="flat">
                  <a:noFill/>
                  <a:prstDash val="solid"/>
                  <a:miter/>
                </a:ln>
              </p:spPr>
              <p:txBody>
                <a:bodyPr rtlCol="0" anchor="ctr"/>
                <a:lstStyle/>
                <a:p>
                  <a:endParaRPr lang="zh-CN" altLang="en-US"/>
                </a:p>
              </p:txBody>
            </p:sp>
          </p:grpSp>
          <p:sp>
            <p:nvSpPr>
              <p:cNvPr id="360" name="任意多边形: 形状 359">
                <a:extLst>
                  <a:ext uri="{FF2B5EF4-FFF2-40B4-BE49-F238E27FC236}">
                    <a16:creationId xmlns:a16="http://schemas.microsoft.com/office/drawing/2014/main" xmlns="" id="{4A97A358-3E9A-4536-9D0C-A73953717DF6}"/>
                  </a:ext>
                </a:extLst>
              </p:cNvPr>
              <p:cNvSpPr/>
              <p:nvPr/>
            </p:nvSpPr>
            <p:spPr>
              <a:xfrm>
                <a:off x="7914004" y="5707875"/>
                <a:ext cx="498228" cy="404408"/>
              </a:xfrm>
              <a:custGeom>
                <a:avLst/>
                <a:gdLst>
                  <a:gd name="connsiteX0" fmla="*/ 355437 w 498228"/>
                  <a:gd name="connsiteY0" fmla="*/ 28575 h 404408"/>
                  <a:gd name="connsiteX1" fmla="*/ 458424 w 498228"/>
                  <a:gd name="connsiteY1" fmla="*/ 9922 h 404408"/>
                  <a:gd name="connsiteX2" fmla="*/ 488785 w 498228"/>
                  <a:gd name="connsiteY2" fmla="*/ 91875 h 404408"/>
                  <a:gd name="connsiteX3" fmla="*/ 486602 w 498228"/>
                  <a:gd name="connsiteY3" fmla="*/ 232565 h 404408"/>
                  <a:gd name="connsiteX4" fmla="*/ 437192 w 498228"/>
                  <a:gd name="connsiteY4" fmla="*/ 259750 h 404408"/>
                  <a:gd name="connsiteX5" fmla="*/ 319124 w 498228"/>
                  <a:gd name="connsiteY5" fmla="*/ 298445 h 404408"/>
                  <a:gd name="connsiteX6" fmla="*/ 111562 w 498228"/>
                  <a:gd name="connsiteY6" fmla="*/ 403615 h 404408"/>
                  <a:gd name="connsiteX7" fmla="*/ 2423 w 498228"/>
                  <a:gd name="connsiteY7" fmla="*/ 351427 h 404408"/>
                  <a:gd name="connsiteX8" fmla="*/ 65724 w 498228"/>
                  <a:gd name="connsiteY8" fmla="*/ 248440 h 404408"/>
                  <a:gd name="connsiteX9" fmla="*/ 214946 w 498228"/>
                  <a:gd name="connsiteY9" fmla="*/ 107750 h 404408"/>
                  <a:gd name="connsiteX10" fmla="*/ 275468 w 498228"/>
                  <a:gd name="connsiteY10" fmla="*/ 0 h 404408"/>
                  <a:gd name="connsiteX11" fmla="*/ 355437 w 498228"/>
                  <a:gd name="connsiteY11" fmla="*/ 28575 h 40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228" h="404408">
                    <a:moveTo>
                      <a:pt x="355437" y="28575"/>
                    </a:moveTo>
                    <a:cubicBezTo>
                      <a:pt x="417745" y="29368"/>
                      <a:pt x="458424" y="9922"/>
                      <a:pt x="458424" y="9922"/>
                    </a:cubicBezTo>
                    <a:cubicBezTo>
                      <a:pt x="458424" y="9922"/>
                      <a:pt x="483824" y="63896"/>
                      <a:pt x="488785" y="91875"/>
                    </a:cubicBezTo>
                    <a:cubicBezTo>
                      <a:pt x="493745" y="119854"/>
                      <a:pt x="508430" y="214904"/>
                      <a:pt x="486602" y="232565"/>
                    </a:cubicBezTo>
                    <a:cubicBezTo>
                      <a:pt x="462988" y="252210"/>
                      <a:pt x="467354" y="246852"/>
                      <a:pt x="437192" y="259750"/>
                    </a:cubicBezTo>
                    <a:cubicBezTo>
                      <a:pt x="394925" y="277609"/>
                      <a:pt x="376669" y="269077"/>
                      <a:pt x="319124" y="298445"/>
                    </a:cubicBezTo>
                    <a:cubicBezTo>
                      <a:pt x="297693" y="309557"/>
                      <a:pt x="205024" y="395479"/>
                      <a:pt x="111562" y="403615"/>
                    </a:cubicBezTo>
                    <a:cubicBezTo>
                      <a:pt x="32784" y="410361"/>
                      <a:pt x="11750" y="372461"/>
                      <a:pt x="2423" y="351427"/>
                    </a:cubicBezTo>
                    <a:cubicBezTo>
                      <a:pt x="-6903" y="330392"/>
                      <a:pt x="9964" y="289912"/>
                      <a:pt x="65724" y="248440"/>
                    </a:cubicBezTo>
                    <a:cubicBezTo>
                      <a:pt x="133390" y="198037"/>
                      <a:pt x="201254" y="126006"/>
                      <a:pt x="214946" y="107750"/>
                    </a:cubicBezTo>
                    <a:cubicBezTo>
                      <a:pt x="256815" y="51593"/>
                      <a:pt x="275468" y="0"/>
                      <a:pt x="275468" y="0"/>
                    </a:cubicBezTo>
                    <a:cubicBezTo>
                      <a:pt x="275468" y="0"/>
                      <a:pt x="291343" y="27186"/>
                      <a:pt x="355437" y="28575"/>
                    </a:cubicBezTo>
                    <a:close/>
                  </a:path>
                </a:pathLst>
              </a:custGeom>
              <a:solidFill>
                <a:srgbClr val="171310"/>
              </a:solidFill>
              <a:ln w="1982"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05ACBD8D-4D9D-4C1E-AD32-367C29CA5B32}"/>
                  </a:ext>
                </a:extLst>
              </p:cNvPr>
              <p:cNvSpPr/>
              <p:nvPr/>
            </p:nvSpPr>
            <p:spPr>
              <a:xfrm>
                <a:off x="8872121" y="5713431"/>
                <a:ext cx="502127" cy="404974"/>
              </a:xfrm>
              <a:custGeom>
                <a:avLst/>
                <a:gdLst>
                  <a:gd name="connsiteX0" fmla="*/ 144424 w 502127"/>
                  <a:gd name="connsiteY0" fmla="*/ 29170 h 404974"/>
                  <a:gd name="connsiteX1" fmla="*/ 44612 w 502127"/>
                  <a:gd name="connsiteY1" fmla="*/ 9525 h 404974"/>
                  <a:gd name="connsiteX2" fmla="*/ 6711 w 502127"/>
                  <a:gd name="connsiteY2" fmla="*/ 102987 h 404974"/>
                  <a:gd name="connsiteX3" fmla="*/ 13458 w 502127"/>
                  <a:gd name="connsiteY3" fmla="*/ 233557 h 404974"/>
                  <a:gd name="connsiteX4" fmla="*/ 62868 w 502127"/>
                  <a:gd name="connsiteY4" fmla="*/ 260742 h 404974"/>
                  <a:gd name="connsiteX5" fmla="*/ 180936 w 502127"/>
                  <a:gd name="connsiteY5" fmla="*/ 299437 h 404974"/>
                  <a:gd name="connsiteX6" fmla="*/ 388498 w 502127"/>
                  <a:gd name="connsiteY6" fmla="*/ 404607 h 404974"/>
                  <a:gd name="connsiteX7" fmla="*/ 497637 w 502127"/>
                  <a:gd name="connsiteY7" fmla="*/ 352419 h 404974"/>
                  <a:gd name="connsiteX8" fmla="*/ 437511 w 502127"/>
                  <a:gd name="connsiteY8" fmla="*/ 241891 h 404974"/>
                  <a:gd name="connsiteX9" fmla="*/ 273605 w 502127"/>
                  <a:gd name="connsiteY9" fmla="*/ 100209 h 404974"/>
                  <a:gd name="connsiteX10" fmla="*/ 224195 w 502127"/>
                  <a:gd name="connsiteY10" fmla="*/ 0 h 404974"/>
                  <a:gd name="connsiteX11" fmla="*/ 144424 w 502127"/>
                  <a:gd name="connsiteY11" fmla="*/ 29170 h 4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27" h="404974">
                    <a:moveTo>
                      <a:pt x="144424" y="29170"/>
                    </a:moveTo>
                    <a:cubicBezTo>
                      <a:pt x="82116" y="29964"/>
                      <a:pt x="44612" y="9525"/>
                      <a:pt x="44612" y="9525"/>
                    </a:cubicBezTo>
                    <a:cubicBezTo>
                      <a:pt x="44612" y="9525"/>
                      <a:pt x="16633" y="50601"/>
                      <a:pt x="6711" y="102987"/>
                    </a:cubicBezTo>
                    <a:cubicBezTo>
                      <a:pt x="1750" y="130966"/>
                      <a:pt x="-8370" y="215301"/>
                      <a:pt x="13458" y="233557"/>
                    </a:cubicBezTo>
                    <a:cubicBezTo>
                      <a:pt x="37071" y="253202"/>
                      <a:pt x="32706" y="247844"/>
                      <a:pt x="62868" y="260742"/>
                    </a:cubicBezTo>
                    <a:cubicBezTo>
                      <a:pt x="105134" y="278602"/>
                      <a:pt x="123390" y="270069"/>
                      <a:pt x="180936" y="299437"/>
                    </a:cubicBezTo>
                    <a:cubicBezTo>
                      <a:pt x="202367" y="310549"/>
                      <a:pt x="294639" y="397463"/>
                      <a:pt x="388498" y="404607"/>
                    </a:cubicBezTo>
                    <a:cubicBezTo>
                      <a:pt x="445448" y="408973"/>
                      <a:pt x="488310" y="373453"/>
                      <a:pt x="497637" y="352419"/>
                    </a:cubicBezTo>
                    <a:cubicBezTo>
                      <a:pt x="506963" y="331385"/>
                      <a:pt x="507955" y="288721"/>
                      <a:pt x="437511" y="241891"/>
                    </a:cubicBezTo>
                    <a:cubicBezTo>
                      <a:pt x="367067" y="195061"/>
                      <a:pt x="284320" y="120648"/>
                      <a:pt x="273605" y="100209"/>
                    </a:cubicBezTo>
                    <a:cubicBezTo>
                      <a:pt x="257135" y="69055"/>
                      <a:pt x="224195" y="0"/>
                      <a:pt x="224195" y="0"/>
                    </a:cubicBezTo>
                    <a:cubicBezTo>
                      <a:pt x="224195" y="0"/>
                      <a:pt x="208518" y="27781"/>
                      <a:pt x="144424" y="29170"/>
                    </a:cubicBezTo>
                    <a:close/>
                  </a:path>
                </a:pathLst>
              </a:custGeom>
              <a:solidFill>
                <a:srgbClr val="171310"/>
              </a:solidFill>
              <a:ln w="1982" cap="flat">
                <a:noFill/>
                <a:prstDash val="solid"/>
                <a:miter/>
              </a:ln>
            </p:spPr>
            <p:txBody>
              <a:bodyPr rtlCol="0" anchor="ctr"/>
              <a:lstStyle/>
              <a:p>
                <a:endParaRPr lang="zh-CN" altLang="en-US"/>
              </a:p>
            </p:txBody>
          </p:sp>
          <p:grpSp>
            <p:nvGrpSpPr>
              <p:cNvPr id="362" name="图形 4">
                <a:extLst>
                  <a:ext uri="{FF2B5EF4-FFF2-40B4-BE49-F238E27FC236}">
                    <a16:creationId xmlns:a16="http://schemas.microsoft.com/office/drawing/2014/main" xmlns="" id="{7DD6C91E-4958-40EF-B097-15FDF73002B4}"/>
                  </a:ext>
                </a:extLst>
              </p:cNvPr>
              <p:cNvGrpSpPr/>
              <p:nvPr/>
            </p:nvGrpSpPr>
            <p:grpSpPr>
              <a:xfrm>
                <a:off x="9666880" y="2439307"/>
                <a:ext cx="275542" cy="357236"/>
                <a:chOff x="9666880" y="2439307"/>
                <a:chExt cx="275542" cy="357236"/>
              </a:xfrm>
              <a:solidFill>
                <a:srgbClr val="AAACE3"/>
              </a:solidFill>
            </p:grpSpPr>
            <p:sp>
              <p:nvSpPr>
                <p:cNvPr id="398" name="任意多边形: 形状 397">
                  <a:extLst>
                    <a:ext uri="{FF2B5EF4-FFF2-40B4-BE49-F238E27FC236}">
                      <a16:creationId xmlns:a16="http://schemas.microsoft.com/office/drawing/2014/main" xmlns="" id="{FDF6E63F-2055-4F65-889C-FD7CF8898DAD}"/>
                    </a:ext>
                  </a:extLst>
                </p:cNvPr>
                <p:cNvSpPr/>
                <p:nvPr/>
              </p:nvSpPr>
              <p:spPr>
                <a:xfrm>
                  <a:off x="9698796" y="2439307"/>
                  <a:ext cx="188085" cy="244995"/>
                </a:xfrm>
                <a:custGeom>
                  <a:avLst/>
                  <a:gdLst>
                    <a:gd name="connsiteX0" fmla="*/ 126764 w 188085"/>
                    <a:gd name="connsiteY0" fmla="*/ 242054 h 244995"/>
                    <a:gd name="connsiteX1" fmla="*/ 126764 w 188085"/>
                    <a:gd name="connsiteY1" fmla="*/ 242054 h 244995"/>
                    <a:gd name="connsiteX2" fmla="*/ 24372 w 188085"/>
                    <a:gd name="connsiteY2" fmla="*/ 183714 h 244995"/>
                    <a:gd name="connsiteX3" fmla="*/ 2941 w 188085"/>
                    <a:gd name="connsiteY3" fmla="*/ 105333 h 244995"/>
                    <a:gd name="connsiteX4" fmla="*/ 61281 w 188085"/>
                    <a:gd name="connsiteY4" fmla="*/ 2941 h 244995"/>
                    <a:gd name="connsiteX5" fmla="*/ 61281 w 188085"/>
                    <a:gd name="connsiteY5" fmla="*/ 2941 h 244995"/>
                    <a:gd name="connsiteX6" fmla="*/ 163673 w 188085"/>
                    <a:gd name="connsiteY6" fmla="*/ 61281 h 244995"/>
                    <a:gd name="connsiteX7" fmla="*/ 185104 w 188085"/>
                    <a:gd name="connsiteY7" fmla="*/ 139662 h 244995"/>
                    <a:gd name="connsiteX8" fmla="*/ 126764 w 188085"/>
                    <a:gd name="connsiteY8" fmla="*/ 242054 h 2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85" h="244995">
                      <a:moveTo>
                        <a:pt x="126764" y="242054"/>
                      </a:moveTo>
                      <a:lnTo>
                        <a:pt x="126764" y="242054"/>
                      </a:lnTo>
                      <a:cubicBezTo>
                        <a:pt x="82116" y="254158"/>
                        <a:pt x="36278" y="227767"/>
                        <a:pt x="24372" y="183714"/>
                      </a:cubicBezTo>
                      <a:lnTo>
                        <a:pt x="2941" y="105333"/>
                      </a:lnTo>
                      <a:cubicBezTo>
                        <a:pt x="-9163" y="60685"/>
                        <a:pt x="17229" y="14847"/>
                        <a:pt x="61281" y="2941"/>
                      </a:cubicBezTo>
                      <a:lnTo>
                        <a:pt x="61281" y="2941"/>
                      </a:lnTo>
                      <a:cubicBezTo>
                        <a:pt x="105928" y="-9163"/>
                        <a:pt x="151767" y="17228"/>
                        <a:pt x="163673" y="61281"/>
                      </a:cubicBezTo>
                      <a:lnTo>
                        <a:pt x="185104" y="139662"/>
                      </a:lnTo>
                      <a:cubicBezTo>
                        <a:pt x="197208" y="183714"/>
                        <a:pt x="171412" y="229751"/>
                        <a:pt x="126764" y="242054"/>
                      </a:cubicBezTo>
                      <a:close/>
                    </a:path>
                  </a:pathLst>
                </a:custGeom>
                <a:solidFill>
                  <a:srgbClr val="86B7F2"/>
                </a:solidFill>
                <a:ln w="1982"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xmlns="" id="{CE038B6B-0B14-44A0-8754-89EA4C0D7ED0}"/>
                    </a:ext>
                  </a:extLst>
                </p:cNvPr>
                <p:cNvSpPr/>
                <p:nvPr/>
              </p:nvSpPr>
              <p:spPr>
                <a:xfrm>
                  <a:off x="9666880" y="2539151"/>
                  <a:ext cx="272389" cy="195330"/>
                </a:xfrm>
                <a:custGeom>
                  <a:avLst/>
                  <a:gdLst>
                    <a:gd name="connsiteX0" fmla="*/ 171577 w 272389"/>
                    <a:gd name="connsiteY0" fmla="*/ 190429 h 195330"/>
                    <a:gd name="connsiteX1" fmla="*/ 3107 w 272389"/>
                    <a:gd name="connsiteY1" fmla="*/ 94188 h 195330"/>
                    <a:gd name="connsiteX2" fmla="*/ 528 w 272389"/>
                    <a:gd name="connsiteY2" fmla="*/ 84465 h 195330"/>
                    <a:gd name="connsiteX3" fmla="*/ 11640 w 272389"/>
                    <a:gd name="connsiteY3" fmla="*/ 64820 h 195330"/>
                    <a:gd name="connsiteX4" fmla="*/ 31285 w 272389"/>
                    <a:gd name="connsiteY4" fmla="*/ 75932 h 195330"/>
                    <a:gd name="connsiteX5" fmla="*/ 33864 w 272389"/>
                    <a:gd name="connsiteY5" fmla="*/ 85656 h 195330"/>
                    <a:gd name="connsiteX6" fmla="*/ 163045 w 272389"/>
                    <a:gd name="connsiteY6" fmla="*/ 159076 h 195330"/>
                    <a:gd name="connsiteX7" fmla="*/ 236465 w 272389"/>
                    <a:gd name="connsiteY7" fmla="*/ 29896 h 195330"/>
                    <a:gd name="connsiteX8" fmla="*/ 233886 w 272389"/>
                    <a:gd name="connsiteY8" fmla="*/ 20173 h 195330"/>
                    <a:gd name="connsiteX9" fmla="*/ 244998 w 272389"/>
                    <a:gd name="connsiteY9" fmla="*/ 528 h 195330"/>
                    <a:gd name="connsiteX10" fmla="*/ 264643 w 272389"/>
                    <a:gd name="connsiteY10" fmla="*/ 11640 h 195330"/>
                    <a:gd name="connsiteX11" fmla="*/ 267223 w 272389"/>
                    <a:gd name="connsiteY11" fmla="*/ 21363 h 195330"/>
                    <a:gd name="connsiteX12" fmla="*/ 171577 w 272389"/>
                    <a:gd name="connsiteY12" fmla="*/ 190429 h 19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389" h="195330">
                      <a:moveTo>
                        <a:pt x="171577" y="190429"/>
                      </a:moveTo>
                      <a:cubicBezTo>
                        <a:pt x="98554" y="210471"/>
                        <a:pt x="23149" y="167212"/>
                        <a:pt x="3107" y="94188"/>
                      </a:cubicBezTo>
                      <a:lnTo>
                        <a:pt x="528" y="84465"/>
                      </a:lnTo>
                      <a:cubicBezTo>
                        <a:pt x="-1655" y="75932"/>
                        <a:pt x="3107" y="67003"/>
                        <a:pt x="11640" y="64820"/>
                      </a:cubicBezTo>
                      <a:cubicBezTo>
                        <a:pt x="20173" y="62637"/>
                        <a:pt x="29102" y="67400"/>
                        <a:pt x="31285" y="75932"/>
                      </a:cubicBezTo>
                      <a:lnTo>
                        <a:pt x="33864" y="85656"/>
                      </a:lnTo>
                      <a:cubicBezTo>
                        <a:pt x="48945" y="141416"/>
                        <a:pt x="106888" y="174752"/>
                        <a:pt x="163045" y="159076"/>
                      </a:cubicBezTo>
                      <a:cubicBezTo>
                        <a:pt x="218805" y="143995"/>
                        <a:pt x="252142" y="86053"/>
                        <a:pt x="236465" y="29896"/>
                      </a:cubicBezTo>
                      <a:lnTo>
                        <a:pt x="233886" y="20173"/>
                      </a:lnTo>
                      <a:cubicBezTo>
                        <a:pt x="231703" y="11640"/>
                        <a:pt x="236465" y="2710"/>
                        <a:pt x="244998" y="528"/>
                      </a:cubicBezTo>
                      <a:cubicBezTo>
                        <a:pt x="253531" y="-1655"/>
                        <a:pt x="262460" y="3107"/>
                        <a:pt x="264643" y="11640"/>
                      </a:cubicBezTo>
                      <a:lnTo>
                        <a:pt x="267223" y="21363"/>
                      </a:lnTo>
                      <a:cubicBezTo>
                        <a:pt x="287860" y="94982"/>
                        <a:pt x="244800" y="170387"/>
                        <a:pt x="171577" y="190429"/>
                      </a:cubicBezTo>
                      <a:close/>
                    </a:path>
                  </a:pathLst>
                </a:custGeom>
                <a:solidFill>
                  <a:srgbClr val="AAACE3"/>
                </a:solidFill>
                <a:ln w="1982"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xmlns="" id="{32D33890-287A-4AAA-96FC-FA6EB9852369}"/>
                    </a:ext>
                  </a:extLst>
                </p:cNvPr>
                <p:cNvSpPr/>
                <p:nvPr/>
              </p:nvSpPr>
              <p:spPr>
                <a:xfrm>
                  <a:off x="9753751" y="2695859"/>
                  <a:ext cx="188671" cy="100684"/>
                </a:xfrm>
                <a:custGeom>
                  <a:avLst/>
                  <a:gdLst>
                    <a:gd name="connsiteX0" fmla="*/ 180550 w 188671"/>
                    <a:gd name="connsiteY0" fmla="*/ 54556 h 100684"/>
                    <a:gd name="connsiteX1" fmla="*/ 185908 w 188671"/>
                    <a:gd name="connsiteY1" fmla="*/ 36697 h 100684"/>
                    <a:gd name="connsiteX2" fmla="*/ 77166 w 188671"/>
                    <a:gd name="connsiteY2" fmla="*/ 3757 h 100684"/>
                    <a:gd name="connsiteX3" fmla="*/ 174 w 188671"/>
                    <a:gd name="connsiteY3" fmla="*/ 87496 h 100684"/>
                    <a:gd name="connsiteX4" fmla="*/ 14064 w 188671"/>
                    <a:gd name="connsiteY4" fmla="*/ 100395 h 100684"/>
                    <a:gd name="connsiteX5" fmla="*/ 180550 w 188671"/>
                    <a:gd name="connsiteY5" fmla="*/ 54556 h 10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71" h="100684">
                      <a:moveTo>
                        <a:pt x="180550" y="54556"/>
                      </a:moveTo>
                      <a:cubicBezTo>
                        <a:pt x="188488" y="52374"/>
                        <a:pt x="191266" y="43047"/>
                        <a:pt x="185908" y="36697"/>
                      </a:cubicBezTo>
                      <a:cubicBezTo>
                        <a:pt x="159715" y="6932"/>
                        <a:pt x="117647" y="-7355"/>
                        <a:pt x="77166" y="3757"/>
                      </a:cubicBezTo>
                      <a:cubicBezTo>
                        <a:pt x="36090" y="14870"/>
                        <a:pt x="7714" y="48405"/>
                        <a:pt x="174" y="87496"/>
                      </a:cubicBezTo>
                      <a:cubicBezTo>
                        <a:pt x="-1215" y="95434"/>
                        <a:pt x="5929" y="102181"/>
                        <a:pt x="14064" y="100395"/>
                      </a:cubicBezTo>
                      <a:lnTo>
                        <a:pt x="180550" y="54556"/>
                      </a:lnTo>
                      <a:close/>
                    </a:path>
                  </a:pathLst>
                </a:custGeom>
                <a:solidFill>
                  <a:srgbClr val="86B7F2"/>
                </a:solidFill>
                <a:ln w="1982" cap="flat">
                  <a:noFill/>
                  <a:prstDash val="solid"/>
                  <a:miter/>
                </a:ln>
              </p:spPr>
              <p:txBody>
                <a:bodyPr rtlCol="0" anchor="ctr"/>
                <a:lstStyle/>
                <a:p>
                  <a:endParaRPr lang="zh-CN" altLang="en-US"/>
                </a:p>
              </p:txBody>
            </p:sp>
          </p:grpSp>
          <p:grpSp>
            <p:nvGrpSpPr>
              <p:cNvPr id="363" name="图形 4">
                <a:extLst>
                  <a:ext uri="{FF2B5EF4-FFF2-40B4-BE49-F238E27FC236}">
                    <a16:creationId xmlns:a16="http://schemas.microsoft.com/office/drawing/2014/main" xmlns="" id="{1B88BBD2-0BB5-4396-92D9-A8899785249A}"/>
                  </a:ext>
                </a:extLst>
              </p:cNvPr>
              <p:cNvGrpSpPr/>
              <p:nvPr/>
            </p:nvGrpSpPr>
            <p:grpSpPr>
              <a:xfrm>
                <a:off x="9410679" y="2962891"/>
                <a:ext cx="264479" cy="349167"/>
                <a:chOff x="9410679" y="2962891"/>
                <a:chExt cx="264479" cy="349167"/>
              </a:xfrm>
            </p:grpSpPr>
            <p:sp>
              <p:nvSpPr>
                <p:cNvPr id="394" name="任意多边形: 形状 393">
                  <a:extLst>
                    <a:ext uri="{FF2B5EF4-FFF2-40B4-BE49-F238E27FC236}">
                      <a16:creationId xmlns:a16="http://schemas.microsoft.com/office/drawing/2014/main" xmlns="" id="{AC114D3B-20D9-4CF7-8519-48E4D93D4E39}"/>
                    </a:ext>
                  </a:extLst>
                </p:cNvPr>
                <p:cNvSpPr/>
                <p:nvPr/>
              </p:nvSpPr>
              <p:spPr>
                <a:xfrm>
                  <a:off x="9410679" y="3082838"/>
                  <a:ext cx="264479" cy="229221"/>
                </a:xfrm>
                <a:custGeom>
                  <a:avLst/>
                  <a:gdLst>
                    <a:gd name="connsiteX0" fmla="*/ 9877 w 264479"/>
                    <a:gd name="connsiteY0" fmla="*/ 65041 h 229221"/>
                    <a:gd name="connsiteX1" fmla="*/ 103339 w 264479"/>
                    <a:gd name="connsiteY1" fmla="*/ 4915 h 229221"/>
                    <a:gd name="connsiteX2" fmla="*/ 136676 w 264479"/>
                    <a:gd name="connsiteY2" fmla="*/ 7495 h 229221"/>
                    <a:gd name="connsiteX3" fmla="*/ 186086 w 264479"/>
                    <a:gd name="connsiteY3" fmla="*/ 2137 h 229221"/>
                    <a:gd name="connsiteX4" fmla="*/ 264468 w 264479"/>
                    <a:gd name="connsiteY4" fmla="*/ 98775 h 229221"/>
                    <a:gd name="connsiteX5" fmla="*/ 157512 w 264479"/>
                    <a:gd name="connsiteY5" fmla="*/ 225375 h 229221"/>
                    <a:gd name="connsiteX6" fmla="*/ 20195 w 264479"/>
                    <a:gd name="connsiteY6" fmla="*/ 183506 h 229221"/>
                    <a:gd name="connsiteX7" fmla="*/ 9877 w 264479"/>
                    <a:gd name="connsiteY7" fmla="*/ 65041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479" h="229221">
                      <a:moveTo>
                        <a:pt x="9877" y="65041"/>
                      </a:moveTo>
                      <a:cubicBezTo>
                        <a:pt x="25950" y="31109"/>
                        <a:pt x="70002" y="2137"/>
                        <a:pt x="103339" y="4915"/>
                      </a:cubicBezTo>
                      <a:cubicBezTo>
                        <a:pt x="136676" y="7495"/>
                        <a:pt x="126159" y="8487"/>
                        <a:pt x="136676" y="7495"/>
                      </a:cubicBezTo>
                      <a:cubicBezTo>
                        <a:pt x="147392" y="6701"/>
                        <a:pt x="163861" y="-4609"/>
                        <a:pt x="186086" y="2137"/>
                      </a:cubicBezTo>
                      <a:cubicBezTo>
                        <a:pt x="211089" y="9678"/>
                        <a:pt x="263674" y="37260"/>
                        <a:pt x="264468" y="98775"/>
                      </a:cubicBezTo>
                      <a:cubicBezTo>
                        <a:pt x="265261" y="151360"/>
                        <a:pt x="226964" y="211485"/>
                        <a:pt x="157512" y="225375"/>
                      </a:cubicBezTo>
                      <a:cubicBezTo>
                        <a:pt x="88060" y="239266"/>
                        <a:pt x="41229" y="213271"/>
                        <a:pt x="20195" y="183506"/>
                      </a:cubicBezTo>
                      <a:cubicBezTo>
                        <a:pt x="-3418" y="149177"/>
                        <a:pt x="-5601" y="97584"/>
                        <a:pt x="9877" y="65041"/>
                      </a:cubicBezTo>
                      <a:close/>
                    </a:path>
                  </a:pathLst>
                </a:custGeom>
                <a:solidFill>
                  <a:srgbClr val="FF5856"/>
                </a:solidFill>
                <a:ln w="1982"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BE400BDC-7BC1-4F2B-8C16-610A842BE101}"/>
                    </a:ext>
                  </a:extLst>
                </p:cNvPr>
                <p:cNvSpPr/>
                <p:nvPr/>
              </p:nvSpPr>
              <p:spPr>
                <a:xfrm>
                  <a:off x="9528566" y="2962891"/>
                  <a:ext cx="106563" cy="168517"/>
                </a:xfrm>
                <a:custGeom>
                  <a:avLst/>
                  <a:gdLst>
                    <a:gd name="connsiteX0" fmla="*/ 335 w 106563"/>
                    <a:gd name="connsiteY0" fmla="*/ 168518 h 168517"/>
                    <a:gd name="connsiteX1" fmla="*/ 27123 w 106563"/>
                    <a:gd name="connsiteY1" fmla="*/ 56204 h 168517"/>
                    <a:gd name="connsiteX2" fmla="*/ 105902 w 106563"/>
                    <a:gd name="connsiteY2" fmla="*/ 7191 h 168517"/>
                    <a:gd name="connsiteX3" fmla="*/ 91218 w 106563"/>
                    <a:gd name="connsiteY3" fmla="*/ 117322 h 168517"/>
                    <a:gd name="connsiteX4" fmla="*/ 335 w 106563"/>
                    <a:gd name="connsiteY4" fmla="*/ 168518 h 16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563" h="168517">
                      <a:moveTo>
                        <a:pt x="335" y="168518"/>
                      </a:moveTo>
                      <a:cubicBezTo>
                        <a:pt x="335" y="168518"/>
                        <a:pt x="-5023" y="89739"/>
                        <a:pt x="27123" y="56204"/>
                      </a:cubicBezTo>
                      <a:cubicBezTo>
                        <a:pt x="62842" y="19295"/>
                        <a:pt x="109473" y="-15431"/>
                        <a:pt x="105902" y="7191"/>
                      </a:cubicBezTo>
                      <a:cubicBezTo>
                        <a:pt x="105108" y="12549"/>
                        <a:pt x="112648" y="88747"/>
                        <a:pt x="91218" y="117322"/>
                      </a:cubicBezTo>
                      <a:cubicBezTo>
                        <a:pt x="58674" y="160977"/>
                        <a:pt x="335" y="168518"/>
                        <a:pt x="335" y="168518"/>
                      </a:cubicBezTo>
                      <a:close/>
                    </a:path>
                  </a:pathLst>
                </a:custGeom>
                <a:solidFill>
                  <a:srgbClr val="4C7378"/>
                </a:solidFill>
                <a:ln w="1982"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xmlns="" id="{752A3245-0685-4D4B-A1C2-4EA2F7F17186}"/>
                    </a:ext>
                  </a:extLst>
                </p:cNvPr>
                <p:cNvSpPr/>
                <p:nvPr/>
              </p:nvSpPr>
              <p:spPr>
                <a:xfrm>
                  <a:off x="9487825" y="3009769"/>
                  <a:ext cx="52349" cy="122925"/>
                </a:xfrm>
                <a:custGeom>
                  <a:avLst/>
                  <a:gdLst>
                    <a:gd name="connsiteX0" fmla="*/ 32543 w 52349"/>
                    <a:gd name="connsiteY0" fmla="*/ 118465 h 122925"/>
                    <a:gd name="connsiteX1" fmla="*/ 20439 w 52349"/>
                    <a:gd name="connsiteY1" fmla="*/ 65483 h 122925"/>
                    <a:gd name="connsiteX2" fmla="*/ 0 w 52349"/>
                    <a:gd name="connsiteY2" fmla="*/ 7540 h 122925"/>
                    <a:gd name="connsiteX3" fmla="*/ 34726 w 52349"/>
                    <a:gd name="connsiteY3" fmla="*/ 0 h 122925"/>
                    <a:gd name="connsiteX4" fmla="*/ 49807 w 52349"/>
                    <a:gd name="connsiteY4" fmla="*/ 64094 h 122925"/>
                    <a:gd name="connsiteX5" fmla="*/ 51593 w 52349"/>
                    <a:gd name="connsiteY5" fmla="*/ 116679 h 122925"/>
                    <a:gd name="connsiteX6" fmla="*/ 40877 w 52349"/>
                    <a:gd name="connsiteY6" fmla="*/ 122831 h 122925"/>
                    <a:gd name="connsiteX7" fmla="*/ 32543 w 52349"/>
                    <a:gd name="connsiteY7" fmla="*/ 118465 h 12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9" h="122925">
                      <a:moveTo>
                        <a:pt x="32543" y="118465"/>
                      </a:moveTo>
                      <a:cubicBezTo>
                        <a:pt x="32543" y="118465"/>
                        <a:pt x="26392" y="84533"/>
                        <a:pt x="20439" y="65483"/>
                      </a:cubicBezTo>
                      <a:cubicBezTo>
                        <a:pt x="7937" y="26193"/>
                        <a:pt x="0" y="7540"/>
                        <a:pt x="0" y="7540"/>
                      </a:cubicBezTo>
                      <a:lnTo>
                        <a:pt x="34726" y="0"/>
                      </a:lnTo>
                      <a:cubicBezTo>
                        <a:pt x="34726" y="0"/>
                        <a:pt x="47624" y="46235"/>
                        <a:pt x="49807" y="64094"/>
                      </a:cubicBezTo>
                      <a:cubicBezTo>
                        <a:pt x="54172" y="95645"/>
                        <a:pt x="51593" y="116679"/>
                        <a:pt x="51593" y="116679"/>
                      </a:cubicBezTo>
                      <a:cubicBezTo>
                        <a:pt x="51593" y="116679"/>
                        <a:pt x="47227" y="123823"/>
                        <a:pt x="40877" y="122831"/>
                      </a:cubicBezTo>
                      <a:cubicBezTo>
                        <a:pt x="33932" y="123029"/>
                        <a:pt x="32543" y="118465"/>
                        <a:pt x="32543" y="118465"/>
                      </a:cubicBezTo>
                      <a:close/>
                    </a:path>
                  </a:pathLst>
                </a:custGeom>
                <a:solidFill>
                  <a:srgbClr val="6B4D3A"/>
                </a:solidFill>
                <a:ln w="1982"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xmlns="" id="{B9673843-B9D8-440B-90F3-6B54D3547553}"/>
                    </a:ext>
                  </a:extLst>
                </p:cNvPr>
                <p:cNvSpPr/>
                <p:nvPr/>
              </p:nvSpPr>
              <p:spPr>
                <a:xfrm rot="-592493">
                  <a:off x="9487461" y="3005228"/>
                  <a:ext cx="35718" cy="17065"/>
                </a:xfrm>
                <a:custGeom>
                  <a:avLst/>
                  <a:gdLst>
                    <a:gd name="connsiteX0" fmla="*/ 35719 w 35718"/>
                    <a:gd name="connsiteY0" fmla="*/ 8533 h 17065"/>
                    <a:gd name="connsiteX1" fmla="*/ 17859 w 35718"/>
                    <a:gd name="connsiteY1" fmla="*/ 17066 h 17065"/>
                    <a:gd name="connsiteX2" fmla="*/ 0 w 35718"/>
                    <a:gd name="connsiteY2" fmla="*/ 8533 h 17065"/>
                    <a:gd name="connsiteX3" fmla="*/ 17859 w 35718"/>
                    <a:gd name="connsiteY3" fmla="*/ 0 h 17065"/>
                    <a:gd name="connsiteX4" fmla="*/ 35719 w 35718"/>
                    <a:gd name="connsiteY4" fmla="*/ 8533 h 17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18" h="17065">
                      <a:moveTo>
                        <a:pt x="35719" y="8533"/>
                      </a:moveTo>
                      <a:cubicBezTo>
                        <a:pt x="35719" y="13245"/>
                        <a:pt x="27723" y="17066"/>
                        <a:pt x="17859" y="17066"/>
                      </a:cubicBezTo>
                      <a:cubicBezTo>
                        <a:pt x="7996" y="17066"/>
                        <a:pt x="0" y="13245"/>
                        <a:pt x="0" y="8533"/>
                      </a:cubicBezTo>
                      <a:cubicBezTo>
                        <a:pt x="0" y="3820"/>
                        <a:pt x="7996" y="0"/>
                        <a:pt x="17859" y="0"/>
                      </a:cubicBezTo>
                      <a:cubicBezTo>
                        <a:pt x="27723" y="0"/>
                        <a:pt x="35719" y="3820"/>
                        <a:pt x="35719" y="8533"/>
                      </a:cubicBezTo>
                      <a:close/>
                    </a:path>
                  </a:pathLst>
                </a:custGeom>
                <a:solidFill>
                  <a:srgbClr val="8A634B"/>
                </a:solidFill>
                <a:ln w="1982" cap="flat">
                  <a:noFill/>
                  <a:prstDash val="solid"/>
                  <a:miter/>
                </a:ln>
              </p:spPr>
              <p:txBody>
                <a:bodyPr rtlCol="0" anchor="ctr"/>
                <a:lstStyle/>
                <a:p>
                  <a:endParaRPr lang="zh-CN" altLang="en-US"/>
                </a:p>
              </p:txBody>
            </p:sp>
          </p:grpSp>
          <p:sp>
            <p:nvSpPr>
              <p:cNvPr id="364" name="任意多边形: 形状 363">
                <a:extLst>
                  <a:ext uri="{FF2B5EF4-FFF2-40B4-BE49-F238E27FC236}">
                    <a16:creationId xmlns:a16="http://schemas.microsoft.com/office/drawing/2014/main" xmlns="" id="{1C2A5357-C067-4D83-943C-661A0B91B1DC}"/>
                  </a:ext>
                </a:extLst>
              </p:cNvPr>
              <p:cNvSpPr/>
              <p:nvPr/>
            </p:nvSpPr>
            <p:spPr>
              <a:xfrm>
                <a:off x="9354279" y="3306428"/>
                <a:ext cx="836200" cy="57942"/>
              </a:xfrm>
              <a:custGeom>
                <a:avLst/>
                <a:gdLst>
                  <a:gd name="connsiteX0" fmla="*/ 823699 w 836200"/>
                  <a:gd name="connsiteY0" fmla="*/ 57943 h 57942"/>
                  <a:gd name="connsiteX1" fmla="*/ 12898 w 836200"/>
                  <a:gd name="connsiteY1" fmla="*/ 57943 h 57942"/>
                  <a:gd name="connsiteX2" fmla="*/ 0 w 836200"/>
                  <a:gd name="connsiteY2" fmla="*/ 45045 h 57942"/>
                  <a:gd name="connsiteX3" fmla="*/ 0 w 836200"/>
                  <a:gd name="connsiteY3" fmla="*/ 12898 h 57942"/>
                  <a:gd name="connsiteX4" fmla="*/ 12898 w 836200"/>
                  <a:gd name="connsiteY4" fmla="*/ 0 h 57942"/>
                  <a:gd name="connsiteX5" fmla="*/ 823302 w 836200"/>
                  <a:gd name="connsiteY5" fmla="*/ 0 h 57942"/>
                  <a:gd name="connsiteX6" fmla="*/ 836200 w 836200"/>
                  <a:gd name="connsiteY6" fmla="*/ 12898 h 57942"/>
                  <a:gd name="connsiteX7" fmla="*/ 836200 w 836200"/>
                  <a:gd name="connsiteY7" fmla="*/ 45045 h 57942"/>
                  <a:gd name="connsiteX8" fmla="*/ 823699 w 836200"/>
                  <a:gd name="connsiteY8" fmla="*/ 57943 h 57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200" h="57942">
                    <a:moveTo>
                      <a:pt x="823699" y="57943"/>
                    </a:moveTo>
                    <a:lnTo>
                      <a:pt x="12898" y="57943"/>
                    </a:lnTo>
                    <a:cubicBezTo>
                      <a:pt x="5755" y="57943"/>
                      <a:pt x="0" y="52188"/>
                      <a:pt x="0" y="45045"/>
                    </a:cubicBezTo>
                    <a:lnTo>
                      <a:pt x="0" y="12898"/>
                    </a:lnTo>
                    <a:cubicBezTo>
                      <a:pt x="0" y="5755"/>
                      <a:pt x="5755" y="0"/>
                      <a:pt x="12898" y="0"/>
                    </a:cubicBezTo>
                    <a:lnTo>
                      <a:pt x="823302" y="0"/>
                    </a:lnTo>
                    <a:cubicBezTo>
                      <a:pt x="830446" y="0"/>
                      <a:pt x="836200" y="5755"/>
                      <a:pt x="836200" y="12898"/>
                    </a:cubicBezTo>
                    <a:lnTo>
                      <a:pt x="836200" y="45045"/>
                    </a:lnTo>
                    <a:cubicBezTo>
                      <a:pt x="836200" y="52188"/>
                      <a:pt x="830446" y="57943"/>
                      <a:pt x="823699" y="57943"/>
                    </a:cubicBezTo>
                    <a:close/>
                  </a:path>
                </a:pathLst>
              </a:custGeom>
              <a:solidFill>
                <a:srgbClr val="C5C6E3"/>
              </a:solidFill>
              <a:ln w="1982" cap="flat">
                <a:noFill/>
                <a:prstDash val="solid"/>
                <a:miter/>
              </a:ln>
            </p:spPr>
            <p:txBody>
              <a:bodyPr rtlCol="0" anchor="ctr"/>
              <a:lstStyle/>
              <a:p>
                <a:endParaRPr lang="zh-CN" altLang="en-US"/>
              </a:p>
            </p:txBody>
          </p:sp>
          <p:grpSp>
            <p:nvGrpSpPr>
              <p:cNvPr id="365" name="图形 4">
                <a:extLst>
                  <a:ext uri="{FF2B5EF4-FFF2-40B4-BE49-F238E27FC236}">
                    <a16:creationId xmlns:a16="http://schemas.microsoft.com/office/drawing/2014/main" xmlns="" id="{7A38CA89-A5EF-4904-B02F-54825A877E4C}"/>
                  </a:ext>
                </a:extLst>
              </p:cNvPr>
              <p:cNvGrpSpPr/>
              <p:nvPr/>
            </p:nvGrpSpPr>
            <p:grpSpPr>
              <a:xfrm>
                <a:off x="9551721" y="3156015"/>
                <a:ext cx="551646" cy="151405"/>
                <a:chOff x="9551721" y="3156015"/>
                <a:chExt cx="551646" cy="151405"/>
              </a:xfrm>
            </p:grpSpPr>
            <p:sp>
              <p:nvSpPr>
                <p:cNvPr id="388" name="任意多边形: 形状 387">
                  <a:extLst>
                    <a:ext uri="{FF2B5EF4-FFF2-40B4-BE49-F238E27FC236}">
                      <a16:creationId xmlns:a16="http://schemas.microsoft.com/office/drawing/2014/main" xmlns="" id="{FED7BC3F-22E0-48F4-B204-A7F45F925962}"/>
                    </a:ext>
                  </a:extLst>
                </p:cNvPr>
                <p:cNvSpPr/>
                <p:nvPr/>
              </p:nvSpPr>
              <p:spPr>
                <a:xfrm>
                  <a:off x="9589026" y="3234793"/>
                  <a:ext cx="185958" cy="62308"/>
                </a:xfrm>
                <a:custGeom>
                  <a:avLst/>
                  <a:gdLst>
                    <a:gd name="connsiteX0" fmla="*/ 177400 w 185958"/>
                    <a:gd name="connsiteY0" fmla="*/ 62308 h 62308"/>
                    <a:gd name="connsiteX1" fmla="*/ 0 w 185958"/>
                    <a:gd name="connsiteY1" fmla="*/ 62308 h 62308"/>
                    <a:gd name="connsiteX2" fmla="*/ 0 w 185958"/>
                    <a:gd name="connsiteY2" fmla="*/ 0 h 62308"/>
                    <a:gd name="connsiteX3" fmla="*/ 177400 w 185958"/>
                    <a:gd name="connsiteY3" fmla="*/ 0 h 62308"/>
                    <a:gd name="connsiteX4" fmla="*/ 185932 w 185958"/>
                    <a:gd name="connsiteY4" fmla="*/ 8533 h 62308"/>
                    <a:gd name="connsiteX5" fmla="*/ 185932 w 185958"/>
                    <a:gd name="connsiteY5" fmla="*/ 53577 h 62308"/>
                    <a:gd name="connsiteX6" fmla="*/ 177400 w 185958"/>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958" h="62308">
                      <a:moveTo>
                        <a:pt x="177400" y="62308"/>
                      </a:moveTo>
                      <a:lnTo>
                        <a:pt x="0" y="62308"/>
                      </a:lnTo>
                      <a:lnTo>
                        <a:pt x="0" y="0"/>
                      </a:lnTo>
                      <a:lnTo>
                        <a:pt x="177400" y="0"/>
                      </a:lnTo>
                      <a:cubicBezTo>
                        <a:pt x="182361" y="0"/>
                        <a:pt x="185932" y="3969"/>
                        <a:pt x="185932" y="8533"/>
                      </a:cubicBezTo>
                      <a:lnTo>
                        <a:pt x="185932" y="53577"/>
                      </a:lnTo>
                      <a:cubicBezTo>
                        <a:pt x="186329" y="58340"/>
                        <a:pt x="182162" y="62308"/>
                        <a:pt x="177400" y="62308"/>
                      </a:cubicBezTo>
                      <a:close/>
                    </a:path>
                  </a:pathLst>
                </a:custGeom>
                <a:solidFill>
                  <a:srgbClr val="F8D0B3"/>
                </a:solidFill>
                <a:ln w="1982"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xmlns="" id="{CEE1CC9A-6BD5-44AF-88E6-CA5740AD66A7}"/>
                    </a:ext>
                  </a:extLst>
                </p:cNvPr>
                <p:cNvSpPr/>
                <p:nvPr/>
              </p:nvSpPr>
              <p:spPr>
                <a:xfrm>
                  <a:off x="9569381" y="3225070"/>
                  <a:ext cx="533985" cy="82350"/>
                </a:xfrm>
                <a:custGeom>
                  <a:avLst/>
                  <a:gdLst>
                    <a:gd name="connsiteX0" fmla="*/ 516325 w 533985"/>
                    <a:gd name="connsiteY0" fmla="*/ 0 h 82350"/>
                    <a:gd name="connsiteX1" fmla="*/ 164303 w 533985"/>
                    <a:gd name="connsiteY1" fmla="*/ 0 h 82350"/>
                    <a:gd name="connsiteX2" fmla="*/ 9922 w 533985"/>
                    <a:gd name="connsiteY2" fmla="*/ 0 h 82350"/>
                    <a:gd name="connsiteX3" fmla="*/ 4961 w 533985"/>
                    <a:gd name="connsiteY3" fmla="*/ 0 h 82350"/>
                    <a:gd name="connsiteX4" fmla="*/ 0 w 533985"/>
                    <a:gd name="connsiteY4" fmla="*/ 4961 h 82350"/>
                    <a:gd name="connsiteX5" fmla="*/ 4961 w 533985"/>
                    <a:gd name="connsiteY5" fmla="*/ 9922 h 82350"/>
                    <a:gd name="connsiteX6" fmla="*/ 19645 w 533985"/>
                    <a:gd name="connsiteY6" fmla="*/ 9922 h 82350"/>
                    <a:gd name="connsiteX7" fmla="*/ 19645 w 533985"/>
                    <a:gd name="connsiteY7" fmla="*/ 9922 h 82350"/>
                    <a:gd name="connsiteX8" fmla="*/ 188115 w 533985"/>
                    <a:gd name="connsiteY8" fmla="*/ 9922 h 82350"/>
                    <a:gd name="connsiteX9" fmla="*/ 205577 w 533985"/>
                    <a:gd name="connsiteY9" fmla="*/ 27384 h 82350"/>
                    <a:gd name="connsiteX10" fmla="*/ 205577 w 533985"/>
                    <a:gd name="connsiteY10" fmla="*/ 54966 h 82350"/>
                    <a:gd name="connsiteX11" fmla="*/ 188115 w 533985"/>
                    <a:gd name="connsiteY11" fmla="*/ 72428 h 82350"/>
                    <a:gd name="connsiteX12" fmla="*/ 149818 w 533985"/>
                    <a:gd name="connsiteY12" fmla="*/ 72428 h 82350"/>
                    <a:gd name="connsiteX13" fmla="*/ 149818 w 533985"/>
                    <a:gd name="connsiteY13" fmla="*/ 72428 h 82350"/>
                    <a:gd name="connsiteX14" fmla="*/ 6350 w 533985"/>
                    <a:gd name="connsiteY14" fmla="*/ 72428 h 82350"/>
                    <a:gd name="connsiteX15" fmla="*/ 1389 w 533985"/>
                    <a:gd name="connsiteY15" fmla="*/ 77389 h 82350"/>
                    <a:gd name="connsiteX16" fmla="*/ 6350 w 533985"/>
                    <a:gd name="connsiteY16" fmla="*/ 82350 h 82350"/>
                    <a:gd name="connsiteX17" fmla="*/ 9922 w 533985"/>
                    <a:gd name="connsiteY17" fmla="*/ 82350 h 82350"/>
                    <a:gd name="connsiteX18" fmla="*/ 165494 w 533985"/>
                    <a:gd name="connsiteY18" fmla="*/ 82350 h 82350"/>
                    <a:gd name="connsiteX19" fmla="*/ 516523 w 533985"/>
                    <a:gd name="connsiteY19" fmla="*/ 82350 h 82350"/>
                    <a:gd name="connsiteX20" fmla="*/ 533986 w 533985"/>
                    <a:gd name="connsiteY20" fmla="*/ 64888 h 82350"/>
                    <a:gd name="connsiteX21" fmla="*/ 533986 w 533985"/>
                    <a:gd name="connsiteY21" fmla="*/ 18057 h 82350"/>
                    <a:gd name="connsiteX22" fmla="*/ 516325 w 533985"/>
                    <a:gd name="connsiteY22" fmla="*/ 0 h 8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3985" h="82350">
                      <a:moveTo>
                        <a:pt x="516325" y="0"/>
                      </a:moveTo>
                      <a:lnTo>
                        <a:pt x="164303" y="0"/>
                      </a:lnTo>
                      <a:lnTo>
                        <a:pt x="9922" y="0"/>
                      </a:lnTo>
                      <a:lnTo>
                        <a:pt x="4961" y="0"/>
                      </a:lnTo>
                      <a:cubicBezTo>
                        <a:pt x="2381" y="0"/>
                        <a:pt x="0" y="2183"/>
                        <a:pt x="0" y="4961"/>
                      </a:cubicBezTo>
                      <a:cubicBezTo>
                        <a:pt x="0" y="7540"/>
                        <a:pt x="2183" y="9922"/>
                        <a:pt x="4961" y="9922"/>
                      </a:cubicBezTo>
                      <a:lnTo>
                        <a:pt x="19645" y="9922"/>
                      </a:lnTo>
                      <a:lnTo>
                        <a:pt x="19645" y="9922"/>
                      </a:lnTo>
                      <a:lnTo>
                        <a:pt x="188115" y="9922"/>
                      </a:lnTo>
                      <a:cubicBezTo>
                        <a:pt x="197838" y="9922"/>
                        <a:pt x="205577" y="17859"/>
                        <a:pt x="205577" y="27384"/>
                      </a:cubicBezTo>
                      <a:lnTo>
                        <a:pt x="205577" y="54966"/>
                      </a:lnTo>
                      <a:cubicBezTo>
                        <a:pt x="205577" y="64689"/>
                        <a:pt x="197640" y="72428"/>
                        <a:pt x="188115" y="72428"/>
                      </a:cubicBezTo>
                      <a:lnTo>
                        <a:pt x="149818" y="72428"/>
                      </a:lnTo>
                      <a:lnTo>
                        <a:pt x="149818" y="72428"/>
                      </a:lnTo>
                      <a:lnTo>
                        <a:pt x="6350" y="72428"/>
                      </a:lnTo>
                      <a:cubicBezTo>
                        <a:pt x="3770" y="72428"/>
                        <a:pt x="1389" y="74611"/>
                        <a:pt x="1389" y="77389"/>
                      </a:cubicBezTo>
                      <a:cubicBezTo>
                        <a:pt x="1389" y="79969"/>
                        <a:pt x="3572" y="82350"/>
                        <a:pt x="6350" y="82350"/>
                      </a:cubicBezTo>
                      <a:lnTo>
                        <a:pt x="9922" y="82350"/>
                      </a:lnTo>
                      <a:lnTo>
                        <a:pt x="165494" y="82350"/>
                      </a:lnTo>
                      <a:lnTo>
                        <a:pt x="516523" y="82350"/>
                      </a:lnTo>
                      <a:cubicBezTo>
                        <a:pt x="526247" y="82350"/>
                        <a:pt x="533986" y="74413"/>
                        <a:pt x="533986" y="64888"/>
                      </a:cubicBezTo>
                      <a:lnTo>
                        <a:pt x="533986" y="18057"/>
                      </a:lnTo>
                      <a:cubicBezTo>
                        <a:pt x="533787" y="7540"/>
                        <a:pt x="526247" y="0"/>
                        <a:pt x="516325" y="0"/>
                      </a:cubicBezTo>
                      <a:close/>
                    </a:path>
                  </a:pathLst>
                </a:custGeom>
                <a:solidFill>
                  <a:srgbClr val="F4901E"/>
                </a:solidFill>
                <a:ln w="1982"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050BFD97-6FFC-4662-AA08-E510CB893FD5}"/>
                    </a:ext>
                  </a:extLst>
                </p:cNvPr>
                <p:cNvSpPr/>
                <p:nvPr/>
              </p:nvSpPr>
              <p:spPr>
                <a:xfrm>
                  <a:off x="9566207" y="3160380"/>
                  <a:ext cx="301619" cy="60125"/>
                </a:xfrm>
                <a:custGeom>
                  <a:avLst/>
                  <a:gdLst>
                    <a:gd name="connsiteX0" fmla="*/ 286539 w 301619"/>
                    <a:gd name="connsiteY0" fmla="*/ 60126 h 60125"/>
                    <a:gd name="connsiteX1" fmla="*/ 0 w 301619"/>
                    <a:gd name="connsiteY1" fmla="*/ 60126 h 60125"/>
                    <a:gd name="connsiteX2" fmla="*/ 0 w 301619"/>
                    <a:gd name="connsiteY2" fmla="*/ 0 h 60125"/>
                    <a:gd name="connsiteX3" fmla="*/ 286539 w 301619"/>
                    <a:gd name="connsiteY3" fmla="*/ 0 h 60125"/>
                    <a:gd name="connsiteX4" fmla="*/ 301620 w 301619"/>
                    <a:gd name="connsiteY4" fmla="*/ 15081 h 60125"/>
                    <a:gd name="connsiteX5" fmla="*/ 301620 w 301619"/>
                    <a:gd name="connsiteY5" fmla="*/ 44846 h 60125"/>
                    <a:gd name="connsiteX6" fmla="*/ 286539 w 301619"/>
                    <a:gd name="connsiteY6" fmla="*/ 60126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619" h="60125">
                      <a:moveTo>
                        <a:pt x="286539" y="60126"/>
                      </a:moveTo>
                      <a:lnTo>
                        <a:pt x="0" y="60126"/>
                      </a:lnTo>
                      <a:lnTo>
                        <a:pt x="0" y="0"/>
                      </a:lnTo>
                      <a:lnTo>
                        <a:pt x="286539" y="0"/>
                      </a:lnTo>
                      <a:cubicBezTo>
                        <a:pt x="295071" y="0"/>
                        <a:pt x="301620" y="6747"/>
                        <a:pt x="301620" y="15081"/>
                      </a:cubicBezTo>
                      <a:lnTo>
                        <a:pt x="301620" y="44846"/>
                      </a:lnTo>
                      <a:cubicBezTo>
                        <a:pt x="301620" y="53379"/>
                        <a:pt x="295071" y="60126"/>
                        <a:pt x="286539" y="60126"/>
                      </a:cubicBezTo>
                      <a:close/>
                    </a:path>
                  </a:pathLst>
                </a:custGeom>
                <a:solidFill>
                  <a:srgbClr val="F8E7D8"/>
                </a:solidFill>
                <a:ln w="1982"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C95986FB-AF9D-42B0-B8F8-790412C89B17}"/>
                    </a:ext>
                  </a:extLst>
                </p:cNvPr>
                <p:cNvSpPr/>
                <p:nvPr/>
              </p:nvSpPr>
              <p:spPr>
                <a:xfrm>
                  <a:off x="9551721" y="3156015"/>
                  <a:ext cx="510173" cy="69451"/>
                </a:xfrm>
                <a:custGeom>
                  <a:avLst/>
                  <a:gdLst>
                    <a:gd name="connsiteX0" fmla="*/ 480210 w 510173"/>
                    <a:gd name="connsiteY0" fmla="*/ 0 h 69451"/>
                    <a:gd name="connsiteX1" fmla="*/ 2183 w 510173"/>
                    <a:gd name="connsiteY1" fmla="*/ 0 h 69451"/>
                    <a:gd name="connsiteX2" fmla="*/ 0 w 510173"/>
                    <a:gd name="connsiteY2" fmla="*/ 2183 h 69451"/>
                    <a:gd name="connsiteX3" fmla="*/ 0 w 510173"/>
                    <a:gd name="connsiteY3" fmla="*/ 2183 h 69451"/>
                    <a:gd name="connsiteX4" fmla="*/ 2183 w 510173"/>
                    <a:gd name="connsiteY4" fmla="*/ 4365 h 69451"/>
                    <a:gd name="connsiteX5" fmla="*/ 285546 w 510173"/>
                    <a:gd name="connsiteY5" fmla="*/ 4365 h 69451"/>
                    <a:gd name="connsiteX6" fmla="*/ 315907 w 510173"/>
                    <a:gd name="connsiteY6" fmla="*/ 34726 h 69451"/>
                    <a:gd name="connsiteX7" fmla="*/ 315907 w 510173"/>
                    <a:gd name="connsiteY7" fmla="*/ 34726 h 69451"/>
                    <a:gd name="connsiteX8" fmla="*/ 285546 w 510173"/>
                    <a:gd name="connsiteY8" fmla="*/ 65086 h 69451"/>
                    <a:gd name="connsiteX9" fmla="*/ 2183 w 510173"/>
                    <a:gd name="connsiteY9" fmla="*/ 65086 h 69451"/>
                    <a:gd name="connsiteX10" fmla="*/ 0 w 510173"/>
                    <a:gd name="connsiteY10" fmla="*/ 67269 h 69451"/>
                    <a:gd name="connsiteX11" fmla="*/ 0 w 510173"/>
                    <a:gd name="connsiteY11" fmla="*/ 67269 h 69451"/>
                    <a:gd name="connsiteX12" fmla="*/ 2183 w 510173"/>
                    <a:gd name="connsiteY12" fmla="*/ 69452 h 69451"/>
                    <a:gd name="connsiteX13" fmla="*/ 479813 w 510173"/>
                    <a:gd name="connsiteY13" fmla="*/ 69452 h 69451"/>
                    <a:gd name="connsiteX14" fmla="*/ 510173 w 510173"/>
                    <a:gd name="connsiteY14" fmla="*/ 39091 h 69451"/>
                    <a:gd name="connsiteX15" fmla="*/ 510173 w 510173"/>
                    <a:gd name="connsiteY15" fmla="*/ 30162 h 69451"/>
                    <a:gd name="connsiteX16" fmla="*/ 480210 w 510173"/>
                    <a:gd name="connsiteY16"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173" h="69451">
                      <a:moveTo>
                        <a:pt x="480210" y="0"/>
                      </a:moveTo>
                      <a:lnTo>
                        <a:pt x="2183" y="0"/>
                      </a:lnTo>
                      <a:cubicBezTo>
                        <a:pt x="794" y="0"/>
                        <a:pt x="0" y="794"/>
                        <a:pt x="0" y="2183"/>
                      </a:cubicBezTo>
                      <a:lnTo>
                        <a:pt x="0" y="2183"/>
                      </a:lnTo>
                      <a:cubicBezTo>
                        <a:pt x="0" y="3572"/>
                        <a:pt x="794" y="4365"/>
                        <a:pt x="2183" y="4365"/>
                      </a:cubicBezTo>
                      <a:lnTo>
                        <a:pt x="285546" y="4365"/>
                      </a:lnTo>
                      <a:cubicBezTo>
                        <a:pt x="302017" y="4365"/>
                        <a:pt x="315907" y="17661"/>
                        <a:pt x="315907" y="34726"/>
                      </a:cubicBezTo>
                      <a:lnTo>
                        <a:pt x="315907" y="34726"/>
                      </a:lnTo>
                      <a:cubicBezTo>
                        <a:pt x="315907" y="51196"/>
                        <a:pt x="302612" y="65086"/>
                        <a:pt x="285546" y="65086"/>
                      </a:cubicBezTo>
                      <a:lnTo>
                        <a:pt x="2183" y="65086"/>
                      </a:lnTo>
                      <a:cubicBezTo>
                        <a:pt x="794" y="65086"/>
                        <a:pt x="0" y="65880"/>
                        <a:pt x="0" y="67269"/>
                      </a:cubicBezTo>
                      <a:lnTo>
                        <a:pt x="0" y="67269"/>
                      </a:lnTo>
                      <a:cubicBezTo>
                        <a:pt x="0" y="68658"/>
                        <a:pt x="794" y="69452"/>
                        <a:pt x="2183" y="69452"/>
                      </a:cubicBezTo>
                      <a:lnTo>
                        <a:pt x="479813" y="69452"/>
                      </a:lnTo>
                      <a:cubicBezTo>
                        <a:pt x="496283" y="69452"/>
                        <a:pt x="510173" y="56157"/>
                        <a:pt x="510173" y="39091"/>
                      </a:cubicBezTo>
                      <a:lnTo>
                        <a:pt x="510173" y="30162"/>
                      </a:lnTo>
                      <a:cubicBezTo>
                        <a:pt x="509975" y="13295"/>
                        <a:pt x="496680" y="0"/>
                        <a:pt x="480210" y="0"/>
                      </a:cubicBezTo>
                      <a:close/>
                    </a:path>
                  </a:pathLst>
                </a:custGeom>
                <a:solidFill>
                  <a:srgbClr val="4E53BA"/>
                </a:solidFill>
                <a:ln w="1982"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B8314703-A3A4-42AC-AAD6-687BAA85E8D5}"/>
                    </a:ext>
                  </a:extLst>
                </p:cNvPr>
                <p:cNvSpPr/>
                <p:nvPr/>
              </p:nvSpPr>
              <p:spPr>
                <a:xfrm>
                  <a:off x="9565810" y="3200067"/>
                  <a:ext cx="219770" cy="2579"/>
                </a:xfrm>
                <a:custGeom>
                  <a:avLst/>
                  <a:gdLst>
                    <a:gd name="connsiteX0" fmla="*/ 218277 w 219770"/>
                    <a:gd name="connsiteY0" fmla="*/ 2580 h 2579"/>
                    <a:gd name="connsiteX1" fmla="*/ 0 w 219770"/>
                    <a:gd name="connsiteY1" fmla="*/ 2580 h 2579"/>
                    <a:gd name="connsiteX2" fmla="*/ 0 w 219770"/>
                    <a:gd name="connsiteY2" fmla="*/ 0 h 2579"/>
                    <a:gd name="connsiteX3" fmla="*/ 218277 w 219770"/>
                    <a:gd name="connsiteY3" fmla="*/ 0 h 2579"/>
                    <a:gd name="connsiteX4" fmla="*/ 219666 w 219770"/>
                    <a:gd name="connsiteY4" fmla="*/ 1389 h 2579"/>
                    <a:gd name="connsiteX5" fmla="*/ 219666 w 219770"/>
                    <a:gd name="connsiteY5" fmla="*/ 1389 h 2579"/>
                    <a:gd name="connsiteX6" fmla="*/ 218277 w 219770"/>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70" h="2579">
                      <a:moveTo>
                        <a:pt x="218277" y="2580"/>
                      </a:moveTo>
                      <a:lnTo>
                        <a:pt x="0" y="2580"/>
                      </a:lnTo>
                      <a:lnTo>
                        <a:pt x="0" y="0"/>
                      </a:lnTo>
                      <a:lnTo>
                        <a:pt x="218277" y="0"/>
                      </a:lnTo>
                      <a:cubicBezTo>
                        <a:pt x="219071" y="0"/>
                        <a:pt x="219666" y="397"/>
                        <a:pt x="219666" y="1389"/>
                      </a:cubicBezTo>
                      <a:lnTo>
                        <a:pt x="219666" y="1389"/>
                      </a:lnTo>
                      <a:cubicBezTo>
                        <a:pt x="220063" y="2183"/>
                        <a:pt x="219269" y="2580"/>
                        <a:pt x="218277" y="2580"/>
                      </a:cubicBezTo>
                      <a:close/>
                    </a:path>
                  </a:pathLst>
                </a:custGeom>
                <a:solidFill>
                  <a:srgbClr val="DEBCA7"/>
                </a:solidFill>
                <a:ln w="1982"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AAE892EA-F8F0-4297-A89A-B1D051B2A936}"/>
                    </a:ext>
                  </a:extLst>
                </p:cNvPr>
                <p:cNvSpPr/>
                <p:nvPr/>
              </p:nvSpPr>
              <p:spPr>
                <a:xfrm>
                  <a:off x="9566207" y="3180422"/>
                  <a:ext cx="269671" cy="2579"/>
                </a:xfrm>
                <a:custGeom>
                  <a:avLst/>
                  <a:gdLst>
                    <a:gd name="connsiteX0" fmla="*/ 268283 w 269671"/>
                    <a:gd name="connsiteY0" fmla="*/ 2580 h 2579"/>
                    <a:gd name="connsiteX1" fmla="*/ 0 w 269671"/>
                    <a:gd name="connsiteY1" fmla="*/ 2580 h 2579"/>
                    <a:gd name="connsiteX2" fmla="*/ 0 w 269671"/>
                    <a:gd name="connsiteY2" fmla="*/ 0 h 2579"/>
                    <a:gd name="connsiteX3" fmla="*/ 268283 w 269671"/>
                    <a:gd name="connsiteY3" fmla="*/ 0 h 2579"/>
                    <a:gd name="connsiteX4" fmla="*/ 269672 w 269671"/>
                    <a:gd name="connsiteY4" fmla="*/ 1389 h 2579"/>
                    <a:gd name="connsiteX5" fmla="*/ 269672 w 269671"/>
                    <a:gd name="connsiteY5" fmla="*/ 1389 h 2579"/>
                    <a:gd name="connsiteX6" fmla="*/ 268283 w 269671"/>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71" h="2579">
                      <a:moveTo>
                        <a:pt x="268283" y="2580"/>
                      </a:moveTo>
                      <a:lnTo>
                        <a:pt x="0" y="2580"/>
                      </a:lnTo>
                      <a:lnTo>
                        <a:pt x="0" y="0"/>
                      </a:lnTo>
                      <a:lnTo>
                        <a:pt x="268283" y="0"/>
                      </a:lnTo>
                      <a:cubicBezTo>
                        <a:pt x="269076" y="0"/>
                        <a:pt x="269672" y="397"/>
                        <a:pt x="269672" y="1389"/>
                      </a:cubicBezTo>
                      <a:lnTo>
                        <a:pt x="269672" y="1389"/>
                      </a:lnTo>
                      <a:cubicBezTo>
                        <a:pt x="269672" y="1786"/>
                        <a:pt x="269275" y="2580"/>
                        <a:pt x="268283" y="2580"/>
                      </a:cubicBezTo>
                      <a:close/>
                    </a:path>
                  </a:pathLst>
                </a:custGeom>
                <a:solidFill>
                  <a:srgbClr val="DEBCA7"/>
                </a:solidFill>
                <a:ln w="1982" cap="flat">
                  <a:noFill/>
                  <a:prstDash val="solid"/>
                  <a:miter/>
                </a:ln>
              </p:spPr>
              <p:txBody>
                <a:bodyPr rtlCol="0" anchor="ctr"/>
                <a:lstStyle/>
                <a:p>
                  <a:endParaRPr lang="zh-CN" altLang="en-US"/>
                </a:p>
              </p:txBody>
            </p:sp>
          </p:grpSp>
          <p:grpSp>
            <p:nvGrpSpPr>
              <p:cNvPr id="366" name="图形 4">
                <a:extLst>
                  <a:ext uri="{FF2B5EF4-FFF2-40B4-BE49-F238E27FC236}">
                    <a16:creationId xmlns:a16="http://schemas.microsoft.com/office/drawing/2014/main" xmlns="" id="{AAAFB99F-07E0-4827-89C0-B95BF3AA51B0}"/>
                  </a:ext>
                </a:extLst>
              </p:cNvPr>
              <p:cNvGrpSpPr/>
              <p:nvPr/>
            </p:nvGrpSpPr>
            <p:grpSpPr>
              <a:xfrm>
                <a:off x="9250828" y="1793320"/>
                <a:ext cx="443568" cy="550942"/>
                <a:chOff x="9250828" y="1793320"/>
                <a:chExt cx="443568" cy="550942"/>
              </a:xfrm>
            </p:grpSpPr>
            <p:sp>
              <p:nvSpPr>
                <p:cNvPr id="384" name="任意多边形: 形状 383">
                  <a:extLst>
                    <a:ext uri="{FF2B5EF4-FFF2-40B4-BE49-F238E27FC236}">
                      <a16:creationId xmlns:a16="http://schemas.microsoft.com/office/drawing/2014/main" xmlns="" id="{E759B5E7-F9CF-4911-8256-3D50C6FBB3E9}"/>
                    </a:ext>
                  </a:extLst>
                </p:cNvPr>
                <p:cNvSpPr/>
                <p:nvPr/>
              </p:nvSpPr>
              <p:spPr>
                <a:xfrm rot="-3769968">
                  <a:off x="9322068" y="2136233"/>
                  <a:ext cx="71437" cy="186135"/>
                </a:xfrm>
                <a:custGeom>
                  <a:avLst/>
                  <a:gdLst>
                    <a:gd name="connsiteX0" fmla="*/ 71438 w 71437"/>
                    <a:gd name="connsiteY0" fmla="*/ 93068 h 186135"/>
                    <a:gd name="connsiteX1" fmla="*/ 35719 w 71437"/>
                    <a:gd name="connsiteY1" fmla="*/ 186136 h 186135"/>
                    <a:gd name="connsiteX2" fmla="*/ 0 w 71437"/>
                    <a:gd name="connsiteY2" fmla="*/ 93068 h 186135"/>
                    <a:gd name="connsiteX3" fmla="*/ 35719 w 71437"/>
                    <a:gd name="connsiteY3" fmla="*/ 0 h 186135"/>
                    <a:gd name="connsiteX4" fmla="*/ 71438 w 71437"/>
                    <a:gd name="connsiteY4" fmla="*/ 93068 h 18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186135">
                      <a:moveTo>
                        <a:pt x="71438" y="93068"/>
                      </a:moveTo>
                      <a:cubicBezTo>
                        <a:pt x="71438" y="144468"/>
                        <a:pt x="55446" y="186136"/>
                        <a:pt x="35719" y="186136"/>
                      </a:cubicBezTo>
                      <a:cubicBezTo>
                        <a:pt x="15992" y="186136"/>
                        <a:pt x="0" y="144468"/>
                        <a:pt x="0" y="93068"/>
                      </a:cubicBezTo>
                      <a:cubicBezTo>
                        <a:pt x="0" y="41668"/>
                        <a:pt x="15992" y="0"/>
                        <a:pt x="35719" y="0"/>
                      </a:cubicBezTo>
                      <a:cubicBezTo>
                        <a:pt x="55446" y="0"/>
                        <a:pt x="71438" y="41668"/>
                        <a:pt x="71438" y="93068"/>
                      </a:cubicBezTo>
                      <a:close/>
                    </a:path>
                  </a:pathLst>
                </a:custGeom>
                <a:solidFill>
                  <a:srgbClr val="D4BFA9"/>
                </a:solidFill>
                <a:ln w="1982"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E1E08CAA-CC9B-4788-A0A7-3B9C9148C368}"/>
                    </a:ext>
                  </a:extLst>
                </p:cNvPr>
                <p:cNvSpPr/>
                <p:nvPr/>
              </p:nvSpPr>
              <p:spPr>
                <a:xfrm>
                  <a:off x="9291376" y="1793320"/>
                  <a:ext cx="403021" cy="460812"/>
                </a:xfrm>
                <a:custGeom>
                  <a:avLst/>
                  <a:gdLst>
                    <a:gd name="connsiteX0" fmla="*/ 0 w 403021"/>
                    <a:gd name="connsiteY0" fmla="*/ 364572 h 460812"/>
                    <a:gd name="connsiteX1" fmla="*/ 37901 w 403021"/>
                    <a:gd name="connsiteY1" fmla="*/ 267935 h 460812"/>
                    <a:gd name="connsiteX2" fmla="*/ 79770 w 403021"/>
                    <a:gd name="connsiteY2" fmla="*/ 49658 h 460812"/>
                    <a:gd name="connsiteX3" fmla="*/ 227604 w 403021"/>
                    <a:gd name="connsiteY3" fmla="*/ 2034 h 460812"/>
                    <a:gd name="connsiteX4" fmla="*/ 385359 w 403021"/>
                    <a:gd name="connsiteY4" fmla="*/ 108593 h 460812"/>
                    <a:gd name="connsiteX5" fmla="*/ 360356 w 403021"/>
                    <a:gd name="connsiteY5" fmla="*/ 291747 h 460812"/>
                    <a:gd name="connsiteX6" fmla="*/ 220063 w 403021"/>
                    <a:gd name="connsiteY6" fmla="*/ 379455 h 460812"/>
                    <a:gd name="connsiteX7" fmla="*/ 163113 w 403021"/>
                    <a:gd name="connsiteY7" fmla="*/ 452875 h 460812"/>
                    <a:gd name="connsiteX8" fmla="*/ 157358 w 403021"/>
                    <a:gd name="connsiteY8" fmla="*/ 460813 h 460812"/>
                    <a:gd name="connsiteX9" fmla="*/ 0 w 403021"/>
                    <a:gd name="connsiteY9" fmla="*/ 364572 h 46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021" h="460812">
                      <a:moveTo>
                        <a:pt x="0" y="364572"/>
                      </a:moveTo>
                      <a:cubicBezTo>
                        <a:pt x="16867" y="333815"/>
                        <a:pt x="31154" y="302264"/>
                        <a:pt x="37901" y="267935"/>
                      </a:cubicBezTo>
                      <a:cubicBezTo>
                        <a:pt x="52585" y="193919"/>
                        <a:pt x="32543" y="107997"/>
                        <a:pt x="79770" y="49658"/>
                      </a:cubicBezTo>
                      <a:cubicBezTo>
                        <a:pt x="113702" y="7391"/>
                        <a:pt x="174225" y="-5507"/>
                        <a:pt x="227604" y="2034"/>
                      </a:cubicBezTo>
                      <a:cubicBezTo>
                        <a:pt x="293087" y="11360"/>
                        <a:pt x="355395" y="49658"/>
                        <a:pt x="385359" y="108593"/>
                      </a:cubicBezTo>
                      <a:cubicBezTo>
                        <a:pt x="415124" y="167329"/>
                        <a:pt x="407583" y="245909"/>
                        <a:pt x="360356" y="291747"/>
                      </a:cubicBezTo>
                      <a:cubicBezTo>
                        <a:pt x="320669" y="330442"/>
                        <a:pt x="261536" y="342943"/>
                        <a:pt x="220063" y="379455"/>
                      </a:cubicBezTo>
                      <a:cubicBezTo>
                        <a:pt x="196846" y="399894"/>
                        <a:pt x="180376" y="427079"/>
                        <a:pt x="163113" y="452875"/>
                      </a:cubicBezTo>
                      <a:lnTo>
                        <a:pt x="157358" y="460813"/>
                      </a:lnTo>
                      <a:cubicBezTo>
                        <a:pt x="30757" y="447121"/>
                        <a:pt x="0" y="364572"/>
                        <a:pt x="0" y="364572"/>
                      </a:cubicBezTo>
                      <a:close/>
                    </a:path>
                  </a:pathLst>
                </a:custGeom>
                <a:solidFill>
                  <a:srgbClr val="EBDBCD"/>
                </a:solidFill>
                <a:ln w="1982"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48C2BD01-7296-49F9-A50A-FE92B3FD6CBA}"/>
                    </a:ext>
                  </a:extLst>
                </p:cNvPr>
                <p:cNvSpPr/>
                <p:nvPr/>
              </p:nvSpPr>
              <p:spPr>
                <a:xfrm>
                  <a:off x="9348815" y="2000845"/>
                  <a:ext cx="167609" cy="199633"/>
                </a:xfrm>
                <a:custGeom>
                  <a:avLst/>
                  <a:gdLst>
                    <a:gd name="connsiteX0" fmla="*/ 166196 w 167609"/>
                    <a:gd name="connsiteY0" fmla="*/ 42550 h 199633"/>
                    <a:gd name="connsiteX1" fmla="*/ 128692 w 167609"/>
                    <a:gd name="connsiteY1" fmla="*/ 30446 h 199633"/>
                    <a:gd name="connsiteX2" fmla="*/ 108253 w 167609"/>
                    <a:gd name="connsiteY2" fmla="*/ 1475 h 199633"/>
                    <a:gd name="connsiteX3" fmla="*/ 71742 w 167609"/>
                    <a:gd name="connsiteY3" fmla="*/ 12587 h 199633"/>
                    <a:gd name="connsiteX4" fmla="*/ 24117 w 167609"/>
                    <a:gd name="connsiteY4" fmla="*/ 78070 h 199633"/>
                    <a:gd name="connsiteX5" fmla="*/ 504 w 167609"/>
                    <a:gd name="connsiteY5" fmla="*/ 155062 h 199633"/>
                    <a:gd name="connsiteX6" fmla="*/ 16974 w 167609"/>
                    <a:gd name="connsiteY6" fmla="*/ 159428 h 199633"/>
                    <a:gd name="connsiteX7" fmla="*/ 50311 w 167609"/>
                    <a:gd name="connsiteY7" fmla="*/ 62791 h 199633"/>
                    <a:gd name="connsiteX8" fmla="*/ 92577 w 167609"/>
                    <a:gd name="connsiteY8" fmla="*/ 19532 h 199633"/>
                    <a:gd name="connsiteX9" fmla="*/ 106467 w 167609"/>
                    <a:gd name="connsiteY9" fmla="*/ 22112 h 199633"/>
                    <a:gd name="connsiteX10" fmla="*/ 113214 w 167609"/>
                    <a:gd name="connsiteY10" fmla="*/ 36796 h 199633"/>
                    <a:gd name="connsiteX11" fmla="*/ 113611 w 167609"/>
                    <a:gd name="connsiteY11" fmla="*/ 38185 h 199633"/>
                    <a:gd name="connsiteX12" fmla="*/ 107856 w 167609"/>
                    <a:gd name="connsiteY12" fmla="*/ 42154 h 199633"/>
                    <a:gd name="connsiteX13" fmla="*/ 67773 w 167609"/>
                    <a:gd name="connsiteY13" fmla="*/ 101882 h 199633"/>
                    <a:gd name="connsiteX14" fmla="*/ 85632 w 167609"/>
                    <a:gd name="connsiteY14" fmla="*/ 122321 h 199633"/>
                    <a:gd name="connsiteX15" fmla="*/ 117183 w 167609"/>
                    <a:gd name="connsiteY15" fmla="*/ 104859 h 199633"/>
                    <a:gd name="connsiteX16" fmla="*/ 132859 w 167609"/>
                    <a:gd name="connsiteY16" fmla="*/ 46122 h 199633"/>
                    <a:gd name="connsiteX17" fmla="*/ 143972 w 167609"/>
                    <a:gd name="connsiteY17" fmla="*/ 42154 h 199633"/>
                    <a:gd name="connsiteX18" fmla="*/ 148337 w 167609"/>
                    <a:gd name="connsiteY18" fmla="*/ 64378 h 199633"/>
                    <a:gd name="connsiteX19" fmla="*/ 121152 w 167609"/>
                    <a:gd name="connsiteY19" fmla="*/ 116963 h 199633"/>
                    <a:gd name="connsiteX20" fmla="*/ 96149 w 167609"/>
                    <a:gd name="connsiteY20" fmla="*/ 153872 h 199633"/>
                    <a:gd name="connsiteX21" fmla="*/ 57851 w 167609"/>
                    <a:gd name="connsiteY21" fmla="*/ 183637 h 199633"/>
                    <a:gd name="connsiteX22" fmla="*/ 66384 w 167609"/>
                    <a:gd name="connsiteY22" fmla="*/ 198321 h 199633"/>
                    <a:gd name="connsiteX23" fmla="*/ 111032 w 167609"/>
                    <a:gd name="connsiteY23" fmla="*/ 163198 h 199633"/>
                    <a:gd name="connsiteX24" fmla="*/ 144964 w 167609"/>
                    <a:gd name="connsiteY24" fmla="*/ 112399 h 199633"/>
                    <a:gd name="connsiteX25" fmla="*/ 166196 w 167609"/>
                    <a:gd name="connsiteY25" fmla="*/ 42550 h 199633"/>
                    <a:gd name="connsiteX26" fmla="*/ 115397 w 167609"/>
                    <a:gd name="connsiteY26" fmla="*/ 71522 h 199633"/>
                    <a:gd name="connsiteX27" fmla="*/ 102896 w 167609"/>
                    <a:gd name="connsiteY27" fmla="*/ 95532 h 199633"/>
                    <a:gd name="connsiteX28" fmla="*/ 84243 w 167609"/>
                    <a:gd name="connsiteY28" fmla="*/ 100493 h 199633"/>
                    <a:gd name="connsiteX29" fmla="*/ 95355 w 167609"/>
                    <a:gd name="connsiteY29" fmla="*/ 78665 h 199633"/>
                    <a:gd name="connsiteX30" fmla="*/ 116786 w 167609"/>
                    <a:gd name="connsiteY30" fmla="*/ 57235 h 199633"/>
                    <a:gd name="connsiteX31" fmla="*/ 115397 w 167609"/>
                    <a:gd name="connsiteY31" fmla="*/ 71522 h 1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7609" h="199633">
                      <a:moveTo>
                        <a:pt x="166196" y="42550"/>
                      </a:moveTo>
                      <a:cubicBezTo>
                        <a:pt x="160838" y="22905"/>
                        <a:pt x="143972" y="23898"/>
                        <a:pt x="128692" y="30446"/>
                      </a:cubicBezTo>
                      <a:cubicBezTo>
                        <a:pt x="125120" y="19731"/>
                        <a:pt x="119366" y="6039"/>
                        <a:pt x="108253" y="1475"/>
                      </a:cubicBezTo>
                      <a:cubicBezTo>
                        <a:pt x="95752" y="-3486"/>
                        <a:pt x="81465" y="5046"/>
                        <a:pt x="71742" y="12587"/>
                      </a:cubicBezTo>
                      <a:cubicBezTo>
                        <a:pt x="50311" y="29057"/>
                        <a:pt x="33841" y="53067"/>
                        <a:pt x="24117" y="78070"/>
                      </a:cubicBezTo>
                      <a:cubicBezTo>
                        <a:pt x="14394" y="103073"/>
                        <a:pt x="9433" y="129663"/>
                        <a:pt x="504" y="155062"/>
                      </a:cubicBezTo>
                      <a:cubicBezTo>
                        <a:pt x="-3068" y="165381"/>
                        <a:pt x="13402" y="169747"/>
                        <a:pt x="16974" y="159428"/>
                      </a:cubicBezTo>
                      <a:cubicBezTo>
                        <a:pt x="28086" y="127282"/>
                        <a:pt x="32650" y="92159"/>
                        <a:pt x="50311" y="62791"/>
                      </a:cubicBezTo>
                      <a:cubicBezTo>
                        <a:pt x="60034" y="46321"/>
                        <a:pt x="74321" y="27073"/>
                        <a:pt x="92577" y="19532"/>
                      </a:cubicBezTo>
                      <a:cubicBezTo>
                        <a:pt x="98332" y="16952"/>
                        <a:pt x="102300" y="16357"/>
                        <a:pt x="106467" y="22112"/>
                      </a:cubicBezTo>
                      <a:cubicBezTo>
                        <a:pt x="109642" y="26477"/>
                        <a:pt x="111825" y="31835"/>
                        <a:pt x="113214" y="36796"/>
                      </a:cubicBezTo>
                      <a:cubicBezTo>
                        <a:pt x="113214" y="37193"/>
                        <a:pt x="113611" y="37590"/>
                        <a:pt x="113611" y="38185"/>
                      </a:cubicBezTo>
                      <a:cubicBezTo>
                        <a:pt x="111428" y="39574"/>
                        <a:pt x="109642" y="40765"/>
                        <a:pt x="107856" y="42154"/>
                      </a:cubicBezTo>
                      <a:cubicBezTo>
                        <a:pt x="90394" y="55052"/>
                        <a:pt x="67376" y="78269"/>
                        <a:pt x="67773" y="101882"/>
                      </a:cubicBezTo>
                      <a:cubicBezTo>
                        <a:pt x="67773" y="112598"/>
                        <a:pt x="74520" y="121527"/>
                        <a:pt x="85632" y="122321"/>
                      </a:cubicBezTo>
                      <a:cubicBezTo>
                        <a:pt x="97736" y="123115"/>
                        <a:pt x="109642" y="113788"/>
                        <a:pt x="117183" y="104859"/>
                      </a:cubicBezTo>
                      <a:cubicBezTo>
                        <a:pt x="131470" y="88389"/>
                        <a:pt x="135836" y="66958"/>
                        <a:pt x="132859" y="46122"/>
                      </a:cubicBezTo>
                      <a:cubicBezTo>
                        <a:pt x="136828" y="43939"/>
                        <a:pt x="140400" y="42550"/>
                        <a:pt x="143972" y="42154"/>
                      </a:cubicBezTo>
                      <a:cubicBezTo>
                        <a:pt x="154687" y="41360"/>
                        <a:pt x="149726" y="58624"/>
                        <a:pt x="148337" y="64378"/>
                      </a:cubicBezTo>
                      <a:cubicBezTo>
                        <a:pt x="142979" y="83626"/>
                        <a:pt x="131867" y="100493"/>
                        <a:pt x="121152" y="116963"/>
                      </a:cubicBezTo>
                      <a:cubicBezTo>
                        <a:pt x="113214" y="129465"/>
                        <a:pt x="106071" y="142760"/>
                        <a:pt x="96149" y="153872"/>
                      </a:cubicBezTo>
                      <a:cubicBezTo>
                        <a:pt x="85434" y="166373"/>
                        <a:pt x="71146" y="174906"/>
                        <a:pt x="57851" y="183637"/>
                      </a:cubicBezTo>
                      <a:cubicBezTo>
                        <a:pt x="48525" y="189392"/>
                        <a:pt x="57057" y="204076"/>
                        <a:pt x="66384" y="198321"/>
                      </a:cubicBezTo>
                      <a:cubicBezTo>
                        <a:pt x="82457" y="188003"/>
                        <a:pt x="98927" y="177882"/>
                        <a:pt x="111032" y="163198"/>
                      </a:cubicBezTo>
                      <a:cubicBezTo>
                        <a:pt x="123930" y="147522"/>
                        <a:pt x="134645" y="129861"/>
                        <a:pt x="144964" y="112399"/>
                      </a:cubicBezTo>
                      <a:cubicBezTo>
                        <a:pt x="156076" y="93945"/>
                        <a:pt x="172546" y="65370"/>
                        <a:pt x="166196" y="42550"/>
                      </a:cubicBezTo>
                      <a:close/>
                      <a:moveTo>
                        <a:pt x="115397" y="71522"/>
                      </a:moveTo>
                      <a:cubicBezTo>
                        <a:pt x="113214" y="80451"/>
                        <a:pt x="109246" y="88984"/>
                        <a:pt x="102896" y="95532"/>
                      </a:cubicBezTo>
                      <a:cubicBezTo>
                        <a:pt x="99324" y="99501"/>
                        <a:pt x="82854" y="112995"/>
                        <a:pt x="84243" y="100493"/>
                      </a:cubicBezTo>
                      <a:cubicBezTo>
                        <a:pt x="85036" y="92953"/>
                        <a:pt x="90990" y="84817"/>
                        <a:pt x="95355" y="78665"/>
                      </a:cubicBezTo>
                      <a:cubicBezTo>
                        <a:pt x="101110" y="70728"/>
                        <a:pt x="108650" y="63584"/>
                        <a:pt x="116786" y="57235"/>
                      </a:cubicBezTo>
                      <a:cubicBezTo>
                        <a:pt x="116786" y="61799"/>
                        <a:pt x="116786" y="66759"/>
                        <a:pt x="115397" y="71522"/>
                      </a:cubicBezTo>
                      <a:close/>
                    </a:path>
                  </a:pathLst>
                </a:custGeom>
                <a:solidFill>
                  <a:srgbClr val="BFA990"/>
                </a:solidFill>
                <a:ln w="1982"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CA81CEDA-B8C0-4D0A-9F04-CC2C6C2D2BAF}"/>
                    </a:ext>
                  </a:extLst>
                </p:cNvPr>
                <p:cNvSpPr/>
                <p:nvPr/>
              </p:nvSpPr>
              <p:spPr>
                <a:xfrm>
                  <a:off x="9250828" y="2192618"/>
                  <a:ext cx="185602" cy="151644"/>
                </a:xfrm>
                <a:custGeom>
                  <a:avLst/>
                  <a:gdLst>
                    <a:gd name="connsiteX0" fmla="*/ 90552 w 185602"/>
                    <a:gd name="connsiteY0" fmla="*/ 68658 h 151644"/>
                    <a:gd name="connsiteX1" fmla="*/ 22291 w 185602"/>
                    <a:gd name="connsiteY1" fmla="*/ 0 h 151644"/>
                    <a:gd name="connsiteX2" fmla="*/ 22291 w 185602"/>
                    <a:gd name="connsiteY2" fmla="*/ 0 h 151644"/>
                    <a:gd name="connsiteX3" fmla="*/ 1257 w 185602"/>
                    <a:gd name="connsiteY3" fmla="*/ 74016 h 151644"/>
                    <a:gd name="connsiteX4" fmla="*/ 55231 w 185602"/>
                    <a:gd name="connsiteY4" fmla="*/ 134141 h 151644"/>
                    <a:gd name="connsiteX5" fmla="*/ 135398 w 185602"/>
                    <a:gd name="connsiteY5" fmla="*/ 143071 h 151644"/>
                    <a:gd name="connsiteX6" fmla="*/ 136192 w 185602"/>
                    <a:gd name="connsiteY6" fmla="*/ 140888 h 151644"/>
                    <a:gd name="connsiteX7" fmla="*/ 136192 w 185602"/>
                    <a:gd name="connsiteY7" fmla="*/ 140888 h 151644"/>
                    <a:gd name="connsiteX8" fmla="*/ 185602 w 185602"/>
                    <a:gd name="connsiteY8" fmla="*/ 84334 h 151644"/>
                    <a:gd name="connsiteX9" fmla="*/ 185602 w 185602"/>
                    <a:gd name="connsiteY9" fmla="*/ 84334 h 151644"/>
                    <a:gd name="connsiteX10" fmla="*/ 90552 w 185602"/>
                    <a:gd name="connsiteY10" fmla="*/ 68658 h 15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602" h="151644">
                      <a:moveTo>
                        <a:pt x="90552" y="68658"/>
                      </a:moveTo>
                      <a:cubicBezTo>
                        <a:pt x="49080" y="47624"/>
                        <a:pt x="21101" y="18256"/>
                        <a:pt x="22291" y="0"/>
                      </a:cubicBezTo>
                      <a:lnTo>
                        <a:pt x="22291" y="0"/>
                      </a:lnTo>
                      <a:lnTo>
                        <a:pt x="1257" y="74016"/>
                      </a:lnTo>
                      <a:cubicBezTo>
                        <a:pt x="-5886" y="88303"/>
                        <a:pt x="18124" y="115092"/>
                        <a:pt x="55231" y="134141"/>
                      </a:cubicBezTo>
                      <a:cubicBezTo>
                        <a:pt x="92140" y="153389"/>
                        <a:pt x="128255" y="157358"/>
                        <a:pt x="135398" y="143071"/>
                      </a:cubicBezTo>
                      <a:cubicBezTo>
                        <a:pt x="135795" y="142277"/>
                        <a:pt x="135795" y="141682"/>
                        <a:pt x="136192" y="140888"/>
                      </a:cubicBezTo>
                      <a:lnTo>
                        <a:pt x="136192" y="140888"/>
                      </a:lnTo>
                      <a:lnTo>
                        <a:pt x="185602" y="84334"/>
                      </a:lnTo>
                      <a:lnTo>
                        <a:pt x="185602" y="84334"/>
                      </a:lnTo>
                      <a:cubicBezTo>
                        <a:pt x="172109" y="95844"/>
                        <a:pt x="132025" y="90089"/>
                        <a:pt x="90552" y="68658"/>
                      </a:cubicBezTo>
                      <a:close/>
                    </a:path>
                  </a:pathLst>
                </a:custGeom>
                <a:solidFill>
                  <a:srgbClr val="BFA990"/>
                </a:solidFill>
                <a:ln w="1982" cap="flat">
                  <a:noFill/>
                  <a:prstDash val="solid"/>
                  <a:miter/>
                </a:ln>
              </p:spPr>
              <p:txBody>
                <a:bodyPr rtlCol="0" anchor="ctr"/>
                <a:lstStyle/>
                <a:p>
                  <a:endParaRPr lang="zh-CN" altLang="en-US"/>
                </a:p>
              </p:txBody>
            </p:sp>
          </p:grpSp>
          <p:grpSp>
            <p:nvGrpSpPr>
              <p:cNvPr id="367" name="图形 4">
                <a:extLst>
                  <a:ext uri="{FF2B5EF4-FFF2-40B4-BE49-F238E27FC236}">
                    <a16:creationId xmlns:a16="http://schemas.microsoft.com/office/drawing/2014/main" xmlns="" id="{466D1158-0199-4059-B62E-DCC139515AEC}"/>
                  </a:ext>
                </a:extLst>
              </p:cNvPr>
              <p:cNvGrpSpPr/>
              <p:nvPr/>
            </p:nvGrpSpPr>
            <p:grpSpPr>
              <a:xfrm>
                <a:off x="8877532" y="1561344"/>
                <a:ext cx="670687" cy="391169"/>
                <a:chOff x="8877532" y="1561344"/>
                <a:chExt cx="670687" cy="391169"/>
              </a:xfrm>
              <a:solidFill>
                <a:srgbClr val="110580"/>
              </a:solidFill>
            </p:grpSpPr>
            <p:sp>
              <p:nvSpPr>
                <p:cNvPr id="381" name="任意多边形: 形状 380">
                  <a:extLst>
                    <a:ext uri="{FF2B5EF4-FFF2-40B4-BE49-F238E27FC236}">
                      <a16:creationId xmlns:a16="http://schemas.microsoft.com/office/drawing/2014/main" xmlns="" id="{C6C5903E-A87E-4180-BF48-163F2A9F3831}"/>
                    </a:ext>
                  </a:extLst>
                </p:cNvPr>
                <p:cNvSpPr/>
                <p:nvPr/>
              </p:nvSpPr>
              <p:spPr>
                <a:xfrm>
                  <a:off x="8877532" y="1666330"/>
                  <a:ext cx="18803" cy="27028"/>
                </a:xfrm>
                <a:custGeom>
                  <a:avLst/>
                  <a:gdLst>
                    <a:gd name="connsiteX0" fmla="*/ 3483 w 18803"/>
                    <a:gd name="connsiteY0" fmla="*/ 27029 h 27028"/>
                    <a:gd name="connsiteX1" fmla="*/ 2094 w 18803"/>
                    <a:gd name="connsiteY1" fmla="*/ 26632 h 27028"/>
                    <a:gd name="connsiteX2" fmla="*/ 308 w 18803"/>
                    <a:gd name="connsiteY2" fmla="*/ 21671 h 27028"/>
                    <a:gd name="connsiteX3" fmla="*/ 11817 w 18803"/>
                    <a:gd name="connsiteY3" fmla="*/ 1629 h 27028"/>
                    <a:gd name="connsiteX4" fmla="*/ 17175 w 18803"/>
                    <a:gd name="connsiteY4" fmla="*/ 835 h 27028"/>
                    <a:gd name="connsiteX5" fmla="*/ 17968 w 18803"/>
                    <a:gd name="connsiteY5" fmla="*/ 6193 h 27028"/>
                    <a:gd name="connsiteX6" fmla="*/ 7253 w 18803"/>
                    <a:gd name="connsiteY6" fmla="*/ 24846 h 27028"/>
                    <a:gd name="connsiteX7" fmla="*/ 3483 w 18803"/>
                    <a:gd name="connsiteY7" fmla="*/ 27029 h 2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03" h="27028">
                      <a:moveTo>
                        <a:pt x="3483" y="27029"/>
                      </a:moveTo>
                      <a:cubicBezTo>
                        <a:pt x="3086" y="27029"/>
                        <a:pt x="2689" y="27029"/>
                        <a:pt x="2094" y="26632"/>
                      </a:cubicBezTo>
                      <a:cubicBezTo>
                        <a:pt x="308" y="25838"/>
                        <a:pt x="-486" y="23457"/>
                        <a:pt x="308" y="21671"/>
                      </a:cubicBezTo>
                      <a:cubicBezTo>
                        <a:pt x="3483" y="14527"/>
                        <a:pt x="7054" y="7780"/>
                        <a:pt x="11817" y="1629"/>
                      </a:cubicBezTo>
                      <a:cubicBezTo>
                        <a:pt x="13206" y="-157"/>
                        <a:pt x="15389" y="-554"/>
                        <a:pt x="17175" y="835"/>
                      </a:cubicBezTo>
                      <a:cubicBezTo>
                        <a:pt x="18961" y="2224"/>
                        <a:pt x="19357" y="4407"/>
                        <a:pt x="17968" y="6193"/>
                      </a:cubicBezTo>
                      <a:cubicBezTo>
                        <a:pt x="13603" y="11948"/>
                        <a:pt x="10031" y="18297"/>
                        <a:pt x="7253" y="24846"/>
                      </a:cubicBezTo>
                      <a:cubicBezTo>
                        <a:pt x="6658" y="26036"/>
                        <a:pt x="5269" y="27029"/>
                        <a:pt x="3483" y="27029"/>
                      </a:cubicBezTo>
                      <a:close/>
                    </a:path>
                  </a:pathLst>
                </a:custGeom>
                <a:solidFill>
                  <a:srgbClr val="110580"/>
                </a:solidFill>
                <a:ln w="1982"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5B46ED21-20F1-4B2E-BE0B-302B78B3FDEF}"/>
                    </a:ext>
                  </a:extLst>
                </p:cNvPr>
                <p:cNvSpPr/>
                <p:nvPr/>
              </p:nvSpPr>
              <p:spPr>
                <a:xfrm>
                  <a:off x="8921833" y="1561344"/>
                  <a:ext cx="564735" cy="361404"/>
                </a:xfrm>
                <a:custGeom>
                  <a:avLst/>
                  <a:gdLst>
                    <a:gd name="connsiteX0" fmla="*/ 561230 w 564735"/>
                    <a:gd name="connsiteY0" fmla="*/ 361404 h 361404"/>
                    <a:gd name="connsiteX1" fmla="*/ 559841 w 564735"/>
                    <a:gd name="connsiteY1" fmla="*/ 361007 h 361404"/>
                    <a:gd name="connsiteX2" fmla="*/ 554483 w 564735"/>
                    <a:gd name="connsiteY2" fmla="*/ 359221 h 361404"/>
                    <a:gd name="connsiteX3" fmla="*/ 516582 w 564735"/>
                    <a:gd name="connsiteY3" fmla="*/ 344537 h 361404"/>
                    <a:gd name="connsiteX4" fmla="*/ 514400 w 564735"/>
                    <a:gd name="connsiteY4" fmla="*/ 339576 h 361404"/>
                    <a:gd name="connsiteX5" fmla="*/ 519361 w 564735"/>
                    <a:gd name="connsiteY5" fmla="*/ 337394 h 361404"/>
                    <a:gd name="connsiteX6" fmla="*/ 556865 w 564735"/>
                    <a:gd name="connsiteY6" fmla="*/ 352078 h 361404"/>
                    <a:gd name="connsiteX7" fmla="*/ 562222 w 564735"/>
                    <a:gd name="connsiteY7" fmla="*/ 353864 h 361404"/>
                    <a:gd name="connsiteX8" fmla="*/ 564405 w 564735"/>
                    <a:gd name="connsiteY8" fmla="*/ 358824 h 361404"/>
                    <a:gd name="connsiteX9" fmla="*/ 561230 w 564735"/>
                    <a:gd name="connsiteY9" fmla="*/ 361404 h 361404"/>
                    <a:gd name="connsiteX10" fmla="*/ 476499 w 564735"/>
                    <a:gd name="connsiteY10" fmla="*/ 325686 h 361404"/>
                    <a:gd name="connsiteX11" fmla="*/ 474713 w 564735"/>
                    <a:gd name="connsiteY11" fmla="*/ 325289 h 361404"/>
                    <a:gd name="connsiteX12" fmla="*/ 434629 w 564735"/>
                    <a:gd name="connsiteY12" fmla="*/ 301279 h 361404"/>
                    <a:gd name="connsiteX13" fmla="*/ 433836 w 564735"/>
                    <a:gd name="connsiteY13" fmla="*/ 295921 h 361404"/>
                    <a:gd name="connsiteX14" fmla="*/ 439193 w 564735"/>
                    <a:gd name="connsiteY14" fmla="*/ 295127 h 361404"/>
                    <a:gd name="connsiteX15" fmla="*/ 478483 w 564735"/>
                    <a:gd name="connsiteY15" fmla="*/ 318344 h 361404"/>
                    <a:gd name="connsiteX16" fmla="*/ 480269 w 564735"/>
                    <a:gd name="connsiteY16" fmla="*/ 323305 h 361404"/>
                    <a:gd name="connsiteX17" fmla="*/ 476499 w 564735"/>
                    <a:gd name="connsiteY17" fmla="*/ 325686 h 361404"/>
                    <a:gd name="connsiteX18" fmla="*/ 401689 w 564735"/>
                    <a:gd name="connsiteY18" fmla="*/ 272704 h 361404"/>
                    <a:gd name="connsiteX19" fmla="*/ 399110 w 564735"/>
                    <a:gd name="connsiteY19" fmla="*/ 271315 h 361404"/>
                    <a:gd name="connsiteX20" fmla="*/ 369741 w 564735"/>
                    <a:gd name="connsiteY20" fmla="*/ 234803 h 361404"/>
                    <a:gd name="connsiteX21" fmla="*/ 371130 w 564735"/>
                    <a:gd name="connsiteY21" fmla="*/ 229445 h 361404"/>
                    <a:gd name="connsiteX22" fmla="*/ 376488 w 564735"/>
                    <a:gd name="connsiteY22" fmla="*/ 230835 h 361404"/>
                    <a:gd name="connsiteX23" fmla="*/ 405063 w 564735"/>
                    <a:gd name="connsiteY23" fmla="*/ 265957 h 361404"/>
                    <a:gd name="connsiteX24" fmla="*/ 405063 w 564735"/>
                    <a:gd name="connsiteY24" fmla="*/ 271315 h 361404"/>
                    <a:gd name="connsiteX25" fmla="*/ 401689 w 564735"/>
                    <a:gd name="connsiteY25" fmla="*/ 272704 h 361404"/>
                    <a:gd name="connsiteX26" fmla="*/ 352279 w 564735"/>
                    <a:gd name="connsiteY26" fmla="*/ 195712 h 361404"/>
                    <a:gd name="connsiteX27" fmla="*/ 348707 w 564735"/>
                    <a:gd name="connsiteY27" fmla="*/ 193132 h 361404"/>
                    <a:gd name="connsiteX28" fmla="*/ 337198 w 564735"/>
                    <a:gd name="connsiteY28" fmla="*/ 147691 h 361404"/>
                    <a:gd name="connsiteX29" fmla="*/ 340373 w 564735"/>
                    <a:gd name="connsiteY29" fmla="*/ 143325 h 361404"/>
                    <a:gd name="connsiteX30" fmla="*/ 344739 w 564735"/>
                    <a:gd name="connsiteY30" fmla="*/ 146500 h 361404"/>
                    <a:gd name="connsiteX31" fmla="*/ 355851 w 564735"/>
                    <a:gd name="connsiteY31" fmla="*/ 190156 h 361404"/>
                    <a:gd name="connsiteX32" fmla="*/ 353668 w 564735"/>
                    <a:gd name="connsiteY32" fmla="*/ 195116 h 361404"/>
                    <a:gd name="connsiteX33" fmla="*/ 352279 w 564735"/>
                    <a:gd name="connsiteY33" fmla="*/ 195712 h 361404"/>
                    <a:gd name="connsiteX34" fmla="*/ 377083 w 564735"/>
                    <a:gd name="connsiteY34" fmla="*/ 147095 h 361404"/>
                    <a:gd name="connsiteX35" fmla="*/ 351684 w 564735"/>
                    <a:gd name="connsiteY35" fmla="*/ 145310 h 361404"/>
                    <a:gd name="connsiteX36" fmla="*/ 348509 w 564735"/>
                    <a:gd name="connsiteY36" fmla="*/ 140944 h 361404"/>
                    <a:gd name="connsiteX37" fmla="*/ 352874 w 564735"/>
                    <a:gd name="connsiteY37" fmla="*/ 137769 h 361404"/>
                    <a:gd name="connsiteX38" fmla="*/ 377282 w 564735"/>
                    <a:gd name="connsiteY38" fmla="*/ 139555 h 361404"/>
                    <a:gd name="connsiteX39" fmla="*/ 377282 w 564735"/>
                    <a:gd name="connsiteY39" fmla="*/ 139555 h 361404"/>
                    <a:gd name="connsiteX40" fmla="*/ 397720 w 564735"/>
                    <a:gd name="connsiteY40" fmla="*/ 138166 h 361404"/>
                    <a:gd name="connsiteX41" fmla="*/ 402086 w 564735"/>
                    <a:gd name="connsiteY41" fmla="*/ 141341 h 361404"/>
                    <a:gd name="connsiteX42" fmla="*/ 398911 w 564735"/>
                    <a:gd name="connsiteY42" fmla="*/ 145706 h 361404"/>
                    <a:gd name="connsiteX43" fmla="*/ 377083 w 564735"/>
                    <a:gd name="connsiteY43" fmla="*/ 147095 h 361404"/>
                    <a:gd name="connsiteX44" fmla="*/ 377083 w 564735"/>
                    <a:gd name="connsiteY44" fmla="*/ 147095 h 361404"/>
                    <a:gd name="connsiteX45" fmla="*/ 307631 w 564735"/>
                    <a:gd name="connsiteY45" fmla="*/ 133800 h 361404"/>
                    <a:gd name="connsiteX46" fmla="*/ 306242 w 564735"/>
                    <a:gd name="connsiteY46" fmla="*/ 133800 h 361404"/>
                    <a:gd name="connsiteX47" fmla="*/ 263381 w 564735"/>
                    <a:gd name="connsiteY47" fmla="*/ 115941 h 361404"/>
                    <a:gd name="connsiteX48" fmla="*/ 261595 w 564735"/>
                    <a:gd name="connsiteY48" fmla="*/ 110980 h 361404"/>
                    <a:gd name="connsiteX49" fmla="*/ 266556 w 564735"/>
                    <a:gd name="connsiteY49" fmla="*/ 109195 h 361404"/>
                    <a:gd name="connsiteX50" fmla="*/ 308822 w 564735"/>
                    <a:gd name="connsiteY50" fmla="*/ 127054 h 361404"/>
                    <a:gd name="connsiteX51" fmla="*/ 311005 w 564735"/>
                    <a:gd name="connsiteY51" fmla="*/ 132014 h 361404"/>
                    <a:gd name="connsiteX52" fmla="*/ 307631 w 564735"/>
                    <a:gd name="connsiteY52" fmla="*/ 133800 h 361404"/>
                    <a:gd name="connsiteX53" fmla="*/ 441773 w 564735"/>
                    <a:gd name="connsiteY53" fmla="*/ 132014 h 361404"/>
                    <a:gd name="connsiteX54" fmla="*/ 438598 w 564735"/>
                    <a:gd name="connsiteY54" fmla="*/ 130229 h 361404"/>
                    <a:gd name="connsiteX55" fmla="*/ 439987 w 564735"/>
                    <a:gd name="connsiteY55" fmla="*/ 124871 h 361404"/>
                    <a:gd name="connsiteX56" fmla="*/ 459235 w 564735"/>
                    <a:gd name="connsiteY56" fmla="*/ 110980 h 361404"/>
                    <a:gd name="connsiteX57" fmla="*/ 472133 w 564735"/>
                    <a:gd name="connsiteY57" fmla="*/ 94907 h 361404"/>
                    <a:gd name="connsiteX58" fmla="*/ 477491 w 564735"/>
                    <a:gd name="connsiteY58" fmla="*/ 93518 h 361404"/>
                    <a:gd name="connsiteX59" fmla="*/ 478880 w 564735"/>
                    <a:gd name="connsiteY59" fmla="*/ 98876 h 361404"/>
                    <a:gd name="connsiteX60" fmla="*/ 464593 w 564735"/>
                    <a:gd name="connsiteY60" fmla="*/ 116338 h 361404"/>
                    <a:gd name="connsiteX61" fmla="*/ 444154 w 564735"/>
                    <a:gd name="connsiteY61" fmla="*/ 131022 h 361404"/>
                    <a:gd name="connsiteX62" fmla="*/ 441773 w 564735"/>
                    <a:gd name="connsiteY62" fmla="*/ 132014 h 361404"/>
                    <a:gd name="connsiteX63" fmla="*/ 340175 w 564735"/>
                    <a:gd name="connsiteY63" fmla="*/ 105226 h 361404"/>
                    <a:gd name="connsiteX64" fmla="*/ 340175 w 564735"/>
                    <a:gd name="connsiteY64" fmla="*/ 105226 h 361404"/>
                    <a:gd name="connsiteX65" fmla="*/ 336603 w 564735"/>
                    <a:gd name="connsiteY65" fmla="*/ 101257 h 361404"/>
                    <a:gd name="connsiteX66" fmla="*/ 349501 w 564735"/>
                    <a:gd name="connsiteY66" fmla="*/ 55816 h 361404"/>
                    <a:gd name="connsiteX67" fmla="*/ 354462 w 564735"/>
                    <a:gd name="connsiteY67" fmla="*/ 54030 h 361404"/>
                    <a:gd name="connsiteX68" fmla="*/ 356248 w 564735"/>
                    <a:gd name="connsiteY68" fmla="*/ 58991 h 361404"/>
                    <a:gd name="connsiteX69" fmla="*/ 343747 w 564735"/>
                    <a:gd name="connsiteY69" fmla="*/ 101852 h 361404"/>
                    <a:gd name="connsiteX70" fmla="*/ 340175 w 564735"/>
                    <a:gd name="connsiteY70" fmla="*/ 105226 h 361404"/>
                    <a:gd name="connsiteX71" fmla="*/ 223496 w 564735"/>
                    <a:gd name="connsiteY71" fmla="*/ 96296 h 361404"/>
                    <a:gd name="connsiteX72" fmla="*/ 221710 w 564735"/>
                    <a:gd name="connsiteY72" fmla="*/ 95899 h 361404"/>
                    <a:gd name="connsiteX73" fmla="*/ 207026 w 564735"/>
                    <a:gd name="connsiteY73" fmla="*/ 89153 h 361404"/>
                    <a:gd name="connsiteX74" fmla="*/ 179840 w 564735"/>
                    <a:gd name="connsiteY74" fmla="*/ 77644 h 361404"/>
                    <a:gd name="connsiteX75" fmla="*/ 177657 w 564735"/>
                    <a:gd name="connsiteY75" fmla="*/ 72683 h 361404"/>
                    <a:gd name="connsiteX76" fmla="*/ 182618 w 564735"/>
                    <a:gd name="connsiteY76" fmla="*/ 70500 h 361404"/>
                    <a:gd name="connsiteX77" fmla="*/ 210200 w 564735"/>
                    <a:gd name="connsiteY77" fmla="*/ 82009 h 361404"/>
                    <a:gd name="connsiteX78" fmla="*/ 224885 w 564735"/>
                    <a:gd name="connsiteY78" fmla="*/ 88756 h 361404"/>
                    <a:gd name="connsiteX79" fmla="*/ 226671 w 564735"/>
                    <a:gd name="connsiteY79" fmla="*/ 93717 h 361404"/>
                    <a:gd name="connsiteX80" fmla="*/ 223496 w 564735"/>
                    <a:gd name="connsiteY80" fmla="*/ 96296 h 361404"/>
                    <a:gd name="connsiteX81" fmla="*/ 3829 w 564735"/>
                    <a:gd name="connsiteY81" fmla="*/ 81612 h 361404"/>
                    <a:gd name="connsiteX82" fmla="*/ 654 w 564735"/>
                    <a:gd name="connsiteY82" fmla="*/ 79826 h 361404"/>
                    <a:gd name="connsiteX83" fmla="*/ 2043 w 564735"/>
                    <a:gd name="connsiteY83" fmla="*/ 74469 h 361404"/>
                    <a:gd name="connsiteX84" fmla="*/ 45302 w 564735"/>
                    <a:gd name="connsiteY84" fmla="*/ 55816 h 361404"/>
                    <a:gd name="connsiteX85" fmla="*/ 49668 w 564735"/>
                    <a:gd name="connsiteY85" fmla="*/ 58395 h 361404"/>
                    <a:gd name="connsiteX86" fmla="*/ 47088 w 564735"/>
                    <a:gd name="connsiteY86" fmla="*/ 62761 h 361404"/>
                    <a:gd name="connsiteX87" fmla="*/ 6012 w 564735"/>
                    <a:gd name="connsiteY87" fmla="*/ 80620 h 361404"/>
                    <a:gd name="connsiteX88" fmla="*/ 3829 w 564735"/>
                    <a:gd name="connsiteY88" fmla="*/ 81612 h 361404"/>
                    <a:gd name="connsiteX89" fmla="*/ 137574 w 564735"/>
                    <a:gd name="connsiteY89" fmla="*/ 64150 h 361404"/>
                    <a:gd name="connsiteX90" fmla="*/ 136780 w 564735"/>
                    <a:gd name="connsiteY90" fmla="*/ 64150 h 361404"/>
                    <a:gd name="connsiteX91" fmla="*/ 91736 w 564735"/>
                    <a:gd name="connsiteY91" fmla="*/ 58395 h 361404"/>
                    <a:gd name="connsiteX92" fmla="*/ 88164 w 564735"/>
                    <a:gd name="connsiteY92" fmla="*/ 54427 h 361404"/>
                    <a:gd name="connsiteX93" fmla="*/ 91736 w 564735"/>
                    <a:gd name="connsiteY93" fmla="*/ 50855 h 361404"/>
                    <a:gd name="connsiteX94" fmla="*/ 91736 w 564735"/>
                    <a:gd name="connsiteY94" fmla="*/ 50855 h 361404"/>
                    <a:gd name="connsiteX95" fmla="*/ 137970 w 564735"/>
                    <a:gd name="connsiteY95" fmla="*/ 56610 h 361404"/>
                    <a:gd name="connsiteX96" fmla="*/ 140550 w 564735"/>
                    <a:gd name="connsiteY96" fmla="*/ 60975 h 361404"/>
                    <a:gd name="connsiteX97" fmla="*/ 137574 w 564735"/>
                    <a:gd name="connsiteY97" fmla="*/ 64150 h 361404"/>
                    <a:gd name="connsiteX98" fmla="*/ 486817 w 564735"/>
                    <a:gd name="connsiteY98" fmla="*/ 57006 h 361404"/>
                    <a:gd name="connsiteX99" fmla="*/ 483245 w 564735"/>
                    <a:gd name="connsiteY99" fmla="*/ 53435 h 361404"/>
                    <a:gd name="connsiteX100" fmla="*/ 470347 w 564735"/>
                    <a:gd name="connsiteY100" fmla="*/ 21288 h 361404"/>
                    <a:gd name="connsiteX101" fmla="*/ 464990 w 564735"/>
                    <a:gd name="connsiteY101" fmla="*/ 16327 h 361404"/>
                    <a:gd name="connsiteX102" fmla="*/ 464196 w 564735"/>
                    <a:gd name="connsiteY102" fmla="*/ 10970 h 361404"/>
                    <a:gd name="connsiteX103" fmla="*/ 469554 w 564735"/>
                    <a:gd name="connsiteY103" fmla="*/ 10176 h 361404"/>
                    <a:gd name="connsiteX104" fmla="*/ 475705 w 564735"/>
                    <a:gd name="connsiteY104" fmla="*/ 15931 h 361404"/>
                    <a:gd name="connsiteX105" fmla="*/ 490786 w 564735"/>
                    <a:gd name="connsiteY105" fmla="*/ 52839 h 361404"/>
                    <a:gd name="connsiteX106" fmla="*/ 486817 w 564735"/>
                    <a:gd name="connsiteY106" fmla="*/ 57006 h 361404"/>
                    <a:gd name="connsiteX107" fmla="*/ 486817 w 564735"/>
                    <a:gd name="connsiteY107" fmla="*/ 57006 h 361404"/>
                    <a:gd name="connsiteX108" fmla="*/ 381251 w 564735"/>
                    <a:gd name="connsiteY108" fmla="*/ 25455 h 361404"/>
                    <a:gd name="connsiteX109" fmla="*/ 378075 w 564735"/>
                    <a:gd name="connsiteY109" fmla="*/ 24066 h 361404"/>
                    <a:gd name="connsiteX110" fmla="*/ 378869 w 564735"/>
                    <a:gd name="connsiteY110" fmla="*/ 18709 h 361404"/>
                    <a:gd name="connsiteX111" fmla="*/ 422525 w 564735"/>
                    <a:gd name="connsiteY111" fmla="*/ 56 h 361404"/>
                    <a:gd name="connsiteX112" fmla="*/ 426890 w 564735"/>
                    <a:gd name="connsiteY112" fmla="*/ 3231 h 361404"/>
                    <a:gd name="connsiteX113" fmla="*/ 423715 w 564735"/>
                    <a:gd name="connsiteY113" fmla="*/ 7596 h 361404"/>
                    <a:gd name="connsiteX114" fmla="*/ 383632 w 564735"/>
                    <a:gd name="connsiteY114" fmla="*/ 25059 h 361404"/>
                    <a:gd name="connsiteX115" fmla="*/ 381251 w 564735"/>
                    <a:gd name="connsiteY115" fmla="*/ 25455 h 3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64735" h="361404">
                      <a:moveTo>
                        <a:pt x="561230" y="361404"/>
                      </a:moveTo>
                      <a:cubicBezTo>
                        <a:pt x="560833" y="361404"/>
                        <a:pt x="560436" y="361404"/>
                        <a:pt x="559841" y="361007"/>
                      </a:cubicBezTo>
                      <a:lnTo>
                        <a:pt x="554483" y="359221"/>
                      </a:lnTo>
                      <a:cubicBezTo>
                        <a:pt x="542379" y="354856"/>
                        <a:pt x="530076" y="349895"/>
                        <a:pt x="516582" y="344537"/>
                      </a:cubicBezTo>
                      <a:cubicBezTo>
                        <a:pt x="514796" y="343743"/>
                        <a:pt x="514003" y="341362"/>
                        <a:pt x="514400" y="339576"/>
                      </a:cubicBezTo>
                      <a:cubicBezTo>
                        <a:pt x="515193" y="337790"/>
                        <a:pt x="517575" y="336997"/>
                        <a:pt x="519361" y="337394"/>
                      </a:cubicBezTo>
                      <a:cubicBezTo>
                        <a:pt x="532259" y="342751"/>
                        <a:pt x="544760" y="347712"/>
                        <a:pt x="556865" y="352078"/>
                      </a:cubicBezTo>
                      <a:lnTo>
                        <a:pt x="562222" y="353864"/>
                      </a:lnTo>
                      <a:cubicBezTo>
                        <a:pt x="564008" y="354657"/>
                        <a:pt x="565397" y="357039"/>
                        <a:pt x="564405" y="358824"/>
                      </a:cubicBezTo>
                      <a:cubicBezTo>
                        <a:pt x="564207" y="360412"/>
                        <a:pt x="563016" y="361404"/>
                        <a:pt x="561230" y="361404"/>
                      </a:cubicBezTo>
                      <a:close/>
                      <a:moveTo>
                        <a:pt x="476499" y="325686"/>
                      </a:moveTo>
                      <a:cubicBezTo>
                        <a:pt x="476102" y="325686"/>
                        <a:pt x="475110" y="325686"/>
                        <a:pt x="474713" y="325289"/>
                      </a:cubicBezTo>
                      <a:cubicBezTo>
                        <a:pt x="460029" y="317749"/>
                        <a:pt x="447131" y="309613"/>
                        <a:pt x="434629" y="301279"/>
                      </a:cubicBezTo>
                      <a:cubicBezTo>
                        <a:pt x="432843" y="299890"/>
                        <a:pt x="432446" y="297707"/>
                        <a:pt x="433836" y="295921"/>
                      </a:cubicBezTo>
                      <a:cubicBezTo>
                        <a:pt x="435225" y="294135"/>
                        <a:pt x="437407" y="293738"/>
                        <a:pt x="439193" y="295127"/>
                      </a:cubicBezTo>
                      <a:cubicBezTo>
                        <a:pt x="451298" y="303660"/>
                        <a:pt x="463601" y="311200"/>
                        <a:pt x="478483" y="318344"/>
                      </a:cubicBezTo>
                      <a:cubicBezTo>
                        <a:pt x="480269" y="319138"/>
                        <a:pt x="481063" y="321519"/>
                        <a:pt x="480269" y="323305"/>
                      </a:cubicBezTo>
                      <a:cubicBezTo>
                        <a:pt x="479277" y="324892"/>
                        <a:pt x="477888" y="325686"/>
                        <a:pt x="476499" y="325686"/>
                      </a:cubicBezTo>
                      <a:close/>
                      <a:moveTo>
                        <a:pt x="401689" y="272704"/>
                      </a:moveTo>
                      <a:cubicBezTo>
                        <a:pt x="400895" y="272704"/>
                        <a:pt x="399903" y="272307"/>
                        <a:pt x="399110" y="271315"/>
                      </a:cubicBezTo>
                      <a:cubicBezTo>
                        <a:pt x="387997" y="260203"/>
                        <a:pt x="378075" y="247701"/>
                        <a:pt x="369741" y="234803"/>
                      </a:cubicBezTo>
                      <a:cubicBezTo>
                        <a:pt x="368352" y="233017"/>
                        <a:pt x="369345" y="230835"/>
                        <a:pt x="371130" y="229445"/>
                      </a:cubicBezTo>
                      <a:cubicBezTo>
                        <a:pt x="372916" y="228056"/>
                        <a:pt x="375099" y="229049"/>
                        <a:pt x="376488" y="230835"/>
                      </a:cubicBezTo>
                      <a:cubicBezTo>
                        <a:pt x="384425" y="243336"/>
                        <a:pt x="393950" y="254845"/>
                        <a:pt x="405063" y="265957"/>
                      </a:cubicBezTo>
                      <a:cubicBezTo>
                        <a:pt x="406452" y="267346"/>
                        <a:pt x="406452" y="269926"/>
                        <a:pt x="405063" y="271315"/>
                      </a:cubicBezTo>
                      <a:cubicBezTo>
                        <a:pt x="403475" y="272307"/>
                        <a:pt x="402483" y="272704"/>
                        <a:pt x="401689" y="272704"/>
                      </a:cubicBezTo>
                      <a:close/>
                      <a:moveTo>
                        <a:pt x="352279" y="195712"/>
                      </a:moveTo>
                      <a:cubicBezTo>
                        <a:pt x="350890" y="195712"/>
                        <a:pt x="349104" y="194918"/>
                        <a:pt x="348707" y="193132"/>
                      </a:cubicBezTo>
                      <a:cubicBezTo>
                        <a:pt x="343350" y="178448"/>
                        <a:pt x="339381" y="163367"/>
                        <a:pt x="337198" y="147691"/>
                      </a:cubicBezTo>
                      <a:cubicBezTo>
                        <a:pt x="336801" y="145508"/>
                        <a:pt x="338587" y="143722"/>
                        <a:pt x="340373" y="143325"/>
                      </a:cubicBezTo>
                      <a:cubicBezTo>
                        <a:pt x="342556" y="142928"/>
                        <a:pt x="344342" y="144714"/>
                        <a:pt x="344739" y="146500"/>
                      </a:cubicBezTo>
                      <a:cubicBezTo>
                        <a:pt x="346921" y="161184"/>
                        <a:pt x="350493" y="175868"/>
                        <a:pt x="355851" y="190156"/>
                      </a:cubicBezTo>
                      <a:cubicBezTo>
                        <a:pt x="356645" y="191941"/>
                        <a:pt x="355454" y="194124"/>
                        <a:pt x="353668" y="195116"/>
                      </a:cubicBezTo>
                      <a:cubicBezTo>
                        <a:pt x="353073" y="195712"/>
                        <a:pt x="352676" y="195712"/>
                        <a:pt x="352279" y="195712"/>
                      </a:cubicBezTo>
                      <a:close/>
                      <a:moveTo>
                        <a:pt x="377083" y="147095"/>
                      </a:moveTo>
                      <a:cubicBezTo>
                        <a:pt x="368551" y="147095"/>
                        <a:pt x="360216" y="146699"/>
                        <a:pt x="351684" y="145310"/>
                      </a:cubicBezTo>
                      <a:cubicBezTo>
                        <a:pt x="349501" y="144913"/>
                        <a:pt x="348112" y="143127"/>
                        <a:pt x="348509" y="140944"/>
                      </a:cubicBezTo>
                      <a:cubicBezTo>
                        <a:pt x="348906" y="138761"/>
                        <a:pt x="350692" y="137372"/>
                        <a:pt x="352874" y="137769"/>
                      </a:cubicBezTo>
                      <a:cubicBezTo>
                        <a:pt x="360812" y="139158"/>
                        <a:pt x="369345" y="139555"/>
                        <a:pt x="377282" y="139555"/>
                      </a:cubicBezTo>
                      <a:lnTo>
                        <a:pt x="377282" y="139555"/>
                      </a:lnTo>
                      <a:cubicBezTo>
                        <a:pt x="384425" y="139555"/>
                        <a:pt x="391172" y="139158"/>
                        <a:pt x="397720" y="138166"/>
                      </a:cubicBezTo>
                      <a:cubicBezTo>
                        <a:pt x="399903" y="137769"/>
                        <a:pt x="401689" y="139555"/>
                        <a:pt x="402086" y="141341"/>
                      </a:cubicBezTo>
                      <a:cubicBezTo>
                        <a:pt x="402483" y="143127"/>
                        <a:pt x="400697" y="145310"/>
                        <a:pt x="398911" y="145706"/>
                      </a:cubicBezTo>
                      <a:cubicBezTo>
                        <a:pt x="391371" y="146699"/>
                        <a:pt x="384227" y="147095"/>
                        <a:pt x="377083" y="147095"/>
                      </a:cubicBezTo>
                      <a:lnTo>
                        <a:pt x="377083" y="147095"/>
                      </a:lnTo>
                      <a:close/>
                      <a:moveTo>
                        <a:pt x="307631" y="133800"/>
                      </a:moveTo>
                      <a:cubicBezTo>
                        <a:pt x="307235" y="133800"/>
                        <a:pt x="306838" y="133800"/>
                        <a:pt x="306242" y="133800"/>
                      </a:cubicBezTo>
                      <a:cubicBezTo>
                        <a:pt x="293344" y="129435"/>
                        <a:pt x="280446" y="123482"/>
                        <a:pt x="263381" y="115941"/>
                      </a:cubicBezTo>
                      <a:cubicBezTo>
                        <a:pt x="261595" y="115148"/>
                        <a:pt x="260801" y="112766"/>
                        <a:pt x="261595" y="110980"/>
                      </a:cubicBezTo>
                      <a:cubicBezTo>
                        <a:pt x="262389" y="109195"/>
                        <a:pt x="264770" y="108401"/>
                        <a:pt x="266556" y="109195"/>
                      </a:cubicBezTo>
                      <a:cubicBezTo>
                        <a:pt x="283026" y="116735"/>
                        <a:pt x="295924" y="122490"/>
                        <a:pt x="308822" y="127054"/>
                      </a:cubicBezTo>
                      <a:cubicBezTo>
                        <a:pt x="310608" y="127847"/>
                        <a:pt x="311997" y="129633"/>
                        <a:pt x="311005" y="132014"/>
                      </a:cubicBezTo>
                      <a:cubicBezTo>
                        <a:pt x="310807" y="132808"/>
                        <a:pt x="309021" y="133800"/>
                        <a:pt x="307631" y="133800"/>
                      </a:cubicBezTo>
                      <a:close/>
                      <a:moveTo>
                        <a:pt x="441773" y="132014"/>
                      </a:moveTo>
                      <a:cubicBezTo>
                        <a:pt x="440384" y="132014"/>
                        <a:pt x="439193" y="131221"/>
                        <a:pt x="438598" y="130229"/>
                      </a:cubicBezTo>
                      <a:cubicBezTo>
                        <a:pt x="437804" y="128443"/>
                        <a:pt x="438201" y="126260"/>
                        <a:pt x="439987" y="124871"/>
                      </a:cubicBezTo>
                      <a:cubicBezTo>
                        <a:pt x="447131" y="120902"/>
                        <a:pt x="453282" y="116338"/>
                        <a:pt x="459235" y="110980"/>
                      </a:cubicBezTo>
                      <a:cubicBezTo>
                        <a:pt x="464196" y="106615"/>
                        <a:pt x="468561" y="101257"/>
                        <a:pt x="472133" y="94907"/>
                      </a:cubicBezTo>
                      <a:cubicBezTo>
                        <a:pt x="472927" y="93121"/>
                        <a:pt x="475705" y="92725"/>
                        <a:pt x="477491" y="93518"/>
                      </a:cubicBezTo>
                      <a:cubicBezTo>
                        <a:pt x="479277" y="94312"/>
                        <a:pt x="479674" y="97090"/>
                        <a:pt x="478880" y="98876"/>
                      </a:cubicBezTo>
                      <a:cubicBezTo>
                        <a:pt x="474911" y="105623"/>
                        <a:pt x="469950" y="111377"/>
                        <a:pt x="464593" y="116338"/>
                      </a:cubicBezTo>
                      <a:cubicBezTo>
                        <a:pt x="458441" y="122093"/>
                        <a:pt x="451695" y="127054"/>
                        <a:pt x="444154" y="131022"/>
                      </a:cubicBezTo>
                      <a:cubicBezTo>
                        <a:pt x="443162" y="132014"/>
                        <a:pt x="442170" y="132014"/>
                        <a:pt x="441773" y="132014"/>
                      </a:cubicBezTo>
                      <a:close/>
                      <a:moveTo>
                        <a:pt x="340175" y="105226"/>
                      </a:moveTo>
                      <a:lnTo>
                        <a:pt x="340175" y="105226"/>
                      </a:lnTo>
                      <a:cubicBezTo>
                        <a:pt x="337595" y="104829"/>
                        <a:pt x="336206" y="103043"/>
                        <a:pt x="336603" y="101257"/>
                      </a:cubicBezTo>
                      <a:cubicBezTo>
                        <a:pt x="338389" y="84787"/>
                        <a:pt x="342754" y="69706"/>
                        <a:pt x="349501" y="55816"/>
                      </a:cubicBezTo>
                      <a:cubicBezTo>
                        <a:pt x="350295" y="54030"/>
                        <a:pt x="352676" y="53236"/>
                        <a:pt x="354462" y="54030"/>
                      </a:cubicBezTo>
                      <a:cubicBezTo>
                        <a:pt x="356248" y="54824"/>
                        <a:pt x="357042" y="57205"/>
                        <a:pt x="356248" y="58991"/>
                      </a:cubicBezTo>
                      <a:cubicBezTo>
                        <a:pt x="350096" y="71889"/>
                        <a:pt x="345532" y="86176"/>
                        <a:pt x="343747" y="101852"/>
                      </a:cubicBezTo>
                      <a:cubicBezTo>
                        <a:pt x="343747" y="103837"/>
                        <a:pt x="341961" y="105226"/>
                        <a:pt x="340175" y="105226"/>
                      </a:cubicBezTo>
                      <a:close/>
                      <a:moveTo>
                        <a:pt x="223496" y="96296"/>
                      </a:moveTo>
                      <a:cubicBezTo>
                        <a:pt x="223099" y="96296"/>
                        <a:pt x="222702" y="96296"/>
                        <a:pt x="221710" y="95899"/>
                      </a:cubicBezTo>
                      <a:cubicBezTo>
                        <a:pt x="216749" y="93717"/>
                        <a:pt x="211986" y="91534"/>
                        <a:pt x="207026" y="89153"/>
                      </a:cubicBezTo>
                      <a:cubicBezTo>
                        <a:pt x="197302" y="84787"/>
                        <a:pt x="188373" y="81215"/>
                        <a:pt x="179840" y="77644"/>
                      </a:cubicBezTo>
                      <a:cubicBezTo>
                        <a:pt x="178054" y="76850"/>
                        <a:pt x="176665" y="74469"/>
                        <a:pt x="177657" y="72683"/>
                      </a:cubicBezTo>
                      <a:cubicBezTo>
                        <a:pt x="178451" y="70897"/>
                        <a:pt x="180832" y="69508"/>
                        <a:pt x="182618" y="70500"/>
                      </a:cubicBezTo>
                      <a:cubicBezTo>
                        <a:pt x="191548" y="74072"/>
                        <a:pt x="200477" y="77644"/>
                        <a:pt x="210200" y="82009"/>
                      </a:cubicBezTo>
                      <a:cubicBezTo>
                        <a:pt x="215161" y="84192"/>
                        <a:pt x="219924" y="86375"/>
                        <a:pt x="224885" y="88756"/>
                      </a:cubicBezTo>
                      <a:cubicBezTo>
                        <a:pt x="226671" y="89550"/>
                        <a:pt x="227464" y="91931"/>
                        <a:pt x="226671" y="93717"/>
                      </a:cubicBezTo>
                      <a:cubicBezTo>
                        <a:pt x="226075" y="95503"/>
                        <a:pt x="224885" y="96296"/>
                        <a:pt x="223496" y="96296"/>
                      </a:cubicBezTo>
                      <a:close/>
                      <a:moveTo>
                        <a:pt x="3829" y="81612"/>
                      </a:moveTo>
                      <a:cubicBezTo>
                        <a:pt x="2440" y="81612"/>
                        <a:pt x="1250" y="81215"/>
                        <a:pt x="654" y="79826"/>
                      </a:cubicBezTo>
                      <a:cubicBezTo>
                        <a:pt x="-735" y="78040"/>
                        <a:pt x="257" y="75858"/>
                        <a:pt x="2043" y="74469"/>
                      </a:cubicBezTo>
                      <a:cubicBezTo>
                        <a:pt x="14942" y="65936"/>
                        <a:pt x="29626" y="59784"/>
                        <a:pt x="45302" y="55816"/>
                      </a:cubicBezTo>
                      <a:cubicBezTo>
                        <a:pt x="47485" y="55419"/>
                        <a:pt x="49271" y="56610"/>
                        <a:pt x="49668" y="58395"/>
                      </a:cubicBezTo>
                      <a:cubicBezTo>
                        <a:pt x="50064" y="60578"/>
                        <a:pt x="48874" y="62364"/>
                        <a:pt x="47088" y="62761"/>
                      </a:cubicBezTo>
                      <a:cubicBezTo>
                        <a:pt x="32404" y="66730"/>
                        <a:pt x="18513" y="72484"/>
                        <a:pt x="6012" y="80620"/>
                      </a:cubicBezTo>
                      <a:cubicBezTo>
                        <a:pt x="5615" y="81612"/>
                        <a:pt x="4623" y="81612"/>
                        <a:pt x="3829" y="81612"/>
                      </a:cubicBezTo>
                      <a:close/>
                      <a:moveTo>
                        <a:pt x="137574" y="64150"/>
                      </a:moveTo>
                      <a:cubicBezTo>
                        <a:pt x="137177" y="64150"/>
                        <a:pt x="137177" y="64150"/>
                        <a:pt x="136780" y="64150"/>
                      </a:cubicBezTo>
                      <a:cubicBezTo>
                        <a:pt x="121104" y="60578"/>
                        <a:pt x="106023" y="58792"/>
                        <a:pt x="91736" y="58395"/>
                      </a:cubicBezTo>
                      <a:cubicBezTo>
                        <a:pt x="89553" y="58395"/>
                        <a:pt x="88164" y="56610"/>
                        <a:pt x="88164" y="54427"/>
                      </a:cubicBezTo>
                      <a:cubicBezTo>
                        <a:pt x="88164" y="52244"/>
                        <a:pt x="89950" y="50855"/>
                        <a:pt x="91736" y="50855"/>
                      </a:cubicBezTo>
                      <a:lnTo>
                        <a:pt x="91736" y="50855"/>
                      </a:lnTo>
                      <a:cubicBezTo>
                        <a:pt x="106420" y="51252"/>
                        <a:pt x="122096" y="53038"/>
                        <a:pt x="137970" y="56610"/>
                      </a:cubicBezTo>
                      <a:cubicBezTo>
                        <a:pt x="140153" y="57006"/>
                        <a:pt x="141146" y="59189"/>
                        <a:pt x="140550" y="60975"/>
                      </a:cubicBezTo>
                      <a:cubicBezTo>
                        <a:pt x="140550" y="63356"/>
                        <a:pt x="139161" y="64150"/>
                        <a:pt x="137574" y="64150"/>
                      </a:cubicBezTo>
                      <a:close/>
                      <a:moveTo>
                        <a:pt x="486817" y="57006"/>
                      </a:moveTo>
                      <a:cubicBezTo>
                        <a:pt x="484635" y="57006"/>
                        <a:pt x="483245" y="55221"/>
                        <a:pt x="483245" y="53435"/>
                      </a:cubicBezTo>
                      <a:cubicBezTo>
                        <a:pt x="482849" y="40536"/>
                        <a:pt x="477888" y="29424"/>
                        <a:pt x="470347" y="21288"/>
                      </a:cubicBezTo>
                      <a:cubicBezTo>
                        <a:pt x="468561" y="19502"/>
                        <a:pt x="466776" y="17716"/>
                        <a:pt x="464990" y="16327"/>
                      </a:cubicBezTo>
                      <a:cubicBezTo>
                        <a:pt x="463204" y="14938"/>
                        <a:pt x="463204" y="12756"/>
                        <a:pt x="464196" y="10970"/>
                      </a:cubicBezTo>
                      <a:cubicBezTo>
                        <a:pt x="465585" y="9184"/>
                        <a:pt x="467768" y="9184"/>
                        <a:pt x="469554" y="10176"/>
                      </a:cubicBezTo>
                      <a:cubicBezTo>
                        <a:pt x="471736" y="11962"/>
                        <a:pt x="473919" y="13748"/>
                        <a:pt x="475705" y="15931"/>
                      </a:cubicBezTo>
                      <a:cubicBezTo>
                        <a:pt x="485031" y="25654"/>
                        <a:pt x="490389" y="38155"/>
                        <a:pt x="490786" y="52839"/>
                      </a:cubicBezTo>
                      <a:cubicBezTo>
                        <a:pt x="490786" y="55221"/>
                        <a:pt x="489000" y="57006"/>
                        <a:pt x="486817" y="57006"/>
                      </a:cubicBezTo>
                      <a:cubicBezTo>
                        <a:pt x="487214" y="57006"/>
                        <a:pt x="486817" y="57006"/>
                        <a:pt x="486817" y="57006"/>
                      </a:cubicBezTo>
                      <a:close/>
                      <a:moveTo>
                        <a:pt x="381251" y="25455"/>
                      </a:moveTo>
                      <a:cubicBezTo>
                        <a:pt x="379861" y="25455"/>
                        <a:pt x="379068" y="25059"/>
                        <a:pt x="378075" y="24066"/>
                      </a:cubicBezTo>
                      <a:cubicBezTo>
                        <a:pt x="376687" y="22280"/>
                        <a:pt x="377282" y="20098"/>
                        <a:pt x="378869" y="18709"/>
                      </a:cubicBezTo>
                      <a:cubicBezTo>
                        <a:pt x="391767" y="8985"/>
                        <a:pt x="407444" y="2239"/>
                        <a:pt x="422525" y="56"/>
                      </a:cubicBezTo>
                      <a:cubicBezTo>
                        <a:pt x="424707" y="-341"/>
                        <a:pt x="426493" y="1445"/>
                        <a:pt x="426890" y="3231"/>
                      </a:cubicBezTo>
                      <a:cubicBezTo>
                        <a:pt x="427287" y="5414"/>
                        <a:pt x="425501" y="7200"/>
                        <a:pt x="423715" y="7596"/>
                      </a:cubicBezTo>
                      <a:cubicBezTo>
                        <a:pt x="409428" y="9382"/>
                        <a:pt x="395141" y="15534"/>
                        <a:pt x="383632" y="25059"/>
                      </a:cubicBezTo>
                      <a:cubicBezTo>
                        <a:pt x="383036" y="25455"/>
                        <a:pt x="382044" y="25455"/>
                        <a:pt x="381251" y="25455"/>
                      </a:cubicBezTo>
                      <a:close/>
                    </a:path>
                  </a:pathLst>
                </a:custGeom>
                <a:solidFill>
                  <a:srgbClr val="110580"/>
                </a:solidFill>
                <a:ln w="1982"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xmlns="" id="{5560A025-6C3C-4079-8908-9CF9F0ADDB2D}"/>
                    </a:ext>
                  </a:extLst>
                </p:cNvPr>
                <p:cNvSpPr/>
                <p:nvPr/>
              </p:nvSpPr>
              <p:spPr>
                <a:xfrm>
                  <a:off x="9522045" y="1933156"/>
                  <a:ext cx="26174" cy="19357"/>
                </a:xfrm>
                <a:custGeom>
                  <a:avLst/>
                  <a:gdLst>
                    <a:gd name="connsiteX0" fmla="*/ 22532 w 26174"/>
                    <a:gd name="connsiteY0" fmla="*/ 19357 h 19357"/>
                    <a:gd name="connsiteX1" fmla="*/ 19952 w 26174"/>
                    <a:gd name="connsiteY1" fmla="*/ 18564 h 19357"/>
                    <a:gd name="connsiteX2" fmla="*/ 2093 w 26174"/>
                    <a:gd name="connsiteY2" fmla="*/ 7054 h 19357"/>
                    <a:gd name="connsiteX3" fmla="*/ 308 w 26174"/>
                    <a:gd name="connsiteY3" fmla="*/ 2094 h 19357"/>
                    <a:gd name="connsiteX4" fmla="*/ 5269 w 26174"/>
                    <a:gd name="connsiteY4" fmla="*/ 308 h 19357"/>
                    <a:gd name="connsiteX5" fmla="*/ 24913 w 26174"/>
                    <a:gd name="connsiteY5" fmla="*/ 12809 h 19357"/>
                    <a:gd name="connsiteX6" fmla="*/ 25310 w 26174"/>
                    <a:gd name="connsiteY6" fmla="*/ 18167 h 19357"/>
                    <a:gd name="connsiteX7" fmla="*/ 22532 w 26174"/>
                    <a:gd name="connsiteY7" fmla="*/ 19357 h 1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4" h="19357">
                      <a:moveTo>
                        <a:pt x="22532" y="19357"/>
                      </a:moveTo>
                      <a:cubicBezTo>
                        <a:pt x="21738" y="19357"/>
                        <a:pt x="20746" y="18960"/>
                        <a:pt x="19952" y="18564"/>
                      </a:cubicBezTo>
                      <a:cubicBezTo>
                        <a:pt x="15984" y="14992"/>
                        <a:pt x="10229" y="11023"/>
                        <a:pt x="2093" y="7054"/>
                      </a:cubicBezTo>
                      <a:cubicBezTo>
                        <a:pt x="308" y="6261"/>
                        <a:pt x="-486" y="3880"/>
                        <a:pt x="308" y="2094"/>
                      </a:cubicBezTo>
                      <a:cubicBezTo>
                        <a:pt x="1101" y="308"/>
                        <a:pt x="3483" y="-486"/>
                        <a:pt x="5269" y="308"/>
                      </a:cubicBezTo>
                      <a:cubicBezTo>
                        <a:pt x="13801" y="4673"/>
                        <a:pt x="19952" y="8840"/>
                        <a:pt x="24913" y="12809"/>
                      </a:cubicBezTo>
                      <a:cubicBezTo>
                        <a:pt x="26302" y="14198"/>
                        <a:pt x="26699" y="16778"/>
                        <a:pt x="25310" y="18167"/>
                      </a:cubicBezTo>
                      <a:cubicBezTo>
                        <a:pt x="24715" y="18960"/>
                        <a:pt x="23326" y="19357"/>
                        <a:pt x="22532" y="19357"/>
                      </a:cubicBezTo>
                      <a:close/>
                    </a:path>
                  </a:pathLst>
                </a:custGeom>
                <a:solidFill>
                  <a:srgbClr val="110580"/>
                </a:solidFill>
                <a:ln w="1982" cap="flat">
                  <a:noFill/>
                  <a:prstDash val="solid"/>
                  <a:miter/>
                </a:ln>
              </p:spPr>
              <p:txBody>
                <a:bodyPr rtlCol="0" anchor="ctr"/>
                <a:lstStyle/>
                <a:p>
                  <a:endParaRPr lang="zh-CN" altLang="en-US"/>
                </a:p>
              </p:txBody>
            </p:sp>
          </p:grpSp>
          <p:grpSp>
            <p:nvGrpSpPr>
              <p:cNvPr id="368" name="图形 4">
                <a:extLst>
                  <a:ext uri="{FF2B5EF4-FFF2-40B4-BE49-F238E27FC236}">
                    <a16:creationId xmlns:a16="http://schemas.microsoft.com/office/drawing/2014/main" xmlns="" id="{77214E65-D86F-4DD8-BBF2-A7FEFDE8C90E}"/>
                  </a:ext>
                </a:extLst>
              </p:cNvPr>
              <p:cNvGrpSpPr/>
              <p:nvPr/>
            </p:nvGrpSpPr>
            <p:grpSpPr>
              <a:xfrm>
                <a:off x="9510646" y="1449716"/>
                <a:ext cx="537197" cy="552962"/>
                <a:chOff x="9510646" y="1449716"/>
                <a:chExt cx="537197" cy="552962"/>
              </a:xfrm>
              <a:solidFill>
                <a:srgbClr val="F3E9E1"/>
              </a:solidFill>
            </p:grpSpPr>
            <p:sp>
              <p:nvSpPr>
                <p:cNvPr id="378" name="任意多边形: 形状 377">
                  <a:extLst>
                    <a:ext uri="{FF2B5EF4-FFF2-40B4-BE49-F238E27FC236}">
                      <a16:creationId xmlns:a16="http://schemas.microsoft.com/office/drawing/2014/main" xmlns="" id="{811D3ECD-7A39-425F-84DB-00243B7ADE43}"/>
                    </a:ext>
                  </a:extLst>
                </p:cNvPr>
                <p:cNvSpPr/>
                <p:nvPr/>
              </p:nvSpPr>
              <p:spPr>
                <a:xfrm>
                  <a:off x="9510646" y="1449716"/>
                  <a:ext cx="114136" cy="288928"/>
                </a:xfrm>
                <a:custGeom>
                  <a:avLst/>
                  <a:gdLst>
                    <a:gd name="connsiteX0" fmla="*/ 396 w 114136"/>
                    <a:gd name="connsiteY0" fmla="*/ 23976 h 288928"/>
                    <a:gd name="connsiteX1" fmla="*/ 20835 w 114136"/>
                    <a:gd name="connsiteY1" fmla="*/ 274003 h 288928"/>
                    <a:gd name="connsiteX2" fmla="*/ 104177 w 114136"/>
                    <a:gd name="connsiteY2" fmla="*/ 269637 h 288928"/>
                    <a:gd name="connsiteX3" fmla="*/ 83738 w 114136"/>
                    <a:gd name="connsiteY3" fmla="*/ 14848 h 288928"/>
                    <a:gd name="connsiteX4" fmla="*/ 396 w 114136"/>
                    <a:gd name="connsiteY4" fmla="*/ 23976 h 288928"/>
                    <a:gd name="connsiteX5" fmla="*/ 396 w 114136"/>
                    <a:gd name="connsiteY5" fmla="*/ 23976 h 2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36" h="288928">
                      <a:moveTo>
                        <a:pt x="396" y="23976"/>
                      </a:moveTo>
                      <a:cubicBezTo>
                        <a:pt x="25399" y="108707"/>
                        <a:pt x="23216" y="187089"/>
                        <a:pt x="20835" y="274003"/>
                      </a:cubicBezTo>
                      <a:cubicBezTo>
                        <a:pt x="20438" y="298013"/>
                        <a:pt x="98819" y="290473"/>
                        <a:pt x="104177" y="269637"/>
                      </a:cubicBezTo>
                      <a:cubicBezTo>
                        <a:pt x="125211" y="185898"/>
                        <a:pt x="110329" y="95412"/>
                        <a:pt x="83738" y="14848"/>
                      </a:cubicBezTo>
                      <a:cubicBezTo>
                        <a:pt x="75206" y="-11742"/>
                        <a:pt x="-6351" y="1156"/>
                        <a:pt x="396" y="23976"/>
                      </a:cubicBezTo>
                      <a:lnTo>
                        <a:pt x="396" y="23976"/>
                      </a:lnTo>
                      <a:close/>
                    </a:path>
                  </a:pathLst>
                </a:custGeom>
                <a:solidFill>
                  <a:srgbClr val="F3E9E1"/>
                </a:solidFill>
                <a:ln w="1982"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25483F38-202C-4369-B43B-BD4072C1FAD6}"/>
                    </a:ext>
                  </a:extLst>
                </p:cNvPr>
                <p:cNvSpPr/>
                <p:nvPr/>
              </p:nvSpPr>
              <p:spPr>
                <a:xfrm>
                  <a:off x="9707628" y="1624849"/>
                  <a:ext cx="213835" cy="219106"/>
                </a:xfrm>
                <a:custGeom>
                  <a:avLst/>
                  <a:gdLst>
                    <a:gd name="connsiteX0" fmla="*/ 137974 w 213835"/>
                    <a:gd name="connsiteY0" fmla="*/ 15329 h 219106"/>
                    <a:gd name="connsiteX1" fmla="*/ 3833 w 213835"/>
                    <a:gd name="connsiteY1" fmla="*/ 199873 h 219106"/>
                    <a:gd name="connsiteX2" fmla="*/ 71102 w 213835"/>
                    <a:gd name="connsiteY2" fmla="*/ 209199 h 219106"/>
                    <a:gd name="connsiteX3" fmla="*/ 212783 w 213835"/>
                    <a:gd name="connsiteY3" fmla="*/ 15329 h 219106"/>
                    <a:gd name="connsiteX4" fmla="*/ 137974 w 213835"/>
                    <a:gd name="connsiteY4" fmla="*/ 15329 h 219106"/>
                    <a:gd name="connsiteX5" fmla="*/ 137974 w 213835"/>
                    <a:gd name="connsiteY5" fmla="*/ 15329 h 21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35" h="219106">
                      <a:moveTo>
                        <a:pt x="137974" y="15329"/>
                      </a:moveTo>
                      <a:cubicBezTo>
                        <a:pt x="100073" y="83590"/>
                        <a:pt x="52449" y="140144"/>
                        <a:pt x="3833" y="199873"/>
                      </a:cubicBezTo>
                      <a:cubicBezTo>
                        <a:pt x="-17598" y="226066"/>
                        <a:pt x="57211" y="221700"/>
                        <a:pt x="71102" y="209199"/>
                      </a:cubicBezTo>
                      <a:cubicBezTo>
                        <a:pt x="130830" y="156614"/>
                        <a:pt x="177065" y="85773"/>
                        <a:pt x="212783" y="15329"/>
                      </a:cubicBezTo>
                      <a:cubicBezTo>
                        <a:pt x="223499" y="-5110"/>
                        <a:pt x="149086" y="-5110"/>
                        <a:pt x="137974" y="15329"/>
                      </a:cubicBezTo>
                      <a:lnTo>
                        <a:pt x="137974" y="15329"/>
                      </a:lnTo>
                      <a:close/>
                    </a:path>
                  </a:pathLst>
                </a:custGeom>
                <a:solidFill>
                  <a:srgbClr val="F3E9E1"/>
                </a:solidFill>
                <a:ln w="1982"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848E1B86-EE1D-4C36-900C-E2363AE366DE}"/>
                    </a:ext>
                  </a:extLst>
                </p:cNvPr>
                <p:cNvSpPr/>
                <p:nvPr/>
              </p:nvSpPr>
              <p:spPr>
                <a:xfrm>
                  <a:off x="9794947" y="1933842"/>
                  <a:ext cx="252896" cy="68835"/>
                </a:xfrm>
                <a:custGeom>
                  <a:avLst/>
                  <a:gdLst>
                    <a:gd name="connsiteX0" fmla="*/ 37359 w 252896"/>
                    <a:gd name="connsiteY0" fmla="*/ 61532 h 68835"/>
                    <a:gd name="connsiteX1" fmla="*/ 197297 w 252896"/>
                    <a:gd name="connsiteY1" fmla="*/ 68676 h 68835"/>
                    <a:gd name="connsiteX2" fmla="*/ 252065 w 252896"/>
                    <a:gd name="connsiteY2" fmla="*/ 41094 h 68835"/>
                    <a:gd name="connsiteX3" fmla="*/ 215553 w 252896"/>
                    <a:gd name="connsiteY3" fmla="*/ 7161 h 68835"/>
                    <a:gd name="connsiteX4" fmla="*/ 55615 w 252896"/>
                    <a:gd name="connsiteY4" fmla="*/ 18 h 68835"/>
                    <a:gd name="connsiteX5" fmla="*/ 848 w 252896"/>
                    <a:gd name="connsiteY5" fmla="*/ 27600 h 68835"/>
                    <a:gd name="connsiteX6" fmla="*/ 37359 w 252896"/>
                    <a:gd name="connsiteY6" fmla="*/ 61532 h 68835"/>
                    <a:gd name="connsiteX7" fmla="*/ 37359 w 252896"/>
                    <a:gd name="connsiteY7" fmla="*/ 61532 h 6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96" h="68835">
                      <a:moveTo>
                        <a:pt x="37359" y="61532"/>
                      </a:moveTo>
                      <a:cubicBezTo>
                        <a:pt x="90738" y="62921"/>
                        <a:pt x="144315" y="65501"/>
                        <a:pt x="197297" y="68676"/>
                      </a:cubicBezTo>
                      <a:cubicBezTo>
                        <a:pt x="216545" y="70065"/>
                        <a:pt x="246310" y="62524"/>
                        <a:pt x="252065" y="41094"/>
                      </a:cubicBezTo>
                      <a:cubicBezTo>
                        <a:pt x="257819" y="19663"/>
                        <a:pt x="232420" y="8154"/>
                        <a:pt x="215553" y="7161"/>
                      </a:cubicBezTo>
                      <a:cubicBezTo>
                        <a:pt x="162174" y="3986"/>
                        <a:pt x="108994" y="1804"/>
                        <a:pt x="55615" y="18"/>
                      </a:cubicBezTo>
                      <a:cubicBezTo>
                        <a:pt x="36367" y="-379"/>
                        <a:pt x="6999" y="5772"/>
                        <a:pt x="848" y="27600"/>
                      </a:cubicBezTo>
                      <a:cubicBezTo>
                        <a:pt x="-4907" y="49031"/>
                        <a:pt x="19897" y="61135"/>
                        <a:pt x="37359" y="61532"/>
                      </a:cubicBezTo>
                      <a:lnTo>
                        <a:pt x="37359" y="61532"/>
                      </a:lnTo>
                      <a:close/>
                    </a:path>
                  </a:pathLst>
                </a:custGeom>
                <a:solidFill>
                  <a:srgbClr val="F3E9E1"/>
                </a:solidFill>
                <a:ln w="1982" cap="flat">
                  <a:noFill/>
                  <a:prstDash val="solid"/>
                  <a:miter/>
                </a:ln>
              </p:spPr>
              <p:txBody>
                <a:bodyPr rtlCol="0" anchor="ctr"/>
                <a:lstStyle/>
                <a:p>
                  <a:endParaRPr lang="zh-CN" altLang="en-US"/>
                </a:p>
              </p:txBody>
            </p:sp>
          </p:grpSp>
          <p:sp>
            <p:nvSpPr>
              <p:cNvPr id="369" name="任意多边形: 形状 368">
                <a:extLst>
                  <a:ext uri="{FF2B5EF4-FFF2-40B4-BE49-F238E27FC236}">
                    <a16:creationId xmlns:a16="http://schemas.microsoft.com/office/drawing/2014/main" xmlns="" id="{956051C8-2E93-4EA6-B979-52D0237C2EA4}"/>
                  </a:ext>
                </a:extLst>
              </p:cNvPr>
              <p:cNvSpPr/>
              <p:nvPr/>
            </p:nvSpPr>
            <p:spPr>
              <a:xfrm>
                <a:off x="8873077" y="3276663"/>
                <a:ext cx="51196" cy="148825"/>
              </a:xfrm>
              <a:custGeom>
                <a:avLst/>
                <a:gdLst>
                  <a:gd name="connsiteX0" fmla="*/ 0 w 51196"/>
                  <a:gd name="connsiteY0" fmla="*/ 0 h 148825"/>
                  <a:gd name="connsiteX1" fmla="*/ 12501 w 51196"/>
                  <a:gd name="connsiteY1" fmla="*/ 98026 h 148825"/>
                  <a:gd name="connsiteX2" fmla="*/ 12501 w 51196"/>
                  <a:gd name="connsiteY2" fmla="*/ 148825 h 148825"/>
                  <a:gd name="connsiteX3" fmla="*/ 34726 w 51196"/>
                  <a:gd name="connsiteY3" fmla="*/ 148032 h 148825"/>
                  <a:gd name="connsiteX4" fmla="*/ 51196 w 51196"/>
                  <a:gd name="connsiteY4" fmla="*/ 145849 h 148825"/>
                  <a:gd name="connsiteX5" fmla="*/ 32940 w 51196"/>
                  <a:gd name="connsiteY5" fmla="*/ 87112 h 148825"/>
                  <a:gd name="connsiteX6" fmla="*/ 0 w 51196"/>
                  <a:gd name="connsiteY6" fmla="*/ 0 h 14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96" h="148825">
                    <a:moveTo>
                      <a:pt x="0" y="0"/>
                    </a:moveTo>
                    <a:cubicBezTo>
                      <a:pt x="0" y="0"/>
                      <a:pt x="11509" y="65880"/>
                      <a:pt x="12501" y="98026"/>
                    </a:cubicBezTo>
                    <a:cubicBezTo>
                      <a:pt x="12898" y="117671"/>
                      <a:pt x="12501" y="148825"/>
                      <a:pt x="12501" y="148825"/>
                    </a:cubicBezTo>
                    <a:cubicBezTo>
                      <a:pt x="12501" y="148825"/>
                      <a:pt x="27185" y="148825"/>
                      <a:pt x="34726" y="148032"/>
                    </a:cubicBezTo>
                    <a:cubicBezTo>
                      <a:pt x="42267" y="147635"/>
                      <a:pt x="51196" y="145849"/>
                      <a:pt x="51196" y="145849"/>
                    </a:cubicBezTo>
                    <a:cubicBezTo>
                      <a:pt x="51196" y="145849"/>
                      <a:pt x="42267" y="116481"/>
                      <a:pt x="32940" y="87112"/>
                    </a:cubicBezTo>
                    <a:cubicBezTo>
                      <a:pt x="24011" y="61118"/>
                      <a:pt x="0" y="0"/>
                      <a:pt x="0" y="0"/>
                    </a:cubicBezTo>
                    <a:close/>
                  </a:path>
                </a:pathLst>
              </a:custGeom>
              <a:solidFill>
                <a:srgbClr val="E0E0E0"/>
              </a:solidFill>
              <a:ln w="1982"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xmlns="" id="{618F8D65-F82E-4B79-80B9-750DB4F6F4FA}"/>
                  </a:ext>
                </a:extLst>
              </p:cNvPr>
              <p:cNvSpPr/>
              <p:nvPr/>
            </p:nvSpPr>
            <p:spPr>
              <a:xfrm>
                <a:off x="8268004" y="3273091"/>
                <a:ext cx="93113" cy="174784"/>
              </a:xfrm>
              <a:custGeom>
                <a:avLst/>
                <a:gdLst>
                  <a:gd name="connsiteX0" fmla="*/ 93113 w 93113"/>
                  <a:gd name="connsiteY0" fmla="*/ 0 h 174784"/>
                  <a:gd name="connsiteX1" fmla="*/ 69896 w 93113"/>
                  <a:gd name="connsiteY1" fmla="*/ 75206 h 174784"/>
                  <a:gd name="connsiteX2" fmla="*/ 65531 w 93113"/>
                  <a:gd name="connsiteY2" fmla="*/ 122434 h 174784"/>
                  <a:gd name="connsiteX3" fmla="*/ 49855 w 93113"/>
                  <a:gd name="connsiteY3" fmla="*/ 169661 h 174784"/>
                  <a:gd name="connsiteX4" fmla="*/ 40925 w 93113"/>
                  <a:gd name="connsiteY4" fmla="*/ 174622 h 174784"/>
                  <a:gd name="connsiteX5" fmla="*/ 18105 w 93113"/>
                  <a:gd name="connsiteY5" fmla="*/ 168867 h 174784"/>
                  <a:gd name="connsiteX6" fmla="*/ 246 w 93113"/>
                  <a:gd name="connsiteY6" fmla="*/ 162716 h 174784"/>
                  <a:gd name="connsiteX7" fmla="*/ 43108 w 93113"/>
                  <a:gd name="connsiteY7" fmla="*/ 96836 h 174784"/>
                  <a:gd name="connsiteX8" fmla="*/ 93113 w 93113"/>
                  <a:gd name="connsiteY8" fmla="*/ 0 h 17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13" h="174784">
                    <a:moveTo>
                      <a:pt x="93113" y="0"/>
                    </a:moveTo>
                    <a:cubicBezTo>
                      <a:pt x="93113" y="0"/>
                      <a:pt x="77040" y="45838"/>
                      <a:pt x="69896" y="75206"/>
                    </a:cubicBezTo>
                    <a:cubicBezTo>
                      <a:pt x="64539" y="97431"/>
                      <a:pt x="66721" y="117076"/>
                      <a:pt x="65531" y="122434"/>
                    </a:cubicBezTo>
                    <a:cubicBezTo>
                      <a:pt x="63745" y="131760"/>
                      <a:pt x="54419" y="157556"/>
                      <a:pt x="49855" y="169661"/>
                    </a:cubicBezTo>
                    <a:cubicBezTo>
                      <a:pt x="48465" y="173233"/>
                      <a:pt x="44497" y="175416"/>
                      <a:pt x="40925" y="174622"/>
                    </a:cubicBezTo>
                    <a:cubicBezTo>
                      <a:pt x="34774" y="173233"/>
                      <a:pt x="25249" y="171050"/>
                      <a:pt x="18105" y="168867"/>
                    </a:cubicBezTo>
                    <a:cubicBezTo>
                      <a:pt x="6596" y="165295"/>
                      <a:pt x="-1540" y="161724"/>
                      <a:pt x="246" y="162716"/>
                    </a:cubicBezTo>
                    <a:cubicBezTo>
                      <a:pt x="246" y="162716"/>
                      <a:pt x="25249" y="126998"/>
                      <a:pt x="43108" y="96836"/>
                    </a:cubicBezTo>
                    <a:cubicBezTo>
                      <a:pt x="58387" y="70841"/>
                      <a:pt x="93113" y="0"/>
                      <a:pt x="93113" y="0"/>
                    </a:cubicBezTo>
                    <a:close/>
                  </a:path>
                </a:pathLst>
              </a:custGeom>
              <a:solidFill>
                <a:srgbClr val="E0E0E0"/>
              </a:solidFill>
              <a:ln w="1982"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CE043AD5-0989-4583-8F03-B9DECBACF88F}"/>
                  </a:ext>
                </a:extLst>
              </p:cNvPr>
              <p:cNvSpPr/>
              <p:nvPr/>
            </p:nvSpPr>
            <p:spPr>
              <a:xfrm>
                <a:off x="8880944" y="3860391"/>
                <a:ext cx="255142" cy="1788376"/>
              </a:xfrm>
              <a:custGeom>
                <a:avLst/>
                <a:gdLst>
                  <a:gd name="connsiteX0" fmla="*/ 1460 w 255142"/>
                  <a:gd name="connsiteY0" fmla="*/ 18122 h 1788376"/>
                  <a:gd name="connsiteX1" fmla="*/ 197909 w 255142"/>
                  <a:gd name="connsiteY1" fmla="*/ 658270 h 1788376"/>
                  <a:gd name="connsiteX2" fmla="*/ 225491 w 255142"/>
                  <a:gd name="connsiteY2" fmla="*/ 1367473 h 1788376"/>
                  <a:gd name="connsiteX3" fmla="*/ 194734 w 255142"/>
                  <a:gd name="connsiteY3" fmla="*/ 1776842 h 1788376"/>
                  <a:gd name="connsiteX4" fmla="*/ 218745 w 255142"/>
                  <a:gd name="connsiteY4" fmla="*/ 1776842 h 1788376"/>
                  <a:gd name="connsiteX5" fmla="*/ 253868 w 255142"/>
                  <a:gd name="connsiteY5" fmla="*/ 1041247 h 1788376"/>
                  <a:gd name="connsiteX6" fmla="*/ 159016 w 255142"/>
                  <a:gd name="connsiteY6" fmla="*/ 361016 h 1788376"/>
                  <a:gd name="connsiteX7" fmla="*/ 22295 w 255142"/>
                  <a:gd name="connsiteY7" fmla="*/ 6018 h 1788376"/>
                  <a:gd name="connsiteX8" fmla="*/ 1460 w 255142"/>
                  <a:gd name="connsiteY8" fmla="*/ 18122 h 1788376"/>
                  <a:gd name="connsiteX9" fmla="*/ 1460 w 255142"/>
                  <a:gd name="connsiteY9" fmla="*/ 18122 h 178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142" h="1788376">
                    <a:moveTo>
                      <a:pt x="1460" y="18122"/>
                    </a:moveTo>
                    <a:cubicBezTo>
                      <a:pt x="102661" y="218540"/>
                      <a:pt x="164572" y="436818"/>
                      <a:pt x="197909" y="658270"/>
                    </a:cubicBezTo>
                    <a:cubicBezTo>
                      <a:pt x="233627" y="892620"/>
                      <a:pt x="236604" y="1130940"/>
                      <a:pt x="225491" y="1367473"/>
                    </a:cubicBezTo>
                    <a:cubicBezTo>
                      <a:pt x="219340" y="1504194"/>
                      <a:pt x="207632" y="1640518"/>
                      <a:pt x="194734" y="1776842"/>
                    </a:cubicBezTo>
                    <a:cubicBezTo>
                      <a:pt x="193345" y="1792518"/>
                      <a:pt x="217554" y="1791923"/>
                      <a:pt x="218745" y="1776842"/>
                    </a:cubicBezTo>
                    <a:cubicBezTo>
                      <a:pt x="241962" y="1532173"/>
                      <a:pt x="260217" y="1286710"/>
                      <a:pt x="253868" y="1041247"/>
                    </a:cubicBezTo>
                    <a:cubicBezTo>
                      <a:pt x="248113" y="811858"/>
                      <a:pt x="220928" y="581873"/>
                      <a:pt x="159016" y="361016"/>
                    </a:cubicBezTo>
                    <a:cubicBezTo>
                      <a:pt x="124687" y="238979"/>
                      <a:pt x="79246" y="119522"/>
                      <a:pt x="22295" y="6018"/>
                    </a:cubicBezTo>
                    <a:cubicBezTo>
                      <a:pt x="15350" y="-7674"/>
                      <a:pt x="-5684" y="4430"/>
                      <a:pt x="1460" y="18122"/>
                    </a:cubicBezTo>
                    <a:lnTo>
                      <a:pt x="1460" y="18122"/>
                    </a:lnTo>
                    <a:close/>
                  </a:path>
                </a:pathLst>
              </a:custGeom>
              <a:solidFill>
                <a:srgbClr val="FFFFFF"/>
              </a:solidFill>
              <a:ln w="1982"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48F2F4FC-5BF5-4A30-9C8D-2CDC74076BAB}"/>
                  </a:ext>
                </a:extLst>
              </p:cNvPr>
              <p:cNvSpPr/>
              <p:nvPr/>
            </p:nvSpPr>
            <p:spPr>
              <a:xfrm>
                <a:off x="8134922" y="3877146"/>
                <a:ext cx="217879" cy="1744237"/>
              </a:xfrm>
              <a:custGeom>
                <a:avLst/>
                <a:gdLst>
                  <a:gd name="connsiteX0" fmla="*/ 196034 w 217879"/>
                  <a:gd name="connsiteY0" fmla="*/ 6327 h 1744237"/>
                  <a:gd name="connsiteX1" fmla="*/ 32127 w 217879"/>
                  <a:gd name="connsiteY1" fmla="*/ 647070 h 1744237"/>
                  <a:gd name="connsiteX2" fmla="*/ 577 w 217879"/>
                  <a:gd name="connsiteY2" fmla="*/ 1329088 h 1744237"/>
                  <a:gd name="connsiteX3" fmla="*/ 24587 w 217879"/>
                  <a:gd name="connsiteY3" fmla="*/ 1732702 h 1744237"/>
                  <a:gd name="connsiteX4" fmla="*/ 48597 w 217879"/>
                  <a:gd name="connsiteY4" fmla="*/ 1732702 h 1744237"/>
                  <a:gd name="connsiteX5" fmla="*/ 28556 w 217879"/>
                  <a:gd name="connsiteY5" fmla="*/ 1026079 h 1744237"/>
                  <a:gd name="connsiteX6" fmla="*/ 103762 w 217879"/>
                  <a:gd name="connsiteY6" fmla="*/ 370652 h 1744237"/>
                  <a:gd name="connsiteX7" fmla="*/ 216869 w 217879"/>
                  <a:gd name="connsiteY7" fmla="*/ 18233 h 1744237"/>
                  <a:gd name="connsiteX8" fmla="*/ 196034 w 217879"/>
                  <a:gd name="connsiteY8" fmla="*/ 6327 h 1744237"/>
                  <a:gd name="connsiteX9" fmla="*/ 196034 w 217879"/>
                  <a:gd name="connsiteY9" fmla="*/ 6327 h 174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879" h="1744237">
                    <a:moveTo>
                      <a:pt x="196034" y="6327"/>
                    </a:moveTo>
                    <a:cubicBezTo>
                      <a:pt x="107731" y="209920"/>
                      <a:pt x="58718" y="427404"/>
                      <a:pt x="32127" y="647070"/>
                    </a:cubicBezTo>
                    <a:cubicBezTo>
                      <a:pt x="4545" y="872888"/>
                      <a:pt x="-2202" y="1101881"/>
                      <a:pt x="577" y="1329088"/>
                    </a:cubicBezTo>
                    <a:cubicBezTo>
                      <a:pt x="2362" y="1464023"/>
                      <a:pt x="9109" y="1598561"/>
                      <a:pt x="24587" y="1732702"/>
                    </a:cubicBezTo>
                    <a:cubicBezTo>
                      <a:pt x="26373" y="1747784"/>
                      <a:pt x="50383" y="1748379"/>
                      <a:pt x="48597" y="1732702"/>
                    </a:cubicBezTo>
                    <a:cubicBezTo>
                      <a:pt x="21412" y="1498352"/>
                      <a:pt x="20023" y="1261819"/>
                      <a:pt x="28556" y="1026079"/>
                    </a:cubicBezTo>
                    <a:cubicBezTo>
                      <a:pt x="36096" y="806413"/>
                      <a:pt x="54749" y="585953"/>
                      <a:pt x="103762" y="370652"/>
                    </a:cubicBezTo>
                    <a:cubicBezTo>
                      <a:pt x="130947" y="250401"/>
                      <a:pt x="167856" y="131341"/>
                      <a:pt x="216869" y="18233"/>
                    </a:cubicBezTo>
                    <a:cubicBezTo>
                      <a:pt x="222624" y="4541"/>
                      <a:pt x="202185" y="-7960"/>
                      <a:pt x="196034" y="6327"/>
                    </a:cubicBezTo>
                    <a:lnTo>
                      <a:pt x="196034" y="6327"/>
                    </a:lnTo>
                    <a:close/>
                  </a:path>
                </a:pathLst>
              </a:custGeom>
              <a:solidFill>
                <a:srgbClr val="FFFFFF"/>
              </a:solidFill>
              <a:ln w="1982"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38643FBC-6A03-4839-A6AC-0DC7F661A482}"/>
                  </a:ext>
                </a:extLst>
              </p:cNvPr>
              <p:cNvSpPr/>
              <p:nvPr/>
            </p:nvSpPr>
            <p:spPr>
              <a:xfrm>
                <a:off x="7736646" y="3355044"/>
                <a:ext cx="56203" cy="9326"/>
              </a:xfrm>
              <a:custGeom>
                <a:avLst/>
                <a:gdLst>
                  <a:gd name="connsiteX0" fmla="*/ 51593 w 56203"/>
                  <a:gd name="connsiteY0" fmla="*/ 0 h 9326"/>
                  <a:gd name="connsiteX1" fmla="*/ 41274 w 56203"/>
                  <a:gd name="connsiteY1" fmla="*/ 0 h 9326"/>
                  <a:gd name="connsiteX2" fmla="*/ 7937 w 56203"/>
                  <a:gd name="connsiteY2" fmla="*/ 0 h 9326"/>
                  <a:gd name="connsiteX3" fmla="*/ 0 w 56203"/>
                  <a:gd name="connsiteY3" fmla="*/ 9326 h 9326"/>
                  <a:gd name="connsiteX4" fmla="*/ 51196 w 56203"/>
                  <a:gd name="connsiteY4" fmla="*/ 9326 h 9326"/>
                  <a:gd name="connsiteX5" fmla="*/ 56157 w 56203"/>
                  <a:gd name="connsiteY5" fmla="*/ 4366 h 9326"/>
                  <a:gd name="connsiteX6" fmla="*/ 56157 w 56203"/>
                  <a:gd name="connsiteY6" fmla="*/ 4366 h 9326"/>
                  <a:gd name="connsiteX7" fmla="*/ 51593 w 56203"/>
                  <a:gd name="connsiteY7" fmla="*/ 0 h 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03" h="9326">
                    <a:moveTo>
                      <a:pt x="51593" y="0"/>
                    </a:moveTo>
                    <a:lnTo>
                      <a:pt x="41274" y="0"/>
                    </a:lnTo>
                    <a:lnTo>
                      <a:pt x="7937" y="0"/>
                    </a:lnTo>
                    <a:cubicBezTo>
                      <a:pt x="5755" y="3572"/>
                      <a:pt x="2977" y="6747"/>
                      <a:pt x="0" y="9326"/>
                    </a:cubicBezTo>
                    <a:lnTo>
                      <a:pt x="51196" y="9326"/>
                    </a:lnTo>
                    <a:cubicBezTo>
                      <a:pt x="53776" y="9326"/>
                      <a:pt x="56157" y="7144"/>
                      <a:pt x="56157" y="4366"/>
                    </a:cubicBezTo>
                    <a:lnTo>
                      <a:pt x="56157" y="4366"/>
                    </a:lnTo>
                    <a:cubicBezTo>
                      <a:pt x="56554" y="2183"/>
                      <a:pt x="54371" y="0"/>
                      <a:pt x="51593" y="0"/>
                    </a:cubicBezTo>
                    <a:close/>
                  </a:path>
                </a:pathLst>
              </a:custGeom>
              <a:solidFill>
                <a:srgbClr val="2B31BA"/>
              </a:solidFill>
              <a:ln w="1982"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0D1879B5-1D27-4594-AFDB-33EC62D8D533}"/>
                  </a:ext>
                </a:extLst>
              </p:cNvPr>
              <p:cNvSpPr/>
              <p:nvPr/>
            </p:nvSpPr>
            <p:spPr>
              <a:xfrm>
                <a:off x="7753513" y="3191931"/>
                <a:ext cx="39686" cy="9921"/>
              </a:xfrm>
              <a:custGeom>
                <a:avLst/>
                <a:gdLst>
                  <a:gd name="connsiteX0" fmla="*/ 34726 w 39686"/>
                  <a:gd name="connsiteY0" fmla="*/ 9922 h 9921"/>
                  <a:gd name="connsiteX1" fmla="*/ 39687 w 39686"/>
                  <a:gd name="connsiteY1" fmla="*/ 4961 h 9921"/>
                  <a:gd name="connsiteX2" fmla="*/ 34726 w 39686"/>
                  <a:gd name="connsiteY2" fmla="*/ 0 h 9921"/>
                  <a:gd name="connsiteX3" fmla="*/ 0 w 39686"/>
                  <a:gd name="connsiteY3" fmla="*/ 0 h 9921"/>
                  <a:gd name="connsiteX4" fmla="*/ 0 w 39686"/>
                  <a:gd name="connsiteY4" fmla="*/ 9326 h 9921"/>
                  <a:gd name="connsiteX5" fmla="*/ 34726 w 39686"/>
                  <a:gd name="connsiteY5" fmla="*/ 9922 h 9921"/>
                  <a:gd name="connsiteX6" fmla="*/ 34726 w 39686"/>
                  <a:gd name="connsiteY6" fmla="*/ 9922 h 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86" h="9921">
                    <a:moveTo>
                      <a:pt x="34726" y="9922"/>
                    </a:moveTo>
                    <a:cubicBezTo>
                      <a:pt x="37306" y="9922"/>
                      <a:pt x="39687" y="7739"/>
                      <a:pt x="39687" y="4961"/>
                    </a:cubicBezTo>
                    <a:cubicBezTo>
                      <a:pt x="39687" y="2381"/>
                      <a:pt x="37504" y="0"/>
                      <a:pt x="34726" y="0"/>
                    </a:cubicBezTo>
                    <a:lnTo>
                      <a:pt x="0" y="0"/>
                    </a:lnTo>
                    <a:lnTo>
                      <a:pt x="0" y="9326"/>
                    </a:lnTo>
                    <a:lnTo>
                      <a:pt x="34726" y="9922"/>
                    </a:lnTo>
                    <a:lnTo>
                      <a:pt x="34726" y="9922"/>
                    </a:lnTo>
                    <a:close/>
                  </a:path>
                </a:pathLst>
              </a:custGeom>
              <a:solidFill>
                <a:srgbClr val="2B31BA"/>
              </a:solidFill>
              <a:ln w="1982"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16868F9A-5BD2-4C09-9C15-B821A2E58E9F}"/>
                  </a:ext>
                </a:extLst>
              </p:cNvPr>
              <p:cNvSpPr/>
              <p:nvPr/>
            </p:nvSpPr>
            <p:spPr>
              <a:xfrm>
                <a:off x="7226473" y="3364569"/>
                <a:ext cx="498862" cy="29963"/>
              </a:xfrm>
              <a:custGeom>
                <a:avLst/>
                <a:gdLst>
                  <a:gd name="connsiteX0" fmla="*/ 498863 w 498862"/>
                  <a:gd name="connsiteY0" fmla="*/ 16867 h 29963"/>
                  <a:gd name="connsiteX1" fmla="*/ 437745 w 498862"/>
                  <a:gd name="connsiteY1" fmla="*/ 0 h 29963"/>
                  <a:gd name="connsiteX2" fmla="*/ 0 w 498862"/>
                  <a:gd name="connsiteY2" fmla="*/ 0 h 29963"/>
                  <a:gd name="connsiteX3" fmla="*/ 0 w 498862"/>
                  <a:gd name="connsiteY3" fmla="*/ 1389 h 29963"/>
                  <a:gd name="connsiteX4" fmla="*/ 9723 w 498862"/>
                  <a:gd name="connsiteY4" fmla="*/ 29963 h 29963"/>
                  <a:gd name="connsiteX5" fmla="*/ 473463 w 498862"/>
                  <a:gd name="connsiteY5" fmla="*/ 29963 h 29963"/>
                  <a:gd name="connsiteX6" fmla="*/ 498863 w 498862"/>
                  <a:gd name="connsiteY6" fmla="*/ 16867 h 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862" h="29963">
                    <a:moveTo>
                      <a:pt x="498863" y="16867"/>
                    </a:moveTo>
                    <a:cubicBezTo>
                      <a:pt x="478424" y="12501"/>
                      <a:pt x="457787" y="6548"/>
                      <a:pt x="437745" y="0"/>
                    </a:cubicBezTo>
                    <a:lnTo>
                      <a:pt x="0" y="0"/>
                    </a:lnTo>
                    <a:lnTo>
                      <a:pt x="0" y="1389"/>
                    </a:lnTo>
                    <a:cubicBezTo>
                      <a:pt x="0" y="11708"/>
                      <a:pt x="3572" y="21034"/>
                      <a:pt x="9723" y="29963"/>
                    </a:cubicBezTo>
                    <a:lnTo>
                      <a:pt x="473463" y="29963"/>
                    </a:lnTo>
                    <a:cubicBezTo>
                      <a:pt x="482988" y="29765"/>
                      <a:pt x="491322" y="25201"/>
                      <a:pt x="498863" y="16867"/>
                    </a:cubicBezTo>
                    <a:close/>
                  </a:path>
                </a:pathLst>
              </a:custGeom>
              <a:solidFill>
                <a:srgbClr val="E3996D"/>
              </a:solidFill>
              <a:ln w="1982"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xmlns="" id="{392653B0-CDC1-4133-8E63-E4BA1A6AF741}"/>
                  </a:ext>
                </a:extLst>
              </p:cNvPr>
              <p:cNvSpPr/>
              <p:nvPr/>
            </p:nvSpPr>
            <p:spPr>
              <a:xfrm>
                <a:off x="9432264" y="3364370"/>
                <a:ext cx="514606" cy="29765"/>
              </a:xfrm>
              <a:custGeom>
                <a:avLst/>
                <a:gdLst>
                  <a:gd name="connsiteX0" fmla="*/ 0 w 514606"/>
                  <a:gd name="connsiteY0" fmla="*/ 16470 h 29765"/>
                  <a:gd name="connsiteX1" fmla="*/ 25796 w 514606"/>
                  <a:gd name="connsiteY1" fmla="*/ 29765 h 29765"/>
                  <a:gd name="connsiteX2" fmla="*/ 511364 w 514606"/>
                  <a:gd name="connsiteY2" fmla="*/ 29765 h 29765"/>
                  <a:gd name="connsiteX3" fmla="*/ 514539 w 514606"/>
                  <a:gd name="connsiteY3" fmla="*/ 11509 h 29765"/>
                  <a:gd name="connsiteX4" fmla="*/ 514539 w 514606"/>
                  <a:gd name="connsiteY4" fmla="*/ 0 h 29765"/>
                  <a:gd name="connsiteX5" fmla="*/ 59133 w 514606"/>
                  <a:gd name="connsiteY5" fmla="*/ 0 h 29765"/>
                  <a:gd name="connsiteX6" fmla="*/ 0 w 514606"/>
                  <a:gd name="connsiteY6" fmla="*/ 16470 h 2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606" h="29765">
                    <a:moveTo>
                      <a:pt x="0" y="16470"/>
                    </a:moveTo>
                    <a:cubicBezTo>
                      <a:pt x="7540" y="25003"/>
                      <a:pt x="16470" y="29765"/>
                      <a:pt x="25796" y="29765"/>
                    </a:cubicBezTo>
                    <a:lnTo>
                      <a:pt x="511364" y="29765"/>
                    </a:lnTo>
                    <a:cubicBezTo>
                      <a:pt x="513547" y="24010"/>
                      <a:pt x="514936" y="18256"/>
                      <a:pt x="514539" y="11509"/>
                    </a:cubicBezTo>
                    <a:lnTo>
                      <a:pt x="514539" y="0"/>
                    </a:lnTo>
                    <a:lnTo>
                      <a:pt x="59133" y="0"/>
                    </a:lnTo>
                    <a:cubicBezTo>
                      <a:pt x="39687" y="6350"/>
                      <a:pt x="20042" y="12104"/>
                      <a:pt x="0" y="16470"/>
                    </a:cubicBezTo>
                    <a:close/>
                  </a:path>
                </a:pathLst>
              </a:custGeom>
              <a:solidFill>
                <a:srgbClr val="E3996D"/>
              </a:solidFill>
              <a:ln w="1982"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xmlns="" id="{A98EB729-0153-47BB-8C53-C34B0B41273A}"/>
                  </a:ext>
                </a:extLst>
              </p:cNvPr>
              <p:cNvSpPr/>
              <p:nvPr/>
            </p:nvSpPr>
            <p:spPr>
              <a:xfrm>
                <a:off x="8360721" y="3711828"/>
                <a:ext cx="501045" cy="55851"/>
              </a:xfrm>
              <a:custGeom>
                <a:avLst/>
                <a:gdLst>
                  <a:gd name="connsiteX0" fmla="*/ 256178 w 501045"/>
                  <a:gd name="connsiteY0" fmla="*/ 25003 h 55851"/>
                  <a:gd name="connsiteX1" fmla="*/ 4961 w 501045"/>
                  <a:gd name="connsiteY1" fmla="*/ 0 h 55851"/>
                  <a:gd name="connsiteX2" fmla="*/ 0 w 501045"/>
                  <a:gd name="connsiteY2" fmla="*/ 27185 h 55851"/>
                  <a:gd name="connsiteX3" fmla="*/ 256575 w 501045"/>
                  <a:gd name="connsiteY3" fmla="*/ 55165 h 55851"/>
                  <a:gd name="connsiteX4" fmla="*/ 498863 w 501045"/>
                  <a:gd name="connsiteY4" fmla="*/ 11509 h 55851"/>
                  <a:gd name="connsiteX5" fmla="*/ 501046 w 501045"/>
                  <a:gd name="connsiteY5" fmla="*/ 10120 h 55851"/>
                  <a:gd name="connsiteX6" fmla="*/ 501046 w 501045"/>
                  <a:gd name="connsiteY6" fmla="*/ 9326 h 55851"/>
                  <a:gd name="connsiteX7" fmla="*/ 256178 w 501045"/>
                  <a:gd name="connsiteY7" fmla="*/ 25003 h 5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45" h="55851">
                    <a:moveTo>
                      <a:pt x="256178" y="25003"/>
                    </a:moveTo>
                    <a:cubicBezTo>
                      <a:pt x="152794" y="25003"/>
                      <a:pt x="4961" y="0"/>
                      <a:pt x="4961" y="0"/>
                    </a:cubicBezTo>
                    <a:cubicBezTo>
                      <a:pt x="4961" y="0"/>
                      <a:pt x="2778" y="11509"/>
                      <a:pt x="0" y="27185"/>
                    </a:cubicBezTo>
                    <a:cubicBezTo>
                      <a:pt x="66872" y="48220"/>
                      <a:pt x="157358" y="58736"/>
                      <a:pt x="256575" y="55165"/>
                    </a:cubicBezTo>
                    <a:cubicBezTo>
                      <a:pt x="350037" y="51593"/>
                      <a:pt x="434769" y="35123"/>
                      <a:pt x="498863" y="11509"/>
                    </a:cubicBezTo>
                    <a:cubicBezTo>
                      <a:pt x="499656" y="11112"/>
                      <a:pt x="500252" y="10715"/>
                      <a:pt x="501046" y="10120"/>
                    </a:cubicBezTo>
                    <a:cubicBezTo>
                      <a:pt x="501046" y="9723"/>
                      <a:pt x="501046" y="9326"/>
                      <a:pt x="501046" y="9326"/>
                    </a:cubicBezTo>
                    <a:cubicBezTo>
                      <a:pt x="501046" y="9326"/>
                      <a:pt x="365317" y="25400"/>
                      <a:pt x="256178" y="25003"/>
                    </a:cubicBezTo>
                    <a:close/>
                  </a:path>
                </a:pathLst>
              </a:custGeom>
              <a:solidFill>
                <a:srgbClr val="F0A173"/>
              </a:solidFill>
              <a:ln w="1982" cap="flat">
                <a:noFill/>
                <a:prstDash val="solid"/>
                <a:miter/>
              </a:ln>
            </p:spPr>
            <p:txBody>
              <a:bodyPr rtlCol="0" anchor="ctr"/>
              <a:lstStyle/>
              <a:p>
                <a:endParaRPr lang="zh-CN" altLang="en-US"/>
              </a:p>
            </p:txBody>
          </p:sp>
        </p:grpSp>
      </p:grpSp>
      <p:grpSp>
        <p:nvGrpSpPr>
          <p:cNvPr id="14" name="组合 13">
            <a:extLst>
              <a:ext uri="{FF2B5EF4-FFF2-40B4-BE49-F238E27FC236}">
                <a16:creationId xmlns:a16="http://schemas.microsoft.com/office/drawing/2014/main" xmlns="" id="{F1B002A8-C2EF-4EF9-B7A3-187D73AC0067}"/>
              </a:ext>
            </a:extLst>
          </p:cNvPr>
          <p:cNvGrpSpPr/>
          <p:nvPr/>
        </p:nvGrpSpPr>
        <p:grpSpPr>
          <a:xfrm>
            <a:off x="6415834" y="1375782"/>
            <a:ext cx="4024744" cy="4921687"/>
            <a:chOff x="6227448" y="1449682"/>
            <a:chExt cx="4024744" cy="4921687"/>
          </a:xfrm>
        </p:grpSpPr>
        <p:grpSp>
          <p:nvGrpSpPr>
            <p:cNvPr id="11" name="组合 10">
              <a:extLst>
                <a:ext uri="{FF2B5EF4-FFF2-40B4-BE49-F238E27FC236}">
                  <a16:creationId xmlns:a16="http://schemas.microsoft.com/office/drawing/2014/main" xmlns="" id="{E0303461-4E31-4D8A-9728-869646AEADD1}"/>
                </a:ext>
              </a:extLst>
            </p:cNvPr>
            <p:cNvGrpSpPr/>
            <p:nvPr/>
          </p:nvGrpSpPr>
          <p:grpSpPr>
            <a:xfrm>
              <a:off x="6227448" y="1449682"/>
              <a:ext cx="4024744" cy="4921687"/>
              <a:chOff x="6702820" y="888339"/>
              <a:chExt cx="4464210" cy="5459093"/>
            </a:xfrm>
          </p:grpSpPr>
          <p:sp>
            <p:nvSpPr>
              <p:cNvPr id="10" name="矩形: 圆角 9">
                <a:extLst>
                  <a:ext uri="{FF2B5EF4-FFF2-40B4-BE49-F238E27FC236}">
                    <a16:creationId xmlns:a16="http://schemas.microsoft.com/office/drawing/2014/main" xmlns="" id="{80FE92A8-1A7B-4A3B-A2CB-313A7B507D0B}"/>
                  </a:ext>
                </a:extLst>
              </p:cNvPr>
              <p:cNvSpPr/>
              <p:nvPr/>
            </p:nvSpPr>
            <p:spPr>
              <a:xfrm>
                <a:off x="7909344" y="1272212"/>
                <a:ext cx="2202252" cy="4691344"/>
              </a:xfrm>
              <a:prstGeom prst="roundRect">
                <a:avLst>
                  <a:gd name="adj" fmla="val 93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游戏机, 镜子&#10;&#10;描述已自动生成">
                <a:extLst>
                  <a:ext uri="{FF2B5EF4-FFF2-40B4-BE49-F238E27FC236}">
                    <a16:creationId xmlns:a16="http://schemas.microsoft.com/office/drawing/2014/main" xmlns="" id="{3516E879-1403-4680-B028-32DF0CFB8F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2820" y="888339"/>
                <a:ext cx="4464210" cy="5459093"/>
              </a:xfrm>
              <a:prstGeom prst="rect">
                <a:avLst/>
              </a:prstGeom>
            </p:spPr>
          </p:pic>
        </p:grpSp>
        <p:grpSp>
          <p:nvGrpSpPr>
            <p:cNvPr id="44" name="图形 4">
              <a:extLst>
                <a:ext uri="{FF2B5EF4-FFF2-40B4-BE49-F238E27FC236}">
                  <a16:creationId xmlns:a16="http://schemas.microsoft.com/office/drawing/2014/main" xmlns="" id="{ADD54099-7587-47EB-99A6-D35955294D59}"/>
                </a:ext>
              </a:extLst>
            </p:cNvPr>
            <p:cNvGrpSpPr/>
            <p:nvPr/>
          </p:nvGrpSpPr>
          <p:grpSpPr>
            <a:xfrm>
              <a:off x="7387935" y="2992581"/>
              <a:ext cx="1861307" cy="2737059"/>
              <a:chOff x="7015588" y="1449716"/>
              <a:chExt cx="3174891" cy="4668689"/>
            </a:xfrm>
          </p:grpSpPr>
          <p:sp>
            <p:nvSpPr>
              <p:cNvPr id="45" name="任意多边形: 形状 44">
                <a:extLst>
                  <a:ext uri="{FF2B5EF4-FFF2-40B4-BE49-F238E27FC236}">
                    <a16:creationId xmlns:a16="http://schemas.microsoft.com/office/drawing/2014/main" xmlns="" id="{87268CEA-14AF-4A07-9680-3D5B0B6306F1}"/>
                  </a:ext>
                </a:extLst>
              </p:cNvPr>
              <p:cNvSpPr/>
              <p:nvPr/>
            </p:nvSpPr>
            <p:spPr>
              <a:xfrm>
                <a:off x="9637640" y="3299870"/>
                <a:ext cx="309563" cy="138917"/>
              </a:xfrm>
              <a:custGeom>
                <a:avLst/>
                <a:gdLst>
                  <a:gd name="connsiteX0" fmla="*/ 225424 w 309563"/>
                  <a:gd name="connsiteY0" fmla="*/ 138913 h 138917"/>
                  <a:gd name="connsiteX1" fmla="*/ 86520 w 309563"/>
                  <a:gd name="connsiteY1" fmla="*/ 138516 h 138917"/>
                  <a:gd name="connsiteX2" fmla="*/ 3 w 309563"/>
                  <a:gd name="connsiteY2" fmla="*/ 74422 h 138917"/>
                  <a:gd name="connsiteX3" fmla="*/ 3 w 309563"/>
                  <a:gd name="connsiteY3" fmla="*/ 62317 h 138917"/>
                  <a:gd name="connsiteX4" fmla="*/ 84139 w 309563"/>
                  <a:gd name="connsiteY4" fmla="*/ 9 h 138917"/>
                  <a:gd name="connsiteX5" fmla="*/ 223043 w 309563"/>
                  <a:gd name="connsiteY5" fmla="*/ 406 h 138917"/>
                  <a:gd name="connsiteX6" fmla="*/ 309560 w 309563"/>
                  <a:gd name="connsiteY6" fmla="*/ 64500 h 138917"/>
                  <a:gd name="connsiteX7" fmla="*/ 309560 w 309563"/>
                  <a:gd name="connsiteY7" fmla="*/ 76605 h 138917"/>
                  <a:gd name="connsiteX8" fmla="*/ 225424 w 309563"/>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3"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09957"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B381BC04-359B-4E6D-8E56-487E5252AD00}"/>
                  </a:ext>
                </a:extLst>
              </p:cNvPr>
              <p:cNvSpPr/>
              <p:nvPr/>
            </p:nvSpPr>
            <p:spPr>
              <a:xfrm>
                <a:off x="7226866" y="3291933"/>
                <a:ext cx="309566" cy="138917"/>
              </a:xfrm>
              <a:custGeom>
                <a:avLst/>
                <a:gdLst>
                  <a:gd name="connsiteX0" fmla="*/ 225424 w 309566"/>
                  <a:gd name="connsiteY0" fmla="*/ 138913 h 138917"/>
                  <a:gd name="connsiteX1" fmla="*/ 86520 w 309566"/>
                  <a:gd name="connsiteY1" fmla="*/ 138516 h 138917"/>
                  <a:gd name="connsiteX2" fmla="*/ 3 w 309566"/>
                  <a:gd name="connsiteY2" fmla="*/ 74422 h 138917"/>
                  <a:gd name="connsiteX3" fmla="*/ 3 w 309566"/>
                  <a:gd name="connsiteY3" fmla="*/ 62317 h 138917"/>
                  <a:gd name="connsiteX4" fmla="*/ 84139 w 309566"/>
                  <a:gd name="connsiteY4" fmla="*/ 9 h 138917"/>
                  <a:gd name="connsiteX5" fmla="*/ 223043 w 309566"/>
                  <a:gd name="connsiteY5" fmla="*/ 406 h 138917"/>
                  <a:gd name="connsiteX6" fmla="*/ 309560 w 309566"/>
                  <a:gd name="connsiteY6" fmla="*/ 64500 h 138917"/>
                  <a:gd name="connsiteX7" fmla="*/ 309560 w 309566"/>
                  <a:gd name="connsiteY7" fmla="*/ 76605 h 138917"/>
                  <a:gd name="connsiteX8" fmla="*/ 225424 w 309566"/>
                  <a:gd name="connsiteY8" fmla="*/ 138913 h 138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6" h="138917">
                    <a:moveTo>
                      <a:pt x="225424" y="138913"/>
                    </a:moveTo>
                    <a:lnTo>
                      <a:pt x="86520" y="138516"/>
                    </a:lnTo>
                    <a:cubicBezTo>
                      <a:pt x="39293" y="138119"/>
                      <a:pt x="598" y="109148"/>
                      <a:pt x="3" y="74422"/>
                    </a:cubicBezTo>
                    <a:lnTo>
                      <a:pt x="3" y="62317"/>
                    </a:lnTo>
                    <a:cubicBezTo>
                      <a:pt x="-394" y="27592"/>
                      <a:pt x="37507" y="-586"/>
                      <a:pt x="84139" y="9"/>
                    </a:cubicBezTo>
                    <a:lnTo>
                      <a:pt x="223043" y="406"/>
                    </a:lnTo>
                    <a:cubicBezTo>
                      <a:pt x="270270" y="803"/>
                      <a:pt x="308965" y="29774"/>
                      <a:pt x="309560" y="64500"/>
                    </a:cubicBezTo>
                    <a:lnTo>
                      <a:pt x="309560" y="76605"/>
                    </a:lnTo>
                    <a:cubicBezTo>
                      <a:pt x="310155" y="111331"/>
                      <a:pt x="272254" y="139310"/>
                      <a:pt x="225424" y="138913"/>
                    </a:cubicBezTo>
                    <a:close/>
                  </a:path>
                </a:pathLst>
              </a:custGeom>
              <a:solidFill>
                <a:srgbClr val="FCB58A"/>
              </a:solidFill>
              <a:ln w="198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572A8FFB-26B7-472C-9956-3784287BC87B}"/>
                  </a:ext>
                </a:extLst>
              </p:cNvPr>
              <p:cNvSpPr/>
              <p:nvPr/>
            </p:nvSpPr>
            <p:spPr>
              <a:xfrm>
                <a:off x="8189109" y="5402197"/>
                <a:ext cx="203129" cy="388316"/>
              </a:xfrm>
              <a:custGeom>
                <a:avLst/>
                <a:gdLst>
                  <a:gd name="connsiteX0" fmla="*/ 16635 w 203129"/>
                  <a:gd name="connsiteY0" fmla="*/ 92758 h 388316"/>
                  <a:gd name="connsiteX1" fmla="*/ 165 w 203129"/>
                  <a:gd name="connsiteY1" fmla="*/ 305281 h 388316"/>
                  <a:gd name="connsiteX2" fmla="*/ 97794 w 203129"/>
                  <a:gd name="connsiteY2" fmla="*/ 388226 h 388316"/>
                  <a:gd name="connsiteX3" fmla="*/ 186494 w 203129"/>
                  <a:gd name="connsiteY3" fmla="*/ 295558 h 388316"/>
                  <a:gd name="connsiteX4" fmla="*/ 202964 w 203129"/>
                  <a:gd name="connsiteY4" fmla="*/ 83035 h 388316"/>
                  <a:gd name="connsiteX5" fmla="*/ 105335 w 203129"/>
                  <a:gd name="connsiteY5" fmla="*/ 90 h 388316"/>
                  <a:gd name="connsiteX6" fmla="*/ 16635 w 203129"/>
                  <a:gd name="connsiteY6" fmla="*/ 92758 h 388316"/>
                  <a:gd name="connsiteX7" fmla="*/ 16635 w 203129"/>
                  <a:gd name="connsiteY7" fmla="*/ 92758 h 38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29" h="388316">
                    <a:moveTo>
                      <a:pt x="16635" y="92758"/>
                    </a:moveTo>
                    <a:cubicBezTo>
                      <a:pt x="11277" y="163599"/>
                      <a:pt x="5919" y="234440"/>
                      <a:pt x="165" y="305281"/>
                    </a:cubicBezTo>
                    <a:cubicBezTo>
                      <a:pt x="-3407" y="352508"/>
                      <a:pt x="51758" y="390409"/>
                      <a:pt x="97794" y="388226"/>
                    </a:cubicBezTo>
                    <a:cubicBezTo>
                      <a:pt x="152959" y="385647"/>
                      <a:pt x="182922" y="343182"/>
                      <a:pt x="186494" y="295558"/>
                    </a:cubicBezTo>
                    <a:cubicBezTo>
                      <a:pt x="191852" y="224717"/>
                      <a:pt x="197210" y="153876"/>
                      <a:pt x="202964" y="83035"/>
                    </a:cubicBezTo>
                    <a:cubicBezTo>
                      <a:pt x="206536" y="35808"/>
                      <a:pt x="151372" y="-2093"/>
                      <a:pt x="105335" y="90"/>
                    </a:cubicBezTo>
                    <a:cubicBezTo>
                      <a:pt x="49972" y="2669"/>
                      <a:pt x="20604" y="44936"/>
                      <a:pt x="16635" y="92758"/>
                    </a:cubicBezTo>
                    <a:lnTo>
                      <a:pt x="16635" y="92758"/>
                    </a:lnTo>
                    <a:close/>
                  </a:path>
                </a:pathLst>
              </a:custGeom>
              <a:solidFill>
                <a:srgbClr val="FCB58A"/>
              </a:solidFill>
              <a:ln w="198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5CA26474-C5EB-426A-884D-E3F24079658E}"/>
                  </a:ext>
                </a:extLst>
              </p:cNvPr>
              <p:cNvSpPr/>
              <p:nvPr/>
            </p:nvSpPr>
            <p:spPr>
              <a:xfrm>
                <a:off x="8882616" y="5403192"/>
                <a:ext cx="215271" cy="385729"/>
              </a:xfrm>
              <a:custGeom>
                <a:avLst/>
                <a:gdLst>
                  <a:gd name="connsiteX0" fmla="*/ 1573 w 215271"/>
                  <a:gd name="connsiteY0" fmla="*/ 113988 h 385729"/>
                  <a:gd name="connsiteX1" fmla="*/ 34910 w 215271"/>
                  <a:gd name="connsiteY1" fmla="*/ 324328 h 385729"/>
                  <a:gd name="connsiteX2" fmla="*/ 149009 w 215271"/>
                  <a:gd name="connsiteY2" fmla="*/ 382270 h 385729"/>
                  <a:gd name="connsiteX3" fmla="*/ 213699 w 215271"/>
                  <a:gd name="connsiteY3" fmla="*/ 271743 h 385729"/>
                  <a:gd name="connsiteX4" fmla="*/ 180362 w 215271"/>
                  <a:gd name="connsiteY4" fmla="*/ 61403 h 385729"/>
                  <a:gd name="connsiteX5" fmla="*/ 66262 w 215271"/>
                  <a:gd name="connsiteY5" fmla="*/ 3460 h 385729"/>
                  <a:gd name="connsiteX6" fmla="*/ 1573 w 215271"/>
                  <a:gd name="connsiteY6" fmla="*/ 113988 h 385729"/>
                  <a:gd name="connsiteX7" fmla="*/ 1573 w 215271"/>
                  <a:gd name="connsiteY7" fmla="*/ 113988 h 38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271" h="385729">
                    <a:moveTo>
                      <a:pt x="1573" y="113988"/>
                    </a:moveTo>
                    <a:cubicBezTo>
                      <a:pt x="12685" y="183836"/>
                      <a:pt x="23798" y="254280"/>
                      <a:pt x="34910" y="324328"/>
                    </a:cubicBezTo>
                    <a:cubicBezTo>
                      <a:pt x="42450" y="371158"/>
                      <a:pt x="104759" y="395168"/>
                      <a:pt x="149009" y="382270"/>
                    </a:cubicBezTo>
                    <a:cubicBezTo>
                      <a:pt x="201991" y="366594"/>
                      <a:pt x="221239" y="318970"/>
                      <a:pt x="213699" y="271743"/>
                    </a:cubicBezTo>
                    <a:cubicBezTo>
                      <a:pt x="202587" y="201894"/>
                      <a:pt x="191474" y="131450"/>
                      <a:pt x="180362" y="61403"/>
                    </a:cubicBezTo>
                    <a:cubicBezTo>
                      <a:pt x="172821" y="14572"/>
                      <a:pt x="110513" y="-9438"/>
                      <a:pt x="66262" y="3460"/>
                    </a:cubicBezTo>
                    <a:cubicBezTo>
                      <a:pt x="13281" y="19136"/>
                      <a:pt x="-5967" y="66760"/>
                      <a:pt x="1573" y="113988"/>
                    </a:cubicBezTo>
                    <a:lnTo>
                      <a:pt x="1573" y="113988"/>
                    </a:lnTo>
                    <a:close/>
                  </a:path>
                </a:pathLst>
              </a:custGeom>
              <a:solidFill>
                <a:srgbClr val="FCB58A"/>
              </a:solidFill>
              <a:ln w="1982" cap="flat">
                <a:noFill/>
                <a:prstDash val="solid"/>
                <a:miter/>
              </a:ln>
            </p:spPr>
            <p:txBody>
              <a:bodyPr rtlCol="0" anchor="ctr"/>
              <a:lstStyle/>
              <a:p>
                <a:endParaRPr lang="zh-CN" altLang="en-US"/>
              </a:p>
            </p:txBody>
          </p:sp>
          <p:grpSp>
            <p:nvGrpSpPr>
              <p:cNvPr id="49" name="图形 4">
                <a:extLst>
                  <a:ext uri="{FF2B5EF4-FFF2-40B4-BE49-F238E27FC236}">
                    <a16:creationId xmlns:a16="http://schemas.microsoft.com/office/drawing/2014/main" xmlns="" id="{CA4074E5-80A5-4A48-96F0-944F811BC1AA}"/>
                  </a:ext>
                </a:extLst>
              </p:cNvPr>
              <p:cNvGrpSpPr/>
              <p:nvPr/>
            </p:nvGrpSpPr>
            <p:grpSpPr>
              <a:xfrm>
                <a:off x="7015588" y="3858738"/>
                <a:ext cx="948470" cy="2077137"/>
                <a:chOff x="7015588" y="3858738"/>
                <a:chExt cx="948470" cy="2077137"/>
              </a:xfrm>
            </p:grpSpPr>
            <p:grpSp>
              <p:nvGrpSpPr>
                <p:cNvPr id="192" name="图形 4">
                  <a:extLst>
                    <a:ext uri="{FF2B5EF4-FFF2-40B4-BE49-F238E27FC236}">
                      <a16:creationId xmlns:a16="http://schemas.microsoft.com/office/drawing/2014/main" xmlns="" id="{72AFDF69-557C-4925-A4F1-FD436F3525C2}"/>
                    </a:ext>
                  </a:extLst>
                </p:cNvPr>
                <p:cNvGrpSpPr/>
                <p:nvPr/>
              </p:nvGrpSpPr>
              <p:grpSpPr>
                <a:xfrm>
                  <a:off x="7138170" y="5338192"/>
                  <a:ext cx="635385" cy="597683"/>
                  <a:chOff x="7138170" y="5338192"/>
                  <a:chExt cx="635385" cy="597683"/>
                </a:xfrm>
              </p:grpSpPr>
              <p:sp>
                <p:nvSpPr>
                  <p:cNvPr id="196" name="任意多边形: 形状 195">
                    <a:extLst>
                      <a:ext uri="{FF2B5EF4-FFF2-40B4-BE49-F238E27FC236}">
                        <a16:creationId xmlns:a16="http://schemas.microsoft.com/office/drawing/2014/main" xmlns="" id="{747C5036-405B-490E-A4A7-80AA94A76541}"/>
                      </a:ext>
                    </a:extLst>
                  </p:cNvPr>
                  <p:cNvSpPr/>
                  <p:nvPr/>
                </p:nvSpPr>
                <p:spPr>
                  <a:xfrm>
                    <a:off x="7138170" y="5375300"/>
                    <a:ext cx="635385" cy="560575"/>
                  </a:xfrm>
                  <a:custGeom>
                    <a:avLst/>
                    <a:gdLst>
                      <a:gd name="connsiteX0" fmla="*/ 317693 w 635385"/>
                      <a:gd name="connsiteY0" fmla="*/ 36313 h 560575"/>
                      <a:gd name="connsiteX1" fmla="*/ 0 w 635385"/>
                      <a:gd name="connsiteY1" fmla="*/ 595 h 560575"/>
                      <a:gd name="connsiteX2" fmla="*/ 25400 w 635385"/>
                      <a:gd name="connsiteY2" fmla="*/ 301223 h 560575"/>
                      <a:gd name="connsiteX3" fmla="*/ 317693 w 635385"/>
                      <a:gd name="connsiteY3" fmla="*/ 560576 h 560575"/>
                      <a:gd name="connsiteX4" fmla="*/ 317693 w 635385"/>
                      <a:gd name="connsiteY4" fmla="*/ 560576 h 560575"/>
                      <a:gd name="connsiteX5" fmla="*/ 609986 w 635385"/>
                      <a:gd name="connsiteY5" fmla="*/ 301223 h 560575"/>
                      <a:gd name="connsiteX6" fmla="*/ 635385 w 635385"/>
                      <a:gd name="connsiteY6" fmla="*/ 0 h 560575"/>
                      <a:gd name="connsiteX7" fmla="*/ 635385 w 635385"/>
                      <a:gd name="connsiteY7" fmla="*/ 0 h 560575"/>
                      <a:gd name="connsiteX8" fmla="*/ 317693 w 635385"/>
                      <a:gd name="connsiteY8" fmla="*/ 36313 h 5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385" h="560575">
                        <a:moveTo>
                          <a:pt x="317693" y="36313"/>
                        </a:moveTo>
                        <a:cubicBezTo>
                          <a:pt x="145254" y="36313"/>
                          <a:pt x="4961" y="20240"/>
                          <a:pt x="0" y="595"/>
                        </a:cubicBezTo>
                        <a:lnTo>
                          <a:pt x="25400" y="301223"/>
                        </a:lnTo>
                        <a:cubicBezTo>
                          <a:pt x="25400" y="443698"/>
                          <a:pt x="156763" y="560576"/>
                          <a:pt x="317693" y="560576"/>
                        </a:cubicBezTo>
                        <a:lnTo>
                          <a:pt x="317693" y="560576"/>
                        </a:lnTo>
                        <a:cubicBezTo>
                          <a:pt x="478623" y="560576"/>
                          <a:pt x="609986" y="443897"/>
                          <a:pt x="609986" y="301223"/>
                        </a:cubicBezTo>
                        <a:lnTo>
                          <a:pt x="635385" y="0"/>
                        </a:lnTo>
                        <a:lnTo>
                          <a:pt x="635385" y="0"/>
                        </a:lnTo>
                        <a:cubicBezTo>
                          <a:pt x="631814" y="20240"/>
                          <a:pt x="491124" y="36313"/>
                          <a:pt x="317693" y="36313"/>
                        </a:cubicBezTo>
                        <a:close/>
                      </a:path>
                    </a:pathLst>
                  </a:custGeom>
                  <a:solidFill>
                    <a:srgbClr val="DEC7B2"/>
                  </a:solidFill>
                  <a:ln w="1982"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4CD2DF99-05CC-4E08-941F-A5B8DA2A8220}"/>
                      </a:ext>
                    </a:extLst>
                  </p:cNvPr>
                  <p:cNvSpPr/>
                  <p:nvPr/>
                </p:nvSpPr>
                <p:spPr>
                  <a:xfrm>
                    <a:off x="7138170" y="5338192"/>
                    <a:ext cx="635385" cy="73420"/>
                  </a:xfrm>
                  <a:custGeom>
                    <a:avLst/>
                    <a:gdLst>
                      <a:gd name="connsiteX0" fmla="*/ 317693 w 635385"/>
                      <a:gd name="connsiteY0" fmla="*/ 73421 h 73420"/>
                      <a:gd name="connsiteX1" fmla="*/ 0 w 635385"/>
                      <a:gd name="connsiteY1" fmla="*/ 36909 h 73420"/>
                      <a:gd name="connsiteX2" fmla="*/ 0 w 635385"/>
                      <a:gd name="connsiteY2" fmla="*/ 36512 h 73420"/>
                      <a:gd name="connsiteX3" fmla="*/ 317693 w 635385"/>
                      <a:gd name="connsiteY3" fmla="*/ 0 h 73420"/>
                      <a:gd name="connsiteX4" fmla="*/ 635385 w 635385"/>
                      <a:gd name="connsiteY4" fmla="*/ 36512 h 73420"/>
                      <a:gd name="connsiteX5" fmla="*/ 635385 w 635385"/>
                      <a:gd name="connsiteY5" fmla="*/ 36909 h 73420"/>
                      <a:gd name="connsiteX6" fmla="*/ 317693 w 635385"/>
                      <a:gd name="connsiteY6" fmla="*/ 73421 h 7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85" h="73420">
                        <a:moveTo>
                          <a:pt x="317693" y="73421"/>
                        </a:moveTo>
                        <a:cubicBezTo>
                          <a:pt x="142674" y="73421"/>
                          <a:pt x="397" y="56951"/>
                          <a:pt x="0" y="36909"/>
                        </a:cubicBezTo>
                        <a:lnTo>
                          <a:pt x="0" y="36512"/>
                        </a:lnTo>
                        <a:cubicBezTo>
                          <a:pt x="1389" y="16470"/>
                          <a:pt x="143071" y="0"/>
                          <a:pt x="317693" y="0"/>
                        </a:cubicBezTo>
                        <a:cubicBezTo>
                          <a:pt x="492314" y="0"/>
                          <a:pt x="633996" y="16470"/>
                          <a:pt x="635385" y="36512"/>
                        </a:cubicBezTo>
                        <a:lnTo>
                          <a:pt x="635385" y="36909"/>
                        </a:lnTo>
                        <a:cubicBezTo>
                          <a:pt x="634393" y="56951"/>
                          <a:pt x="492711" y="73421"/>
                          <a:pt x="317693" y="73421"/>
                        </a:cubicBezTo>
                        <a:close/>
                      </a:path>
                    </a:pathLst>
                  </a:custGeom>
                  <a:solidFill>
                    <a:srgbClr val="E8D4C1"/>
                  </a:solidFill>
                  <a:ln w="1982"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32DC3E3D-714C-4AD1-A189-7FAED03B4414}"/>
                      </a:ext>
                    </a:extLst>
                  </p:cNvPr>
                  <p:cNvSpPr/>
                  <p:nvPr/>
                </p:nvSpPr>
                <p:spPr>
                  <a:xfrm>
                    <a:off x="7188175" y="5342955"/>
                    <a:ext cx="535374" cy="62308"/>
                  </a:xfrm>
                  <a:custGeom>
                    <a:avLst/>
                    <a:gdLst>
                      <a:gd name="connsiteX0" fmla="*/ 267687 w 535374"/>
                      <a:gd name="connsiteY0" fmla="*/ 62308 h 62308"/>
                      <a:gd name="connsiteX1" fmla="*/ 0 w 535374"/>
                      <a:gd name="connsiteY1" fmla="*/ 31154 h 62308"/>
                      <a:gd name="connsiteX2" fmla="*/ 0 w 535374"/>
                      <a:gd name="connsiteY2" fmla="*/ 30757 h 62308"/>
                      <a:gd name="connsiteX3" fmla="*/ 267687 w 535374"/>
                      <a:gd name="connsiteY3" fmla="*/ 0 h 62308"/>
                      <a:gd name="connsiteX4" fmla="*/ 535375 w 535374"/>
                      <a:gd name="connsiteY4" fmla="*/ 30757 h 62308"/>
                      <a:gd name="connsiteX5" fmla="*/ 535375 w 535374"/>
                      <a:gd name="connsiteY5" fmla="*/ 31154 h 62308"/>
                      <a:gd name="connsiteX6" fmla="*/ 267687 w 535374"/>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74" h="62308">
                        <a:moveTo>
                          <a:pt x="267687" y="62308"/>
                        </a:moveTo>
                        <a:cubicBezTo>
                          <a:pt x="120251" y="62308"/>
                          <a:pt x="397" y="48418"/>
                          <a:pt x="0" y="31154"/>
                        </a:cubicBezTo>
                        <a:lnTo>
                          <a:pt x="0" y="30757"/>
                        </a:lnTo>
                        <a:cubicBezTo>
                          <a:pt x="1389" y="13890"/>
                          <a:pt x="120648" y="0"/>
                          <a:pt x="267687" y="0"/>
                        </a:cubicBezTo>
                        <a:cubicBezTo>
                          <a:pt x="415124" y="0"/>
                          <a:pt x="534581" y="13890"/>
                          <a:pt x="535375" y="30757"/>
                        </a:cubicBezTo>
                        <a:lnTo>
                          <a:pt x="535375" y="31154"/>
                        </a:lnTo>
                        <a:cubicBezTo>
                          <a:pt x="534978" y="48616"/>
                          <a:pt x="415124" y="62308"/>
                          <a:pt x="267687" y="62308"/>
                        </a:cubicBezTo>
                        <a:close/>
                      </a:path>
                    </a:pathLst>
                  </a:custGeom>
                  <a:solidFill>
                    <a:srgbClr val="BA9C7E"/>
                  </a:solidFill>
                  <a:ln w="1982"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A58025FD-B0B1-483B-A4E2-C0632ED78A44}"/>
                      </a:ext>
                    </a:extLst>
                  </p:cNvPr>
                  <p:cNvSpPr/>
                  <p:nvPr/>
                </p:nvSpPr>
                <p:spPr>
                  <a:xfrm>
                    <a:off x="7148885" y="5504679"/>
                    <a:ext cx="606215" cy="305875"/>
                  </a:xfrm>
                  <a:custGeom>
                    <a:avLst/>
                    <a:gdLst>
                      <a:gd name="connsiteX0" fmla="*/ 0 w 606215"/>
                      <a:gd name="connsiteY0" fmla="*/ 0 h 305875"/>
                      <a:gd name="connsiteX1" fmla="*/ 57943 w 606215"/>
                      <a:gd name="connsiteY1" fmla="*/ 25400 h 305875"/>
                      <a:gd name="connsiteX2" fmla="*/ 137316 w 606215"/>
                      <a:gd name="connsiteY2" fmla="*/ 142476 h 305875"/>
                      <a:gd name="connsiteX3" fmla="*/ 163510 w 606215"/>
                      <a:gd name="connsiteY3" fmla="*/ 80961 h 305875"/>
                      <a:gd name="connsiteX4" fmla="*/ 232565 w 606215"/>
                      <a:gd name="connsiteY4" fmla="*/ 52982 h 305875"/>
                      <a:gd name="connsiteX5" fmla="*/ 299834 w 606215"/>
                      <a:gd name="connsiteY5" fmla="*/ 129577 h 305875"/>
                      <a:gd name="connsiteX6" fmla="*/ 352815 w 606215"/>
                      <a:gd name="connsiteY6" fmla="*/ 206570 h 305875"/>
                      <a:gd name="connsiteX7" fmla="*/ 412941 w 606215"/>
                      <a:gd name="connsiteY7" fmla="*/ 197243 h 305875"/>
                      <a:gd name="connsiteX8" fmla="*/ 428022 w 606215"/>
                      <a:gd name="connsiteY8" fmla="*/ 105964 h 305875"/>
                      <a:gd name="connsiteX9" fmla="*/ 473860 w 606215"/>
                      <a:gd name="connsiteY9" fmla="*/ 44449 h 305875"/>
                      <a:gd name="connsiteX10" fmla="*/ 559385 w 606215"/>
                      <a:gd name="connsiteY10" fmla="*/ 60919 h 305875"/>
                      <a:gd name="connsiteX11" fmla="*/ 606216 w 606215"/>
                      <a:gd name="connsiteY11" fmla="*/ 86716 h 305875"/>
                      <a:gd name="connsiteX12" fmla="*/ 600858 w 606215"/>
                      <a:gd name="connsiteY12" fmla="*/ 150016 h 305875"/>
                      <a:gd name="connsiteX13" fmla="*/ 512158 w 606215"/>
                      <a:gd name="connsiteY13" fmla="*/ 108146 h 305875"/>
                      <a:gd name="connsiteX14" fmla="*/ 494299 w 606215"/>
                      <a:gd name="connsiteY14" fmla="*/ 133943 h 305875"/>
                      <a:gd name="connsiteX15" fmla="*/ 492513 w 606215"/>
                      <a:gd name="connsiteY15" fmla="*/ 178591 h 305875"/>
                      <a:gd name="connsiteX16" fmla="*/ 468502 w 606215"/>
                      <a:gd name="connsiteY16" fmla="*/ 264116 h 305875"/>
                      <a:gd name="connsiteX17" fmla="*/ 308168 w 606215"/>
                      <a:gd name="connsiteY17" fmla="*/ 280983 h 305875"/>
                      <a:gd name="connsiteX18" fmla="*/ 244074 w 606215"/>
                      <a:gd name="connsiteY18" fmla="*/ 211133 h 305875"/>
                      <a:gd name="connsiteX19" fmla="*/ 227207 w 606215"/>
                      <a:gd name="connsiteY19" fmla="*/ 183551 h 305875"/>
                      <a:gd name="connsiteX20" fmla="*/ 117671 w 606215"/>
                      <a:gd name="connsiteY20" fmla="*/ 260147 h 305875"/>
                      <a:gd name="connsiteX21" fmla="*/ 41473 w 606215"/>
                      <a:gd name="connsiteY21" fmla="*/ 183551 h 305875"/>
                      <a:gd name="connsiteX22" fmla="*/ 12104 w 606215"/>
                      <a:gd name="connsiteY22" fmla="*/ 135530 h 305875"/>
                      <a:gd name="connsiteX23" fmla="*/ 0 w 606215"/>
                      <a:gd name="connsiteY23" fmla="*/ 0 h 3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215" h="305875">
                        <a:moveTo>
                          <a:pt x="0" y="0"/>
                        </a:moveTo>
                        <a:cubicBezTo>
                          <a:pt x="20439" y="397"/>
                          <a:pt x="40481" y="8533"/>
                          <a:pt x="57943" y="25400"/>
                        </a:cubicBezTo>
                        <a:cubicBezTo>
                          <a:pt x="90486" y="56950"/>
                          <a:pt x="110925" y="105567"/>
                          <a:pt x="137316" y="142476"/>
                        </a:cubicBezTo>
                        <a:cubicBezTo>
                          <a:pt x="147040" y="122434"/>
                          <a:pt x="155969" y="101995"/>
                          <a:pt x="163510" y="80961"/>
                        </a:cubicBezTo>
                        <a:cubicBezTo>
                          <a:pt x="172836" y="55958"/>
                          <a:pt x="206371" y="32940"/>
                          <a:pt x="232565" y="52982"/>
                        </a:cubicBezTo>
                        <a:cubicBezTo>
                          <a:pt x="260544" y="74809"/>
                          <a:pt x="281578" y="99217"/>
                          <a:pt x="299834" y="129577"/>
                        </a:cubicBezTo>
                        <a:cubicBezTo>
                          <a:pt x="315510" y="155771"/>
                          <a:pt x="328408" y="187123"/>
                          <a:pt x="352815" y="206570"/>
                        </a:cubicBezTo>
                        <a:cubicBezTo>
                          <a:pt x="376429" y="225818"/>
                          <a:pt x="403218" y="230977"/>
                          <a:pt x="412941" y="197243"/>
                        </a:cubicBezTo>
                        <a:cubicBezTo>
                          <a:pt x="421474" y="167478"/>
                          <a:pt x="418299" y="135729"/>
                          <a:pt x="428022" y="105964"/>
                        </a:cubicBezTo>
                        <a:cubicBezTo>
                          <a:pt x="435959" y="80961"/>
                          <a:pt x="448461" y="55561"/>
                          <a:pt x="473860" y="44449"/>
                        </a:cubicBezTo>
                        <a:cubicBezTo>
                          <a:pt x="503625" y="31551"/>
                          <a:pt x="532597" y="47624"/>
                          <a:pt x="559385" y="60919"/>
                        </a:cubicBezTo>
                        <a:cubicBezTo>
                          <a:pt x="575458" y="68856"/>
                          <a:pt x="590936" y="77389"/>
                          <a:pt x="606216" y="86716"/>
                        </a:cubicBezTo>
                        <a:lnTo>
                          <a:pt x="600858" y="150016"/>
                        </a:lnTo>
                        <a:cubicBezTo>
                          <a:pt x="573672" y="133149"/>
                          <a:pt x="540335" y="112115"/>
                          <a:pt x="512158" y="108146"/>
                        </a:cubicBezTo>
                        <a:cubicBezTo>
                          <a:pt x="494299" y="105567"/>
                          <a:pt x="495688" y="117473"/>
                          <a:pt x="494299" y="133943"/>
                        </a:cubicBezTo>
                        <a:cubicBezTo>
                          <a:pt x="493505" y="148627"/>
                          <a:pt x="493505" y="163708"/>
                          <a:pt x="492513" y="178591"/>
                        </a:cubicBezTo>
                        <a:cubicBezTo>
                          <a:pt x="490727" y="208951"/>
                          <a:pt x="486361" y="239113"/>
                          <a:pt x="468502" y="264116"/>
                        </a:cubicBezTo>
                        <a:cubicBezTo>
                          <a:pt x="430205" y="318090"/>
                          <a:pt x="358372" y="315311"/>
                          <a:pt x="308168" y="280983"/>
                        </a:cubicBezTo>
                        <a:cubicBezTo>
                          <a:pt x="280982" y="262726"/>
                          <a:pt x="261337" y="238716"/>
                          <a:pt x="244074" y="211133"/>
                        </a:cubicBezTo>
                        <a:cubicBezTo>
                          <a:pt x="238319" y="202204"/>
                          <a:pt x="232961" y="192878"/>
                          <a:pt x="227207" y="183551"/>
                        </a:cubicBezTo>
                        <a:cubicBezTo>
                          <a:pt x="205379" y="233953"/>
                          <a:pt x="172439" y="279395"/>
                          <a:pt x="117671" y="260147"/>
                        </a:cubicBezTo>
                        <a:cubicBezTo>
                          <a:pt x="83739" y="248042"/>
                          <a:pt x="61515" y="211133"/>
                          <a:pt x="41473" y="183551"/>
                        </a:cubicBezTo>
                        <a:cubicBezTo>
                          <a:pt x="35321" y="175019"/>
                          <a:pt x="23614" y="154183"/>
                          <a:pt x="12104" y="135530"/>
                        </a:cubicBezTo>
                        <a:lnTo>
                          <a:pt x="0" y="0"/>
                        </a:lnTo>
                        <a:close/>
                      </a:path>
                    </a:pathLst>
                  </a:custGeom>
                  <a:solidFill>
                    <a:srgbClr val="EBDBCD"/>
                  </a:solidFill>
                  <a:ln w="1982" cap="flat">
                    <a:noFill/>
                    <a:prstDash val="solid"/>
                    <a:miter/>
                  </a:ln>
                </p:spPr>
                <p:txBody>
                  <a:bodyPr rtlCol="0" anchor="ctr"/>
                  <a:lstStyle/>
                  <a:p>
                    <a:endParaRPr lang="zh-CN" altLang="en-US"/>
                  </a:p>
                </p:txBody>
              </p:sp>
            </p:grpSp>
            <p:sp>
              <p:nvSpPr>
                <p:cNvPr id="193" name="任意多边形: 形状 192">
                  <a:extLst>
                    <a:ext uri="{FF2B5EF4-FFF2-40B4-BE49-F238E27FC236}">
                      <a16:creationId xmlns:a16="http://schemas.microsoft.com/office/drawing/2014/main" xmlns="" id="{062DB105-C972-49D4-B057-77854ACA8CA9}"/>
                    </a:ext>
                  </a:extLst>
                </p:cNvPr>
                <p:cNvSpPr/>
                <p:nvPr/>
              </p:nvSpPr>
              <p:spPr>
                <a:xfrm>
                  <a:off x="7015588" y="4360252"/>
                  <a:ext cx="443841" cy="1024264"/>
                </a:xfrm>
                <a:custGeom>
                  <a:avLst/>
                  <a:gdLst>
                    <a:gd name="connsiteX0" fmla="*/ 9077 w 443841"/>
                    <a:gd name="connsiteY0" fmla="*/ 23473 h 1024264"/>
                    <a:gd name="connsiteX1" fmla="*/ 63845 w 443841"/>
                    <a:gd name="connsiteY1" fmla="*/ 8789 h 1024264"/>
                    <a:gd name="connsiteX2" fmla="*/ 134289 w 443841"/>
                    <a:gd name="connsiteY2" fmla="*/ 115348 h 1024264"/>
                    <a:gd name="connsiteX3" fmla="*/ 205924 w 443841"/>
                    <a:gd name="connsiteY3" fmla="*/ 229051 h 1024264"/>
                    <a:gd name="connsiteX4" fmla="*/ 367647 w 443841"/>
                    <a:gd name="connsiteY4" fmla="*/ 452289 h 1024264"/>
                    <a:gd name="connsiteX5" fmla="*/ 412295 w 443841"/>
                    <a:gd name="connsiteY5" fmla="*/ 975758 h 1024264"/>
                    <a:gd name="connsiteX6" fmla="*/ 403762 w 443841"/>
                    <a:gd name="connsiteY6" fmla="*/ 1001554 h 1024264"/>
                    <a:gd name="connsiteX7" fmla="*/ 327167 w 443841"/>
                    <a:gd name="connsiteY7" fmla="*/ 971194 h 1024264"/>
                    <a:gd name="connsiteX8" fmla="*/ 292838 w 443841"/>
                    <a:gd name="connsiteY8" fmla="*/ 832290 h 1024264"/>
                    <a:gd name="connsiteX9" fmla="*/ 152942 w 443841"/>
                    <a:gd name="connsiteY9" fmla="*/ 577104 h 1024264"/>
                    <a:gd name="connsiteX10" fmla="*/ 42414 w 443841"/>
                    <a:gd name="connsiteY10" fmla="*/ 304853 h 1024264"/>
                    <a:gd name="connsiteX11" fmla="*/ 9077 w 443841"/>
                    <a:gd name="connsiteY11" fmla="*/ 23473 h 102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841" h="1024264">
                      <a:moveTo>
                        <a:pt x="9077" y="23473"/>
                      </a:moveTo>
                      <a:cubicBezTo>
                        <a:pt x="15824" y="-2323"/>
                        <a:pt x="45986" y="-6292"/>
                        <a:pt x="63845" y="8789"/>
                      </a:cubicBezTo>
                      <a:cubicBezTo>
                        <a:pt x="97777" y="37364"/>
                        <a:pt x="115438" y="76455"/>
                        <a:pt x="134289" y="115348"/>
                      </a:cubicBezTo>
                      <a:cubicBezTo>
                        <a:pt x="153934" y="156424"/>
                        <a:pt x="177944" y="193730"/>
                        <a:pt x="205924" y="229051"/>
                      </a:cubicBezTo>
                      <a:cubicBezTo>
                        <a:pt x="262874" y="301678"/>
                        <a:pt x="326174" y="368947"/>
                        <a:pt x="367647" y="452289"/>
                      </a:cubicBezTo>
                      <a:cubicBezTo>
                        <a:pt x="448211" y="613616"/>
                        <a:pt x="467856" y="803319"/>
                        <a:pt x="412295" y="975758"/>
                      </a:cubicBezTo>
                      <a:cubicBezTo>
                        <a:pt x="410509" y="981115"/>
                        <a:pt x="421224" y="953930"/>
                        <a:pt x="403762" y="1001554"/>
                      </a:cubicBezTo>
                      <a:cubicBezTo>
                        <a:pt x="388086" y="1044813"/>
                        <a:pt x="326770" y="1021596"/>
                        <a:pt x="327167" y="971194"/>
                      </a:cubicBezTo>
                      <a:cubicBezTo>
                        <a:pt x="327563" y="921784"/>
                        <a:pt x="314665" y="875945"/>
                        <a:pt x="292838" y="832290"/>
                      </a:cubicBezTo>
                      <a:cubicBezTo>
                        <a:pt x="249579" y="745376"/>
                        <a:pt x="195208" y="664415"/>
                        <a:pt x="152942" y="577104"/>
                      </a:cubicBezTo>
                      <a:cubicBezTo>
                        <a:pt x="110080" y="488801"/>
                        <a:pt x="72774" y="397918"/>
                        <a:pt x="42414" y="304853"/>
                      </a:cubicBezTo>
                      <a:cubicBezTo>
                        <a:pt x="13046" y="214168"/>
                        <a:pt x="-14933" y="118325"/>
                        <a:pt x="9077" y="23473"/>
                      </a:cubicBezTo>
                      <a:close/>
                    </a:path>
                  </a:pathLst>
                </a:custGeom>
                <a:solidFill>
                  <a:srgbClr val="4C7378"/>
                </a:solidFill>
                <a:ln w="1982"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48B26758-3989-41C1-8405-DDBC0CA7BBA5}"/>
                    </a:ext>
                  </a:extLst>
                </p:cNvPr>
                <p:cNvSpPr/>
                <p:nvPr/>
              </p:nvSpPr>
              <p:spPr>
                <a:xfrm>
                  <a:off x="7261120" y="3858738"/>
                  <a:ext cx="325697" cy="1530312"/>
                </a:xfrm>
                <a:custGeom>
                  <a:avLst/>
                  <a:gdLst>
                    <a:gd name="connsiteX0" fmla="*/ 160016 w 325697"/>
                    <a:gd name="connsiteY0" fmla="*/ 19377 h 1530312"/>
                    <a:gd name="connsiteX1" fmla="*/ 233040 w 325697"/>
                    <a:gd name="connsiteY1" fmla="*/ 50135 h 1530312"/>
                    <a:gd name="connsiteX2" fmla="*/ 245541 w 325697"/>
                    <a:gd name="connsiteY2" fmla="*/ 440057 h 1530312"/>
                    <a:gd name="connsiteX3" fmla="*/ 312810 w 325697"/>
                    <a:gd name="connsiteY3" fmla="*/ 830774 h 1530312"/>
                    <a:gd name="connsiteX4" fmla="*/ 184424 w 325697"/>
                    <a:gd name="connsiteY4" fmla="*/ 1520927 h 1530312"/>
                    <a:gd name="connsiteX5" fmla="*/ 148309 w 325697"/>
                    <a:gd name="connsiteY5" fmla="*/ 1499496 h 1530312"/>
                    <a:gd name="connsiteX6" fmla="*/ 109614 w 325697"/>
                    <a:gd name="connsiteY6" fmla="*/ 1232205 h 1530312"/>
                    <a:gd name="connsiteX7" fmla="*/ 61593 w 325697"/>
                    <a:gd name="connsiteY7" fmla="*/ 1051829 h 1530312"/>
                    <a:gd name="connsiteX8" fmla="*/ 1864 w 325697"/>
                    <a:gd name="connsiteY8" fmla="*/ 691870 h 1530312"/>
                    <a:gd name="connsiteX9" fmla="*/ 160016 w 325697"/>
                    <a:gd name="connsiteY9" fmla="*/ 19377 h 15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697" h="1530312">
                      <a:moveTo>
                        <a:pt x="160016" y="19377"/>
                      </a:moveTo>
                      <a:cubicBezTo>
                        <a:pt x="181844" y="-20309"/>
                        <a:pt x="245541" y="6479"/>
                        <a:pt x="233040" y="50135"/>
                      </a:cubicBezTo>
                      <a:cubicBezTo>
                        <a:pt x="195536" y="177529"/>
                        <a:pt x="222324" y="312464"/>
                        <a:pt x="245541" y="440057"/>
                      </a:cubicBezTo>
                      <a:cubicBezTo>
                        <a:pt x="269155" y="570230"/>
                        <a:pt x="296737" y="699410"/>
                        <a:pt x="312810" y="830774"/>
                      </a:cubicBezTo>
                      <a:cubicBezTo>
                        <a:pt x="341385" y="1063735"/>
                        <a:pt x="332058" y="1325668"/>
                        <a:pt x="184424" y="1520927"/>
                      </a:cubicBezTo>
                      <a:cubicBezTo>
                        <a:pt x="168350" y="1541961"/>
                        <a:pt x="135013" y="1524499"/>
                        <a:pt x="148309" y="1499496"/>
                      </a:cubicBezTo>
                      <a:cubicBezTo>
                        <a:pt x="162993" y="1471914"/>
                        <a:pt x="126084" y="1290148"/>
                        <a:pt x="109614" y="1232205"/>
                      </a:cubicBezTo>
                      <a:cubicBezTo>
                        <a:pt x="93144" y="1172080"/>
                        <a:pt x="76277" y="1112351"/>
                        <a:pt x="61593" y="1051829"/>
                      </a:cubicBezTo>
                      <a:cubicBezTo>
                        <a:pt x="32225" y="933761"/>
                        <a:pt x="8214" y="813510"/>
                        <a:pt x="1864" y="691870"/>
                      </a:cubicBezTo>
                      <a:cubicBezTo>
                        <a:pt x="-11431" y="455138"/>
                        <a:pt x="46909" y="226145"/>
                        <a:pt x="160016" y="19377"/>
                      </a:cubicBezTo>
                      <a:close/>
                    </a:path>
                  </a:pathLst>
                </a:custGeom>
                <a:solidFill>
                  <a:srgbClr val="57848A"/>
                </a:solidFill>
                <a:ln w="1982"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3E241F23-66B4-45BB-B076-ADD76FB2D38A}"/>
                    </a:ext>
                  </a:extLst>
                </p:cNvPr>
                <p:cNvSpPr/>
                <p:nvPr/>
              </p:nvSpPr>
              <p:spPr>
                <a:xfrm>
                  <a:off x="7459535" y="4369880"/>
                  <a:ext cx="504523" cy="1019203"/>
                </a:xfrm>
                <a:custGeom>
                  <a:avLst/>
                  <a:gdLst>
                    <a:gd name="connsiteX0" fmla="*/ 32045 w 504523"/>
                    <a:gd name="connsiteY0" fmla="*/ 804208 h 1019203"/>
                    <a:gd name="connsiteX1" fmla="*/ 53476 w 504523"/>
                    <a:gd name="connsiteY1" fmla="*/ 561920 h 1019203"/>
                    <a:gd name="connsiteX2" fmla="*/ 128682 w 504523"/>
                    <a:gd name="connsiteY2" fmla="*/ 335110 h 1019203"/>
                    <a:gd name="connsiteX3" fmla="*/ 277111 w 504523"/>
                    <a:gd name="connsiteY3" fmla="*/ 178347 h 1019203"/>
                    <a:gd name="connsiteX4" fmla="*/ 424151 w 504523"/>
                    <a:gd name="connsiteY4" fmla="*/ 28728 h 1019203"/>
                    <a:gd name="connsiteX5" fmla="*/ 504318 w 504523"/>
                    <a:gd name="connsiteY5" fmla="*/ 39443 h 1019203"/>
                    <a:gd name="connsiteX6" fmla="*/ 406688 w 504523"/>
                    <a:gd name="connsiteY6" fmla="*/ 303559 h 1019203"/>
                    <a:gd name="connsiteX7" fmla="*/ 287826 w 504523"/>
                    <a:gd name="connsiteY7" fmla="*/ 575810 h 1019203"/>
                    <a:gd name="connsiteX8" fmla="*/ 15178 w 504523"/>
                    <a:gd name="connsiteY8" fmla="*/ 1018715 h 1019203"/>
                    <a:gd name="connsiteX9" fmla="*/ 32045 w 504523"/>
                    <a:gd name="connsiteY9" fmla="*/ 804208 h 101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523" h="1019203">
                      <a:moveTo>
                        <a:pt x="32045" y="804208"/>
                      </a:moveTo>
                      <a:cubicBezTo>
                        <a:pt x="49507" y="724834"/>
                        <a:pt x="36411" y="640698"/>
                        <a:pt x="53476" y="561920"/>
                      </a:cubicBezTo>
                      <a:cubicBezTo>
                        <a:pt x="69946" y="484332"/>
                        <a:pt x="92766" y="405951"/>
                        <a:pt x="128682" y="335110"/>
                      </a:cubicBezTo>
                      <a:cubicBezTo>
                        <a:pt x="163012" y="267841"/>
                        <a:pt x="215597" y="220217"/>
                        <a:pt x="277111" y="178347"/>
                      </a:cubicBezTo>
                      <a:cubicBezTo>
                        <a:pt x="335054" y="139057"/>
                        <a:pt x="403712" y="100362"/>
                        <a:pt x="424151" y="28728"/>
                      </a:cubicBezTo>
                      <a:cubicBezTo>
                        <a:pt x="436255" y="-14134"/>
                        <a:pt x="508882" y="-7784"/>
                        <a:pt x="504318" y="39443"/>
                      </a:cubicBezTo>
                      <a:cubicBezTo>
                        <a:pt x="494595" y="135684"/>
                        <a:pt x="453916" y="220415"/>
                        <a:pt x="406688" y="303559"/>
                      </a:cubicBezTo>
                      <a:cubicBezTo>
                        <a:pt x="356286" y="391862"/>
                        <a:pt x="312234" y="476395"/>
                        <a:pt x="287826" y="575810"/>
                      </a:cubicBezTo>
                      <a:cubicBezTo>
                        <a:pt x="245560" y="746066"/>
                        <a:pt x="209048" y="966526"/>
                        <a:pt x="15178" y="1018715"/>
                      </a:cubicBezTo>
                      <a:cubicBezTo>
                        <a:pt x="-8634" y="1024866"/>
                        <a:pt x="-5459" y="974067"/>
                        <a:pt x="32045" y="804208"/>
                      </a:cubicBezTo>
                      <a:close/>
                    </a:path>
                  </a:pathLst>
                </a:custGeom>
                <a:solidFill>
                  <a:srgbClr val="689399"/>
                </a:solidFill>
                <a:ln w="1982" cap="flat">
                  <a:noFill/>
                  <a:prstDash val="solid"/>
                  <a:miter/>
                </a:ln>
              </p:spPr>
              <p:txBody>
                <a:bodyPr rtlCol="0" anchor="ctr"/>
                <a:lstStyle/>
                <a:p>
                  <a:endParaRPr lang="zh-CN" altLang="en-US"/>
                </a:p>
              </p:txBody>
            </p:sp>
          </p:grpSp>
          <p:sp>
            <p:nvSpPr>
              <p:cNvPr id="50" name="任意多边形: 形状 49">
                <a:extLst>
                  <a:ext uri="{FF2B5EF4-FFF2-40B4-BE49-F238E27FC236}">
                    <a16:creationId xmlns:a16="http://schemas.microsoft.com/office/drawing/2014/main" xmlns="" id="{03EF0F53-ABFE-47C5-AC89-0D26540BE902}"/>
                  </a:ext>
                </a:extLst>
              </p:cNvPr>
              <p:cNvSpPr/>
              <p:nvPr/>
            </p:nvSpPr>
            <p:spPr>
              <a:xfrm>
                <a:off x="7408965" y="3262498"/>
                <a:ext cx="877659" cy="298094"/>
              </a:xfrm>
              <a:custGeom>
                <a:avLst/>
                <a:gdLst>
                  <a:gd name="connsiteX0" fmla="*/ 41143 w 877659"/>
                  <a:gd name="connsiteY0" fmla="*/ 187397 h 298094"/>
                  <a:gd name="connsiteX1" fmla="*/ 485238 w 877659"/>
                  <a:gd name="connsiteY1" fmla="*/ 297925 h 298094"/>
                  <a:gd name="connsiteX2" fmla="*/ 864842 w 877659"/>
                  <a:gd name="connsiteY2" fmla="*/ 120525 h 298094"/>
                  <a:gd name="connsiteX3" fmla="*/ 724152 w 877659"/>
                  <a:gd name="connsiteY3" fmla="*/ 38175 h 298094"/>
                  <a:gd name="connsiteX4" fmla="*/ 456465 w 877659"/>
                  <a:gd name="connsiteY4" fmla="*/ 134812 h 298094"/>
                  <a:gd name="connsiteX5" fmla="*/ 123691 w 877659"/>
                  <a:gd name="connsiteY5" fmla="*/ 46509 h 298094"/>
                  <a:gd name="connsiteX6" fmla="*/ 41143 w 877659"/>
                  <a:gd name="connsiteY6" fmla="*/ 187397 h 298094"/>
                  <a:gd name="connsiteX7" fmla="*/ 41143 w 877659"/>
                  <a:gd name="connsiteY7" fmla="*/ 187397 h 2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59" h="298094">
                    <a:moveTo>
                      <a:pt x="41143" y="187397"/>
                    </a:moveTo>
                    <a:cubicBezTo>
                      <a:pt x="182428" y="259627"/>
                      <a:pt x="325300" y="301100"/>
                      <a:pt x="485238" y="297925"/>
                    </a:cubicBezTo>
                    <a:cubicBezTo>
                      <a:pt x="634857" y="294750"/>
                      <a:pt x="780706" y="254666"/>
                      <a:pt x="864842" y="120525"/>
                    </a:cubicBezTo>
                    <a:cubicBezTo>
                      <a:pt x="920602" y="31428"/>
                      <a:pt x="779714" y="-50525"/>
                      <a:pt x="724152" y="38175"/>
                    </a:cubicBezTo>
                    <a:cubicBezTo>
                      <a:pt x="667202" y="129058"/>
                      <a:pt x="553499" y="135804"/>
                      <a:pt x="456465" y="134812"/>
                    </a:cubicBezTo>
                    <a:cubicBezTo>
                      <a:pt x="336214" y="134018"/>
                      <a:pt x="229655" y="100880"/>
                      <a:pt x="123691" y="46509"/>
                    </a:cubicBezTo>
                    <a:cubicBezTo>
                      <a:pt x="30428" y="-917"/>
                      <a:pt x="-52518" y="139773"/>
                      <a:pt x="41143" y="187397"/>
                    </a:cubicBezTo>
                    <a:lnTo>
                      <a:pt x="41143" y="187397"/>
                    </a:lnTo>
                    <a:close/>
                  </a:path>
                </a:pathLst>
              </a:custGeom>
              <a:solidFill>
                <a:srgbClr val="FCB58A"/>
              </a:solidFill>
              <a:ln w="198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7EE87EAE-5A4E-4884-BF01-7B4EF1E4BC2C}"/>
                  </a:ext>
                </a:extLst>
              </p:cNvPr>
              <p:cNvSpPr/>
              <p:nvPr/>
            </p:nvSpPr>
            <p:spPr>
              <a:xfrm>
                <a:off x="8884629" y="3254904"/>
                <a:ext cx="862382" cy="305887"/>
              </a:xfrm>
              <a:custGeom>
                <a:avLst/>
                <a:gdLst>
                  <a:gd name="connsiteX0" fmla="*/ 739124 w 862382"/>
                  <a:gd name="connsiteY0" fmla="*/ 54302 h 305887"/>
                  <a:gd name="connsiteX1" fmla="*/ 406350 w 862382"/>
                  <a:gd name="connsiteY1" fmla="*/ 142605 h 305887"/>
                  <a:gd name="connsiteX2" fmla="*/ 153347 w 862382"/>
                  <a:gd name="connsiteY2" fmla="*/ 38427 h 305887"/>
                  <a:gd name="connsiteX3" fmla="*/ 12657 w 862382"/>
                  <a:gd name="connsiteY3" fmla="*/ 120777 h 305887"/>
                  <a:gd name="connsiteX4" fmla="*/ 159300 w 862382"/>
                  <a:gd name="connsiteY4" fmla="*/ 261070 h 305887"/>
                  <a:gd name="connsiteX5" fmla="*/ 377180 w 862382"/>
                  <a:gd name="connsiteY5" fmla="*/ 305718 h 305887"/>
                  <a:gd name="connsiteX6" fmla="*/ 821276 w 862382"/>
                  <a:gd name="connsiteY6" fmla="*/ 195190 h 305887"/>
                  <a:gd name="connsiteX7" fmla="*/ 739124 w 862382"/>
                  <a:gd name="connsiteY7" fmla="*/ 54302 h 305887"/>
                  <a:gd name="connsiteX8" fmla="*/ 739124 w 862382"/>
                  <a:gd name="connsiteY8" fmla="*/ 54302 h 30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382" h="305887">
                    <a:moveTo>
                      <a:pt x="739124" y="54302"/>
                    </a:moveTo>
                    <a:cubicBezTo>
                      <a:pt x="632565" y="108673"/>
                      <a:pt x="526601" y="141613"/>
                      <a:pt x="406350" y="142605"/>
                    </a:cubicBezTo>
                    <a:cubicBezTo>
                      <a:pt x="303958" y="143399"/>
                      <a:pt x="211290" y="131889"/>
                      <a:pt x="153347" y="38427"/>
                    </a:cubicBezTo>
                    <a:cubicBezTo>
                      <a:pt x="98182" y="-50670"/>
                      <a:pt x="-42706" y="31283"/>
                      <a:pt x="12657" y="120777"/>
                    </a:cubicBezTo>
                    <a:cubicBezTo>
                      <a:pt x="48772" y="179117"/>
                      <a:pt x="97786" y="230313"/>
                      <a:pt x="159300" y="261070"/>
                    </a:cubicBezTo>
                    <a:cubicBezTo>
                      <a:pt x="228355" y="295796"/>
                      <a:pt x="300982" y="303932"/>
                      <a:pt x="377180" y="305718"/>
                    </a:cubicBezTo>
                    <a:cubicBezTo>
                      <a:pt x="537118" y="308893"/>
                      <a:pt x="680189" y="267420"/>
                      <a:pt x="821276" y="195190"/>
                    </a:cubicBezTo>
                    <a:cubicBezTo>
                      <a:pt x="914738" y="147367"/>
                      <a:pt x="832189" y="6678"/>
                      <a:pt x="739124" y="54302"/>
                    </a:cubicBezTo>
                    <a:lnTo>
                      <a:pt x="739124" y="54302"/>
                    </a:lnTo>
                    <a:close/>
                  </a:path>
                </a:pathLst>
              </a:custGeom>
              <a:solidFill>
                <a:srgbClr val="FCB58A"/>
              </a:solidFill>
              <a:ln w="198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802D553-058A-49F6-ABC6-C2BBE7558206}"/>
                  </a:ext>
                </a:extLst>
              </p:cNvPr>
              <p:cNvSpPr/>
              <p:nvPr/>
            </p:nvSpPr>
            <p:spPr>
              <a:xfrm>
                <a:off x="9818019" y="3972570"/>
                <a:ext cx="299436" cy="303405"/>
              </a:xfrm>
              <a:custGeom>
                <a:avLst/>
                <a:gdLst>
                  <a:gd name="connsiteX0" fmla="*/ 299437 w 299436"/>
                  <a:gd name="connsiteY0" fmla="*/ 0 h 303405"/>
                  <a:gd name="connsiteX1" fmla="*/ 243677 w 299436"/>
                  <a:gd name="connsiteY1" fmla="*/ 303406 h 303405"/>
                  <a:gd name="connsiteX2" fmla="*/ 0 w 299436"/>
                  <a:gd name="connsiteY2" fmla="*/ 101995 h 303405"/>
                </a:gdLst>
                <a:ahLst/>
                <a:cxnLst>
                  <a:cxn ang="0">
                    <a:pos x="connsiteX0" y="connsiteY0"/>
                  </a:cxn>
                  <a:cxn ang="0">
                    <a:pos x="connsiteX1" y="connsiteY1"/>
                  </a:cxn>
                  <a:cxn ang="0">
                    <a:pos x="connsiteX2" y="connsiteY2"/>
                  </a:cxn>
                </a:cxnLst>
                <a:rect l="l" t="t" r="r" b="b"/>
                <a:pathLst>
                  <a:path w="299436" h="303405">
                    <a:moveTo>
                      <a:pt x="299437" y="0"/>
                    </a:moveTo>
                    <a:lnTo>
                      <a:pt x="243677" y="303406"/>
                    </a:lnTo>
                    <a:lnTo>
                      <a:pt x="0" y="101995"/>
                    </a:lnTo>
                    <a:close/>
                  </a:path>
                </a:pathLst>
              </a:custGeom>
              <a:solidFill>
                <a:srgbClr val="D4BFA9"/>
              </a:solidFill>
              <a:ln w="198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98867D1-F169-45B7-9ADF-12978C1F606F}"/>
                  </a:ext>
                </a:extLst>
              </p:cNvPr>
              <p:cNvSpPr/>
              <p:nvPr/>
            </p:nvSpPr>
            <p:spPr>
              <a:xfrm>
                <a:off x="7756688" y="1457222"/>
                <a:ext cx="327019" cy="327019"/>
              </a:xfrm>
              <a:custGeom>
                <a:avLst/>
                <a:gdLst>
                  <a:gd name="connsiteX0" fmla="*/ 327019 w 327019"/>
                  <a:gd name="connsiteY0" fmla="*/ 163510 h 327019"/>
                  <a:gd name="connsiteX1" fmla="*/ 163510 w 327019"/>
                  <a:gd name="connsiteY1" fmla="*/ 327019 h 327019"/>
                  <a:gd name="connsiteX2" fmla="*/ 0 w 327019"/>
                  <a:gd name="connsiteY2" fmla="*/ 163510 h 327019"/>
                  <a:gd name="connsiteX3" fmla="*/ 163510 w 327019"/>
                  <a:gd name="connsiteY3" fmla="*/ 0 h 327019"/>
                  <a:gd name="connsiteX4" fmla="*/ 327019 w 327019"/>
                  <a:gd name="connsiteY4" fmla="*/ 163510 h 32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19" h="327019">
                    <a:moveTo>
                      <a:pt x="327019" y="163510"/>
                    </a:moveTo>
                    <a:cubicBezTo>
                      <a:pt x="327019" y="253813"/>
                      <a:pt x="253813" y="327019"/>
                      <a:pt x="163510" y="327019"/>
                    </a:cubicBezTo>
                    <a:cubicBezTo>
                      <a:pt x="73206" y="327019"/>
                      <a:pt x="0" y="253813"/>
                      <a:pt x="0" y="163510"/>
                    </a:cubicBezTo>
                    <a:cubicBezTo>
                      <a:pt x="0" y="73206"/>
                      <a:pt x="73206" y="0"/>
                      <a:pt x="163510" y="0"/>
                    </a:cubicBezTo>
                    <a:cubicBezTo>
                      <a:pt x="253813" y="0"/>
                      <a:pt x="327019" y="73206"/>
                      <a:pt x="327019" y="163510"/>
                    </a:cubicBezTo>
                    <a:close/>
                  </a:path>
                </a:pathLst>
              </a:custGeom>
              <a:solidFill>
                <a:srgbClr val="EBDBCD"/>
              </a:solidFill>
              <a:ln w="1982" cap="flat">
                <a:noFill/>
                <a:prstDash val="solid"/>
                <a:miter/>
              </a:ln>
            </p:spPr>
            <p:txBody>
              <a:bodyPr rtlCol="0" anchor="ctr"/>
              <a:lstStyle/>
              <a:p>
                <a:endParaRPr lang="zh-CN" altLang="en-US"/>
              </a:p>
            </p:txBody>
          </p:sp>
          <p:grpSp>
            <p:nvGrpSpPr>
              <p:cNvPr id="54" name="图形 4">
                <a:extLst>
                  <a:ext uri="{FF2B5EF4-FFF2-40B4-BE49-F238E27FC236}">
                    <a16:creationId xmlns:a16="http://schemas.microsoft.com/office/drawing/2014/main" xmlns="" id="{5C9DAC6B-4515-4A05-BB60-832FFDE5F87F}"/>
                  </a:ext>
                </a:extLst>
              </p:cNvPr>
              <p:cNvGrpSpPr/>
              <p:nvPr/>
            </p:nvGrpSpPr>
            <p:grpSpPr>
              <a:xfrm>
                <a:off x="7517774" y="1608627"/>
                <a:ext cx="582403" cy="521682"/>
                <a:chOff x="7517774" y="1608627"/>
                <a:chExt cx="582403" cy="521682"/>
              </a:xfrm>
              <a:solidFill>
                <a:srgbClr val="110580"/>
              </a:solidFill>
            </p:grpSpPr>
            <p:sp>
              <p:nvSpPr>
                <p:cNvPr id="155" name="任意多边形: 形状 154">
                  <a:extLst>
                    <a:ext uri="{FF2B5EF4-FFF2-40B4-BE49-F238E27FC236}">
                      <a16:creationId xmlns:a16="http://schemas.microsoft.com/office/drawing/2014/main" xmlns="" id="{41CB467C-3375-4E07-9CAA-6DD1C4604E4A}"/>
                    </a:ext>
                  </a:extLst>
                </p:cNvPr>
                <p:cNvSpPr/>
                <p:nvPr/>
              </p:nvSpPr>
              <p:spPr>
                <a:xfrm>
                  <a:off x="8071692" y="1912122"/>
                  <a:ext cx="28485" cy="36819"/>
                </a:xfrm>
                <a:custGeom>
                  <a:avLst/>
                  <a:gdLst>
                    <a:gd name="connsiteX0" fmla="*/ 3879 w 28485"/>
                    <a:gd name="connsiteY0" fmla="*/ 36820 h 36819"/>
                    <a:gd name="connsiteX1" fmla="*/ 308 w 28485"/>
                    <a:gd name="connsiteY1" fmla="*/ 34637 h 36819"/>
                    <a:gd name="connsiteX2" fmla="*/ 2094 w 28485"/>
                    <a:gd name="connsiteY2" fmla="*/ 29676 h 36819"/>
                    <a:gd name="connsiteX3" fmla="*/ 18960 w 28485"/>
                    <a:gd name="connsiteY3" fmla="*/ 22135 h 36819"/>
                    <a:gd name="connsiteX4" fmla="*/ 11420 w 28485"/>
                    <a:gd name="connsiteY4" fmla="*/ 5269 h 36819"/>
                    <a:gd name="connsiteX5" fmla="*/ 13206 w 28485"/>
                    <a:gd name="connsiteY5" fmla="*/ 308 h 36819"/>
                    <a:gd name="connsiteX6" fmla="*/ 18167 w 28485"/>
                    <a:gd name="connsiteY6" fmla="*/ 2094 h 36819"/>
                    <a:gd name="connsiteX7" fmla="*/ 28485 w 28485"/>
                    <a:gd name="connsiteY7" fmla="*/ 26104 h 36819"/>
                    <a:gd name="connsiteX8" fmla="*/ 4475 w 28485"/>
                    <a:gd name="connsiteY8" fmla="*/ 36423 h 36819"/>
                    <a:gd name="connsiteX9" fmla="*/ 3879 w 28485"/>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85" h="36819">
                      <a:moveTo>
                        <a:pt x="3879" y="36820"/>
                      </a:moveTo>
                      <a:cubicBezTo>
                        <a:pt x="2490" y="36820"/>
                        <a:pt x="1300" y="36026"/>
                        <a:pt x="308" y="34637"/>
                      </a:cubicBezTo>
                      <a:cubicBezTo>
                        <a:pt x="-486" y="32851"/>
                        <a:pt x="308" y="30668"/>
                        <a:pt x="2094" y="29676"/>
                      </a:cubicBezTo>
                      <a:lnTo>
                        <a:pt x="18960" y="22135"/>
                      </a:lnTo>
                      <a:lnTo>
                        <a:pt x="11420" y="5269"/>
                      </a:lnTo>
                      <a:cubicBezTo>
                        <a:pt x="10626" y="3483"/>
                        <a:pt x="11420" y="1300"/>
                        <a:pt x="13206" y="308"/>
                      </a:cubicBezTo>
                      <a:cubicBezTo>
                        <a:pt x="14992" y="-486"/>
                        <a:pt x="17175" y="308"/>
                        <a:pt x="18167" y="2094"/>
                      </a:cubicBezTo>
                      <a:lnTo>
                        <a:pt x="28485" y="26104"/>
                      </a:lnTo>
                      <a:lnTo>
                        <a:pt x="4475" y="36423"/>
                      </a:lnTo>
                      <a:cubicBezTo>
                        <a:pt x="4872" y="36820"/>
                        <a:pt x="4276" y="36820"/>
                        <a:pt x="3879" y="36820"/>
                      </a:cubicBezTo>
                      <a:close/>
                    </a:path>
                  </a:pathLst>
                </a:custGeom>
                <a:solidFill>
                  <a:srgbClr val="110580"/>
                </a:solidFill>
                <a:ln w="1982"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47973193-454F-44C2-9526-2563EE2D4721}"/>
                    </a:ext>
                  </a:extLst>
                </p:cNvPr>
                <p:cNvSpPr/>
                <p:nvPr/>
              </p:nvSpPr>
              <p:spPr>
                <a:xfrm>
                  <a:off x="7724234" y="1960143"/>
                  <a:ext cx="311561" cy="140798"/>
                </a:xfrm>
                <a:custGeom>
                  <a:avLst/>
                  <a:gdLst>
                    <a:gd name="connsiteX0" fmla="*/ 3880 w 311561"/>
                    <a:gd name="connsiteY0" fmla="*/ 140799 h 140798"/>
                    <a:gd name="connsiteX1" fmla="*/ 308 w 311561"/>
                    <a:gd name="connsiteY1" fmla="*/ 138616 h 140798"/>
                    <a:gd name="connsiteX2" fmla="*/ 2094 w 311561"/>
                    <a:gd name="connsiteY2" fmla="*/ 133655 h 140798"/>
                    <a:gd name="connsiteX3" fmla="*/ 45749 w 311561"/>
                    <a:gd name="connsiteY3" fmla="*/ 114407 h 140798"/>
                    <a:gd name="connsiteX4" fmla="*/ 50710 w 311561"/>
                    <a:gd name="connsiteY4" fmla="*/ 116193 h 140798"/>
                    <a:gd name="connsiteX5" fmla="*/ 48924 w 311561"/>
                    <a:gd name="connsiteY5" fmla="*/ 121154 h 140798"/>
                    <a:gd name="connsiteX6" fmla="*/ 5269 w 311561"/>
                    <a:gd name="connsiteY6" fmla="*/ 140402 h 140798"/>
                    <a:gd name="connsiteX7" fmla="*/ 3880 w 311561"/>
                    <a:gd name="connsiteY7" fmla="*/ 140799 h 140798"/>
                    <a:gd name="connsiteX8" fmla="*/ 90794 w 311561"/>
                    <a:gd name="connsiteY8" fmla="*/ 102898 h 140798"/>
                    <a:gd name="connsiteX9" fmla="*/ 87222 w 311561"/>
                    <a:gd name="connsiteY9" fmla="*/ 100715 h 140798"/>
                    <a:gd name="connsiteX10" fmla="*/ 89008 w 311561"/>
                    <a:gd name="connsiteY10" fmla="*/ 95754 h 140798"/>
                    <a:gd name="connsiteX11" fmla="*/ 132663 w 311561"/>
                    <a:gd name="connsiteY11" fmla="*/ 76506 h 140798"/>
                    <a:gd name="connsiteX12" fmla="*/ 137624 w 311561"/>
                    <a:gd name="connsiteY12" fmla="*/ 78292 h 140798"/>
                    <a:gd name="connsiteX13" fmla="*/ 135838 w 311561"/>
                    <a:gd name="connsiteY13" fmla="*/ 83253 h 140798"/>
                    <a:gd name="connsiteX14" fmla="*/ 92183 w 311561"/>
                    <a:gd name="connsiteY14" fmla="*/ 102501 h 140798"/>
                    <a:gd name="connsiteX15" fmla="*/ 90794 w 311561"/>
                    <a:gd name="connsiteY15" fmla="*/ 102898 h 140798"/>
                    <a:gd name="connsiteX16" fmla="*/ 177708 w 311561"/>
                    <a:gd name="connsiteY16" fmla="*/ 64997 h 140798"/>
                    <a:gd name="connsiteX17" fmla="*/ 174136 w 311561"/>
                    <a:gd name="connsiteY17" fmla="*/ 62814 h 140798"/>
                    <a:gd name="connsiteX18" fmla="*/ 175922 w 311561"/>
                    <a:gd name="connsiteY18" fmla="*/ 57854 h 140798"/>
                    <a:gd name="connsiteX19" fmla="*/ 219577 w 311561"/>
                    <a:gd name="connsiteY19" fmla="*/ 38605 h 140798"/>
                    <a:gd name="connsiteX20" fmla="*/ 224538 w 311561"/>
                    <a:gd name="connsiteY20" fmla="*/ 40391 h 140798"/>
                    <a:gd name="connsiteX21" fmla="*/ 222752 w 311561"/>
                    <a:gd name="connsiteY21" fmla="*/ 45352 h 140798"/>
                    <a:gd name="connsiteX22" fmla="*/ 179097 w 311561"/>
                    <a:gd name="connsiteY22" fmla="*/ 64600 h 140798"/>
                    <a:gd name="connsiteX23" fmla="*/ 177708 w 311561"/>
                    <a:gd name="connsiteY23" fmla="*/ 64997 h 140798"/>
                    <a:gd name="connsiteX24" fmla="*/ 264423 w 311561"/>
                    <a:gd name="connsiteY24" fmla="*/ 26699 h 140798"/>
                    <a:gd name="connsiteX25" fmla="*/ 260851 w 311561"/>
                    <a:gd name="connsiteY25" fmla="*/ 24517 h 140798"/>
                    <a:gd name="connsiteX26" fmla="*/ 262637 w 311561"/>
                    <a:gd name="connsiteY26" fmla="*/ 19556 h 140798"/>
                    <a:gd name="connsiteX27" fmla="*/ 306293 w 311561"/>
                    <a:gd name="connsiteY27" fmla="*/ 308 h 140798"/>
                    <a:gd name="connsiteX28" fmla="*/ 311254 w 311561"/>
                    <a:gd name="connsiteY28" fmla="*/ 2094 h 140798"/>
                    <a:gd name="connsiteX29" fmla="*/ 309468 w 311561"/>
                    <a:gd name="connsiteY29" fmla="*/ 7054 h 140798"/>
                    <a:gd name="connsiteX30" fmla="*/ 265812 w 311561"/>
                    <a:gd name="connsiteY30" fmla="*/ 26303 h 140798"/>
                    <a:gd name="connsiteX31" fmla="*/ 264423 w 311561"/>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1561"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504" y="117979"/>
                        <a:pt x="50710" y="120162"/>
                        <a:pt x="48924" y="121154"/>
                      </a:cubicBezTo>
                      <a:lnTo>
                        <a:pt x="5269" y="140402"/>
                      </a:lnTo>
                      <a:cubicBezTo>
                        <a:pt x="4673" y="140799"/>
                        <a:pt x="4276" y="140799"/>
                        <a:pt x="3880" y="140799"/>
                      </a:cubicBezTo>
                      <a:close/>
                      <a:moveTo>
                        <a:pt x="90794" y="102898"/>
                      </a:moveTo>
                      <a:cubicBezTo>
                        <a:pt x="89405" y="102898"/>
                        <a:pt x="88214" y="102104"/>
                        <a:pt x="87222" y="100715"/>
                      </a:cubicBezTo>
                      <a:cubicBezTo>
                        <a:pt x="86428" y="98929"/>
                        <a:pt x="87222" y="96747"/>
                        <a:pt x="89008" y="95754"/>
                      </a:cubicBezTo>
                      <a:lnTo>
                        <a:pt x="132663" y="76506"/>
                      </a:lnTo>
                      <a:cubicBezTo>
                        <a:pt x="134449" y="75713"/>
                        <a:pt x="136632" y="76506"/>
                        <a:pt x="137624" y="78292"/>
                      </a:cubicBezTo>
                      <a:cubicBezTo>
                        <a:pt x="138418" y="80078"/>
                        <a:pt x="137624" y="82261"/>
                        <a:pt x="135838" y="83253"/>
                      </a:cubicBezTo>
                      <a:lnTo>
                        <a:pt x="92183" y="102501"/>
                      </a:lnTo>
                      <a:cubicBezTo>
                        <a:pt x="91587" y="102898"/>
                        <a:pt x="91190" y="102898"/>
                        <a:pt x="90794" y="102898"/>
                      </a:cubicBezTo>
                      <a:close/>
                      <a:moveTo>
                        <a:pt x="177708" y="64997"/>
                      </a:moveTo>
                      <a:cubicBezTo>
                        <a:pt x="176319" y="64997"/>
                        <a:pt x="175128" y="64203"/>
                        <a:pt x="174136" y="62814"/>
                      </a:cubicBezTo>
                      <a:cubicBezTo>
                        <a:pt x="173342" y="61028"/>
                        <a:pt x="174136" y="58846"/>
                        <a:pt x="175922" y="57854"/>
                      </a:cubicBezTo>
                      <a:lnTo>
                        <a:pt x="219577" y="38605"/>
                      </a:lnTo>
                      <a:cubicBezTo>
                        <a:pt x="221363" y="37812"/>
                        <a:pt x="223546" y="38605"/>
                        <a:pt x="224538" y="40391"/>
                      </a:cubicBezTo>
                      <a:cubicBezTo>
                        <a:pt x="225530" y="42177"/>
                        <a:pt x="224538" y="44360"/>
                        <a:pt x="222752" y="45352"/>
                      </a:cubicBezTo>
                      <a:lnTo>
                        <a:pt x="179097" y="64600"/>
                      </a:lnTo>
                      <a:cubicBezTo>
                        <a:pt x="178501" y="64997"/>
                        <a:pt x="178104" y="64997"/>
                        <a:pt x="177708" y="64997"/>
                      </a:cubicBezTo>
                      <a:close/>
                      <a:moveTo>
                        <a:pt x="264423" y="26699"/>
                      </a:moveTo>
                      <a:cubicBezTo>
                        <a:pt x="263034" y="26699"/>
                        <a:pt x="261844" y="25906"/>
                        <a:pt x="260851" y="24517"/>
                      </a:cubicBezTo>
                      <a:cubicBezTo>
                        <a:pt x="260058" y="22731"/>
                        <a:pt x="260851" y="20548"/>
                        <a:pt x="262637" y="19556"/>
                      </a:cubicBezTo>
                      <a:lnTo>
                        <a:pt x="306293" y="308"/>
                      </a:lnTo>
                      <a:cubicBezTo>
                        <a:pt x="308079" y="-486"/>
                        <a:pt x="310261" y="308"/>
                        <a:pt x="311254" y="2094"/>
                      </a:cubicBezTo>
                      <a:cubicBezTo>
                        <a:pt x="312047" y="3880"/>
                        <a:pt x="311254" y="6062"/>
                        <a:pt x="309468" y="7054"/>
                      </a:cubicBezTo>
                      <a:lnTo>
                        <a:pt x="265812" y="26303"/>
                      </a:lnTo>
                      <a:cubicBezTo>
                        <a:pt x="265415" y="26699"/>
                        <a:pt x="265019" y="26699"/>
                        <a:pt x="264423" y="26699"/>
                      </a:cubicBezTo>
                      <a:close/>
                    </a:path>
                  </a:pathLst>
                </a:custGeom>
                <a:solidFill>
                  <a:srgbClr val="110580"/>
                </a:solidFill>
                <a:ln w="198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95F13635-67AA-476C-8CD2-3459A0BD8F14}"/>
                    </a:ext>
                  </a:extLst>
                </p:cNvPr>
                <p:cNvSpPr/>
                <p:nvPr/>
              </p:nvSpPr>
              <p:spPr>
                <a:xfrm>
                  <a:off x="7651607" y="2101031"/>
                  <a:ext cx="36730" cy="29279"/>
                </a:xfrm>
                <a:custGeom>
                  <a:avLst/>
                  <a:gdLst>
                    <a:gd name="connsiteX0" fmla="*/ 10626 w 36730"/>
                    <a:gd name="connsiteY0" fmla="*/ 29279 h 29279"/>
                    <a:gd name="connsiteX1" fmla="*/ 308 w 36730"/>
                    <a:gd name="connsiteY1" fmla="*/ 5269 h 29279"/>
                    <a:gd name="connsiteX2" fmla="*/ 2094 w 36730"/>
                    <a:gd name="connsiteY2" fmla="*/ 308 h 29279"/>
                    <a:gd name="connsiteX3" fmla="*/ 7054 w 36730"/>
                    <a:gd name="connsiteY3" fmla="*/ 2094 h 29279"/>
                    <a:gd name="connsiteX4" fmla="*/ 14595 w 36730"/>
                    <a:gd name="connsiteY4" fmla="*/ 18960 h 29279"/>
                    <a:gd name="connsiteX5" fmla="*/ 31462 w 36730"/>
                    <a:gd name="connsiteY5" fmla="*/ 11420 h 29279"/>
                    <a:gd name="connsiteX6" fmla="*/ 36423 w 36730"/>
                    <a:gd name="connsiteY6" fmla="*/ 13206 h 29279"/>
                    <a:gd name="connsiteX7" fmla="*/ 34637 w 36730"/>
                    <a:gd name="connsiteY7" fmla="*/ 18167 h 29279"/>
                    <a:gd name="connsiteX8" fmla="*/ 10626 w 36730"/>
                    <a:gd name="connsiteY8" fmla="*/ 29279 h 2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30" h="29279">
                      <a:moveTo>
                        <a:pt x="10626" y="29279"/>
                      </a:moveTo>
                      <a:lnTo>
                        <a:pt x="308" y="5269"/>
                      </a:lnTo>
                      <a:cubicBezTo>
                        <a:pt x="-486" y="3483"/>
                        <a:pt x="308" y="1300"/>
                        <a:pt x="2094" y="308"/>
                      </a:cubicBezTo>
                      <a:cubicBezTo>
                        <a:pt x="3879" y="-486"/>
                        <a:pt x="6062" y="308"/>
                        <a:pt x="7054" y="2094"/>
                      </a:cubicBezTo>
                      <a:lnTo>
                        <a:pt x="14595" y="18960"/>
                      </a:lnTo>
                      <a:lnTo>
                        <a:pt x="31462" y="11420"/>
                      </a:lnTo>
                      <a:cubicBezTo>
                        <a:pt x="33248" y="10626"/>
                        <a:pt x="35430" y="11420"/>
                        <a:pt x="36423" y="13206"/>
                      </a:cubicBezTo>
                      <a:cubicBezTo>
                        <a:pt x="37216" y="14992"/>
                        <a:pt x="36423" y="17175"/>
                        <a:pt x="34637" y="18167"/>
                      </a:cubicBezTo>
                      <a:lnTo>
                        <a:pt x="10626" y="29279"/>
                      </a:lnTo>
                      <a:close/>
                    </a:path>
                  </a:pathLst>
                </a:custGeom>
                <a:solidFill>
                  <a:srgbClr val="110580"/>
                </a:solidFill>
                <a:ln w="1982"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F89FB941-09FC-4703-8058-1EE45852A0F2}"/>
                    </a:ext>
                  </a:extLst>
                </p:cNvPr>
                <p:cNvSpPr/>
                <p:nvPr/>
              </p:nvSpPr>
              <p:spPr>
                <a:xfrm>
                  <a:off x="7545048" y="1858743"/>
                  <a:ext cx="96062" cy="209655"/>
                </a:xfrm>
                <a:custGeom>
                  <a:avLst/>
                  <a:gdLst>
                    <a:gd name="connsiteX0" fmla="*/ 92579 w 96062"/>
                    <a:gd name="connsiteY0" fmla="*/ 209655 h 209655"/>
                    <a:gd name="connsiteX1" fmla="*/ 89008 w 96062"/>
                    <a:gd name="connsiteY1" fmla="*/ 207473 h 209655"/>
                    <a:gd name="connsiteX2" fmla="*/ 71149 w 96062"/>
                    <a:gd name="connsiteY2" fmla="*/ 166992 h 209655"/>
                    <a:gd name="connsiteX3" fmla="*/ 72934 w 96062"/>
                    <a:gd name="connsiteY3" fmla="*/ 162031 h 209655"/>
                    <a:gd name="connsiteX4" fmla="*/ 77895 w 96062"/>
                    <a:gd name="connsiteY4" fmla="*/ 163817 h 209655"/>
                    <a:gd name="connsiteX5" fmla="*/ 95754 w 96062"/>
                    <a:gd name="connsiteY5" fmla="*/ 204298 h 209655"/>
                    <a:gd name="connsiteX6" fmla="*/ 93968 w 96062"/>
                    <a:gd name="connsiteY6" fmla="*/ 209259 h 209655"/>
                    <a:gd name="connsiteX7" fmla="*/ 92579 w 96062"/>
                    <a:gd name="connsiteY7" fmla="*/ 209655 h 209655"/>
                    <a:gd name="connsiteX8" fmla="*/ 57060 w 96062"/>
                    <a:gd name="connsiteY8" fmla="*/ 128496 h 209655"/>
                    <a:gd name="connsiteX9" fmla="*/ 53488 w 96062"/>
                    <a:gd name="connsiteY9" fmla="*/ 126313 h 209655"/>
                    <a:gd name="connsiteX10" fmla="*/ 35629 w 96062"/>
                    <a:gd name="connsiteY10" fmla="*/ 85833 h 209655"/>
                    <a:gd name="connsiteX11" fmla="*/ 37415 w 96062"/>
                    <a:gd name="connsiteY11" fmla="*/ 80872 h 209655"/>
                    <a:gd name="connsiteX12" fmla="*/ 42376 w 96062"/>
                    <a:gd name="connsiteY12" fmla="*/ 82658 h 209655"/>
                    <a:gd name="connsiteX13" fmla="*/ 60235 w 96062"/>
                    <a:gd name="connsiteY13" fmla="*/ 123138 h 209655"/>
                    <a:gd name="connsiteX14" fmla="*/ 58449 w 96062"/>
                    <a:gd name="connsiteY14" fmla="*/ 128099 h 209655"/>
                    <a:gd name="connsiteX15" fmla="*/ 57060 w 96062"/>
                    <a:gd name="connsiteY15" fmla="*/ 128496 h 209655"/>
                    <a:gd name="connsiteX16" fmla="*/ 21739 w 96062"/>
                    <a:gd name="connsiteY16" fmla="*/ 47932 h 209655"/>
                    <a:gd name="connsiteX17" fmla="*/ 18167 w 96062"/>
                    <a:gd name="connsiteY17" fmla="*/ 45749 h 209655"/>
                    <a:gd name="connsiteX18" fmla="*/ 308 w 96062"/>
                    <a:gd name="connsiteY18" fmla="*/ 5269 h 209655"/>
                    <a:gd name="connsiteX19" fmla="*/ 2094 w 96062"/>
                    <a:gd name="connsiteY19" fmla="*/ 308 h 209655"/>
                    <a:gd name="connsiteX20" fmla="*/ 7054 w 96062"/>
                    <a:gd name="connsiteY20" fmla="*/ 2094 h 209655"/>
                    <a:gd name="connsiteX21" fmla="*/ 24913 w 96062"/>
                    <a:gd name="connsiteY21" fmla="*/ 42574 h 209655"/>
                    <a:gd name="connsiteX22" fmla="*/ 23128 w 96062"/>
                    <a:gd name="connsiteY22" fmla="*/ 47535 h 209655"/>
                    <a:gd name="connsiteX23" fmla="*/ 21739 w 96062"/>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062" h="209655">
                      <a:moveTo>
                        <a:pt x="92579" y="209655"/>
                      </a:moveTo>
                      <a:cubicBezTo>
                        <a:pt x="91190" y="209655"/>
                        <a:pt x="90000" y="208862"/>
                        <a:pt x="89008" y="207473"/>
                      </a:cubicBezTo>
                      <a:lnTo>
                        <a:pt x="71149" y="166992"/>
                      </a:lnTo>
                      <a:cubicBezTo>
                        <a:pt x="70355" y="165206"/>
                        <a:pt x="71149" y="163023"/>
                        <a:pt x="72934" y="162031"/>
                      </a:cubicBezTo>
                      <a:cubicBezTo>
                        <a:pt x="74720" y="161238"/>
                        <a:pt x="76903" y="162031"/>
                        <a:pt x="77895" y="163817"/>
                      </a:cubicBezTo>
                      <a:lnTo>
                        <a:pt x="95754" y="204298"/>
                      </a:lnTo>
                      <a:cubicBezTo>
                        <a:pt x="96548" y="206084"/>
                        <a:pt x="95754" y="208266"/>
                        <a:pt x="93968" y="209259"/>
                      </a:cubicBezTo>
                      <a:cubicBezTo>
                        <a:pt x="93572" y="209259"/>
                        <a:pt x="92976" y="209655"/>
                        <a:pt x="92579" y="209655"/>
                      </a:cubicBezTo>
                      <a:close/>
                      <a:moveTo>
                        <a:pt x="57060" y="128496"/>
                      </a:moveTo>
                      <a:cubicBezTo>
                        <a:pt x="55671" y="128496"/>
                        <a:pt x="54480" y="127702"/>
                        <a:pt x="53488" y="126313"/>
                      </a:cubicBezTo>
                      <a:lnTo>
                        <a:pt x="35629" y="85833"/>
                      </a:lnTo>
                      <a:cubicBezTo>
                        <a:pt x="34835" y="84047"/>
                        <a:pt x="35629" y="81864"/>
                        <a:pt x="37415" y="80872"/>
                      </a:cubicBezTo>
                      <a:cubicBezTo>
                        <a:pt x="39201" y="80078"/>
                        <a:pt x="41384" y="80872"/>
                        <a:pt x="42376" y="82658"/>
                      </a:cubicBezTo>
                      <a:lnTo>
                        <a:pt x="60235" y="123138"/>
                      </a:lnTo>
                      <a:cubicBezTo>
                        <a:pt x="61028" y="124924"/>
                        <a:pt x="60235" y="127107"/>
                        <a:pt x="58449" y="128099"/>
                      </a:cubicBezTo>
                      <a:cubicBezTo>
                        <a:pt x="58250" y="128496"/>
                        <a:pt x="57457" y="128496"/>
                        <a:pt x="57060" y="128496"/>
                      </a:cubicBezTo>
                      <a:close/>
                      <a:moveTo>
                        <a:pt x="21739" y="47932"/>
                      </a:moveTo>
                      <a:cubicBezTo>
                        <a:pt x="20350" y="47932"/>
                        <a:pt x="19159" y="47138"/>
                        <a:pt x="18167" y="45749"/>
                      </a:cubicBezTo>
                      <a:lnTo>
                        <a:pt x="308" y="5269"/>
                      </a:lnTo>
                      <a:cubicBezTo>
                        <a:pt x="-486" y="3483"/>
                        <a:pt x="308" y="1300"/>
                        <a:pt x="2094" y="308"/>
                      </a:cubicBezTo>
                      <a:cubicBezTo>
                        <a:pt x="3879" y="-486"/>
                        <a:pt x="6062" y="308"/>
                        <a:pt x="7054" y="2094"/>
                      </a:cubicBezTo>
                      <a:lnTo>
                        <a:pt x="24913" y="42574"/>
                      </a:lnTo>
                      <a:cubicBezTo>
                        <a:pt x="25707" y="44360"/>
                        <a:pt x="24913" y="46543"/>
                        <a:pt x="23128" y="47535"/>
                      </a:cubicBezTo>
                      <a:cubicBezTo>
                        <a:pt x="22731"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0C00CC5A-3186-4AA6-9ADC-1935FF9DBCEF}"/>
                    </a:ext>
                  </a:extLst>
                </p:cNvPr>
                <p:cNvSpPr/>
                <p:nvPr/>
              </p:nvSpPr>
              <p:spPr>
                <a:xfrm>
                  <a:off x="7517774" y="1789291"/>
                  <a:ext cx="29279" cy="36819"/>
                </a:xfrm>
                <a:custGeom>
                  <a:avLst/>
                  <a:gdLst>
                    <a:gd name="connsiteX0" fmla="*/ 13890 w 29279"/>
                    <a:gd name="connsiteY0" fmla="*/ 36820 h 36819"/>
                    <a:gd name="connsiteX1" fmla="*/ 10319 w 29279"/>
                    <a:gd name="connsiteY1" fmla="*/ 34637 h 36819"/>
                    <a:gd name="connsiteX2" fmla="*/ 0 w 29279"/>
                    <a:gd name="connsiteY2" fmla="*/ 10626 h 36819"/>
                    <a:gd name="connsiteX3" fmla="*/ 24011 w 29279"/>
                    <a:gd name="connsiteY3" fmla="*/ 308 h 36819"/>
                    <a:gd name="connsiteX4" fmla="*/ 28971 w 29279"/>
                    <a:gd name="connsiteY4" fmla="*/ 2094 h 36819"/>
                    <a:gd name="connsiteX5" fmla="*/ 27185 w 29279"/>
                    <a:gd name="connsiteY5" fmla="*/ 7054 h 36819"/>
                    <a:gd name="connsiteX6" fmla="*/ 10319 w 29279"/>
                    <a:gd name="connsiteY6" fmla="*/ 14595 h 36819"/>
                    <a:gd name="connsiteX7" fmla="*/ 17859 w 29279"/>
                    <a:gd name="connsiteY7" fmla="*/ 31462 h 36819"/>
                    <a:gd name="connsiteX8" fmla="*/ 16073 w 29279"/>
                    <a:gd name="connsiteY8" fmla="*/ 36423 h 36819"/>
                    <a:gd name="connsiteX9" fmla="*/ 13890 w 29279"/>
                    <a:gd name="connsiteY9" fmla="*/ 36820 h 3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79" h="36819">
                      <a:moveTo>
                        <a:pt x="13890" y="36820"/>
                      </a:moveTo>
                      <a:cubicBezTo>
                        <a:pt x="12501" y="36820"/>
                        <a:pt x="11311" y="36026"/>
                        <a:pt x="10319" y="34637"/>
                      </a:cubicBezTo>
                      <a:lnTo>
                        <a:pt x="0" y="10626"/>
                      </a:lnTo>
                      <a:lnTo>
                        <a:pt x="24011" y="308"/>
                      </a:lnTo>
                      <a:cubicBezTo>
                        <a:pt x="25796" y="-486"/>
                        <a:pt x="27979" y="308"/>
                        <a:pt x="28971" y="2094"/>
                      </a:cubicBezTo>
                      <a:cubicBezTo>
                        <a:pt x="29765" y="3880"/>
                        <a:pt x="28971" y="6062"/>
                        <a:pt x="27185" y="7054"/>
                      </a:cubicBezTo>
                      <a:lnTo>
                        <a:pt x="10319" y="14595"/>
                      </a:lnTo>
                      <a:lnTo>
                        <a:pt x="17859" y="31462"/>
                      </a:lnTo>
                      <a:cubicBezTo>
                        <a:pt x="18653" y="33248"/>
                        <a:pt x="17859" y="35430"/>
                        <a:pt x="16073" y="36423"/>
                      </a:cubicBezTo>
                      <a:cubicBezTo>
                        <a:pt x="14684" y="36820"/>
                        <a:pt x="14287" y="36820"/>
                        <a:pt x="13890" y="36820"/>
                      </a:cubicBezTo>
                      <a:close/>
                    </a:path>
                  </a:pathLst>
                </a:custGeom>
                <a:solidFill>
                  <a:srgbClr val="110580"/>
                </a:solidFill>
                <a:ln w="1982"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DD4B62AC-3B17-422A-9B9E-44887823EDA7}"/>
                    </a:ext>
                  </a:extLst>
                </p:cNvPr>
                <p:cNvSpPr/>
                <p:nvPr/>
              </p:nvSpPr>
              <p:spPr>
                <a:xfrm>
                  <a:off x="7582552" y="1637092"/>
                  <a:ext cx="312156" cy="140798"/>
                </a:xfrm>
                <a:custGeom>
                  <a:avLst/>
                  <a:gdLst>
                    <a:gd name="connsiteX0" fmla="*/ 3880 w 312156"/>
                    <a:gd name="connsiteY0" fmla="*/ 140799 h 140798"/>
                    <a:gd name="connsiteX1" fmla="*/ 308 w 312156"/>
                    <a:gd name="connsiteY1" fmla="*/ 138616 h 140798"/>
                    <a:gd name="connsiteX2" fmla="*/ 2094 w 312156"/>
                    <a:gd name="connsiteY2" fmla="*/ 133655 h 140798"/>
                    <a:gd name="connsiteX3" fmla="*/ 45749 w 312156"/>
                    <a:gd name="connsiteY3" fmla="*/ 114407 h 140798"/>
                    <a:gd name="connsiteX4" fmla="*/ 50710 w 312156"/>
                    <a:gd name="connsiteY4" fmla="*/ 116193 h 140798"/>
                    <a:gd name="connsiteX5" fmla="*/ 48924 w 312156"/>
                    <a:gd name="connsiteY5" fmla="*/ 121154 h 140798"/>
                    <a:gd name="connsiteX6" fmla="*/ 5269 w 312156"/>
                    <a:gd name="connsiteY6" fmla="*/ 140402 h 140798"/>
                    <a:gd name="connsiteX7" fmla="*/ 3880 w 312156"/>
                    <a:gd name="connsiteY7" fmla="*/ 140799 h 140798"/>
                    <a:gd name="connsiteX8" fmla="*/ 90794 w 312156"/>
                    <a:gd name="connsiteY8" fmla="*/ 102501 h 140798"/>
                    <a:gd name="connsiteX9" fmla="*/ 87222 w 312156"/>
                    <a:gd name="connsiteY9" fmla="*/ 100318 h 140798"/>
                    <a:gd name="connsiteX10" fmla="*/ 89008 w 312156"/>
                    <a:gd name="connsiteY10" fmla="*/ 95358 h 140798"/>
                    <a:gd name="connsiteX11" fmla="*/ 132663 w 312156"/>
                    <a:gd name="connsiteY11" fmla="*/ 76109 h 140798"/>
                    <a:gd name="connsiteX12" fmla="*/ 137624 w 312156"/>
                    <a:gd name="connsiteY12" fmla="*/ 77895 h 140798"/>
                    <a:gd name="connsiteX13" fmla="*/ 135838 w 312156"/>
                    <a:gd name="connsiteY13" fmla="*/ 82856 h 140798"/>
                    <a:gd name="connsiteX14" fmla="*/ 92183 w 312156"/>
                    <a:gd name="connsiteY14" fmla="*/ 102104 h 140798"/>
                    <a:gd name="connsiteX15" fmla="*/ 90794 w 312156"/>
                    <a:gd name="connsiteY15" fmla="*/ 102501 h 140798"/>
                    <a:gd name="connsiteX16" fmla="*/ 177708 w 312156"/>
                    <a:gd name="connsiteY16" fmla="*/ 64600 h 140798"/>
                    <a:gd name="connsiteX17" fmla="*/ 174136 w 312156"/>
                    <a:gd name="connsiteY17" fmla="*/ 62417 h 140798"/>
                    <a:gd name="connsiteX18" fmla="*/ 175922 w 312156"/>
                    <a:gd name="connsiteY18" fmla="*/ 57457 h 140798"/>
                    <a:gd name="connsiteX19" fmla="*/ 219577 w 312156"/>
                    <a:gd name="connsiteY19" fmla="*/ 38209 h 140798"/>
                    <a:gd name="connsiteX20" fmla="*/ 224538 w 312156"/>
                    <a:gd name="connsiteY20" fmla="*/ 39994 h 140798"/>
                    <a:gd name="connsiteX21" fmla="*/ 222752 w 312156"/>
                    <a:gd name="connsiteY21" fmla="*/ 44955 h 140798"/>
                    <a:gd name="connsiteX22" fmla="*/ 179097 w 312156"/>
                    <a:gd name="connsiteY22" fmla="*/ 64203 h 140798"/>
                    <a:gd name="connsiteX23" fmla="*/ 177708 w 312156"/>
                    <a:gd name="connsiteY23" fmla="*/ 64600 h 140798"/>
                    <a:gd name="connsiteX24" fmla="*/ 265018 w 312156"/>
                    <a:gd name="connsiteY24" fmla="*/ 26699 h 140798"/>
                    <a:gd name="connsiteX25" fmla="*/ 261447 w 312156"/>
                    <a:gd name="connsiteY25" fmla="*/ 24517 h 140798"/>
                    <a:gd name="connsiteX26" fmla="*/ 263233 w 312156"/>
                    <a:gd name="connsiteY26" fmla="*/ 19556 h 140798"/>
                    <a:gd name="connsiteX27" fmla="*/ 306888 w 312156"/>
                    <a:gd name="connsiteY27" fmla="*/ 308 h 140798"/>
                    <a:gd name="connsiteX28" fmla="*/ 311849 w 312156"/>
                    <a:gd name="connsiteY28" fmla="*/ 2094 h 140798"/>
                    <a:gd name="connsiteX29" fmla="*/ 310063 w 312156"/>
                    <a:gd name="connsiteY29" fmla="*/ 7054 h 140798"/>
                    <a:gd name="connsiteX30" fmla="*/ 266408 w 312156"/>
                    <a:gd name="connsiteY30" fmla="*/ 26303 h 140798"/>
                    <a:gd name="connsiteX31" fmla="*/ 265018 w 312156"/>
                    <a:gd name="connsiteY31" fmla="*/ 26699 h 14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156" h="140798">
                      <a:moveTo>
                        <a:pt x="3880" y="140799"/>
                      </a:moveTo>
                      <a:cubicBezTo>
                        <a:pt x="2490" y="140799"/>
                        <a:pt x="1300" y="140005"/>
                        <a:pt x="308" y="138616"/>
                      </a:cubicBezTo>
                      <a:cubicBezTo>
                        <a:pt x="-486" y="136830"/>
                        <a:pt x="308" y="134647"/>
                        <a:pt x="2094" y="133655"/>
                      </a:cubicBezTo>
                      <a:lnTo>
                        <a:pt x="45749" y="114407"/>
                      </a:lnTo>
                      <a:cubicBezTo>
                        <a:pt x="47535" y="113613"/>
                        <a:pt x="49718" y="114407"/>
                        <a:pt x="50710" y="116193"/>
                      </a:cubicBezTo>
                      <a:cubicBezTo>
                        <a:pt x="51702" y="117979"/>
                        <a:pt x="50710" y="120162"/>
                        <a:pt x="48924" y="121154"/>
                      </a:cubicBezTo>
                      <a:lnTo>
                        <a:pt x="5269" y="140402"/>
                      </a:lnTo>
                      <a:cubicBezTo>
                        <a:pt x="5269" y="140402"/>
                        <a:pt x="4276" y="140799"/>
                        <a:pt x="3880" y="140799"/>
                      </a:cubicBezTo>
                      <a:close/>
                      <a:moveTo>
                        <a:pt x="90794" y="102501"/>
                      </a:moveTo>
                      <a:cubicBezTo>
                        <a:pt x="89404" y="102501"/>
                        <a:pt x="88214" y="101707"/>
                        <a:pt x="87222" y="100318"/>
                      </a:cubicBezTo>
                      <a:cubicBezTo>
                        <a:pt x="86428" y="98532"/>
                        <a:pt x="87222" y="96350"/>
                        <a:pt x="89008" y="95358"/>
                      </a:cubicBezTo>
                      <a:lnTo>
                        <a:pt x="132663" y="76109"/>
                      </a:lnTo>
                      <a:cubicBezTo>
                        <a:pt x="134449" y="75316"/>
                        <a:pt x="136632" y="76109"/>
                        <a:pt x="137624" y="77895"/>
                      </a:cubicBezTo>
                      <a:cubicBezTo>
                        <a:pt x="138418" y="79681"/>
                        <a:pt x="137624" y="81864"/>
                        <a:pt x="135838" y="82856"/>
                      </a:cubicBezTo>
                      <a:lnTo>
                        <a:pt x="92183" y="102104"/>
                      </a:lnTo>
                      <a:cubicBezTo>
                        <a:pt x="92183" y="102501"/>
                        <a:pt x="91190" y="102501"/>
                        <a:pt x="90794" y="102501"/>
                      </a:cubicBezTo>
                      <a:close/>
                      <a:moveTo>
                        <a:pt x="177708" y="64600"/>
                      </a:moveTo>
                      <a:cubicBezTo>
                        <a:pt x="176319" y="64600"/>
                        <a:pt x="175128" y="63807"/>
                        <a:pt x="174136" y="62417"/>
                      </a:cubicBezTo>
                      <a:cubicBezTo>
                        <a:pt x="173342" y="60632"/>
                        <a:pt x="174136" y="58449"/>
                        <a:pt x="175922" y="57457"/>
                      </a:cubicBezTo>
                      <a:lnTo>
                        <a:pt x="219577" y="38209"/>
                      </a:lnTo>
                      <a:cubicBezTo>
                        <a:pt x="221363" y="37415"/>
                        <a:pt x="223546" y="38209"/>
                        <a:pt x="224538" y="39994"/>
                      </a:cubicBezTo>
                      <a:cubicBezTo>
                        <a:pt x="225332" y="41780"/>
                        <a:pt x="224538" y="43963"/>
                        <a:pt x="222752" y="44955"/>
                      </a:cubicBezTo>
                      <a:lnTo>
                        <a:pt x="179097" y="64203"/>
                      </a:lnTo>
                      <a:cubicBezTo>
                        <a:pt x="178898" y="64600"/>
                        <a:pt x="178501" y="64600"/>
                        <a:pt x="177708" y="64600"/>
                      </a:cubicBezTo>
                      <a:close/>
                      <a:moveTo>
                        <a:pt x="265018" y="26699"/>
                      </a:moveTo>
                      <a:cubicBezTo>
                        <a:pt x="263629" y="26699"/>
                        <a:pt x="262439" y="25906"/>
                        <a:pt x="261447" y="24517"/>
                      </a:cubicBezTo>
                      <a:cubicBezTo>
                        <a:pt x="260653" y="22731"/>
                        <a:pt x="261447" y="20548"/>
                        <a:pt x="263233" y="19556"/>
                      </a:cubicBezTo>
                      <a:lnTo>
                        <a:pt x="306888" y="308"/>
                      </a:lnTo>
                      <a:cubicBezTo>
                        <a:pt x="308674" y="-486"/>
                        <a:pt x="310857" y="308"/>
                        <a:pt x="311849" y="2094"/>
                      </a:cubicBezTo>
                      <a:cubicBezTo>
                        <a:pt x="312643" y="3879"/>
                        <a:pt x="311849" y="6062"/>
                        <a:pt x="310063" y="7054"/>
                      </a:cubicBezTo>
                      <a:lnTo>
                        <a:pt x="266408" y="26303"/>
                      </a:lnTo>
                      <a:cubicBezTo>
                        <a:pt x="265812" y="26303"/>
                        <a:pt x="265415" y="26699"/>
                        <a:pt x="265018" y="26699"/>
                      </a:cubicBezTo>
                      <a:close/>
                    </a:path>
                  </a:pathLst>
                </a:custGeom>
                <a:solidFill>
                  <a:srgbClr val="110580"/>
                </a:solidFill>
                <a:ln w="1982"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3C1D3318-10F4-4647-BBB1-B9FAAA81181A}"/>
                    </a:ext>
                  </a:extLst>
                </p:cNvPr>
                <p:cNvSpPr/>
                <p:nvPr/>
              </p:nvSpPr>
              <p:spPr>
                <a:xfrm>
                  <a:off x="7930520" y="1608627"/>
                  <a:ext cx="36815" cy="28971"/>
                </a:xfrm>
                <a:custGeom>
                  <a:avLst/>
                  <a:gdLst>
                    <a:gd name="connsiteX0" fmla="*/ 33333 w 36815"/>
                    <a:gd name="connsiteY0" fmla="*/ 28574 h 28971"/>
                    <a:gd name="connsiteX1" fmla="*/ 29761 w 36815"/>
                    <a:gd name="connsiteY1" fmla="*/ 26392 h 28971"/>
                    <a:gd name="connsiteX2" fmla="*/ 22221 w 36815"/>
                    <a:gd name="connsiteY2" fmla="*/ 9525 h 28971"/>
                    <a:gd name="connsiteX3" fmla="*/ 5354 w 36815"/>
                    <a:gd name="connsiteY3" fmla="*/ 17065 h 28971"/>
                    <a:gd name="connsiteX4" fmla="*/ 393 w 36815"/>
                    <a:gd name="connsiteY4" fmla="*/ 15279 h 28971"/>
                    <a:gd name="connsiteX5" fmla="*/ 2179 w 36815"/>
                    <a:gd name="connsiteY5" fmla="*/ 10319 h 28971"/>
                    <a:gd name="connsiteX6" fmla="*/ 26190 w 36815"/>
                    <a:gd name="connsiteY6" fmla="*/ 0 h 28971"/>
                    <a:gd name="connsiteX7" fmla="*/ 36508 w 36815"/>
                    <a:gd name="connsiteY7" fmla="*/ 24011 h 28971"/>
                    <a:gd name="connsiteX8" fmla="*/ 34722 w 36815"/>
                    <a:gd name="connsiteY8" fmla="*/ 28971 h 28971"/>
                    <a:gd name="connsiteX9" fmla="*/ 33333 w 36815"/>
                    <a:gd name="connsiteY9" fmla="*/ 28574 h 2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15" h="28971">
                      <a:moveTo>
                        <a:pt x="33333" y="28574"/>
                      </a:moveTo>
                      <a:cubicBezTo>
                        <a:pt x="31944" y="28574"/>
                        <a:pt x="30754" y="27781"/>
                        <a:pt x="29761" y="26392"/>
                      </a:cubicBezTo>
                      <a:lnTo>
                        <a:pt x="22221" y="9525"/>
                      </a:lnTo>
                      <a:lnTo>
                        <a:pt x="5354" y="17065"/>
                      </a:lnTo>
                      <a:cubicBezTo>
                        <a:pt x="3568" y="17859"/>
                        <a:pt x="1385" y="17065"/>
                        <a:pt x="393" y="15279"/>
                      </a:cubicBezTo>
                      <a:cubicBezTo>
                        <a:pt x="-599" y="13494"/>
                        <a:pt x="393" y="11311"/>
                        <a:pt x="2179" y="10319"/>
                      </a:cubicBezTo>
                      <a:lnTo>
                        <a:pt x="26190" y="0"/>
                      </a:lnTo>
                      <a:lnTo>
                        <a:pt x="36508" y="24011"/>
                      </a:lnTo>
                      <a:cubicBezTo>
                        <a:pt x="37302" y="25796"/>
                        <a:pt x="36508" y="27979"/>
                        <a:pt x="34722" y="28971"/>
                      </a:cubicBezTo>
                      <a:cubicBezTo>
                        <a:pt x="34127" y="28574"/>
                        <a:pt x="33730" y="28574"/>
                        <a:pt x="33333" y="28574"/>
                      </a:cubicBezTo>
                      <a:close/>
                    </a:path>
                  </a:pathLst>
                </a:custGeom>
                <a:solidFill>
                  <a:srgbClr val="110580"/>
                </a:solidFill>
                <a:ln w="1982"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0B188431-5523-4C9C-BE64-C2271FCB9BD0}"/>
                    </a:ext>
                  </a:extLst>
                </p:cNvPr>
                <p:cNvSpPr/>
                <p:nvPr/>
              </p:nvSpPr>
              <p:spPr>
                <a:xfrm>
                  <a:off x="7977237" y="1669834"/>
                  <a:ext cx="95665" cy="209655"/>
                </a:xfrm>
                <a:custGeom>
                  <a:avLst/>
                  <a:gdLst>
                    <a:gd name="connsiteX0" fmla="*/ 92183 w 95665"/>
                    <a:gd name="connsiteY0" fmla="*/ 209655 h 209655"/>
                    <a:gd name="connsiteX1" fmla="*/ 88611 w 95665"/>
                    <a:gd name="connsiteY1" fmla="*/ 207473 h 209655"/>
                    <a:gd name="connsiteX2" fmla="*/ 70752 w 95665"/>
                    <a:gd name="connsiteY2" fmla="*/ 166992 h 209655"/>
                    <a:gd name="connsiteX3" fmla="*/ 72538 w 95665"/>
                    <a:gd name="connsiteY3" fmla="*/ 162031 h 209655"/>
                    <a:gd name="connsiteX4" fmla="*/ 77498 w 95665"/>
                    <a:gd name="connsiteY4" fmla="*/ 163817 h 209655"/>
                    <a:gd name="connsiteX5" fmla="*/ 95358 w 95665"/>
                    <a:gd name="connsiteY5" fmla="*/ 204298 h 209655"/>
                    <a:gd name="connsiteX6" fmla="*/ 93572 w 95665"/>
                    <a:gd name="connsiteY6" fmla="*/ 209259 h 209655"/>
                    <a:gd name="connsiteX7" fmla="*/ 92183 w 95665"/>
                    <a:gd name="connsiteY7" fmla="*/ 209655 h 209655"/>
                    <a:gd name="connsiteX8" fmla="*/ 56861 w 95665"/>
                    <a:gd name="connsiteY8" fmla="*/ 128694 h 209655"/>
                    <a:gd name="connsiteX9" fmla="*/ 53290 w 95665"/>
                    <a:gd name="connsiteY9" fmla="*/ 126512 h 209655"/>
                    <a:gd name="connsiteX10" fmla="*/ 35430 w 95665"/>
                    <a:gd name="connsiteY10" fmla="*/ 86031 h 209655"/>
                    <a:gd name="connsiteX11" fmla="*/ 37216 w 95665"/>
                    <a:gd name="connsiteY11" fmla="*/ 81070 h 209655"/>
                    <a:gd name="connsiteX12" fmla="*/ 42177 w 95665"/>
                    <a:gd name="connsiteY12" fmla="*/ 82856 h 209655"/>
                    <a:gd name="connsiteX13" fmla="*/ 60036 w 95665"/>
                    <a:gd name="connsiteY13" fmla="*/ 123337 h 209655"/>
                    <a:gd name="connsiteX14" fmla="*/ 58250 w 95665"/>
                    <a:gd name="connsiteY14" fmla="*/ 128298 h 209655"/>
                    <a:gd name="connsiteX15" fmla="*/ 56861 w 95665"/>
                    <a:gd name="connsiteY15" fmla="*/ 128694 h 209655"/>
                    <a:gd name="connsiteX16" fmla="*/ 21739 w 95665"/>
                    <a:gd name="connsiteY16" fmla="*/ 47932 h 209655"/>
                    <a:gd name="connsiteX17" fmla="*/ 18167 w 95665"/>
                    <a:gd name="connsiteY17" fmla="*/ 45749 h 209655"/>
                    <a:gd name="connsiteX18" fmla="*/ 308 w 95665"/>
                    <a:gd name="connsiteY18" fmla="*/ 5269 h 209655"/>
                    <a:gd name="connsiteX19" fmla="*/ 2094 w 95665"/>
                    <a:gd name="connsiteY19" fmla="*/ 308 h 209655"/>
                    <a:gd name="connsiteX20" fmla="*/ 7054 w 95665"/>
                    <a:gd name="connsiteY20" fmla="*/ 2094 h 209655"/>
                    <a:gd name="connsiteX21" fmla="*/ 24914 w 95665"/>
                    <a:gd name="connsiteY21" fmla="*/ 42574 h 209655"/>
                    <a:gd name="connsiteX22" fmla="*/ 23128 w 95665"/>
                    <a:gd name="connsiteY22" fmla="*/ 47535 h 209655"/>
                    <a:gd name="connsiteX23" fmla="*/ 21739 w 95665"/>
                    <a:gd name="connsiteY23" fmla="*/ 47932 h 2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5665" h="209655">
                      <a:moveTo>
                        <a:pt x="92183" y="209655"/>
                      </a:moveTo>
                      <a:cubicBezTo>
                        <a:pt x="90794" y="209655"/>
                        <a:pt x="89603" y="208862"/>
                        <a:pt x="88611" y="207473"/>
                      </a:cubicBezTo>
                      <a:lnTo>
                        <a:pt x="70752" y="166992"/>
                      </a:lnTo>
                      <a:cubicBezTo>
                        <a:pt x="69958" y="165206"/>
                        <a:pt x="70752" y="163024"/>
                        <a:pt x="72538" y="162031"/>
                      </a:cubicBezTo>
                      <a:cubicBezTo>
                        <a:pt x="74323" y="161238"/>
                        <a:pt x="76506" y="162031"/>
                        <a:pt x="77498" y="163817"/>
                      </a:cubicBezTo>
                      <a:lnTo>
                        <a:pt x="95358" y="204298"/>
                      </a:lnTo>
                      <a:cubicBezTo>
                        <a:pt x="96151" y="206084"/>
                        <a:pt x="95358" y="208266"/>
                        <a:pt x="93572" y="209259"/>
                      </a:cubicBezTo>
                      <a:cubicBezTo>
                        <a:pt x="93373" y="209259"/>
                        <a:pt x="92579" y="209655"/>
                        <a:pt x="92183" y="209655"/>
                      </a:cubicBezTo>
                      <a:close/>
                      <a:moveTo>
                        <a:pt x="56861" y="128694"/>
                      </a:moveTo>
                      <a:cubicBezTo>
                        <a:pt x="55472" y="128694"/>
                        <a:pt x="54282" y="127901"/>
                        <a:pt x="53290" y="126512"/>
                      </a:cubicBezTo>
                      <a:lnTo>
                        <a:pt x="35430" y="86031"/>
                      </a:lnTo>
                      <a:cubicBezTo>
                        <a:pt x="34637" y="84245"/>
                        <a:pt x="35430" y="82062"/>
                        <a:pt x="37216" y="81070"/>
                      </a:cubicBezTo>
                      <a:cubicBezTo>
                        <a:pt x="39002" y="80277"/>
                        <a:pt x="41185" y="81070"/>
                        <a:pt x="42177" y="82856"/>
                      </a:cubicBezTo>
                      <a:lnTo>
                        <a:pt x="60036" y="123337"/>
                      </a:lnTo>
                      <a:cubicBezTo>
                        <a:pt x="60830" y="125123"/>
                        <a:pt x="60036" y="127305"/>
                        <a:pt x="58250" y="128298"/>
                      </a:cubicBezTo>
                      <a:cubicBezTo>
                        <a:pt x="57853" y="128694"/>
                        <a:pt x="57457" y="128694"/>
                        <a:pt x="56861" y="128694"/>
                      </a:cubicBezTo>
                      <a:close/>
                      <a:moveTo>
                        <a:pt x="21739" y="47932"/>
                      </a:moveTo>
                      <a:cubicBezTo>
                        <a:pt x="20350" y="47932"/>
                        <a:pt x="19159" y="47138"/>
                        <a:pt x="18167" y="45749"/>
                      </a:cubicBezTo>
                      <a:lnTo>
                        <a:pt x="308" y="5269"/>
                      </a:lnTo>
                      <a:cubicBezTo>
                        <a:pt x="-486" y="3483"/>
                        <a:pt x="308" y="1300"/>
                        <a:pt x="2094" y="308"/>
                      </a:cubicBezTo>
                      <a:cubicBezTo>
                        <a:pt x="3880" y="-486"/>
                        <a:pt x="6062" y="308"/>
                        <a:pt x="7054" y="2094"/>
                      </a:cubicBezTo>
                      <a:lnTo>
                        <a:pt x="24914" y="42574"/>
                      </a:lnTo>
                      <a:cubicBezTo>
                        <a:pt x="25707" y="44360"/>
                        <a:pt x="24914" y="46543"/>
                        <a:pt x="23128" y="47535"/>
                      </a:cubicBezTo>
                      <a:cubicBezTo>
                        <a:pt x="22532" y="47932"/>
                        <a:pt x="22135" y="47932"/>
                        <a:pt x="21739" y="47932"/>
                      </a:cubicBezTo>
                      <a:close/>
                    </a:path>
                  </a:pathLst>
                </a:custGeom>
                <a:solidFill>
                  <a:srgbClr val="110580"/>
                </a:solidFill>
                <a:ln w="1982" cap="flat">
                  <a:noFill/>
                  <a:prstDash val="solid"/>
                  <a:miter/>
                </a:ln>
              </p:spPr>
              <p:txBody>
                <a:bodyPr rtlCol="0" anchor="ctr"/>
                <a:lstStyle/>
                <a:p>
                  <a:endParaRPr lang="zh-CN" altLang="en-US"/>
                </a:p>
              </p:txBody>
            </p:sp>
          </p:grpSp>
          <p:grpSp>
            <p:nvGrpSpPr>
              <p:cNvPr id="55" name="图形 4">
                <a:extLst>
                  <a:ext uri="{FF2B5EF4-FFF2-40B4-BE49-F238E27FC236}">
                    <a16:creationId xmlns:a16="http://schemas.microsoft.com/office/drawing/2014/main" xmlns="" id="{40553375-758F-4EBD-AA4A-F0AA13B3B7B9}"/>
                  </a:ext>
                </a:extLst>
              </p:cNvPr>
              <p:cNvGrpSpPr/>
              <p:nvPr/>
            </p:nvGrpSpPr>
            <p:grpSpPr>
              <a:xfrm>
                <a:off x="9567794" y="3925343"/>
                <a:ext cx="442309" cy="441912"/>
                <a:chOff x="9567794" y="3925343"/>
                <a:chExt cx="442309" cy="441912"/>
              </a:xfrm>
              <a:solidFill>
                <a:srgbClr val="110580"/>
              </a:solidFill>
            </p:grpSpPr>
            <p:sp>
              <p:nvSpPr>
                <p:cNvPr id="147" name="任意多边形: 形状 146">
                  <a:extLst>
                    <a:ext uri="{FF2B5EF4-FFF2-40B4-BE49-F238E27FC236}">
                      <a16:creationId xmlns:a16="http://schemas.microsoft.com/office/drawing/2014/main" xmlns="" id="{C50E15AF-C414-417B-8056-8291224D2FED}"/>
                    </a:ext>
                  </a:extLst>
                </p:cNvPr>
                <p:cNvSpPr/>
                <p:nvPr/>
              </p:nvSpPr>
              <p:spPr>
                <a:xfrm>
                  <a:off x="9867884" y="4343104"/>
                  <a:ext cx="29649" cy="24151"/>
                </a:xfrm>
                <a:custGeom>
                  <a:avLst/>
                  <a:gdLst>
                    <a:gd name="connsiteX0" fmla="*/ 21968 w 29649"/>
                    <a:gd name="connsiteY0" fmla="*/ 24151 h 24151"/>
                    <a:gd name="connsiteX1" fmla="*/ 1927 w 29649"/>
                    <a:gd name="connsiteY1" fmla="*/ 16611 h 24151"/>
                    <a:gd name="connsiteX2" fmla="*/ 141 w 29649"/>
                    <a:gd name="connsiteY2" fmla="*/ 12642 h 24151"/>
                    <a:gd name="connsiteX3" fmla="*/ 4109 w 29649"/>
                    <a:gd name="connsiteY3" fmla="*/ 10856 h 24151"/>
                    <a:gd name="connsiteX4" fmla="*/ 18396 w 29649"/>
                    <a:gd name="connsiteY4" fmla="*/ 16214 h 24151"/>
                    <a:gd name="connsiteX5" fmla="*/ 23754 w 29649"/>
                    <a:gd name="connsiteY5" fmla="*/ 1927 h 24151"/>
                    <a:gd name="connsiteX6" fmla="*/ 27723 w 29649"/>
                    <a:gd name="connsiteY6" fmla="*/ 141 h 24151"/>
                    <a:gd name="connsiteX7" fmla="*/ 29509 w 29649"/>
                    <a:gd name="connsiteY7" fmla="*/ 4109 h 24151"/>
                    <a:gd name="connsiteX8" fmla="*/ 21968 w 29649"/>
                    <a:gd name="connsiteY8" fmla="*/ 24151 h 2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9" h="24151">
                      <a:moveTo>
                        <a:pt x="21968" y="24151"/>
                      </a:moveTo>
                      <a:lnTo>
                        <a:pt x="1927" y="16611"/>
                      </a:lnTo>
                      <a:cubicBezTo>
                        <a:pt x="141" y="16214"/>
                        <a:pt x="-256" y="14428"/>
                        <a:pt x="141" y="12642"/>
                      </a:cubicBezTo>
                      <a:cubicBezTo>
                        <a:pt x="537" y="10856"/>
                        <a:pt x="2323" y="10062"/>
                        <a:pt x="4109" y="10856"/>
                      </a:cubicBezTo>
                      <a:lnTo>
                        <a:pt x="18396" y="16214"/>
                      </a:lnTo>
                      <a:lnTo>
                        <a:pt x="23754" y="1927"/>
                      </a:lnTo>
                      <a:cubicBezTo>
                        <a:pt x="24151" y="141"/>
                        <a:pt x="25937" y="-256"/>
                        <a:pt x="27723" y="141"/>
                      </a:cubicBezTo>
                      <a:cubicBezTo>
                        <a:pt x="29509" y="538"/>
                        <a:pt x="29906" y="2324"/>
                        <a:pt x="29509" y="4109"/>
                      </a:cubicBezTo>
                      <a:lnTo>
                        <a:pt x="21968" y="24151"/>
                      </a:lnTo>
                      <a:close/>
                    </a:path>
                  </a:pathLst>
                </a:custGeom>
                <a:solidFill>
                  <a:srgbClr val="110580"/>
                </a:solidFill>
                <a:ln w="1982"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03FB08D3-961C-4496-9AB6-5C958FEF1308}"/>
                    </a:ext>
                  </a:extLst>
                </p:cNvPr>
                <p:cNvSpPr/>
                <p:nvPr/>
              </p:nvSpPr>
              <p:spPr>
                <a:xfrm>
                  <a:off x="9617063" y="4260587"/>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483 w 225305"/>
                    <a:gd name="connsiteY8" fmla="*/ 64402 h 87618"/>
                    <a:gd name="connsiteX9" fmla="*/ 158689 w 225305"/>
                    <a:gd name="connsiteY9" fmla="*/ 64402 h 87618"/>
                    <a:gd name="connsiteX10" fmla="*/ 127535 w 225305"/>
                    <a:gd name="connsiteY10" fmla="*/ 52893 h 87618"/>
                    <a:gd name="connsiteX11" fmla="*/ 125749 w 225305"/>
                    <a:gd name="connsiteY11" fmla="*/ 48924 h 87618"/>
                    <a:gd name="connsiteX12" fmla="*/ 129718 w 225305"/>
                    <a:gd name="connsiteY12" fmla="*/ 47138 h 87618"/>
                    <a:gd name="connsiteX13" fmla="*/ 160872 w 225305"/>
                    <a:gd name="connsiteY13" fmla="*/ 58647 h 87618"/>
                    <a:gd name="connsiteX14" fmla="*/ 162658 w 225305"/>
                    <a:gd name="connsiteY14" fmla="*/ 62616 h 87618"/>
                    <a:gd name="connsiteX15" fmla="*/ 159483 w 225305"/>
                    <a:gd name="connsiteY15" fmla="*/ 64402 h 87618"/>
                    <a:gd name="connsiteX16" fmla="*/ 96778 w 225305"/>
                    <a:gd name="connsiteY16" fmla="*/ 41185 h 87618"/>
                    <a:gd name="connsiteX17" fmla="*/ 95984 w 225305"/>
                    <a:gd name="connsiteY17" fmla="*/ 41185 h 87618"/>
                    <a:gd name="connsiteX18" fmla="*/ 64830 w 225305"/>
                    <a:gd name="connsiteY18" fmla="*/ 29676 h 87618"/>
                    <a:gd name="connsiteX19" fmla="*/ 63044 w 225305"/>
                    <a:gd name="connsiteY19" fmla="*/ 25707 h 87618"/>
                    <a:gd name="connsiteX20" fmla="*/ 67013 w 225305"/>
                    <a:gd name="connsiteY20" fmla="*/ 23921 h 87618"/>
                    <a:gd name="connsiteX21" fmla="*/ 98167 w 225305"/>
                    <a:gd name="connsiteY21" fmla="*/ 35431 h 87618"/>
                    <a:gd name="connsiteX22" fmla="*/ 99953 w 225305"/>
                    <a:gd name="connsiteY22" fmla="*/ 39399 h 87618"/>
                    <a:gd name="connsiteX23" fmla="*/ 96778 w 225305"/>
                    <a:gd name="connsiteY23" fmla="*/ 41185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4 h 87618"/>
                    <a:gd name="connsiteX28" fmla="*/ 4109 w 225305"/>
                    <a:gd name="connsiteY28" fmla="*/ 308 h 87618"/>
                    <a:gd name="connsiteX29" fmla="*/ 35264 w 225305"/>
                    <a:gd name="connsiteY29" fmla="*/ 11817 h 87618"/>
                    <a:gd name="connsiteX30" fmla="*/ 37049 w 225305"/>
                    <a:gd name="connsiteY30" fmla="*/ 15786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2"/>
                        <a:pt x="187859" y="73927"/>
                        <a:pt x="188256" y="72141"/>
                      </a:cubicBezTo>
                      <a:cubicBezTo>
                        <a:pt x="188653" y="70355"/>
                        <a:pt x="190439" y="69561"/>
                        <a:pt x="192225" y="70355"/>
                      </a:cubicBezTo>
                      <a:lnTo>
                        <a:pt x="223379" y="81864"/>
                      </a:lnTo>
                      <a:cubicBezTo>
                        <a:pt x="225165" y="82261"/>
                        <a:pt x="225561" y="84047"/>
                        <a:pt x="225165" y="85833"/>
                      </a:cubicBezTo>
                      <a:cubicBezTo>
                        <a:pt x="224569" y="87023"/>
                        <a:pt x="223180" y="87619"/>
                        <a:pt x="221990" y="87619"/>
                      </a:cubicBezTo>
                      <a:close/>
                      <a:moveTo>
                        <a:pt x="159483" y="64402"/>
                      </a:moveTo>
                      <a:cubicBezTo>
                        <a:pt x="159086" y="64402"/>
                        <a:pt x="158689" y="64402"/>
                        <a:pt x="158689" y="64402"/>
                      </a:cubicBezTo>
                      <a:lnTo>
                        <a:pt x="127535" y="52893"/>
                      </a:lnTo>
                      <a:cubicBezTo>
                        <a:pt x="125749" y="52496"/>
                        <a:pt x="125352" y="50710"/>
                        <a:pt x="125749" y="48924"/>
                      </a:cubicBezTo>
                      <a:cubicBezTo>
                        <a:pt x="126146" y="47138"/>
                        <a:pt x="127932" y="46741"/>
                        <a:pt x="129718" y="47138"/>
                      </a:cubicBezTo>
                      <a:lnTo>
                        <a:pt x="160872" y="58647"/>
                      </a:lnTo>
                      <a:cubicBezTo>
                        <a:pt x="162658" y="59044"/>
                        <a:pt x="163055" y="60830"/>
                        <a:pt x="162658" y="62616"/>
                      </a:cubicBezTo>
                      <a:cubicBezTo>
                        <a:pt x="161666" y="63410"/>
                        <a:pt x="160872" y="64402"/>
                        <a:pt x="159483" y="64402"/>
                      </a:cubicBezTo>
                      <a:close/>
                      <a:moveTo>
                        <a:pt x="96778" y="41185"/>
                      </a:moveTo>
                      <a:cubicBezTo>
                        <a:pt x="96381" y="41185"/>
                        <a:pt x="95984" y="41185"/>
                        <a:pt x="95984" y="41185"/>
                      </a:cubicBezTo>
                      <a:lnTo>
                        <a:pt x="64830" y="29676"/>
                      </a:lnTo>
                      <a:cubicBezTo>
                        <a:pt x="63044" y="29279"/>
                        <a:pt x="62647" y="27493"/>
                        <a:pt x="63044" y="25707"/>
                      </a:cubicBezTo>
                      <a:cubicBezTo>
                        <a:pt x="63441" y="23921"/>
                        <a:pt x="65227" y="23127"/>
                        <a:pt x="67013" y="23921"/>
                      </a:cubicBezTo>
                      <a:lnTo>
                        <a:pt x="98167" y="35431"/>
                      </a:lnTo>
                      <a:cubicBezTo>
                        <a:pt x="99953" y="35827"/>
                        <a:pt x="100350" y="37613"/>
                        <a:pt x="99953" y="39399"/>
                      </a:cubicBezTo>
                      <a:cubicBezTo>
                        <a:pt x="99358" y="40391"/>
                        <a:pt x="97969" y="41185"/>
                        <a:pt x="96778" y="41185"/>
                      </a:cubicBezTo>
                      <a:close/>
                      <a:moveTo>
                        <a:pt x="33874" y="17571"/>
                      </a:moveTo>
                      <a:cubicBezTo>
                        <a:pt x="33478" y="17571"/>
                        <a:pt x="33081" y="17571"/>
                        <a:pt x="33081" y="17571"/>
                      </a:cubicBezTo>
                      <a:lnTo>
                        <a:pt x="1927" y="6062"/>
                      </a:lnTo>
                      <a:cubicBezTo>
                        <a:pt x="141" y="5665"/>
                        <a:pt x="-256" y="3879"/>
                        <a:pt x="141" y="2094"/>
                      </a:cubicBezTo>
                      <a:cubicBezTo>
                        <a:pt x="538" y="308"/>
                        <a:pt x="2323" y="-486"/>
                        <a:pt x="4109" y="308"/>
                      </a:cubicBezTo>
                      <a:lnTo>
                        <a:pt x="35264" y="11817"/>
                      </a:lnTo>
                      <a:cubicBezTo>
                        <a:pt x="37049" y="12214"/>
                        <a:pt x="37446" y="14000"/>
                        <a:pt x="37049" y="15786"/>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115E8242-BDEC-4022-8DE4-CBAD3BA95CF1}"/>
                    </a:ext>
                  </a:extLst>
                </p:cNvPr>
                <p:cNvSpPr/>
                <p:nvPr/>
              </p:nvSpPr>
              <p:spPr>
                <a:xfrm>
                  <a:off x="9567794" y="4225266"/>
                  <a:ext cx="24151" cy="29675"/>
                </a:xfrm>
                <a:custGeom>
                  <a:avLst/>
                  <a:gdLst>
                    <a:gd name="connsiteX0" fmla="*/ 20836 w 24151"/>
                    <a:gd name="connsiteY0" fmla="*/ 29676 h 29675"/>
                    <a:gd name="connsiteX1" fmla="*/ 20042 w 24151"/>
                    <a:gd name="connsiteY1" fmla="*/ 29676 h 29675"/>
                    <a:gd name="connsiteX2" fmla="*/ 0 w 24151"/>
                    <a:gd name="connsiteY2" fmla="*/ 22135 h 29675"/>
                    <a:gd name="connsiteX3" fmla="*/ 7541 w 24151"/>
                    <a:gd name="connsiteY3" fmla="*/ 2094 h 29675"/>
                    <a:gd name="connsiteX4" fmla="*/ 11509 w 24151"/>
                    <a:gd name="connsiteY4" fmla="*/ 308 h 29675"/>
                    <a:gd name="connsiteX5" fmla="*/ 13295 w 24151"/>
                    <a:gd name="connsiteY5" fmla="*/ 4276 h 29675"/>
                    <a:gd name="connsiteX6" fmla="*/ 7937 w 24151"/>
                    <a:gd name="connsiteY6" fmla="*/ 18564 h 29675"/>
                    <a:gd name="connsiteX7" fmla="*/ 22225 w 24151"/>
                    <a:gd name="connsiteY7" fmla="*/ 23921 h 29675"/>
                    <a:gd name="connsiteX8" fmla="*/ 24011 w 24151"/>
                    <a:gd name="connsiteY8" fmla="*/ 27890 h 29675"/>
                    <a:gd name="connsiteX9" fmla="*/ 208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20836" y="29676"/>
                      </a:moveTo>
                      <a:cubicBezTo>
                        <a:pt x="20439" y="29676"/>
                        <a:pt x="20042" y="29676"/>
                        <a:pt x="20042" y="29676"/>
                      </a:cubicBezTo>
                      <a:lnTo>
                        <a:pt x="0" y="22135"/>
                      </a:lnTo>
                      <a:lnTo>
                        <a:pt x="7541" y="2094"/>
                      </a:lnTo>
                      <a:cubicBezTo>
                        <a:pt x="7937" y="308"/>
                        <a:pt x="9723" y="-486"/>
                        <a:pt x="11509" y="308"/>
                      </a:cubicBezTo>
                      <a:cubicBezTo>
                        <a:pt x="13295" y="704"/>
                        <a:pt x="13692" y="2490"/>
                        <a:pt x="13295" y="4276"/>
                      </a:cubicBezTo>
                      <a:lnTo>
                        <a:pt x="7937" y="18564"/>
                      </a:lnTo>
                      <a:lnTo>
                        <a:pt x="22225" y="23921"/>
                      </a:lnTo>
                      <a:cubicBezTo>
                        <a:pt x="24011" y="24318"/>
                        <a:pt x="24407" y="26104"/>
                        <a:pt x="24011" y="27890"/>
                      </a:cubicBezTo>
                      <a:cubicBezTo>
                        <a:pt x="23019" y="28882"/>
                        <a:pt x="22225" y="29676"/>
                        <a:pt x="20836" y="29676"/>
                      </a:cubicBezTo>
                      <a:close/>
                    </a:path>
                  </a:pathLst>
                </a:custGeom>
                <a:solidFill>
                  <a:srgbClr val="110580"/>
                </a:solidFill>
                <a:ln w="1982"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DF2DB1DF-4AED-4B45-8B2F-A53A5952AD5E}"/>
                    </a:ext>
                  </a:extLst>
                </p:cNvPr>
                <p:cNvSpPr/>
                <p:nvPr/>
              </p:nvSpPr>
              <p:spPr>
                <a:xfrm>
                  <a:off x="9586703" y="3974644"/>
                  <a:ext cx="87592" cy="225133"/>
                </a:xfrm>
                <a:custGeom>
                  <a:avLst/>
                  <a:gdLst>
                    <a:gd name="connsiteX0" fmla="*/ 2720 w 87592"/>
                    <a:gd name="connsiteY0" fmla="*/ 225133 h 225133"/>
                    <a:gd name="connsiteX1" fmla="*/ 1926 w 87592"/>
                    <a:gd name="connsiteY1" fmla="*/ 225133 h 225133"/>
                    <a:gd name="connsiteX2" fmla="*/ 141 w 87592"/>
                    <a:gd name="connsiteY2" fmla="*/ 221165 h 225133"/>
                    <a:gd name="connsiteX3" fmla="*/ 11650 w 87592"/>
                    <a:gd name="connsiteY3" fmla="*/ 190010 h 225133"/>
                    <a:gd name="connsiteX4" fmla="*/ 15618 w 87592"/>
                    <a:gd name="connsiteY4" fmla="*/ 188225 h 225133"/>
                    <a:gd name="connsiteX5" fmla="*/ 17404 w 87592"/>
                    <a:gd name="connsiteY5" fmla="*/ 192193 h 225133"/>
                    <a:gd name="connsiteX6" fmla="*/ 5895 w 87592"/>
                    <a:gd name="connsiteY6" fmla="*/ 223347 h 225133"/>
                    <a:gd name="connsiteX7" fmla="*/ 2720 w 87592"/>
                    <a:gd name="connsiteY7" fmla="*/ 225133 h 225133"/>
                    <a:gd name="connsiteX8" fmla="*/ 25937 w 87592"/>
                    <a:gd name="connsiteY8" fmla="*/ 162825 h 225133"/>
                    <a:gd name="connsiteX9" fmla="*/ 25143 w 87592"/>
                    <a:gd name="connsiteY9" fmla="*/ 162825 h 225133"/>
                    <a:gd name="connsiteX10" fmla="*/ 23357 w 87592"/>
                    <a:gd name="connsiteY10" fmla="*/ 158856 h 225133"/>
                    <a:gd name="connsiteX11" fmla="*/ 34867 w 87592"/>
                    <a:gd name="connsiteY11" fmla="*/ 127702 h 225133"/>
                    <a:gd name="connsiteX12" fmla="*/ 38835 w 87592"/>
                    <a:gd name="connsiteY12" fmla="*/ 125916 h 225133"/>
                    <a:gd name="connsiteX13" fmla="*/ 40621 w 87592"/>
                    <a:gd name="connsiteY13" fmla="*/ 129885 h 225133"/>
                    <a:gd name="connsiteX14" fmla="*/ 29112 w 87592"/>
                    <a:gd name="connsiteY14" fmla="*/ 161039 h 225133"/>
                    <a:gd name="connsiteX15" fmla="*/ 25937 w 87592"/>
                    <a:gd name="connsiteY15" fmla="*/ 162825 h 225133"/>
                    <a:gd name="connsiteX16" fmla="*/ 49154 w 87592"/>
                    <a:gd name="connsiteY16" fmla="*/ 99922 h 225133"/>
                    <a:gd name="connsiteX17" fmla="*/ 48360 w 87592"/>
                    <a:gd name="connsiteY17" fmla="*/ 99922 h 225133"/>
                    <a:gd name="connsiteX18" fmla="*/ 46574 w 87592"/>
                    <a:gd name="connsiteY18" fmla="*/ 95953 h 225133"/>
                    <a:gd name="connsiteX19" fmla="*/ 58083 w 87592"/>
                    <a:gd name="connsiteY19" fmla="*/ 64799 h 225133"/>
                    <a:gd name="connsiteX20" fmla="*/ 62052 w 87592"/>
                    <a:gd name="connsiteY20" fmla="*/ 63013 h 225133"/>
                    <a:gd name="connsiteX21" fmla="*/ 63838 w 87592"/>
                    <a:gd name="connsiteY21" fmla="*/ 66981 h 225133"/>
                    <a:gd name="connsiteX22" fmla="*/ 52329 w 87592"/>
                    <a:gd name="connsiteY22" fmla="*/ 98136 h 225133"/>
                    <a:gd name="connsiteX23" fmla="*/ 49154 w 87592"/>
                    <a:gd name="connsiteY23" fmla="*/ 99922 h 225133"/>
                    <a:gd name="connsiteX24" fmla="*/ 72767 w 87592"/>
                    <a:gd name="connsiteY24" fmla="*/ 37216 h 225133"/>
                    <a:gd name="connsiteX25" fmla="*/ 71974 w 87592"/>
                    <a:gd name="connsiteY25" fmla="*/ 37216 h 225133"/>
                    <a:gd name="connsiteX26" fmla="*/ 70188 w 87592"/>
                    <a:gd name="connsiteY26" fmla="*/ 33248 h 225133"/>
                    <a:gd name="connsiteX27" fmla="*/ 81697 w 87592"/>
                    <a:gd name="connsiteY27" fmla="*/ 2094 h 225133"/>
                    <a:gd name="connsiteX28" fmla="*/ 85666 w 87592"/>
                    <a:gd name="connsiteY28" fmla="*/ 308 h 225133"/>
                    <a:gd name="connsiteX29" fmla="*/ 87452 w 87592"/>
                    <a:gd name="connsiteY29" fmla="*/ 4276 h 225133"/>
                    <a:gd name="connsiteX30" fmla="*/ 75942 w 87592"/>
                    <a:gd name="connsiteY30" fmla="*/ 35431 h 225133"/>
                    <a:gd name="connsiteX31" fmla="*/ 72767 w 87592"/>
                    <a:gd name="connsiteY31" fmla="*/ 37216 h 22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133">
                      <a:moveTo>
                        <a:pt x="2720" y="225133"/>
                      </a:moveTo>
                      <a:cubicBezTo>
                        <a:pt x="2323" y="225133"/>
                        <a:pt x="1926" y="225133"/>
                        <a:pt x="1926" y="225133"/>
                      </a:cubicBezTo>
                      <a:cubicBezTo>
                        <a:pt x="141" y="224736"/>
                        <a:pt x="-256" y="222951"/>
                        <a:pt x="141" y="221165"/>
                      </a:cubicBezTo>
                      <a:lnTo>
                        <a:pt x="11650" y="190010"/>
                      </a:lnTo>
                      <a:cubicBezTo>
                        <a:pt x="12047" y="188225"/>
                        <a:pt x="13832" y="187431"/>
                        <a:pt x="15618" y="188225"/>
                      </a:cubicBezTo>
                      <a:cubicBezTo>
                        <a:pt x="17404" y="188622"/>
                        <a:pt x="17801" y="190407"/>
                        <a:pt x="17404" y="192193"/>
                      </a:cubicBezTo>
                      <a:lnTo>
                        <a:pt x="5895" y="223347"/>
                      </a:lnTo>
                      <a:cubicBezTo>
                        <a:pt x="4903" y="224141"/>
                        <a:pt x="3712" y="225133"/>
                        <a:pt x="2720" y="225133"/>
                      </a:cubicBezTo>
                      <a:close/>
                      <a:moveTo>
                        <a:pt x="25937" y="162825"/>
                      </a:moveTo>
                      <a:cubicBezTo>
                        <a:pt x="25540" y="162825"/>
                        <a:pt x="25143" y="162825"/>
                        <a:pt x="25143" y="162825"/>
                      </a:cubicBezTo>
                      <a:cubicBezTo>
                        <a:pt x="23357" y="162428"/>
                        <a:pt x="22961" y="160642"/>
                        <a:pt x="23357" y="158856"/>
                      </a:cubicBezTo>
                      <a:lnTo>
                        <a:pt x="34867" y="127702"/>
                      </a:lnTo>
                      <a:cubicBezTo>
                        <a:pt x="35263" y="125916"/>
                        <a:pt x="37049" y="125123"/>
                        <a:pt x="38835" y="125916"/>
                      </a:cubicBezTo>
                      <a:cubicBezTo>
                        <a:pt x="40621" y="126313"/>
                        <a:pt x="41018" y="128099"/>
                        <a:pt x="40621" y="129885"/>
                      </a:cubicBezTo>
                      <a:lnTo>
                        <a:pt x="29112" y="161039"/>
                      </a:lnTo>
                      <a:cubicBezTo>
                        <a:pt x="28517" y="161833"/>
                        <a:pt x="27326" y="162825"/>
                        <a:pt x="25937" y="162825"/>
                      </a:cubicBezTo>
                      <a:close/>
                      <a:moveTo>
                        <a:pt x="49154" y="99922"/>
                      </a:moveTo>
                      <a:cubicBezTo>
                        <a:pt x="48757" y="99922"/>
                        <a:pt x="48360" y="99922"/>
                        <a:pt x="48360" y="99922"/>
                      </a:cubicBezTo>
                      <a:cubicBezTo>
                        <a:pt x="46574" y="99525"/>
                        <a:pt x="46177" y="97739"/>
                        <a:pt x="46574" y="95953"/>
                      </a:cubicBezTo>
                      <a:lnTo>
                        <a:pt x="58083" y="64799"/>
                      </a:lnTo>
                      <a:cubicBezTo>
                        <a:pt x="58480" y="63013"/>
                        <a:pt x="60266" y="62219"/>
                        <a:pt x="62052" y="63013"/>
                      </a:cubicBezTo>
                      <a:cubicBezTo>
                        <a:pt x="63838" y="63410"/>
                        <a:pt x="64235" y="65196"/>
                        <a:pt x="63838" y="66981"/>
                      </a:cubicBezTo>
                      <a:lnTo>
                        <a:pt x="52329" y="98136"/>
                      </a:lnTo>
                      <a:cubicBezTo>
                        <a:pt x="51734" y="99128"/>
                        <a:pt x="50344" y="99922"/>
                        <a:pt x="49154" y="99922"/>
                      </a:cubicBezTo>
                      <a:close/>
                      <a:moveTo>
                        <a:pt x="72767" y="37216"/>
                      </a:moveTo>
                      <a:cubicBezTo>
                        <a:pt x="72370" y="37216"/>
                        <a:pt x="71974" y="37216"/>
                        <a:pt x="71974" y="37216"/>
                      </a:cubicBezTo>
                      <a:cubicBezTo>
                        <a:pt x="70188" y="36820"/>
                        <a:pt x="69791" y="35034"/>
                        <a:pt x="70188" y="33248"/>
                      </a:cubicBezTo>
                      <a:lnTo>
                        <a:pt x="81697" y="2094"/>
                      </a:lnTo>
                      <a:cubicBezTo>
                        <a:pt x="82094" y="308"/>
                        <a:pt x="83880" y="-486"/>
                        <a:pt x="85666" y="308"/>
                      </a:cubicBezTo>
                      <a:cubicBezTo>
                        <a:pt x="87452" y="705"/>
                        <a:pt x="87848" y="2490"/>
                        <a:pt x="87452" y="4276"/>
                      </a:cubicBezTo>
                      <a:lnTo>
                        <a:pt x="75942" y="35431"/>
                      </a:lnTo>
                      <a:cubicBezTo>
                        <a:pt x="74950" y="36621"/>
                        <a:pt x="73958" y="37216"/>
                        <a:pt x="72767" y="37216"/>
                      </a:cubicBezTo>
                      <a:close/>
                    </a:path>
                  </a:pathLst>
                </a:custGeom>
                <a:solidFill>
                  <a:srgbClr val="110580"/>
                </a:solidFill>
                <a:ln w="1982"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F3327AC6-0E86-49C5-9A53-9C651780E2B3}"/>
                    </a:ext>
                  </a:extLst>
                </p:cNvPr>
                <p:cNvSpPr/>
                <p:nvPr/>
              </p:nvSpPr>
              <p:spPr>
                <a:xfrm>
                  <a:off x="9679967" y="3925343"/>
                  <a:ext cx="29649" cy="24010"/>
                </a:xfrm>
                <a:custGeom>
                  <a:avLst/>
                  <a:gdLst>
                    <a:gd name="connsiteX0" fmla="*/ 2720 w 29649"/>
                    <a:gd name="connsiteY0" fmla="*/ 24010 h 24010"/>
                    <a:gd name="connsiteX1" fmla="*/ 1926 w 29649"/>
                    <a:gd name="connsiteY1" fmla="*/ 24010 h 24010"/>
                    <a:gd name="connsiteX2" fmla="*/ 141 w 29649"/>
                    <a:gd name="connsiteY2" fmla="*/ 20042 h 24010"/>
                    <a:gd name="connsiteX3" fmla="*/ 7681 w 29649"/>
                    <a:gd name="connsiteY3" fmla="*/ 0 h 24010"/>
                    <a:gd name="connsiteX4" fmla="*/ 27723 w 29649"/>
                    <a:gd name="connsiteY4" fmla="*/ 7541 h 24010"/>
                    <a:gd name="connsiteX5" fmla="*/ 29509 w 29649"/>
                    <a:gd name="connsiteY5" fmla="*/ 11509 h 24010"/>
                    <a:gd name="connsiteX6" fmla="*/ 25540 w 29649"/>
                    <a:gd name="connsiteY6" fmla="*/ 13295 h 24010"/>
                    <a:gd name="connsiteX7" fmla="*/ 11253 w 29649"/>
                    <a:gd name="connsiteY7" fmla="*/ 7937 h 24010"/>
                    <a:gd name="connsiteX8" fmla="*/ 5895 w 29649"/>
                    <a:gd name="connsiteY8" fmla="*/ 22225 h 24010"/>
                    <a:gd name="connsiteX9" fmla="*/ 2720 w 29649"/>
                    <a:gd name="connsiteY9" fmla="*/ 24010 h 2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49" h="24010">
                      <a:moveTo>
                        <a:pt x="2720" y="24010"/>
                      </a:moveTo>
                      <a:cubicBezTo>
                        <a:pt x="2323" y="24010"/>
                        <a:pt x="1926" y="24010"/>
                        <a:pt x="1926" y="24010"/>
                      </a:cubicBezTo>
                      <a:cubicBezTo>
                        <a:pt x="141" y="23614"/>
                        <a:pt x="-256" y="21828"/>
                        <a:pt x="141" y="20042"/>
                      </a:cubicBezTo>
                      <a:lnTo>
                        <a:pt x="7681" y="0"/>
                      </a:lnTo>
                      <a:lnTo>
                        <a:pt x="27723" y="7541"/>
                      </a:lnTo>
                      <a:cubicBezTo>
                        <a:pt x="29509" y="7937"/>
                        <a:pt x="29906" y="9723"/>
                        <a:pt x="29509" y="11509"/>
                      </a:cubicBezTo>
                      <a:cubicBezTo>
                        <a:pt x="29112" y="13295"/>
                        <a:pt x="27326" y="13692"/>
                        <a:pt x="25540" y="13295"/>
                      </a:cubicBezTo>
                      <a:lnTo>
                        <a:pt x="11253" y="7937"/>
                      </a:lnTo>
                      <a:lnTo>
                        <a:pt x="5895" y="22225"/>
                      </a:lnTo>
                      <a:cubicBezTo>
                        <a:pt x="5300" y="23217"/>
                        <a:pt x="3911" y="24010"/>
                        <a:pt x="2720" y="24010"/>
                      </a:cubicBezTo>
                      <a:close/>
                    </a:path>
                  </a:pathLst>
                </a:custGeom>
                <a:solidFill>
                  <a:srgbClr val="110580"/>
                </a:solidFill>
                <a:ln w="1982"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EE59515D-FB0A-43CE-B641-7895E2CD7C17}"/>
                    </a:ext>
                  </a:extLst>
                </p:cNvPr>
                <p:cNvSpPr/>
                <p:nvPr/>
              </p:nvSpPr>
              <p:spPr>
                <a:xfrm>
                  <a:off x="9735132" y="3944283"/>
                  <a:ext cx="225305" cy="87618"/>
                </a:xfrm>
                <a:custGeom>
                  <a:avLst/>
                  <a:gdLst>
                    <a:gd name="connsiteX0" fmla="*/ 221990 w 225305"/>
                    <a:gd name="connsiteY0" fmla="*/ 87619 h 87618"/>
                    <a:gd name="connsiteX1" fmla="*/ 221196 w 225305"/>
                    <a:gd name="connsiteY1" fmla="*/ 87619 h 87618"/>
                    <a:gd name="connsiteX2" fmla="*/ 190042 w 225305"/>
                    <a:gd name="connsiteY2" fmla="*/ 76109 h 87618"/>
                    <a:gd name="connsiteX3" fmla="*/ 188256 w 225305"/>
                    <a:gd name="connsiteY3" fmla="*/ 72141 h 87618"/>
                    <a:gd name="connsiteX4" fmla="*/ 192225 w 225305"/>
                    <a:gd name="connsiteY4" fmla="*/ 70355 h 87618"/>
                    <a:gd name="connsiteX5" fmla="*/ 223379 w 225305"/>
                    <a:gd name="connsiteY5" fmla="*/ 81864 h 87618"/>
                    <a:gd name="connsiteX6" fmla="*/ 225165 w 225305"/>
                    <a:gd name="connsiteY6" fmla="*/ 85833 h 87618"/>
                    <a:gd name="connsiteX7" fmla="*/ 221990 w 225305"/>
                    <a:gd name="connsiteY7" fmla="*/ 87619 h 87618"/>
                    <a:gd name="connsiteX8" fmla="*/ 159086 w 225305"/>
                    <a:gd name="connsiteY8" fmla="*/ 64402 h 87618"/>
                    <a:gd name="connsiteX9" fmla="*/ 158293 w 225305"/>
                    <a:gd name="connsiteY9" fmla="*/ 64402 h 87618"/>
                    <a:gd name="connsiteX10" fmla="*/ 127138 w 225305"/>
                    <a:gd name="connsiteY10" fmla="*/ 52893 h 87618"/>
                    <a:gd name="connsiteX11" fmla="*/ 125352 w 225305"/>
                    <a:gd name="connsiteY11" fmla="*/ 48924 h 87618"/>
                    <a:gd name="connsiteX12" fmla="*/ 129321 w 225305"/>
                    <a:gd name="connsiteY12" fmla="*/ 47138 h 87618"/>
                    <a:gd name="connsiteX13" fmla="*/ 160475 w 225305"/>
                    <a:gd name="connsiteY13" fmla="*/ 58647 h 87618"/>
                    <a:gd name="connsiteX14" fmla="*/ 162261 w 225305"/>
                    <a:gd name="connsiteY14" fmla="*/ 62616 h 87618"/>
                    <a:gd name="connsiteX15" fmla="*/ 159086 w 225305"/>
                    <a:gd name="connsiteY15" fmla="*/ 64402 h 87618"/>
                    <a:gd name="connsiteX16" fmla="*/ 96778 w 225305"/>
                    <a:gd name="connsiteY16" fmla="*/ 40788 h 87618"/>
                    <a:gd name="connsiteX17" fmla="*/ 95984 w 225305"/>
                    <a:gd name="connsiteY17" fmla="*/ 40788 h 87618"/>
                    <a:gd name="connsiteX18" fmla="*/ 64830 w 225305"/>
                    <a:gd name="connsiteY18" fmla="*/ 29279 h 87618"/>
                    <a:gd name="connsiteX19" fmla="*/ 63044 w 225305"/>
                    <a:gd name="connsiteY19" fmla="*/ 25310 h 87618"/>
                    <a:gd name="connsiteX20" fmla="*/ 67013 w 225305"/>
                    <a:gd name="connsiteY20" fmla="*/ 23524 h 87618"/>
                    <a:gd name="connsiteX21" fmla="*/ 98167 w 225305"/>
                    <a:gd name="connsiteY21" fmla="*/ 35034 h 87618"/>
                    <a:gd name="connsiteX22" fmla="*/ 99953 w 225305"/>
                    <a:gd name="connsiteY22" fmla="*/ 39002 h 87618"/>
                    <a:gd name="connsiteX23" fmla="*/ 96778 w 225305"/>
                    <a:gd name="connsiteY23" fmla="*/ 40788 h 87618"/>
                    <a:gd name="connsiteX24" fmla="*/ 33874 w 225305"/>
                    <a:gd name="connsiteY24" fmla="*/ 17571 h 87618"/>
                    <a:gd name="connsiteX25" fmla="*/ 33081 w 225305"/>
                    <a:gd name="connsiteY25" fmla="*/ 17571 h 87618"/>
                    <a:gd name="connsiteX26" fmla="*/ 1927 w 225305"/>
                    <a:gd name="connsiteY26" fmla="*/ 6062 h 87618"/>
                    <a:gd name="connsiteX27" fmla="*/ 141 w 225305"/>
                    <a:gd name="connsiteY27" fmla="*/ 2093 h 87618"/>
                    <a:gd name="connsiteX28" fmla="*/ 4109 w 225305"/>
                    <a:gd name="connsiteY28" fmla="*/ 308 h 87618"/>
                    <a:gd name="connsiteX29" fmla="*/ 35264 w 225305"/>
                    <a:gd name="connsiteY29" fmla="*/ 11817 h 87618"/>
                    <a:gd name="connsiteX30" fmla="*/ 37049 w 225305"/>
                    <a:gd name="connsiteY30" fmla="*/ 15785 h 87618"/>
                    <a:gd name="connsiteX31" fmla="*/ 33874 w 225305"/>
                    <a:gd name="connsiteY31" fmla="*/ 17571 h 8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5305" h="87618">
                      <a:moveTo>
                        <a:pt x="221990" y="87619"/>
                      </a:moveTo>
                      <a:cubicBezTo>
                        <a:pt x="221593" y="87619"/>
                        <a:pt x="221196" y="87619"/>
                        <a:pt x="221196" y="87619"/>
                      </a:cubicBezTo>
                      <a:lnTo>
                        <a:pt x="190042" y="76109"/>
                      </a:lnTo>
                      <a:cubicBezTo>
                        <a:pt x="188256" y="75713"/>
                        <a:pt x="187859" y="73927"/>
                        <a:pt x="188256" y="72141"/>
                      </a:cubicBezTo>
                      <a:cubicBezTo>
                        <a:pt x="188653" y="70355"/>
                        <a:pt x="190439" y="69561"/>
                        <a:pt x="192225" y="70355"/>
                      </a:cubicBezTo>
                      <a:lnTo>
                        <a:pt x="223379" y="81864"/>
                      </a:lnTo>
                      <a:cubicBezTo>
                        <a:pt x="225165" y="82261"/>
                        <a:pt x="225561" y="84047"/>
                        <a:pt x="225165" y="85833"/>
                      </a:cubicBezTo>
                      <a:cubicBezTo>
                        <a:pt x="224569" y="86626"/>
                        <a:pt x="223180" y="87619"/>
                        <a:pt x="221990" y="87619"/>
                      </a:cubicBezTo>
                      <a:close/>
                      <a:moveTo>
                        <a:pt x="159086" y="64402"/>
                      </a:moveTo>
                      <a:cubicBezTo>
                        <a:pt x="158689" y="64402"/>
                        <a:pt x="158293" y="64402"/>
                        <a:pt x="158293" y="64402"/>
                      </a:cubicBezTo>
                      <a:lnTo>
                        <a:pt x="127138" y="52893"/>
                      </a:lnTo>
                      <a:cubicBezTo>
                        <a:pt x="125352" y="52496"/>
                        <a:pt x="124956" y="50710"/>
                        <a:pt x="125352" y="48924"/>
                      </a:cubicBezTo>
                      <a:cubicBezTo>
                        <a:pt x="125749" y="47138"/>
                        <a:pt x="127535" y="46741"/>
                        <a:pt x="129321" y="47138"/>
                      </a:cubicBezTo>
                      <a:lnTo>
                        <a:pt x="160475" y="58647"/>
                      </a:lnTo>
                      <a:cubicBezTo>
                        <a:pt x="162261" y="59044"/>
                        <a:pt x="162658" y="60830"/>
                        <a:pt x="162261" y="62616"/>
                      </a:cubicBezTo>
                      <a:cubicBezTo>
                        <a:pt x="161666" y="63410"/>
                        <a:pt x="160475" y="64402"/>
                        <a:pt x="159086" y="64402"/>
                      </a:cubicBezTo>
                      <a:close/>
                      <a:moveTo>
                        <a:pt x="96778" y="40788"/>
                      </a:moveTo>
                      <a:cubicBezTo>
                        <a:pt x="96381" y="40788"/>
                        <a:pt x="95984" y="40788"/>
                        <a:pt x="95984" y="40788"/>
                      </a:cubicBezTo>
                      <a:lnTo>
                        <a:pt x="64830" y="29279"/>
                      </a:lnTo>
                      <a:cubicBezTo>
                        <a:pt x="63044" y="28882"/>
                        <a:pt x="62647" y="27096"/>
                        <a:pt x="63044" y="25310"/>
                      </a:cubicBezTo>
                      <a:cubicBezTo>
                        <a:pt x="63441" y="23524"/>
                        <a:pt x="65227" y="22731"/>
                        <a:pt x="67013" y="23524"/>
                      </a:cubicBezTo>
                      <a:lnTo>
                        <a:pt x="98167" y="35034"/>
                      </a:lnTo>
                      <a:cubicBezTo>
                        <a:pt x="99953" y="35430"/>
                        <a:pt x="100350" y="37216"/>
                        <a:pt x="99953" y="39002"/>
                      </a:cubicBezTo>
                      <a:cubicBezTo>
                        <a:pt x="98961" y="39796"/>
                        <a:pt x="97969" y="40788"/>
                        <a:pt x="96778" y="40788"/>
                      </a:cubicBezTo>
                      <a:close/>
                      <a:moveTo>
                        <a:pt x="33874" y="17571"/>
                      </a:moveTo>
                      <a:cubicBezTo>
                        <a:pt x="33478" y="17571"/>
                        <a:pt x="33081" y="17571"/>
                        <a:pt x="33081" y="17571"/>
                      </a:cubicBezTo>
                      <a:lnTo>
                        <a:pt x="1927" y="6062"/>
                      </a:lnTo>
                      <a:cubicBezTo>
                        <a:pt x="141" y="5665"/>
                        <a:pt x="-256" y="3879"/>
                        <a:pt x="141" y="2093"/>
                      </a:cubicBezTo>
                      <a:cubicBezTo>
                        <a:pt x="538" y="308"/>
                        <a:pt x="2323" y="-486"/>
                        <a:pt x="4109" y="308"/>
                      </a:cubicBezTo>
                      <a:lnTo>
                        <a:pt x="35264" y="11817"/>
                      </a:lnTo>
                      <a:cubicBezTo>
                        <a:pt x="37049" y="12214"/>
                        <a:pt x="37446" y="13999"/>
                        <a:pt x="37049" y="15785"/>
                      </a:cubicBezTo>
                      <a:cubicBezTo>
                        <a:pt x="36652" y="16778"/>
                        <a:pt x="35264" y="17571"/>
                        <a:pt x="33874" y="17571"/>
                      </a:cubicBezTo>
                      <a:close/>
                    </a:path>
                  </a:pathLst>
                </a:custGeom>
                <a:solidFill>
                  <a:srgbClr val="110580"/>
                </a:solidFill>
                <a:ln w="1982"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F3C9AD55-283C-43E0-A5C2-C7E6D9CCAF24}"/>
                    </a:ext>
                  </a:extLst>
                </p:cNvPr>
                <p:cNvSpPr/>
                <p:nvPr/>
              </p:nvSpPr>
              <p:spPr>
                <a:xfrm>
                  <a:off x="9985952" y="4037349"/>
                  <a:ext cx="24151" cy="29675"/>
                </a:xfrm>
                <a:custGeom>
                  <a:avLst/>
                  <a:gdLst>
                    <a:gd name="connsiteX0" fmla="*/ 13436 w 24151"/>
                    <a:gd name="connsiteY0" fmla="*/ 29676 h 29675"/>
                    <a:gd name="connsiteX1" fmla="*/ 12642 w 24151"/>
                    <a:gd name="connsiteY1" fmla="*/ 29676 h 29675"/>
                    <a:gd name="connsiteX2" fmla="*/ 10856 w 24151"/>
                    <a:gd name="connsiteY2" fmla="*/ 25707 h 29675"/>
                    <a:gd name="connsiteX3" fmla="*/ 16214 w 24151"/>
                    <a:gd name="connsiteY3" fmla="*/ 11420 h 29675"/>
                    <a:gd name="connsiteX4" fmla="*/ 1927 w 24151"/>
                    <a:gd name="connsiteY4" fmla="*/ 6062 h 29675"/>
                    <a:gd name="connsiteX5" fmla="*/ 141 w 24151"/>
                    <a:gd name="connsiteY5" fmla="*/ 2094 h 29675"/>
                    <a:gd name="connsiteX6" fmla="*/ 4109 w 24151"/>
                    <a:gd name="connsiteY6" fmla="*/ 308 h 29675"/>
                    <a:gd name="connsiteX7" fmla="*/ 24151 w 24151"/>
                    <a:gd name="connsiteY7" fmla="*/ 7848 h 29675"/>
                    <a:gd name="connsiteX8" fmla="*/ 16611 w 24151"/>
                    <a:gd name="connsiteY8" fmla="*/ 27890 h 29675"/>
                    <a:gd name="connsiteX9" fmla="*/ 13436 w 24151"/>
                    <a:gd name="connsiteY9" fmla="*/ 29676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51" h="29675">
                      <a:moveTo>
                        <a:pt x="13436" y="29676"/>
                      </a:moveTo>
                      <a:cubicBezTo>
                        <a:pt x="13039" y="29676"/>
                        <a:pt x="12642" y="29676"/>
                        <a:pt x="12642" y="29676"/>
                      </a:cubicBezTo>
                      <a:cubicBezTo>
                        <a:pt x="10856" y="29279"/>
                        <a:pt x="10459" y="27493"/>
                        <a:pt x="10856" y="25707"/>
                      </a:cubicBezTo>
                      <a:lnTo>
                        <a:pt x="16214" y="11420"/>
                      </a:lnTo>
                      <a:lnTo>
                        <a:pt x="1927" y="6062"/>
                      </a:lnTo>
                      <a:cubicBezTo>
                        <a:pt x="141" y="5665"/>
                        <a:pt x="-256" y="3879"/>
                        <a:pt x="141" y="2094"/>
                      </a:cubicBezTo>
                      <a:cubicBezTo>
                        <a:pt x="537" y="308"/>
                        <a:pt x="2323" y="-486"/>
                        <a:pt x="4109" y="308"/>
                      </a:cubicBezTo>
                      <a:lnTo>
                        <a:pt x="24151" y="7848"/>
                      </a:lnTo>
                      <a:lnTo>
                        <a:pt x="16611" y="27890"/>
                      </a:lnTo>
                      <a:cubicBezTo>
                        <a:pt x="15619" y="29279"/>
                        <a:pt x="14825" y="29676"/>
                        <a:pt x="13436" y="29676"/>
                      </a:cubicBezTo>
                      <a:close/>
                    </a:path>
                  </a:pathLst>
                </a:custGeom>
                <a:solidFill>
                  <a:srgbClr val="110580"/>
                </a:solidFill>
                <a:ln w="1982"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7947E632-6579-43B4-9089-FBDB791A2F82}"/>
                    </a:ext>
                  </a:extLst>
                </p:cNvPr>
                <p:cNvSpPr/>
                <p:nvPr/>
              </p:nvSpPr>
              <p:spPr>
                <a:xfrm>
                  <a:off x="9903007" y="4092514"/>
                  <a:ext cx="87592" cy="225331"/>
                </a:xfrm>
                <a:custGeom>
                  <a:avLst/>
                  <a:gdLst>
                    <a:gd name="connsiteX0" fmla="*/ 2720 w 87592"/>
                    <a:gd name="connsiteY0" fmla="*/ 225332 h 225331"/>
                    <a:gd name="connsiteX1" fmla="*/ 1927 w 87592"/>
                    <a:gd name="connsiteY1" fmla="*/ 225332 h 225331"/>
                    <a:gd name="connsiteX2" fmla="*/ 141 w 87592"/>
                    <a:gd name="connsiteY2" fmla="*/ 221363 h 225331"/>
                    <a:gd name="connsiteX3" fmla="*/ 11650 w 87592"/>
                    <a:gd name="connsiteY3" fmla="*/ 190209 h 225331"/>
                    <a:gd name="connsiteX4" fmla="*/ 15619 w 87592"/>
                    <a:gd name="connsiteY4" fmla="*/ 188423 h 225331"/>
                    <a:gd name="connsiteX5" fmla="*/ 17404 w 87592"/>
                    <a:gd name="connsiteY5" fmla="*/ 192392 h 225331"/>
                    <a:gd name="connsiteX6" fmla="*/ 5895 w 87592"/>
                    <a:gd name="connsiteY6" fmla="*/ 223546 h 225331"/>
                    <a:gd name="connsiteX7" fmla="*/ 2720 w 87592"/>
                    <a:gd name="connsiteY7" fmla="*/ 225332 h 225331"/>
                    <a:gd name="connsiteX8" fmla="*/ 25937 w 87592"/>
                    <a:gd name="connsiteY8" fmla="*/ 162428 h 225331"/>
                    <a:gd name="connsiteX9" fmla="*/ 25143 w 87592"/>
                    <a:gd name="connsiteY9" fmla="*/ 162428 h 225331"/>
                    <a:gd name="connsiteX10" fmla="*/ 23357 w 87592"/>
                    <a:gd name="connsiteY10" fmla="*/ 158459 h 225331"/>
                    <a:gd name="connsiteX11" fmla="*/ 34867 w 87592"/>
                    <a:gd name="connsiteY11" fmla="*/ 127305 h 225331"/>
                    <a:gd name="connsiteX12" fmla="*/ 38835 w 87592"/>
                    <a:gd name="connsiteY12" fmla="*/ 125519 h 225331"/>
                    <a:gd name="connsiteX13" fmla="*/ 40621 w 87592"/>
                    <a:gd name="connsiteY13" fmla="*/ 129488 h 225331"/>
                    <a:gd name="connsiteX14" fmla="*/ 29112 w 87592"/>
                    <a:gd name="connsiteY14" fmla="*/ 160642 h 225331"/>
                    <a:gd name="connsiteX15" fmla="*/ 25937 w 87592"/>
                    <a:gd name="connsiteY15" fmla="*/ 162428 h 225331"/>
                    <a:gd name="connsiteX16" fmla="*/ 49551 w 87592"/>
                    <a:gd name="connsiteY16" fmla="*/ 100120 h 225331"/>
                    <a:gd name="connsiteX17" fmla="*/ 48757 w 87592"/>
                    <a:gd name="connsiteY17" fmla="*/ 100120 h 225331"/>
                    <a:gd name="connsiteX18" fmla="*/ 46971 w 87592"/>
                    <a:gd name="connsiteY18" fmla="*/ 96151 h 225331"/>
                    <a:gd name="connsiteX19" fmla="*/ 58480 w 87592"/>
                    <a:gd name="connsiteY19" fmla="*/ 64997 h 225331"/>
                    <a:gd name="connsiteX20" fmla="*/ 62449 w 87592"/>
                    <a:gd name="connsiteY20" fmla="*/ 63211 h 225331"/>
                    <a:gd name="connsiteX21" fmla="*/ 64235 w 87592"/>
                    <a:gd name="connsiteY21" fmla="*/ 67180 h 225331"/>
                    <a:gd name="connsiteX22" fmla="*/ 52726 w 87592"/>
                    <a:gd name="connsiteY22" fmla="*/ 98334 h 225331"/>
                    <a:gd name="connsiteX23" fmla="*/ 49551 w 87592"/>
                    <a:gd name="connsiteY23" fmla="*/ 100120 h 225331"/>
                    <a:gd name="connsiteX24" fmla="*/ 72768 w 87592"/>
                    <a:gd name="connsiteY24" fmla="*/ 37216 h 225331"/>
                    <a:gd name="connsiteX25" fmla="*/ 71974 w 87592"/>
                    <a:gd name="connsiteY25" fmla="*/ 37216 h 225331"/>
                    <a:gd name="connsiteX26" fmla="*/ 70188 w 87592"/>
                    <a:gd name="connsiteY26" fmla="*/ 33248 h 225331"/>
                    <a:gd name="connsiteX27" fmla="*/ 81697 w 87592"/>
                    <a:gd name="connsiteY27" fmla="*/ 2094 h 225331"/>
                    <a:gd name="connsiteX28" fmla="*/ 85666 w 87592"/>
                    <a:gd name="connsiteY28" fmla="*/ 308 h 225331"/>
                    <a:gd name="connsiteX29" fmla="*/ 87451 w 87592"/>
                    <a:gd name="connsiteY29" fmla="*/ 4276 h 225331"/>
                    <a:gd name="connsiteX30" fmla="*/ 75942 w 87592"/>
                    <a:gd name="connsiteY30" fmla="*/ 35430 h 225331"/>
                    <a:gd name="connsiteX31" fmla="*/ 72768 w 87592"/>
                    <a:gd name="connsiteY31" fmla="*/ 37216 h 22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592" h="225331">
                      <a:moveTo>
                        <a:pt x="2720" y="225332"/>
                      </a:moveTo>
                      <a:cubicBezTo>
                        <a:pt x="2324" y="225332"/>
                        <a:pt x="1927" y="225332"/>
                        <a:pt x="1927" y="225332"/>
                      </a:cubicBezTo>
                      <a:cubicBezTo>
                        <a:pt x="141" y="224935"/>
                        <a:pt x="-256" y="223149"/>
                        <a:pt x="141" y="221363"/>
                      </a:cubicBezTo>
                      <a:lnTo>
                        <a:pt x="11650" y="190209"/>
                      </a:lnTo>
                      <a:cubicBezTo>
                        <a:pt x="12047" y="188423"/>
                        <a:pt x="13833" y="187629"/>
                        <a:pt x="15619" y="188423"/>
                      </a:cubicBezTo>
                      <a:cubicBezTo>
                        <a:pt x="17404" y="188820"/>
                        <a:pt x="17801" y="190606"/>
                        <a:pt x="17404" y="192392"/>
                      </a:cubicBezTo>
                      <a:lnTo>
                        <a:pt x="5895" y="223546"/>
                      </a:lnTo>
                      <a:cubicBezTo>
                        <a:pt x="5498" y="224340"/>
                        <a:pt x="4109" y="225332"/>
                        <a:pt x="2720" y="225332"/>
                      </a:cubicBezTo>
                      <a:close/>
                      <a:moveTo>
                        <a:pt x="25937" y="162428"/>
                      </a:moveTo>
                      <a:cubicBezTo>
                        <a:pt x="25540" y="162428"/>
                        <a:pt x="25143" y="162428"/>
                        <a:pt x="25143" y="162428"/>
                      </a:cubicBezTo>
                      <a:cubicBezTo>
                        <a:pt x="23357" y="162031"/>
                        <a:pt x="22960" y="160245"/>
                        <a:pt x="23357" y="158459"/>
                      </a:cubicBezTo>
                      <a:lnTo>
                        <a:pt x="34867" y="127305"/>
                      </a:lnTo>
                      <a:cubicBezTo>
                        <a:pt x="35264" y="125519"/>
                        <a:pt x="37049" y="124726"/>
                        <a:pt x="38835" y="125519"/>
                      </a:cubicBezTo>
                      <a:cubicBezTo>
                        <a:pt x="40621" y="125916"/>
                        <a:pt x="41018" y="127702"/>
                        <a:pt x="40621" y="129488"/>
                      </a:cubicBezTo>
                      <a:lnTo>
                        <a:pt x="29112" y="160642"/>
                      </a:lnTo>
                      <a:cubicBezTo>
                        <a:pt x="28715" y="162031"/>
                        <a:pt x="27326" y="162428"/>
                        <a:pt x="25937" y="162428"/>
                      </a:cubicBezTo>
                      <a:close/>
                      <a:moveTo>
                        <a:pt x="49551" y="100120"/>
                      </a:moveTo>
                      <a:cubicBezTo>
                        <a:pt x="49154" y="100120"/>
                        <a:pt x="48757" y="100120"/>
                        <a:pt x="48757" y="100120"/>
                      </a:cubicBezTo>
                      <a:cubicBezTo>
                        <a:pt x="46971" y="99723"/>
                        <a:pt x="46574" y="97937"/>
                        <a:pt x="46971" y="96151"/>
                      </a:cubicBezTo>
                      <a:lnTo>
                        <a:pt x="58480" y="64997"/>
                      </a:lnTo>
                      <a:cubicBezTo>
                        <a:pt x="58877" y="63211"/>
                        <a:pt x="60663" y="62418"/>
                        <a:pt x="62449" y="63211"/>
                      </a:cubicBezTo>
                      <a:cubicBezTo>
                        <a:pt x="64235" y="63608"/>
                        <a:pt x="64632" y="65394"/>
                        <a:pt x="64235" y="67180"/>
                      </a:cubicBezTo>
                      <a:lnTo>
                        <a:pt x="52726" y="98334"/>
                      </a:lnTo>
                      <a:cubicBezTo>
                        <a:pt x="51733" y="99326"/>
                        <a:pt x="50940" y="100120"/>
                        <a:pt x="49551" y="100120"/>
                      </a:cubicBezTo>
                      <a:close/>
                      <a:moveTo>
                        <a:pt x="72768" y="37216"/>
                      </a:moveTo>
                      <a:cubicBezTo>
                        <a:pt x="72371" y="37216"/>
                        <a:pt x="71974" y="37216"/>
                        <a:pt x="71974" y="37216"/>
                      </a:cubicBezTo>
                      <a:cubicBezTo>
                        <a:pt x="70188" y="36820"/>
                        <a:pt x="69791" y="35034"/>
                        <a:pt x="70188" y="33248"/>
                      </a:cubicBezTo>
                      <a:lnTo>
                        <a:pt x="81697" y="2094"/>
                      </a:lnTo>
                      <a:cubicBezTo>
                        <a:pt x="82094" y="308"/>
                        <a:pt x="83880" y="-486"/>
                        <a:pt x="85666" y="308"/>
                      </a:cubicBezTo>
                      <a:cubicBezTo>
                        <a:pt x="87451" y="704"/>
                        <a:pt x="87849" y="2490"/>
                        <a:pt x="87451" y="4276"/>
                      </a:cubicBezTo>
                      <a:lnTo>
                        <a:pt x="75942" y="35430"/>
                      </a:lnTo>
                      <a:cubicBezTo>
                        <a:pt x="75347" y="36423"/>
                        <a:pt x="74157" y="37216"/>
                        <a:pt x="72768" y="37216"/>
                      </a:cubicBezTo>
                      <a:close/>
                    </a:path>
                  </a:pathLst>
                </a:custGeom>
                <a:solidFill>
                  <a:srgbClr val="110580"/>
                </a:solidFill>
                <a:ln w="1982" cap="flat">
                  <a:noFill/>
                  <a:prstDash val="solid"/>
                  <a:miter/>
                </a:ln>
              </p:spPr>
              <p:txBody>
                <a:bodyPr rtlCol="0" anchor="ctr"/>
                <a:lstStyle/>
                <a:p>
                  <a:endParaRPr lang="zh-CN" altLang="en-US"/>
                </a:p>
              </p:txBody>
            </p:sp>
          </p:grpSp>
          <p:sp>
            <p:nvSpPr>
              <p:cNvPr id="56" name="任意多边形: 形状 55">
                <a:extLst>
                  <a:ext uri="{FF2B5EF4-FFF2-40B4-BE49-F238E27FC236}">
                    <a16:creationId xmlns:a16="http://schemas.microsoft.com/office/drawing/2014/main" xmlns="" id="{52921DE1-8857-46E4-B1C2-99F26C2BC4F4}"/>
                  </a:ext>
                </a:extLst>
              </p:cNvPr>
              <p:cNvSpPr/>
              <p:nvPr/>
            </p:nvSpPr>
            <p:spPr>
              <a:xfrm>
                <a:off x="8201004" y="2261475"/>
                <a:ext cx="838549" cy="713522"/>
              </a:xfrm>
              <a:custGeom>
                <a:avLst/>
                <a:gdLst>
                  <a:gd name="connsiteX0" fmla="*/ 836971 w 838549"/>
                  <a:gd name="connsiteY0" fmla="*/ 618717 h 713522"/>
                  <a:gd name="connsiteX1" fmla="*/ 731801 w 838549"/>
                  <a:gd name="connsiteY1" fmla="*/ 261933 h 713522"/>
                  <a:gd name="connsiteX2" fmla="*/ 422245 w 838549"/>
                  <a:gd name="connsiteY2" fmla="*/ 0 h 713522"/>
                  <a:gd name="connsiteX3" fmla="*/ 106338 w 838549"/>
                  <a:gd name="connsiteY3" fmla="*/ 262925 h 713522"/>
                  <a:gd name="connsiteX4" fmla="*/ 2160 w 838549"/>
                  <a:gd name="connsiteY4" fmla="*/ 605620 h 713522"/>
                  <a:gd name="connsiteX5" fmla="*/ 27560 w 838549"/>
                  <a:gd name="connsiteY5" fmla="*/ 660388 h 713522"/>
                  <a:gd name="connsiteX6" fmla="*/ 421848 w 838549"/>
                  <a:gd name="connsiteY6" fmla="*/ 713370 h 713522"/>
                  <a:gd name="connsiteX7" fmla="*/ 798674 w 838549"/>
                  <a:gd name="connsiteY7" fmla="*/ 675072 h 713522"/>
                  <a:gd name="connsiteX8" fmla="*/ 836971 w 838549"/>
                  <a:gd name="connsiteY8" fmla="*/ 618717 h 71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549" h="713522">
                    <a:moveTo>
                      <a:pt x="836971" y="618717"/>
                    </a:moveTo>
                    <a:cubicBezTo>
                      <a:pt x="836971" y="618717"/>
                      <a:pt x="758193" y="367896"/>
                      <a:pt x="731801" y="261933"/>
                    </a:cubicBezTo>
                    <a:cubicBezTo>
                      <a:pt x="690726" y="98423"/>
                      <a:pt x="579404" y="0"/>
                      <a:pt x="422245" y="0"/>
                    </a:cubicBezTo>
                    <a:cubicBezTo>
                      <a:pt x="262704" y="0"/>
                      <a:pt x="150390" y="100209"/>
                      <a:pt x="106338" y="262925"/>
                    </a:cubicBezTo>
                    <a:cubicBezTo>
                      <a:pt x="61293" y="430403"/>
                      <a:pt x="2160" y="605620"/>
                      <a:pt x="2160" y="605620"/>
                    </a:cubicBezTo>
                    <a:cubicBezTo>
                      <a:pt x="-4983" y="627845"/>
                      <a:pt x="6129" y="651459"/>
                      <a:pt x="27560" y="660388"/>
                    </a:cubicBezTo>
                    <a:cubicBezTo>
                      <a:pt x="78359" y="680430"/>
                      <a:pt x="184322" y="716148"/>
                      <a:pt x="421848" y="713370"/>
                    </a:cubicBezTo>
                    <a:cubicBezTo>
                      <a:pt x="633974" y="710790"/>
                      <a:pt x="743509" y="680827"/>
                      <a:pt x="798674" y="675072"/>
                    </a:cubicBezTo>
                    <a:cubicBezTo>
                      <a:pt x="826256" y="671699"/>
                      <a:pt x="844115" y="644910"/>
                      <a:pt x="836971" y="618717"/>
                    </a:cubicBezTo>
                    <a:close/>
                  </a:path>
                </a:pathLst>
              </a:custGeom>
              <a:solidFill>
                <a:srgbClr val="133B5D"/>
              </a:solidFill>
              <a:ln w="198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6C6BB485-AC82-4E45-B157-8DADC4E194A9}"/>
                  </a:ext>
                </a:extLst>
              </p:cNvPr>
              <p:cNvSpPr/>
              <p:nvPr/>
            </p:nvSpPr>
            <p:spPr>
              <a:xfrm>
                <a:off x="8532168" y="2800818"/>
                <a:ext cx="181368" cy="355593"/>
              </a:xfrm>
              <a:custGeom>
                <a:avLst/>
                <a:gdLst>
                  <a:gd name="connsiteX0" fmla="*/ 181369 w 181368"/>
                  <a:gd name="connsiteY0" fmla="*/ 0 h 355593"/>
                  <a:gd name="connsiteX1" fmla="*/ 0 w 181368"/>
                  <a:gd name="connsiteY1" fmla="*/ 0 h 355593"/>
                  <a:gd name="connsiteX2" fmla="*/ 0 w 181368"/>
                  <a:gd name="connsiteY2" fmla="*/ 308763 h 355593"/>
                  <a:gd name="connsiteX3" fmla="*/ 46830 w 181368"/>
                  <a:gd name="connsiteY3" fmla="*/ 355593 h 355593"/>
                  <a:gd name="connsiteX4" fmla="*/ 134538 w 181368"/>
                  <a:gd name="connsiteY4" fmla="*/ 355593 h 355593"/>
                  <a:gd name="connsiteX5" fmla="*/ 181369 w 181368"/>
                  <a:gd name="connsiteY5" fmla="*/ 308763 h 355593"/>
                  <a:gd name="connsiteX6" fmla="*/ 181369 w 181368"/>
                  <a:gd name="connsiteY6" fmla="*/ 0 h 3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68" h="355593">
                    <a:moveTo>
                      <a:pt x="181369" y="0"/>
                    </a:moveTo>
                    <a:lnTo>
                      <a:pt x="0" y="0"/>
                    </a:lnTo>
                    <a:lnTo>
                      <a:pt x="0" y="308763"/>
                    </a:lnTo>
                    <a:cubicBezTo>
                      <a:pt x="0" y="334560"/>
                      <a:pt x="21034" y="355593"/>
                      <a:pt x="46830" y="355593"/>
                    </a:cubicBezTo>
                    <a:lnTo>
                      <a:pt x="134538" y="355593"/>
                    </a:lnTo>
                    <a:cubicBezTo>
                      <a:pt x="160335" y="355593"/>
                      <a:pt x="181369" y="334560"/>
                      <a:pt x="181369" y="308763"/>
                    </a:cubicBezTo>
                    <a:lnTo>
                      <a:pt x="181369" y="0"/>
                    </a:lnTo>
                    <a:close/>
                  </a:path>
                </a:pathLst>
              </a:custGeom>
              <a:solidFill>
                <a:srgbClr val="FCB58A"/>
              </a:solidFill>
              <a:ln w="198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E5AB6BBD-3136-45ED-BD8A-BF779273E78A}"/>
                  </a:ext>
                </a:extLst>
              </p:cNvPr>
              <p:cNvSpPr/>
              <p:nvPr/>
            </p:nvSpPr>
            <p:spPr>
              <a:xfrm>
                <a:off x="8500617" y="2371407"/>
                <a:ext cx="1984" cy="1984"/>
              </a:xfrm>
              <a:custGeom>
                <a:avLst/>
                <a:gdLst>
                  <a:gd name="connsiteX0" fmla="*/ 0 w 1984"/>
                  <a:gd name="connsiteY0" fmla="*/ 0 h 1984"/>
                  <a:gd name="connsiteX1" fmla="*/ 0 w 1984"/>
                  <a:gd name="connsiteY1" fmla="*/ 0 h 1984"/>
                  <a:gd name="connsiteX2" fmla="*/ 0 w 1984"/>
                  <a:gd name="connsiteY2" fmla="*/ 0 h 1984"/>
                </a:gdLst>
                <a:ahLst/>
                <a:cxnLst>
                  <a:cxn ang="0">
                    <a:pos x="connsiteX0" y="connsiteY0"/>
                  </a:cxn>
                  <a:cxn ang="0">
                    <a:pos x="connsiteX1" y="connsiteY1"/>
                  </a:cxn>
                  <a:cxn ang="0">
                    <a:pos x="connsiteX2" y="connsiteY2"/>
                  </a:cxn>
                </a:cxnLst>
                <a:rect l="l" t="t" r="r" b="b"/>
                <a:pathLst>
                  <a:path w="1984" h="1984">
                    <a:moveTo>
                      <a:pt x="0" y="0"/>
                    </a:moveTo>
                    <a:lnTo>
                      <a:pt x="0" y="0"/>
                    </a:lnTo>
                    <a:lnTo>
                      <a:pt x="0" y="0"/>
                    </a:lnTo>
                    <a:close/>
                  </a:path>
                </a:pathLst>
              </a:custGeom>
              <a:solidFill>
                <a:srgbClr val="001D80"/>
              </a:solidFill>
              <a:ln w="198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2129B002-1B20-4725-8373-17B16AA31041}"/>
                  </a:ext>
                </a:extLst>
              </p:cNvPr>
              <p:cNvSpPr/>
              <p:nvPr/>
            </p:nvSpPr>
            <p:spPr>
              <a:xfrm>
                <a:off x="8507363" y="2011051"/>
                <a:ext cx="226214" cy="226214"/>
              </a:xfrm>
              <a:custGeom>
                <a:avLst/>
                <a:gdLst>
                  <a:gd name="connsiteX0" fmla="*/ 226215 w 226214"/>
                  <a:gd name="connsiteY0" fmla="*/ 113107 h 226214"/>
                  <a:gd name="connsiteX1" fmla="*/ 113107 w 226214"/>
                  <a:gd name="connsiteY1" fmla="*/ 226215 h 226214"/>
                  <a:gd name="connsiteX2" fmla="*/ 0 w 226214"/>
                  <a:gd name="connsiteY2" fmla="*/ 113107 h 226214"/>
                  <a:gd name="connsiteX3" fmla="*/ 113107 w 226214"/>
                  <a:gd name="connsiteY3" fmla="*/ 0 h 226214"/>
                  <a:gd name="connsiteX4" fmla="*/ 226215 w 226214"/>
                  <a:gd name="connsiteY4" fmla="*/ 113107 h 22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4" h="226214">
                    <a:moveTo>
                      <a:pt x="226215" y="113107"/>
                    </a:moveTo>
                    <a:cubicBezTo>
                      <a:pt x="226215" y="175575"/>
                      <a:pt x="175575" y="226215"/>
                      <a:pt x="113107" y="226215"/>
                    </a:cubicBezTo>
                    <a:cubicBezTo>
                      <a:pt x="50640" y="226215"/>
                      <a:pt x="0" y="175575"/>
                      <a:pt x="0" y="113107"/>
                    </a:cubicBezTo>
                    <a:cubicBezTo>
                      <a:pt x="0" y="50640"/>
                      <a:pt x="50640" y="0"/>
                      <a:pt x="113107" y="0"/>
                    </a:cubicBezTo>
                    <a:cubicBezTo>
                      <a:pt x="175575" y="0"/>
                      <a:pt x="226215" y="50640"/>
                      <a:pt x="226215" y="113107"/>
                    </a:cubicBezTo>
                    <a:close/>
                  </a:path>
                </a:pathLst>
              </a:custGeom>
              <a:solidFill>
                <a:srgbClr val="133B5D"/>
              </a:solidFill>
              <a:ln w="198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3641666A-7D15-49CD-8124-A23F26A63051}"/>
                  </a:ext>
                </a:extLst>
              </p:cNvPr>
              <p:cNvSpPr/>
              <p:nvPr/>
            </p:nvSpPr>
            <p:spPr>
              <a:xfrm>
                <a:off x="8323614"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98253FCF-230B-41EC-8918-25DE4BD1F4F7}"/>
                  </a:ext>
                </a:extLst>
              </p:cNvPr>
              <p:cNvSpPr/>
              <p:nvPr/>
            </p:nvSpPr>
            <p:spPr>
              <a:xfrm>
                <a:off x="8856012" y="2617068"/>
                <a:ext cx="60720" cy="220261"/>
              </a:xfrm>
              <a:custGeom>
                <a:avLst/>
                <a:gdLst>
                  <a:gd name="connsiteX0" fmla="*/ 30360 w 60720"/>
                  <a:gd name="connsiteY0" fmla="*/ 220262 h 220261"/>
                  <a:gd name="connsiteX1" fmla="*/ 0 w 60720"/>
                  <a:gd name="connsiteY1" fmla="*/ 110131 h 220261"/>
                  <a:gd name="connsiteX2" fmla="*/ 30360 w 60720"/>
                  <a:gd name="connsiteY2" fmla="*/ 0 h 220261"/>
                  <a:gd name="connsiteX3" fmla="*/ 60721 w 60720"/>
                  <a:gd name="connsiteY3" fmla="*/ 110131 h 220261"/>
                  <a:gd name="connsiteX4" fmla="*/ 30360 w 60720"/>
                  <a:gd name="connsiteY4" fmla="*/ 220262 h 220261"/>
                  <a:gd name="connsiteX5" fmla="*/ 30360 w 60720"/>
                  <a:gd name="connsiteY5" fmla="*/ 17065 h 220261"/>
                  <a:gd name="connsiteX6" fmla="*/ 16470 w 60720"/>
                  <a:gd name="connsiteY6" fmla="*/ 109734 h 220261"/>
                  <a:gd name="connsiteX7" fmla="*/ 30360 w 60720"/>
                  <a:gd name="connsiteY7" fmla="*/ 202403 h 220261"/>
                  <a:gd name="connsiteX8" fmla="*/ 44251 w 60720"/>
                  <a:gd name="connsiteY8" fmla="*/ 109734 h 220261"/>
                  <a:gd name="connsiteX9" fmla="*/ 30360 w 60720"/>
                  <a:gd name="connsiteY9" fmla="*/ 17065 h 2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720" h="220261">
                    <a:moveTo>
                      <a:pt x="30360" y="220262"/>
                    </a:moveTo>
                    <a:cubicBezTo>
                      <a:pt x="992" y="220262"/>
                      <a:pt x="0" y="121442"/>
                      <a:pt x="0" y="110131"/>
                    </a:cubicBezTo>
                    <a:cubicBezTo>
                      <a:pt x="0" y="98820"/>
                      <a:pt x="794" y="0"/>
                      <a:pt x="30360" y="0"/>
                    </a:cubicBezTo>
                    <a:cubicBezTo>
                      <a:pt x="59729" y="0"/>
                      <a:pt x="60721" y="98820"/>
                      <a:pt x="60721" y="110131"/>
                    </a:cubicBezTo>
                    <a:cubicBezTo>
                      <a:pt x="60324" y="121442"/>
                      <a:pt x="59332" y="220262"/>
                      <a:pt x="30360" y="220262"/>
                    </a:cubicBezTo>
                    <a:close/>
                    <a:moveTo>
                      <a:pt x="30360" y="17065"/>
                    </a:moveTo>
                    <a:cubicBezTo>
                      <a:pt x="25003" y="24209"/>
                      <a:pt x="16470" y="55760"/>
                      <a:pt x="16470" y="109734"/>
                    </a:cubicBezTo>
                    <a:cubicBezTo>
                      <a:pt x="16470" y="163708"/>
                      <a:pt x="25003" y="195259"/>
                      <a:pt x="30360" y="202403"/>
                    </a:cubicBezTo>
                    <a:cubicBezTo>
                      <a:pt x="35718" y="195259"/>
                      <a:pt x="44251" y="163708"/>
                      <a:pt x="44251" y="109734"/>
                    </a:cubicBezTo>
                    <a:cubicBezTo>
                      <a:pt x="44251" y="55958"/>
                      <a:pt x="35718" y="24804"/>
                      <a:pt x="30360" y="17065"/>
                    </a:cubicBezTo>
                    <a:close/>
                  </a:path>
                </a:pathLst>
              </a:custGeom>
              <a:solidFill>
                <a:srgbClr val="FFFFFF"/>
              </a:solidFill>
              <a:ln w="198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9206CD82-A2C7-49DD-A4D1-129356EBC172}"/>
                  </a:ext>
                </a:extLst>
              </p:cNvPr>
              <p:cNvSpPr/>
              <p:nvPr/>
            </p:nvSpPr>
            <p:spPr>
              <a:xfrm>
                <a:off x="8323217" y="2268420"/>
                <a:ext cx="599667" cy="599667"/>
              </a:xfrm>
              <a:custGeom>
                <a:avLst/>
                <a:gdLst>
                  <a:gd name="connsiteX0" fmla="*/ 599667 w 599667"/>
                  <a:gd name="connsiteY0" fmla="*/ 299834 h 599667"/>
                  <a:gd name="connsiteX1" fmla="*/ 299834 w 599667"/>
                  <a:gd name="connsiteY1" fmla="*/ 599667 h 599667"/>
                  <a:gd name="connsiteX2" fmla="*/ 0 w 599667"/>
                  <a:gd name="connsiteY2" fmla="*/ 299834 h 599667"/>
                  <a:gd name="connsiteX3" fmla="*/ 299834 w 599667"/>
                  <a:gd name="connsiteY3" fmla="*/ 0 h 599667"/>
                  <a:gd name="connsiteX4" fmla="*/ 599667 w 599667"/>
                  <a:gd name="connsiteY4" fmla="*/ 299834 h 59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667" h="599667">
                    <a:moveTo>
                      <a:pt x="599667" y="299834"/>
                    </a:moveTo>
                    <a:cubicBezTo>
                      <a:pt x="599667" y="465427"/>
                      <a:pt x="465427" y="599667"/>
                      <a:pt x="299834" y="599667"/>
                    </a:cubicBezTo>
                    <a:cubicBezTo>
                      <a:pt x="134240" y="599667"/>
                      <a:pt x="0" y="465427"/>
                      <a:pt x="0" y="299834"/>
                    </a:cubicBezTo>
                    <a:cubicBezTo>
                      <a:pt x="0" y="134240"/>
                      <a:pt x="134240" y="0"/>
                      <a:pt x="299834" y="0"/>
                    </a:cubicBezTo>
                    <a:cubicBezTo>
                      <a:pt x="465427" y="0"/>
                      <a:pt x="599667" y="134240"/>
                      <a:pt x="599667" y="299834"/>
                    </a:cubicBezTo>
                    <a:close/>
                  </a:path>
                </a:pathLst>
              </a:custGeom>
              <a:solidFill>
                <a:srgbClr val="FCB58A"/>
              </a:solidFill>
              <a:ln w="198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380502B-B5F7-4345-89DE-9CBCBC96AB90}"/>
                  </a:ext>
                </a:extLst>
              </p:cNvPr>
              <p:cNvSpPr/>
              <p:nvPr/>
            </p:nvSpPr>
            <p:spPr>
              <a:xfrm>
                <a:off x="8315875" y="2263261"/>
                <a:ext cx="613359" cy="391311"/>
              </a:xfrm>
              <a:custGeom>
                <a:avLst/>
                <a:gdLst>
                  <a:gd name="connsiteX0" fmla="*/ 1191 w 613359"/>
                  <a:gd name="connsiteY0" fmla="*/ 326821 h 391311"/>
                  <a:gd name="connsiteX1" fmla="*/ 2580 w 613359"/>
                  <a:gd name="connsiteY1" fmla="*/ 341108 h 391311"/>
                  <a:gd name="connsiteX2" fmla="*/ 2580 w 613359"/>
                  <a:gd name="connsiteY2" fmla="*/ 342894 h 391311"/>
                  <a:gd name="connsiteX3" fmla="*/ 4762 w 613359"/>
                  <a:gd name="connsiteY3" fmla="*/ 358570 h 391311"/>
                  <a:gd name="connsiteX4" fmla="*/ 4762 w 613359"/>
                  <a:gd name="connsiteY4" fmla="*/ 358967 h 391311"/>
                  <a:gd name="connsiteX5" fmla="*/ 7937 w 613359"/>
                  <a:gd name="connsiteY5" fmla="*/ 375437 h 391311"/>
                  <a:gd name="connsiteX6" fmla="*/ 191489 w 613359"/>
                  <a:gd name="connsiteY6" fmla="*/ 231572 h 391311"/>
                  <a:gd name="connsiteX7" fmla="*/ 224032 w 613359"/>
                  <a:gd name="connsiteY7" fmla="*/ 234152 h 391311"/>
                  <a:gd name="connsiteX8" fmla="*/ 248439 w 613359"/>
                  <a:gd name="connsiteY8" fmla="*/ 236732 h 391311"/>
                  <a:gd name="connsiteX9" fmla="*/ 356189 w 613359"/>
                  <a:gd name="connsiteY9" fmla="*/ 140094 h 391311"/>
                  <a:gd name="connsiteX10" fmla="*/ 356586 w 613359"/>
                  <a:gd name="connsiteY10" fmla="*/ 139697 h 391311"/>
                  <a:gd name="connsiteX11" fmla="*/ 355197 w 613359"/>
                  <a:gd name="connsiteY11" fmla="*/ 157160 h 391311"/>
                  <a:gd name="connsiteX12" fmla="*/ 470487 w 613359"/>
                  <a:gd name="connsiteY12" fmla="*/ 272450 h 391311"/>
                  <a:gd name="connsiteX13" fmla="*/ 470884 w 613359"/>
                  <a:gd name="connsiteY13" fmla="*/ 272450 h 391311"/>
                  <a:gd name="connsiteX14" fmla="*/ 601453 w 613359"/>
                  <a:gd name="connsiteY14" fmla="*/ 391312 h 391311"/>
                  <a:gd name="connsiteX15" fmla="*/ 601453 w 613359"/>
                  <a:gd name="connsiteY15" fmla="*/ 391312 h 391311"/>
                  <a:gd name="connsiteX16" fmla="*/ 610383 w 613359"/>
                  <a:gd name="connsiteY16" fmla="*/ 350236 h 391311"/>
                  <a:gd name="connsiteX17" fmla="*/ 610383 w 613359"/>
                  <a:gd name="connsiteY17" fmla="*/ 348450 h 391311"/>
                  <a:gd name="connsiteX18" fmla="*/ 612169 w 613359"/>
                  <a:gd name="connsiteY18" fmla="*/ 330591 h 391311"/>
                  <a:gd name="connsiteX19" fmla="*/ 612565 w 613359"/>
                  <a:gd name="connsiteY19" fmla="*/ 326225 h 391311"/>
                  <a:gd name="connsiteX20" fmla="*/ 613359 w 613359"/>
                  <a:gd name="connsiteY20" fmla="*/ 306184 h 391311"/>
                  <a:gd name="connsiteX21" fmla="*/ 612962 w 613359"/>
                  <a:gd name="connsiteY21" fmla="*/ 289714 h 391311"/>
                  <a:gd name="connsiteX22" fmla="*/ 612565 w 613359"/>
                  <a:gd name="connsiteY22" fmla="*/ 284753 h 391311"/>
                  <a:gd name="connsiteX23" fmla="*/ 611772 w 613359"/>
                  <a:gd name="connsiteY23" fmla="*/ 273244 h 391311"/>
                  <a:gd name="connsiteX24" fmla="*/ 610978 w 613359"/>
                  <a:gd name="connsiteY24" fmla="*/ 267886 h 391311"/>
                  <a:gd name="connsiteX25" fmla="*/ 609589 w 613359"/>
                  <a:gd name="connsiteY25" fmla="*/ 256774 h 391311"/>
                  <a:gd name="connsiteX26" fmla="*/ 608795 w 613359"/>
                  <a:gd name="connsiteY26" fmla="*/ 251416 h 391311"/>
                  <a:gd name="connsiteX27" fmla="*/ 606612 w 613359"/>
                  <a:gd name="connsiteY27" fmla="*/ 240303 h 391311"/>
                  <a:gd name="connsiteX28" fmla="*/ 605819 w 613359"/>
                  <a:gd name="connsiteY28" fmla="*/ 235343 h 391311"/>
                  <a:gd name="connsiteX29" fmla="*/ 602644 w 613359"/>
                  <a:gd name="connsiteY29" fmla="*/ 223833 h 391311"/>
                  <a:gd name="connsiteX30" fmla="*/ 601255 w 613359"/>
                  <a:gd name="connsiteY30" fmla="*/ 219865 h 391311"/>
                  <a:gd name="connsiteX31" fmla="*/ 597286 w 613359"/>
                  <a:gd name="connsiteY31" fmla="*/ 207760 h 391311"/>
                  <a:gd name="connsiteX32" fmla="*/ 596492 w 613359"/>
                  <a:gd name="connsiteY32" fmla="*/ 204585 h 391311"/>
                  <a:gd name="connsiteX33" fmla="*/ 591531 w 613359"/>
                  <a:gd name="connsiteY33" fmla="*/ 191687 h 391311"/>
                  <a:gd name="connsiteX34" fmla="*/ 590738 w 613359"/>
                  <a:gd name="connsiteY34" fmla="*/ 189901 h 391311"/>
                  <a:gd name="connsiteX35" fmla="*/ 584586 w 613359"/>
                  <a:gd name="connsiteY35" fmla="*/ 175217 h 391311"/>
                  <a:gd name="connsiteX36" fmla="*/ 584586 w 613359"/>
                  <a:gd name="connsiteY36" fmla="*/ 175217 h 391311"/>
                  <a:gd name="connsiteX37" fmla="*/ 461557 w 613359"/>
                  <a:gd name="connsiteY37" fmla="*/ 40679 h 391311"/>
                  <a:gd name="connsiteX38" fmla="*/ 461557 w 613359"/>
                  <a:gd name="connsiteY38" fmla="*/ 40679 h 391311"/>
                  <a:gd name="connsiteX39" fmla="*/ 408179 w 613359"/>
                  <a:gd name="connsiteY39" fmla="*/ 16272 h 391311"/>
                  <a:gd name="connsiteX40" fmla="*/ 406393 w 613359"/>
                  <a:gd name="connsiteY40" fmla="*/ 15875 h 391311"/>
                  <a:gd name="connsiteX41" fmla="*/ 389923 w 613359"/>
                  <a:gd name="connsiteY41" fmla="*/ 10914 h 391311"/>
                  <a:gd name="connsiteX42" fmla="*/ 387343 w 613359"/>
                  <a:gd name="connsiteY42" fmla="*/ 10120 h 391311"/>
                  <a:gd name="connsiteX43" fmla="*/ 350434 w 613359"/>
                  <a:gd name="connsiteY43" fmla="*/ 2580 h 391311"/>
                  <a:gd name="connsiteX44" fmla="*/ 345473 w 613359"/>
                  <a:gd name="connsiteY44" fmla="*/ 2183 h 391311"/>
                  <a:gd name="connsiteX45" fmla="*/ 331186 w 613359"/>
                  <a:gd name="connsiteY45" fmla="*/ 794 h 391311"/>
                  <a:gd name="connsiteX46" fmla="*/ 325828 w 613359"/>
                  <a:gd name="connsiteY46" fmla="*/ 397 h 391311"/>
                  <a:gd name="connsiteX47" fmla="*/ 306580 w 613359"/>
                  <a:gd name="connsiteY47" fmla="*/ 0 h 391311"/>
                  <a:gd name="connsiteX48" fmla="*/ 0 w 613359"/>
                  <a:gd name="connsiteY48" fmla="*/ 306580 h 391311"/>
                  <a:gd name="connsiteX49" fmla="*/ 397 w 613359"/>
                  <a:gd name="connsiteY49" fmla="*/ 323447 h 391311"/>
                  <a:gd name="connsiteX50" fmla="*/ 1191 w 613359"/>
                  <a:gd name="connsiteY50" fmla="*/ 326821 h 39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13359" h="391311">
                    <a:moveTo>
                      <a:pt x="1191" y="326821"/>
                    </a:moveTo>
                    <a:cubicBezTo>
                      <a:pt x="1587" y="331782"/>
                      <a:pt x="1984" y="336544"/>
                      <a:pt x="2580" y="341108"/>
                    </a:cubicBezTo>
                    <a:cubicBezTo>
                      <a:pt x="2580" y="341505"/>
                      <a:pt x="2580" y="342497"/>
                      <a:pt x="2580" y="342894"/>
                    </a:cubicBezTo>
                    <a:cubicBezTo>
                      <a:pt x="2977" y="348252"/>
                      <a:pt x="3969" y="353212"/>
                      <a:pt x="4762" y="358570"/>
                    </a:cubicBezTo>
                    <a:lnTo>
                      <a:pt x="4762" y="358967"/>
                    </a:lnTo>
                    <a:cubicBezTo>
                      <a:pt x="5556" y="364325"/>
                      <a:pt x="6945" y="369682"/>
                      <a:pt x="7937" y="375437"/>
                    </a:cubicBezTo>
                    <a:cubicBezTo>
                      <a:pt x="27979" y="292492"/>
                      <a:pt x="102392" y="231572"/>
                      <a:pt x="191489" y="231572"/>
                    </a:cubicBezTo>
                    <a:cubicBezTo>
                      <a:pt x="202601" y="231572"/>
                      <a:pt x="213316" y="232366"/>
                      <a:pt x="224032" y="234152"/>
                    </a:cubicBezTo>
                    <a:cubicBezTo>
                      <a:pt x="231969" y="235938"/>
                      <a:pt x="240105" y="236732"/>
                      <a:pt x="248439" y="236732"/>
                    </a:cubicBezTo>
                    <a:cubicBezTo>
                      <a:pt x="304199" y="236732"/>
                      <a:pt x="350434" y="194465"/>
                      <a:pt x="356189" y="140094"/>
                    </a:cubicBezTo>
                    <a:cubicBezTo>
                      <a:pt x="356189" y="140094"/>
                      <a:pt x="356586" y="140094"/>
                      <a:pt x="356586" y="139697"/>
                    </a:cubicBezTo>
                    <a:cubicBezTo>
                      <a:pt x="355792" y="145452"/>
                      <a:pt x="355197" y="151207"/>
                      <a:pt x="355197" y="157160"/>
                    </a:cubicBezTo>
                    <a:cubicBezTo>
                      <a:pt x="355197" y="220857"/>
                      <a:pt x="406789" y="272450"/>
                      <a:pt x="470487" y="272450"/>
                    </a:cubicBezTo>
                    <a:lnTo>
                      <a:pt x="470884" y="272450"/>
                    </a:lnTo>
                    <a:cubicBezTo>
                      <a:pt x="533192" y="284951"/>
                      <a:pt x="583197" y="331186"/>
                      <a:pt x="601453" y="391312"/>
                    </a:cubicBezTo>
                    <a:lnTo>
                      <a:pt x="601453" y="391312"/>
                    </a:lnTo>
                    <a:cubicBezTo>
                      <a:pt x="605422" y="378017"/>
                      <a:pt x="608200" y="364126"/>
                      <a:pt x="610383" y="350236"/>
                    </a:cubicBezTo>
                    <a:cubicBezTo>
                      <a:pt x="610383" y="349839"/>
                      <a:pt x="610383" y="349442"/>
                      <a:pt x="610383" y="348450"/>
                    </a:cubicBezTo>
                    <a:cubicBezTo>
                      <a:pt x="611176" y="342695"/>
                      <a:pt x="611772" y="336941"/>
                      <a:pt x="612169" y="330591"/>
                    </a:cubicBezTo>
                    <a:cubicBezTo>
                      <a:pt x="612169" y="329202"/>
                      <a:pt x="612565" y="327416"/>
                      <a:pt x="612565" y="326225"/>
                    </a:cubicBezTo>
                    <a:cubicBezTo>
                      <a:pt x="612962" y="319479"/>
                      <a:pt x="613359" y="312930"/>
                      <a:pt x="613359" y="306184"/>
                    </a:cubicBezTo>
                    <a:cubicBezTo>
                      <a:pt x="613359" y="300429"/>
                      <a:pt x="613359" y="295071"/>
                      <a:pt x="612962" y="289714"/>
                    </a:cubicBezTo>
                    <a:cubicBezTo>
                      <a:pt x="612962" y="287928"/>
                      <a:pt x="612565" y="286539"/>
                      <a:pt x="612565" y="284753"/>
                    </a:cubicBezTo>
                    <a:cubicBezTo>
                      <a:pt x="612169" y="280784"/>
                      <a:pt x="612169" y="276815"/>
                      <a:pt x="611772" y="273244"/>
                    </a:cubicBezTo>
                    <a:cubicBezTo>
                      <a:pt x="611772" y="271458"/>
                      <a:pt x="611375" y="269672"/>
                      <a:pt x="610978" y="267886"/>
                    </a:cubicBezTo>
                    <a:cubicBezTo>
                      <a:pt x="610581" y="264314"/>
                      <a:pt x="610184" y="260345"/>
                      <a:pt x="609589" y="256774"/>
                    </a:cubicBezTo>
                    <a:cubicBezTo>
                      <a:pt x="609192" y="254988"/>
                      <a:pt x="609192" y="253202"/>
                      <a:pt x="608795" y="251416"/>
                    </a:cubicBezTo>
                    <a:cubicBezTo>
                      <a:pt x="608001" y="247844"/>
                      <a:pt x="607406" y="243875"/>
                      <a:pt x="606612" y="240303"/>
                    </a:cubicBezTo>
                    <a:cubicBezTo>
                      <a:pt x="606216" y="238518"/>
                      <a:pt x="605819" y="237129"/>
                      <a:pt x="605819" y="235343"/>
                    </a:cubicBezTo>
                    <a:cubicBezTo>
                      <a:pt x="605025" y="231374"/>
                      <a:pt x="604033" y="227802"/>
                      <a:pt x="602644" y="223833"/>
                    </a:cubicBezTo>
                    <a:cubicBezTo>
                      <a:pt x="602247" y="222444"/>
                      <a:pt x="601850" y="221254"/>
                      <a:pt x="601255" y="219865"/>
                    </a:cubicBezTo>
                    <a:cubicBezTo>
                      <a:pt x="599866" y="215896"/>
                      <a:pt x="598675" y="211927"/>
                      <a:pt x="597286" y="207760"/>
                    </a:cubicBezTo>
                    <a:cubicBezTo>
                      <a:pt x="596889" y="206967"/>
                      <a:pt x="596492" y="205577"/>
                      <a:pt x="596492" y="204585"/>
                    </a:cubicBezTo>
                    <a:cubicBezTo>
                      <a:pt x="595103" y="200220"/>
                      <a:pt x="593317" y="195656"/>
                      <a:pt x="591531" y="191687"/>
                    </a:cubicBezTo>
                    <a:cubicBezTo>
                      <a:pt x="591135" y="191290"/>
                      <a:pt x="591135" y="190298"/>
                      <a:pt x="590738" y="189901"/>
                    </a:cubicBezTo>
                    <a:cubicBezTo>
                      <a:pt x="588952" y="184940"/>
                      <a:pt x="586769" y="180178"/>
                      <a:pt x="584586" y="175217"/>
                    </a:cubicBezTo>
                    <a:lnTo>
                      <a:pt x="584586" y="175217"/>
                    </a:lnTo>
                    <a:cubicBezTo>
                      <a:pt x="558393" y="119060"/>
                      <a:pt x="515134" y="71833"/>
                      <a:pt x="461557" y="40679"/>
                    </a:cubicBezTo>
                    <a:lnTo>
                      <a:pt x="461557" y="40679"/>
                    </a:lnTo>
                    <a:cubicBezTo>
                      <a:pt x="444690" y="30956"/>
                      <a:pt x="426831" y="22423"/>
                      <a:pt x="408179" y="16272"/>
                    </a:cubicBezTo>
                    <a:cubicBezTo>
                      <a:pt x="407782" y="16272"/>
                      <a:pt x="406789" y="15875"/>
                      <a:pt x="406393" y="15875"/>
                    </a:cubicBezTo>
                    <a:cubicBezTo>
                      <a:pt x="401035" y="14089"/>
                      <a:pt x="395677" y="12303"/>
                      <a:pt x="389923" y="10914"/>
                    </a:cubicBezTo>
                    <a:cubicBezTo>
                      <a:pt x="389129" y="10517"/>
                      <a:pt x="388137" y="10517"/>
                      <a:pt x="387343" y="10120"/>
                    </a:cubicBezTo>
                    <a:cubicBezTo>
                      <a:pt x="375239" y="6945"/>
                      <a:pt x="362936" y="4366"/>
                      <a:pt x="350434" y="2580"/>
                    </a:cubicBezTo>
                    <a:cubicBezTo>
                      <a:pt x="348648" y="2183"/>
                      <a:pt x="347259" y="2183"/>
                      <a:pt x="345473" y="2183"/>
                    </a:cubicBezTo>
                    <a:cubicBezTo>
                      <a:pt x="340513" y="1786"/>
                      <a:pt x="336147" y="1389"/>
                      <a:pt x="331186" y="794"/>
                    </a:cubicBezTo>
                    <a:cubicBezTo>
                      <a:pt x="329400" y="794"/>
                      <a:pt x="327614" y="397"/>
                      <a:pt x="325828" y="397"/>
                    </a:cubicBezTo>
                    <a:cubicBezTo>
                      <a:pt x="319677" y="0"/>
                      <a:pt x="313327" y="0"/>
                      <a:pt x="306580" y="0"/>
                    </a:cubicBezTo>
                    <a:cubicBezTo>
                      <a:pt x="137316" y="0"/>
                      <a:pt x="0" y="137316"/>
                      <a:pt x="0" y="306580"/>
                    </a:cubicBezTo>
                    <a:cubicBezTo>
                      <a:pt x="0" y="312335"/>
                      <a:pt x="0" y="317693"/>
                      <a:pt x="397" y="323447"/>
                    </a:cubicBezTo>
                    <a:cubicBezTo>
                      <a:pt x="1191" y="325035"/>
                      <a:pt x="1191" y="326027"/>
                      <a:pt x="1191" y="326821"/>
                    </a:cubicBezTo>
                    <a:close/>
                  </a:path>
                </a:pathLst>
              </a:custGeom>
              <a:solidFill>
                <a:srgbClr val="133B5D"/>
              </a:solidFill>
              <a:ln w="198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86F90663-F402-4345-8F52-CAFA5EFEE104}"/>
                  </a:ext>
                </a:extLst>
              </p:cNvPr>
              <p:cNvSpPr/>
              <p:nvPr/>
            </p:nvSpPr>
            <p:spPr>
              <a:xfrm>
                <a:off x="8104295" y="2997863"/>
                <a:ext cx="993871" cy="738977"/>
              </a:xfrm>
              <a:custGeom>
                <a:avLst/>
                <a:gdLst>
                  <a:gd name="connsiteX0" fmla="*/ 811049 w 993871"/>
                  <a:gd name="connsiteY0" fmla="*/ 69055 h 738977"/>
                  <a:gd name="connsiteX1" fmla="*/ 609242 w 993871"/>
                  <a:gd name="connsiteY1" fmla="*/ 2183 h 738977"/>
                  <a:gd name="connsiteX2" fmla="*/ 515779 w 993871"/>
                  <a:gd name="connsiteY2" fmla="*/ 79770 h 738977"/>
                  <a:gd name="connsiteX3" fmla="*/ 428468 w 993871"/>
                  <a:gd name="connsiteY3" fmla="*/ 0 h 738977"/>
                  <a:gd name="connsiteX4" fmla="*/ 373701 w 993871"/>
                  <a:gd name="connsiteY4" fmla="*/ 9326 h 738977"/>
                  <a:gd name="connsiteX5" fmla="*/ 176259 w 993871"/>
                  <a:gd name="connsiteY5" fmla="*/ 94851 h 738977"/>
                  <a:gd name="connsiteX6" fmla="*/ 1637 w 993871"/>
                  <a:gd name="connsiteY6" fmla="*/ 306382 h 738977"/>
                  <a:gd name="connsiteX7" fmla="*/ 1637 w 993871"/>
                  <a:gd name="connsiteY7" fmla="*/ 317891 h 738977"/>
                  <a:gd name="connsiteX8" fmla="*/ 73867 w 993871"/>
                  <a:gd name="connsiteY8" fmla="*/ 393098 h 738977"/>
                  <a:gd name="connsiteX9" fmla="*/ 186974 w 993871"/>
                  <a:gd name="connsiteY9" fmla="*/ 446079 h 738977"/>
                  <a:gd name="connsiteX10" fmla="*/ 219121 w 993871"/>
                  <a:gd name="connsiteY10" fmla="*/ 383176 h 738977"/>
                  <a:gd name="connsiteX11" fmla="*/ 254839 w 993871"/>
                  <a:gd name="connsiteY11" fmla="*/ 283761 h 738977"/>
                  <a:gd name="connsiteX12" fmla="*/ 229439 w 993871"/>
                  <a:gd name="connsiteY12" fmla="*/ 387938 h 738977"/>
                  <a:gd name="connsiteX13" fmla="*/ 243329 w 993871"/>
                  <a:gd name="connsiteY13" fmla="*/ 523469 h 738977"/>
                  <a:gd name="connsiteX14" fmla="*/ 210390 w 993871"/>
                  <a:gd name="connsiteY14" fmla="*/ 688764 h 738977"/>
                  <a:gd name="connsiteX15" fmla="*/ 219716 w 993871"/>
                  <a:gd name="connsiteY15" fmla="*/ 703845 h 738977"/>
                  <a:gd name="connsiteX16" fmla="*/ 498119 w 993871"/>
                  <a:gd name="connsiteY16" fmla="*/ 738968 h 738977"/>
                  <a:gd name="connsiteX17" fmla="*/ 799738 w 993871"/>
                  <a:gd name="connsiteY17" fmla="*/ 716148 h 738977"/>
                  <a:gd name="connsiteX18" fmla="*/ 809461 w 993871"/>
                  <a:gd name="connsiteY18" fmla="*/ 701067 h 738977"/>
                  <a:gd name="connsiteX19" fmla="*/ 781879 w 993871"/>
                  <a:gd name="connsiteY19" fmla="*/ 537954 h 738977"/>
                  <a:gd name="connsiteX20" fmla="*/ 781879 w 993871"/>
                  <a:gd name="connsiteY20" fmla="*/ 396273 h 738977"/>
                  <a:gd name="connsiteX21" fmla="*/ 765806 w 993871"/>
                  <a:gd name="connsiteY21" fmla="*/ 279990 h 738977"/>
                  <a:gd name="connsiteX22" fmla="*/ 780887 w 993871"/>
                  <a:gd name="connsiteY22" fmla="*/ 427823 h 738977"/>
                  <a:gd name="connsiteX23" fmla="*/ 914036 w 993871"/>
                  <a:gd name="connsiteY23" fmla="*/ 396273 h 738977"/>
                  <a:gd name="connsiteX24" fmla="*/ 989838 w 993871"/>
                  <a:gd name="connsiteY24" fmla="*/ 339719 h 738977"/>
                  <a:gd name="connsiteX25" fmla="*/ 992418 w 993871"/>
                  <a:gd name="connsiteY25" fmla="*/ 324638 h 738977"/>
                  <a:gd name="connsiteX26" fmla="*/ 811049 w 993871"/>
                  <a:gd name="connsiteY26" fmla="*/ 69055 h 73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93871" h="738977">
                    <a:moveTo>
                      <a:pt x="811049" y="69055"/>
                    </a:moveTo>
                    <a:cubicBezTo>
                      <a:pt x="734850" y="23614"/>
                      <a:pt x="647539" y="7937"/>
                      <a:pt x="609242" y="2183"/>
                    </a:cubicBezTo>
                    <a:cubicBezTo>
                      <a:pt x="597137" y="51990"/>
                      <a:pt x="571738" y="79770"/>
                      <a:pt x="515779" y="79770"/>
                    </a:cubicBezTo>
                    <a:cubicBezTo>
                      <a:pt x="458829" y="79770"/>
                      <a:pt x="439184" y="51196"/>
                      <a:pt x="428468" y="0"/>
                    </a:cubicBezTo>
                    <a:cubicBezTo>
                      <a:pt x="416959" y="397"/>
                      <a:pt x="381638" y="7540"/>
                      <a:pt x="373701" y="9326"/>
                    </a:cubicBezTo>
                    <a:cubicBezTo>
                      <a:pt x="270317" y="29368"/>
                      <a:pt x="228447" y="56157"/>
                      <a:pt x="176259" y="94851"/>
                    </a:cubicBezTo>
                    <a:cubicBezTo>
                      <a:pt x="96488" y="154580"/>
                      <a:pt x="18504" y="278403"/>
                      <a:pt x="1637" y="306382"/>
                    </a:cubicBezTo>
                    <a:cubicBezTo>
                      <a:pt x="-546" y="309954"/>
                      <a:pt x="-546" y="314319"/>
                      <a:pt x="1637" y="317891"/>
                    </a:cubicBezTo>
                    <a:cubicBezTo>
                      <a:pt x="10963" y="332178"/>
                      <a:pt x="36760" y="369087"/>
                      <a:pt x="73867" y="393098"/>
                    </a:cubicBezTo>
                    <a:cubicBezTo>
                      <a:pt x="125460" y="427427"/>
                      <a:pt x="186974" y="446079"/>
                      <a:pt x="186974" y="446079"/>
                    </a:cubicBezTo>
                    <a:cubicBezTo>
                      <a:pt x="186974" y="446079"/>
                      <a:pt x="211977" y="400638"/>
                      <a:pt x="219121" y="383176"/>
                    </a:cubicBezTo>
                    <a:cubicBezTo>
                      <a:pt x="228844" y="360356"/>
                      <a:pt x="254839" y="283761"/>
                      <a:pt x="254839" y="283761"/>
                    </a:cubicBezTo>
                    <a:cubicBezTo>
                      <a:pt x="254839" y="283761"/>
                      <a:pt x="231225" y="334956"/>
                      <a:pt x="229439" y="387938"/>
                    </a:cubicBezTo>
                    <a:cubicBezTo>
                      <a:pt x="228050" y="436555"/>
                      <a:pt x="244520" y="491322"/>
                      <a:pt x="243329" y="523469"/>
                    </a:cubicBezTo>
                    <a:cubicBezTo>
                      <a:pt x="239758" y="596889"/>
                      <a:pt x="217930" y="660190"/>
                      <a:pt x="210390" y="688764"/>
                    </a:cubicBezTo>
                    <a:cubicBezTo>
                      <a:pt x="208604" y="695511"/>
                      <a:pt x="212572" y="702655"/>
                      <a:pt x="219716" y="703845"/>
                    </a:cubicBezTo>
                    <a:cubicBezTo>
                      <a:pt x="259403" y="712775"/>
                      <a:pt x="377868" y="739563"/>
                      <a:pt x="498119" y="738968"/>
                    </a:cubicBezTo>
                    <a:cubicBezTo>
                      <a:pt x="654485" y="738968"/>
                      <a:pt x="761837" y="722101"/>
                      <a:pt x="799738" y="716148"/>
                    </a:cubicBezTo>
                    <a:cubicBezTo>
                      <a:pt x="806882" y="714759"/>
                      <a:pt x="811247" y="708211"/>
                      <a:pt x="809461" y="701067"/>
                    </a:cubicBezTo>
                    <a:cubicBezTo>
                      <a:pt x="803310" y="676064"/>
                      <a:pt x="792594" y="633401"/>
                      <a:pt x="781879" y="537954"/>
                    </a:cubicBezTo>
                    <a:cubicBezTo>
                      <a:pt x="773346" y="463145"/>
                      <a:pt x="782276" y="448858"/>
                      <a:pt x="781879" y="396273"/>
                    </a:cubicBezTo>
                    <a:cubicBezTo>
                      <a:pt x="781879" y="357578"/>
                      <a:pt x="765806" y="279990"/>
                      <a:pt x="765806" y="279990"/>
                    </a:cubicBezTo>
                    <a:lnTo>
                      <a:pt x="780887" y="427823"/>
                    </a:lnTo>
                    <a:cubicBezTo>
                      <a:pt x="780887" y="427823"/>
                      <a:pt x="835655" y="430403"/>
                      <a:pt x="914036" y="396273"/>
                    </a:cubicBezTo>
                    <a:cubicBezTo>
                      <a:pt x="941221" y="384168"/>
                      <a:pt x="975551" y="353411"/>
                      <a:pt x="989838" y="339719"/>
                    </a:cubicBezTo>
                    <a:cubicBezTo>
                      <a:pt x="993806" y="335750"/>
                      <a:pt x="995195" y="329400"/>
                      <a:pt x="992418" y="324638"/>
                    </a:cubicBezTo>
                    <a:cubicBezTo>
                      <a:pt x="972773" y="284157"/>
                      <a:pt x="886057" y="113504"/>
                      <a:pt x="811049" y="69055"/>
                    </a:cubicBezTo>
                    <a:close/>
                  </a:path>
                </a:pathLst>
              </a:custGeom>
              <a:solidFill>
                <a:srgbClr val="FFFFFF"/>
              </a:solidFill>
              <a:ln w="198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FDC1C022-857A-4F6C-A586-657D2B2886E3}"/>
                  </a:ext>
                </a:extLst>
              </p:cNvPr>
              <p:cNvSpPr/>
              <p:nvPr/>
            </p:nvSpPr>
            <p:spPr>
              <a:xfrm>
                <a:off x="8324209" y="2305725"/>
                <a:ext cx="598873" cy="548074"/>
              </a:xfrm>
              <a:custGeom>
                <a:avLst/>
                <a:gdLst>
                  <a:gd name="connsiteX0" fmla="*/ 208554 w 598873"/>
                  <a:gd name="connsiteY0" fmla="*/ 548074 h 548074"/>
                  <a:gd name="connsiteX1" fmla="*/ 208554 w 598873"/>
                  <a:gd name="connsiteY1" fmla="*/ 495093 h 548074"/>
                  <a:gd name="connsiteX2" fmla="*/ 389923 w 598873"/>
                  <a:gd name="connsiteY2" fmla="*/ 495093 h 548074"/>
                  <a:gd name="connsiteX3" fmla="*/ 389923 w 598873"/>
                  <a:gd name="connsiteY3" fmla="*/ 548074 h 548074"/>
                  <a:gd name="connsiteX4" fmla="*/ 598873 w 598873"/>
                  <a:gd name="connsiteY4" fmla="*/ 281181 h 548074"/>
                  <a:gd name="connsiteX5" fmla="*/ 299437 w 598873"/>
                  <a:gd name="connsiteY5" fmla="*/ 0 h 548074"/>
                  <a:gd name="connsiteX6" fmla="*/ 0 w 598873"/>
                  <a:gd name="connsiteY6" fmla="*/ 281181 h 548074"/>
                  <a:gd name="connsiteX7" fmla="*/ 208554 w 598873"/>
                  <a:gd name="connsiteY7" fmla="*/ 548074 h 54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73" h="548074">
                    <a:moveTo>
                      <a:pt x="208554" y="548074"/>
                    </a:moveTo>
                    <a:lnTo>
                      <a:pt x="208554" y="495093"/>
                    </a:lnTo>
                    <a:lnTo>
                      <a:pt x="389923" y="495093"/>
                    </a:lnTo>
                    <a:lnTo>
                      <a:pt x="389923" y="548074"/>
                    </a:lnTo>
                    <a:cubicBezTo>
                      <a:pt x="505213" y="511563"/>
                      <a:pt x="590936" y="406790"/>
                      <a:pt x="598873" y="281181"/>
                    </a:cubicBezTo>
                    <a:cubicBezTo>
                      <a:pt x="589150" y="124418"/>
                      <a:pt x="458978" y="0"/>
                      <a:pt x="299437" y="0"/>
                    </a:cubicBezTo>
                    <a:cubicBezTo>
                      <a:pt x="140293" y="0"/>
                      <a:pt x="9922" y="124220"/>
                      <a:pt x="0" y="281181"/>
                    </a:cubicBezTo>
                    <a:cubicBezTo>
                      <a:pt x="7540" y="406988"/>
                      <a:pt x="92669" y="511563"/>
                      <a:pt x="208554" y="548074"/>
                    </a:cubicBezTo>
                    <a:close/>
                  </a:path>
                </a:pathLst>
              </a:custGeom>
              <a:noFill/>
              <a:ln w="198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588AF7FD-364F-418E-A797-AB558DCDEBFB}"/>
                  </a:ext>
                </a:extLst>
              </p:cNvPr>
              <p:cNvSpPr/>
              <p:nvPr/>
            </p:nvSpPr>
            <p:spPr>
              <a:xfrm>
                <a:off x="8532564" y="2854197"/>
                <a:ext cx="180971" cy="64117"/>
              </a:xfrm>
              <a:custGeom>
                <a:avLst/>
                <a:gdLst>
                  <a:gd name="connsiteX0" fmla="*/ 90486 w 180971"/>
                  <a:gd name="connsiteY0" fmla="*/ 13890 h 64117"/>
                  <a:gd name="connsiteX1" fmla="*/ 0 w 180971"/>
                  <a:gd name="connsiteY1" fmla="*/ 0 h 64117"/>
                  <a:gd name="connsiteX2" fmla="*/ 0 w 180971"/>
                  <a:gd name="connsiteY2" fmla="*/ 56157 h 64117"/>
                  <a:gd name="connsiteX3" fmla="*/ 91875 w 180971"/>
                  <a:gd name="connsiteY3" fmla="*/ 62308 h 64117"/>
                  <a:gd name="connsiteX4" fmla="*/ 180972 w 180971"/>
                  <a:gd name="connsiteY4" fmla="*/ 37901 h 64117"/>
                  <a:gd name="connsiteX5" fmla="*/ 180972 w 180971"/>
                  <a:gd name="connsiteY5" fmla="*/ 0 h 64117"/>
                  <a:gd name="connsiteX6" fmla="*/ 90486 w 180971"/>
                  <a:gd name="connsiteY6" fmla="*/ 13890 h 6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1" h="64117">
                    <a:moveTo>
                      <a:pt x="90486" y="13890"/>
                    </a:moveTo>
                    <a:cubicBezTo>
                      <a:pt x="58935" y="13890"/>
                      <a:pt x="28575" y="8930"/>
                      <a:pt x="0" y="0"/>
                    </a:cubicBezTo>
                    <a:lnTo>
                      <a:pt x="0" y="56157"/>
                    </a:lnTo>
                    <a:cubicBezTo>
                      <a:pt x="28575" y="65086"/>
                      <a:pt x="59729" y="65483"/>
                      <a:pt x="91875" y="62308"/>
                    </a:cubicBezTo>
                    <a:cubicBezTo>
                      <a:pt x="134141" y="58340"/>
                      <a:pt x="152397" y="50204"/>
                      <a:pt x="180972" y="37901"/>
                    </a:cubicBezTo>
                    <a:lnTo>
                      <a:pt x="180972" y="0"/>
                    </a:lnTo>
                    <a:cubicBezTo>
                      <a:pt x="152596" y="8930"/>
                      <a:pt x="122235" y="13890"/>
                      <a:pt x="90486" y="13890"/>
                    </a:cubicBezTo>
                    <a:close/>
                  </a:path>
                </a:pathLst>
              </a:custGeom>
              <a:solidFill>
                <a:srgbClr val="E3996D"/>
              </a:solidFill>
              <a:ln w="198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CF14EFED-BDCC-43EE-AB63-010107F6F81F}"/>
                  </a:ext>
                </a:extLst>
              </p:cNvPr>
              <p:cNvSpPr/>
              <p:nvPr/>
            </p:nvSpPr>
            <p:spPr>
              <a:xfrm>
                <a:off x="8347816" y="3712027"/>
                <a:ext cx="531201" cy="151666"/>
              </a:xfrm>
              <a:custGeom>
                <a:avLst/>
                <a:gdLst>
                  <a:gd name="connsiteX0" fmla="*/ 17865 w 531201"/>
                  <a:gd name="connsiteY0" fmla="*/ 0 h 151666"/>
                  <a:gd name="connsiteX1" fmla="*/ 269083 w 531201"/>
                  <a:gd name="connsiteY1" fmla="*/ 25003 h 151666"/>
                  <a:gd name="connsiteX2" fmla="*/ 514149 w 531201"/>
                  <a:gd name="connsiteY2" fmla="*/ 9327 h 151666"/>
                  <a:gd name="connsiteX3" fmla="*/ 531015 w 531201"/>
                  <a:gd name="connsiteY3" fmla="*/ 104178 h 151666"/>
                  <a:gd name="connsiteX4" fmla="*/ 273051 w 531201"/>
                  <a:gd name="connsiteY4" fmla="*/ 151405 h 151666"/>
                  <a:gd name="connsiteX5" fmla="*/ 6 w 531201"/>
                  <a:gd name="connsiteY5" fmla="*/ 106758 h 151666"/>
                  <a:gd name="connsiteX6" fmla="*/ 17865 w 531201"/>
                  <a:gd name="connsiteY6" fmla="*/ 0 h 1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201" h="151666">
                    <a:moveTo>
                      <a:pt x="17865" y="0"/>
                    </a:moveTo>
                    <a:cubicBezTo>
                      <a:pt x="17865" y="0"/>
                      <a:pt x="165699" y="25003"/>
                      <a:pt x="269083" y="25003"/>
                    </a:cubicBezTo>
                    <a:cubicBezTo>
                      <a:pt x="378618" y="25003"/>
                      <a:pt x="514149" y="9327"/>
                      <a:pt x="514149" y="9327"/>
                    </a:cubicBezTo>
                    <a:cubicBezTo>
                      <a:pt x="514149" y="9327"/>
                      <a:pt x="526253" y="87311"/>
                      <a:pt x="531015" y="104178"/>
                    </a:cubicBezTo>
                    <a:cubicBezTo>
                      <a:pt x="535976" y="121045"/>
                      <a:pt x="441522" y="154977"/>
                      <a:pt x="273051" y="151405"/>
                    </a:cubicBezTo>
                    <a:cubicBezTo>
                      <a:pt x="52591" y="147437"/>
                      <a:pt x="6" y="115687"/>
                      <a:pt x="6" y="106758"/>
                    </a:cubicBezTo>
                    <a:cubicBezTo>
                      <a:pt x="-391" y="100606"/>
                      <a:pt x="17865" y="0"/>
                      <a:pt x="17865" y="0"/>
                    </a:cubicBezTo>
                    <a:close/>
                  </a:path>
                </a:pathLst>
              </a:custGeom>
              <a:solidFill>
                <a:srgbClr val="FCB58A"/>
              </a:solidFill>
              <a:ln w="198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7B18EA51-D30F-4D1A-A2FA-1ECC268E1341}"/>
                  </a:ext>
                </a:extLst>
              </p:cNvPr>
              <p:cNvSpPr/>
              <p:nvPr/>
            </p:nvSpPr>
            <p:spPr>
              <a:xfrm>
                <a:off x="8105262" y="3867400"/>
                <a:ext cx="1076805" cy="1812731"/>
              </a:xfrm>
              <a:custGeom>
                <a:avLst/>
                <a:gdLst>
                  <a:gd name="connsiteX0" fmla="*/ 827544 w 1076805"/>
                  <a:gd name="connsiteY0" fmla="*/ 0 h 1812731"/>
                  <a:gd name="connsiteX1" fmla="*/ 1065069 w 1076805"/>
                  <a:gd name="connsiteY1" fmla="*/ 806832 h 1812731"/>
                  <a:gd name="connsiteX2" fmla="*/ 1050782 w 1076805"/>
                  <a:gd name="connsiteY2" fmla="*/ 1756735 h 1812731"/>
                  <a:gd name="connsiteX3" fmla="*/ 1045027 w 1076805"/>
                  <a:gd name="connsiteY3" fmla="*/ 1777174 h 1812731"/>
                  <a:gd name="connsiteX4" fmla="*/ 943032 w 1076805"/>
                  <a:gd name="connsiteY4" fmla="*/ 1811107 h 1812731"/>
                  <a:gd name="connsiteX5" fmla="*/ 743408 w 1076805"/>
                  <a:gd name="connsiteY5" fmla="*/ 1768840 h 1812731"/>
                  <a:gd name="connsiteX6" fmla="*/ 624943 w 1076805"/>
                  <a:gd name="connsiteY6" fmla="*/ 1130875 h 1812731"/>
                  <a:gd name="connsiteX7" fmla="*/ 558467 w 1076805"/>
                  <a:gd name="connsiteY7" fmla="*/ 607406 h 1812731"/>
                  <a:gd name="connsiteX8" fmla="*/ 538029 w 1076805"/>
                  <a:gd name="connsiteY8" fmla="*/ 607406 h 1812731"/>
                  <a:gd name="connsiteX9" fmla="*/ 528702 w 1076805"/>
                  <a:gd name="connsiteY9" fmla="*/ 809213 h 1812731"/>
                  <a:gd name="connsiteX10" fmla="*/ 481078 w 1076805"/>
                  <a:gd name="connsiteY10" fmla="*/ 1151314 h 1812731"/>
                  <a:gd name="connsiteX11" fmla="*/ 328681 w 1076805"/>
                  <a:gd name="connsiteY11" fmla="*/ 1759514 h 1812731"/>
                  <a:gd name="connsiteX12" fmla="*/ 299709 w 1076805"/>
                  <a:gd name="connsiteY12" fmla="*/ 1789279 h 1812731"/>
                  <a:gd name="connsiteX13" fmla="*/ 189579 w 1076805"/>
                  <a:gd name="connsiteY13" fmla="*/ 1795430 h 1812731"/>
                  <a:gd name="connsiteX14" fmla="*/ 47897 w 1076805"/>
                  <a:gd name="connsiteY14" fmla="*/ 1757132 h 1812731"/>
                  <a:gd name="connsiteX15" fmla="*/ 75479 w 1076805"/>
                  <a:gd name="connsiteY15" fmla="*/ 383573 h 1812731"/>
                  <a:gd name="connsiteX16" fmla="*/ 201088 w 1076805"/>
                  <a:gd name="connsiteY16" fmla="*/ 13295 h 1812731"/>
                  <a:gd name="connsiteX17" fmla="*/ 504493 w 1076805"/>
                  <a:gd name="connsiteY17" fmla="*/ 44052 h 1812731"/>
                  <a:gd name="connsiteX18" fmla="*/ 827544 w 1076805"/>
                  <a:gd name="connsiteY18" fmla="*/ 0 h 181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6805" h="1812731">
                    <a:moveTo>
                      <a:pt x="827544" y="0"/>
                    </a:moveTo>
                    <a:cubicBezTo>
                      <a:pt x="964264" y="271854"/>
                      <a:pt x="1028557" y="442309"/>
                      <a:pt x="1065069" y="806832"/>
                    </a:cubicBezTo>
                    <a:cubicBezTo>
                      <a:pt x="1095826" y="1113413"/>
                      <a:pt x="1057132" y="1522782"/>
                      <a:pt x="1050782" y="1756735"/>
                    </a:cubicBezTo>
                    <a:cubicBezTo>
                      <a:pt x="1050782" y="1763879"/>
                      <a:pt x="1048996" y="1771023"/>
                      <a:pt x="1045027" y="1777174"/>
                    </a:cubicBezTo>
                    <a:cubicBezTo>
                      <a:pt x="1033915" y="1795033"/>
                      <a:pt x="962677" y="1809717"/>
                      <a:pt x="943032" y="1811107"/>
                    </a:cubicBezTo>
                    <a:cubicBezTo>
                      <a:pt x="844212" y="1817853"/>
                      <a:pt x="752337" y="1803566"/>
                      <a:pt x="743408" y="1768840"/>
                    </a:cubicBezTo>
                    <a:cubicBezTo>
                      <a:pt x="692609" y="1563064"/>
                      <a:pt x="652922" y="1345977"/>
                      <a:pt x="624943" y="1130875"/>
                    </a:cubicBezTo>
                    <a:cubicBezTo>
                      <a:pt x="601726" y="952681"/>
                      <a:pt x="574144" y="754049"/>
                      <a:pt x="558467" y="607406"/>
                    </a:cubicBezTo>
                    <a:cubicBezTo>
                      <a:pt x="557078" y="595302"/>
                      <a:pt x="539219" y="594905"/>
                      <a:pt x="538029" y="607406"/>
                    </a:cubicBezTo>
                    <a:cubicBezTo>
                      <a:pt x="535449" y="631814"/>
                      <a:pt x="532274" y="768733"/>
                      <a:pt x="528702" y="809213"/>
                    </a:cubicBezTo>
                    <a:cubicBezTo>
                      <a:pt x="518979" y="924107"/>
                      <a:pt x="499731" y="1037412"/>
                      <a:pt x="481078" y="1151314"/>
                    </a:cubicBezTo>
                    <a:cubicBezTo>
                      <a:pt x="451710" y="1332285"/>
                      <a:pt x="381663" y="1587471"/>
                      <a:pt x="328681" y="1759514"/>
                    </a:cubicBezTo>
                    <a:cubicBezTo>
                      <a:pt x="325109" y="1771023"/>
                      <a:pt x="313005" y="1787096"/>
                      <a:pt x="299709" y="1789279"/>
                    </a:cubicBezTo>
                    <a:cubicBezTo>
                      <a:pt x="276096" y="1792850"/>
                      <a:pt x="219542" y="1797811"/>
                      <a:pt x="189579" y="1795430"/>
                    </a:cubicBezTo>
                    <a:cubicBezTo>
                      <a:pt x="145526" y="1791858"/>
                      <a:pt x="52858" y="1778960"/>
                      <a:pt x="47897" y="1757132"/>
                    </a:cubicBezTo>
                    <a:cubicBezTo>
                      <a:pt x="-18975" y="1478729"/>
                      <a:pt x="-21158" y="941767"/>
                      <a:pt x="75479" y="383573"/>
                    </a:cubicBezTo>
                    <a:cubicBezTo>
                      <a:pt x="98696" y="250821"/>
                      <a:pt x="152075" y="102392"/>
                      <a:pt x="201088" y="13295"/>
                    </a:cubicBezTo>
                    <a:cubicBezTo>
                      <a:pt x="201088" y="13295"/>
                      <a:pt x="359240" y="44449"/>
                      <a:pt x="504493" y="44052"/>
                    </a:cubicBezTo>
                    <a:cubicBezTo>
                      <a:pt x="679512" y="43258"/>
                      <a:pt x="827544" y="0"/>
                      <a:pt x="827544" y="0"/>
                    </a:cubicBezTo>
                    <a:close/>
                  </a:path>
                </a:pathLst>
              </a:custGeom>
              <a:solidFill>
                <a:srgbClr val="3B78A6"/>
              </a:solidFill>
              <a:ln w="1982" cap="flat">
                <a:noFill/>
                <a:prstDash val="solid"/>
                <a:miter/>
              </a:ln>
            </p:spPr>
            <p:txBody>
              <a:bodyPr rtlCol="0" anchor="ctr"/>
              <a:lstStyle/>
              <a:p>
                <a:endParaRPr lang="zh-CN" altLang="en-US" dirty="0"/>
              </a:p>
            </p:txBody>
          </p:sp>
          <p:grpSp>
            <p:nvGrpSpPr>
              <p:cNvPr id="69" name="图形 4">
                <a:extLst>
                  <a:ext uri="{FF2B5EF4-FFF2-40B4-BE49-F238E27FC236}">
                    <a16:creationId xmlns:a16="http://schemas.microsoft.com/office/drawing/2014/main" xmlns="" id="{6122CD6B-25BF-4EB4-99E9-D7C4087FC0B3}"/>
                  </a:ext>
                </a:extLst>
              </p:cNvPr>
              <p:cNvGrpSpPr/>
              <p:nvPr/>
            </p:nvGrpSpPr>
            <p:grpSpPr>
              <a:xfrm>
                <a:off x="7502131" y="1980923"/>
                <a:ext cx="389225" cy="248721"/>
                <a:chOff x="7502131" y="1980923"/>
                <a:chExt cx="389225" cy="248721"/>
              </a:xfrm>
              <a:solidFill>
                <a:srgbClr val="AAACE3"/>
              </a:solidFill>
            </p:grpSpPr>
            <p:sp>
              <p:nvSpPr>
                <p:cNvPr id="145" name="任意多边形: 形状 144">
                  <a:extLst>
                    <a:ext uri="{FF2B5EF4-FFF2-40B4-BE49-F238E27FC236}">
                      <a16:creationId xmlns:a16="http://schemas.microsoft.com/office/drawing/2014/main" xmlns="" id="{3EF5FC3D-EF32-471D-B627-CD9AF2D3746A}"/>
                    </a:ext>
                  </a:extLst>
                </p:cNvPr>
                <p:cNvSpPr/>
                <p:nvPr/>
              </p:nvSpPr>
              <p:spPr>
                <a:xfrm>
                  <a:off x="7502131" y="1980923"/>
                  <a:ext cx="283097" cy="237044"/>
                </a:xfrm>
                <a:custGeom>
                  <a:avLst/>
                  <a:gdLst>
                    <a:gd name="connsiteX0" fmla="*/ 212092 w 283097"/>
                    <a:gd name="connsiteY0" fmla="*/ 235904 h 237044"/>
                    <a:gd name="connsiteX1" fmla="*/ 15642 w 283097"/>
                    <a:gd name="connsiteY1" fmla="*/ 172604 h 237044"/>
                    <a:gd name="connsiteX2" fmla="*/ 958 w 283097"/>
                    <a:gd name="connsiteY2" fmla="*/ 144029 h 237044"/>
                    <a:gd name="connsiteX3" fmla="*/ 42431 w 283097"/>
                    <a:gd name="connsiteY3" fmla="*/ 15642 h 237044"/>
                    <a:gd name="connsiteX4" fmla="*/ 71005 w 283097"/>
                    <a:gd name="connsiteY4" fmla="*/ 958 h 237044"/>
                    <a:gd name="connsiteX5" fmla="*/ 267455 w 283097"/>
                    <a:gd name="connsiteY5" fmla="*/ 64259 h 237044"/>
                    <a:gd name="connsiteX6" fmla="*/ 282139 w 283097"/>
                    <a:gd name="connsiteY6" fmla="*/ 92833 h 237044"/>
                    <a:gd name="connsiteX7" fmla="*/ 240666 w 283097"/>
                    <a:gd name="connsiteY7" fmla="*/ 221220 h 237044"/>
                    <a:gd name="connsiteX8" fmla="*/ 212092 w 283097"/>
                    <a:gd name="connsiteY8" fmla="*/ 235904 h 23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97" h="237044">
                      <a:moveTo>
                        <a:pt x="212092" y="235904"/>
                      </a:moveTo>
                      <a:lnTo>
                        <a:pt x="15642" y="172604"/>
                      </a:lnTo>
                      <a:cubicBezTo>
                        <a:pt x="4133" y="168635"/>
                        <a:pt x="-2613" y="156134"/>
                        <a:pt x="958" y="144029"/>
                      </a:cubicBezTo>
                      <a:lnTo>
                        <a:pt x="42431" y="15642"/>
                      </a:lnTo>
                      <a:cubicBezTo>
                        <a:pt x="46400" y="4133"/>
                        <a:pt x="58901" y="-2614"/>
                        <a:pt x="71005" y="958"/>
                      </a:cubicBezTo>
                      <a:lnTo>
                        <a:pt x="267455" y="64259"/>
                      </a:lnTo>
                      <a:cubicBezTo>
                        <a:pt x="278964" y="68227"/>
                        <a:pt x="285711" y="80729"/>
                        <a:pt x="282139" y="92833"/>
                      </a:cubicBezTo>
                      <a:lnTo>
                        <a:pt x="240666" y="221220"/>
                      </a:lnTo>
                      <a:cubicBezTo>
                        <a:pt x="236698" y="233126"/>
                        <a:pt x="223800" y="239873"/>
                        <a:pt x="212092" y="235904"/>
                      </a:cubicBezTo>
                      <a:close/>
                    </a:path>
                  </a:pathLst>
                </a:custGeom>
                <a:solidFill>
                  <a:srgbClr val="86B7F2"/>
                </a:solidFill>
                <a:ln w="1982" cap="flat">
                  <a:noFill/>
                  <a:prstDash val="solid"/>
                  <a:miter/>
                </a:ln>
              </p:spPr>
              <p:txBody>
                <a:bodyPr rtlCol="0" anchor="ctr"/>
                <a:lstStyle/>
                <a:p>
                  <a:endParaRPr lang="zh-CN" altLang="en-US" dirty="0"/>
                </a:p>
              </p:txBody>
            </p:sp>
            <p:sp>
              <p:nvSpPr>
                <p:cNvPr id="146" name="任意多边形: 形状 145">
                  <a:extLst>
                    <a:ext uri="{FF2B5EF4-FFF2-40B4-BE49-F238E27FC236}">
                      <a16:creationId xmlns:a16="http://schemas.microsoft.com/office/drawing/2014/main" xmlns="" id="{4D96E817-ECF7-4356-80B4-CA7CE0620FE5}"/>
                    </a:ext>
                  </a:extLst>
                </p:cNvPr>
                <p:cNvSpPr/>
                <p:nvPr/>
              </p:nvSpPr>
              <p:spPr>
                <a:xfrm>
                  <a:off x="7773136" y="2107469"/>
                  <a:ext cx="118219" cy="122174"/>
                </a:xfrm>
                <a:custGeom>
                  <a:avLst/>
                  <a:gdLst>
                    <a:gd name="connsiteX0" fmla="*/ 32565 w 118219"/>
                    <a:gd name="connsiteY0" fmla="*/ 2005 h 122174"/>
                    <a:gd name="connsiteX1" fmla="*/ 15103 w 118219"/>
                    <a:gd name="connsiteY1" fmla="*/ 14903 h 122174"/>
                    <a:gd name="connsiteX2" fmla="*/ 7959 w 118219"/>
                    <a:gd name="connsiteY2" fmla="*/ 36334 h 122174"/>
                    <a:gd name="connsiteX3" fmla="*/ 815 w 118219"/>
                    <a:gd name="connsiteY3" fmla="*/ 57765 h 122174"/>
                    <a:gd name="connsiteX4" fmla="*/ 7562 w 118219"/>
                    <a:gd name="connsiteY4" fmla="*/ 78203 h 122174"/>
                    <a:gd name="connsiteX5" fmla="*/ 60544 w 118219"/>
                    <a:gd name="connsiteY5" fmla="*/ 118287 h 122174"/>
                    <a:gd name="connsiteX6" fmla="*/ 89515 w 118219"/>
                    <a:gd name="connsiteY6" fmla="*/ 108961 h 122174"/>
                    <a:gd name="connsiteX7" fmla="*/ 103406 w 118219"/>
                    <a:gd name="connsiteY7" fmla="*/ 66694 h 122174"/>
                    <a:gd name="connsiteX8" fmla="*/ 117296 w 118219"/>
                    <a:gd name="connsiteY8" fmla="*/ 24428 h 122174"/>
                    <a:gd name="connsiteX9" fmla="*/ 99040 w 118219"/>
                    <a:gd name="connsiteY9" fmla="*/ 20 h 122174"/>
                    <a:gd name="connsiteX10" fmla="*/ 32565 w 118219"/>
                    <a:gd name="connsiteY10" fmla="*/ 2005 h 1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219" h="122174">
                      <a:moveTo>
                        <a:pt x="32565" y="2005"/>
                      </a:moveTo>
                      <a:cubicBezTo>
                        <a:pt x="24628" y="2005"/>
                        <a:pt x="17484" y="7363"/>
                        <a:pt x="15103" y="14903"/>
                      </a:cubicBezTo>
                      <a:lnTo>
                        <a:pt x="7959" y="36334"/>
                      </a:lnTo>
                      <a:lnTo>
                        <a:pt x="815" y="57765"/>
                      </a:lnTo>
                      <a:cubicBezTo>
                        <a:pt x="-1367" y="65305"/>
                        <a:pt x="815" y="73838"/>
                        <a:pt x="7562" y="78203"/>
                      </a:cubicBezTo>
                      <a:lnTo>
                        <a:pt x="60544" y="118287"/>
                      </a:lnTo>
                      <a:cubicBezTo>
                        <a:pt x="70863" y="126224"/>
                        <a:pt x="85944" y="121462"/>
                        <a:pt x="89515" y="108961"/>
                      </a:cubicBezTo>
                      <a:lnTo>
                        <a:pt x="103406" y="66694"/>
                      </a:lnTo>
                      <a:lnTo>
                        <a:pt x="117296" y="24428"/>
                      </a:lnTo>
                      <a:cubicBezTo>
                        <a:pt x="121265" y="11926"/>
                        <a:pt x="111938" y="-575"/>
                        <a:pt x="99040" y="20"/>
                      </a:cubicBezTo>
                      <a:lnTo>
                        <a:pt x="32565" y="2005"/>
                      </a:lnTo>
                      <a:close/>
                    </a:path>
                  </a:pathLst>
                </a:custGeom>
                <a:solidFill>
                  <a:srgbClr val="86B7F2"/>
                </a:solidFill>
                <a:ln w="1982"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xmlns="" id="{196D0721-1DA8-4D75-86E7-7951BC25D7F6}"/>
                  </a:ext>
                </a:extLst>
              </p:cNvPr>
              <p:cNvSpPr/>
              <p:nvPr/>
            </p:nvSpPr>
            <p:spPr>
              <a:xfrm>
                <a:off x="8306945" y="3816204"/>
                <a:ext cx="625860" cy="104329"/>
              </a:xfrm>
              <a:custGeom>
                <a:avLst/>
                <a:gdLst>
                  <a:gd name="connsiteX0" fmla="*/ 40481 w 625860"/>
                  <a:gd name="connsiteY0" fmla="*/ 3175 h 104329"/>
                  <a:gd name="connsiteX1" fmla="*/ 12898 w 625860"/>
                  <a:gd name="connsiteY1" fmla="*/ 25003 h 104329"/>
                  <a:gd name="connsiteX2" fmla="*/ 0 w 625860"/>
                  <a:gd name="connsiteY2" fmla="*/ 64293 h 104329"/>
                  <a:gd name="connsiteX3" fmla="*/ 330988 w 625860"/>
                  <a:gd name="connsiteY3" fmla="*/ 103979 h 104329"/>
                  <a:gd name="connsiteX4" fmla="*/ 625861 w 625860"/>
                  <a:gd name="connsiteY4" fmla="*/ 51394 h 104329"/>
                  <a:gd name="connsiteX5" fmla="*/ 600461 w 625860"/>
                  <a:gd name="connsiteY5" fmla="*/ 17462 h 104329"/>
                  <a:gd name="connsiteX6" fmla="*/ 571093 w 625860"/>
                  <a:gd name="connsiteY6" fmla="*/ 0 h 104329"/>
                  <a:gd name="connsiteX7" fmla="*/ 305588 w 625860"/>
                  <a:gd name="connsiteY7" fmla="*/ 44052 h 104329"/>
                  <a:gd name="connsiteX8" fmla="*/ 40481 w 625860"/>
                  <a:gd name="connsiteY8" fmla="*/ 3175 h 10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860" h="104329">
                    <a:moveTo>
                      <a:pt x="40481" y="3175"/>
                    </a:moveTo>
                    <a:cubicBezTo>
                      <a:pt x="40481" y="3175"/>
                      <a:pt x="23018" y="7144"/>
                      <a:pt x="12898" y="25003"/>
                    </a:cubicBezTo>
                    <a:cubicBezTo>
                      <a:pt x="2778" y="42862"/>
                      <a:pt x="0" y="64293"/>
                      <a:pt x="0" y="64293"/>
                    </a:cubicBezTo>
                    <a:cubicBezTo>
                      <a:pt x="0" y="64293"/>
                      <a:pt x="114496" y="98225"/>
                      <a:pt x="330988" y="103979"/>
                    </a:cubicBezTo>
                    <a:cubicBezTo>
                      <a:pt x="540732" y="109337"/>
                      <a:pt x="625861" y="51394"/>
                      <a:pt x="625861" y="51394"/>
                    </a:cubicBezTo>
                    <a:cubicBezTo>
                      <a:pt x="625861" y="51394"/>
                      <a:pt x="618320" y="27781"/>
                      <a:pt x="600461" y="17462"/>
                    </a:cubicBezTo>
                    <a:cubicBezTo>
                      <a:pt x="582602" y="7144"/>
                      <a:pt x="571093" y="0"/>
                      <a:pt x="571093" y="0"/>
                    </a:cubicBezTo>
                    <a:cubicBezTo>
                      <a:pt x="571093" y="0"/>
                      <a:pt x="505610" y="58340"/>
                      <a:pt x="305588" y="44052"/>
                    </a:cubicBezTo>
                    <a:cubicBezTo>
                      <a:pt x="105964" y="29368"/>
                      <a:pt x="40481" y="3175"/>
                      <a:pt x="40481" y="3175"/>
                    </a:cubicBezTo>
                    <a:close/>
                  </a:path>
                </a:pathLst>
              </a:custGeom>
              <a:solidFill>
                <a:srgbClr val="3B78A6"/>
              </a:solidFill>
              <a:ln w="1982" cap="flat">
                <a:noFill/>
                <a:prstDash val="solid"/>
                <a:miter/>
              </a:ln>
            </p:spPr>
            <p:txBody>
              <a:bodyPr rtlCol="0" anchor="ctr"/>
              <a:lstStyle/>
              <a:p>
                <a:endParaRPr lang="zh-CN" altLang="en-US" dirty="0"/>
              </a:p>
            </p:txBody>
          </p:sp>
          <p:grpSp>
            <p:nvGrpSpPr>
              <p:cNvPr id="71" name="图形 4">
                <a:extLst>
                  <a:ext uri="{FF2B5EF4-FFF2-40B4-BE49-F238E27FC236}">
                    <a16:creationId xmlns:a16="http://schemas.microsoft.com/office/drawing/2014/main" xmlns="" id="{B23599D8-9A98-48E5-8BB8-63FD80027D2E}"/>
                  </a:ext>
                </a:extLst>
              </p:cNvPr>
              <p:cNvGrpSpPr/>
              <p:nvPr/>
            </p:nvGrpSpPr>
            <p:grpSpPr>
              <a:xfrm>
                <a:off x="7026054" y="2531128"/>
                <a:ext cx="767740" cy="834433"/>
                <a:chOff x="7026054" y="2531128"/>
                <a:chExt cx="767740" cy="834433"/>
              </a:xfrm>
            </p:grpSpPr>
            <p:grpSp>
              <p:nvGrpSpPr>
                <p:cNvPr id="113" name="图形 4">
                  <a:extLst>
                    <a:ext uri="{FF2B5EF4-FFF2-40B4-BE49-F238E27FC236}">
                      <a16:creationId xmlns:a16="http://schemas.microsoft.com/office/drawing/2014/main" xmlns="" id="{8C39BFC0-1C5E-4AF9-8195-C46ED3B099B2}"/>
                    </a:ext>
                  </a:extLst>
                </p:cNvPr>
                <p:cNvGrpSpPr/>
                <p:nvPr/>
              </p:nvGrpSpPr>
              <p:grpSpPr>
                <a:xfrm>
                  <a:off x="7367793" y="2531128"/>
                  <a:ext cx="98727" cy="419593"/>
                  <a:chOff x="7367793" y="2531128"/>
                  <a:chExt cx="98727" cy="419593"/>
                </a:xfrm>
              </p:grpSpPr>
              <p:sp>
                <p:nvSpPr>
                  <p:cNvPr id="137" name="任意多边形: 形状 136">
                    <a:extLst>
                      <a:ext uri="{FF2B5EF4-FFF2-40B4-BE49-F238E27FC236}">
                        <a16:creationId xmlns:a16="http://schemas.microsoft.com/office/drawing/2014/main" xmlns="" id="{66570089-DC3C-4915-B573-77983ED50201}"/>
                      </a:ext>
                    </a:extLst>
                  </p:cNvPr>
                  <p:cNvSpPr/>
                  <p:nvPr/>
                </p:nvSpPr>
                <p:spPr>
                  <a:xfrm rot="-250419">
                    <a:off x="7382830" y="2533075"/>
                    <a:ext cx="68654" cy="415699"/>
                  </a:xfrm>
                  <a:custGeom>
                    <a:avLst/>
                    <a:gdLst>
                      <a:gd name="connsiteX0" fmla="*/ 0 w 68654"/>
                      <a:gd name="connsiteY0" fmla="*/ 0 h 415699"/>
                      <a:gd name="connsiteX1" fmla="*/ 68655 w 68654"/>
                      <a:gd name="connsiteY1" fmla="*/ 0 h 415699"/>
                      <a:gd name="connsiteX2" fmla="*/ 68655 w 68654"/>
                      <a:gd name="connsiteY2" fmla="*/ 415699 h 415699"/>
                      <a:gd name="connsiteX3" fmla="*/ 0 w 68654"/>
                      <a:gd name="connsiteY3" fmla="*/ 415699 h 415699"/>
                    </a:gdLst>
                    <a:ahLst/>
                    <a:cxnLst>
                      <a:cxn ang="0">
                        <a:pos x="connsiteX0" y="connsiteY0"/>
                      </a:cxn>
                      <a:cxn ang="0">
                        <a:pos x="connsiteX1" y="connsiteY1"/>
                      </a:cxn>
                      <a:cxn ang="0">
                        <a:pos x="connsiteX2" y="connsiteY2"/>
                      </a:cxn>
                      <a:cxn ang="0">
                        <a:pos x="connsiteX3" y="connsiteY3"/>
                      </a:cxn>
                    </a:cxnLst>
                    <a:rect l="l" t="t" r="r" b="b"/>
                    <a:pathLst>
                      <a:path w="68654" h="415699">
                        <a:moveTo>
                          <a:pt x="0" y="0"/>
                        </a:moveTo>
                        <a:lnTo>
                          <a:pt x="68655" y="0"/>
                        </a:lnTo>
                        <a:lnTo>
                          <a:pt x="68655" y="415699"/>
                        </a:lnTo>
                        <a:lnTo>
                          <a:pt x="0" y="415699"/>
                        </a:lnTo>
                        <a:close/>
                      </a:path>
                    </a:pathLst>
                  </a:custGeom>
                  <a:solidFill>
                    <a:srgbClr val="DADAED"/>
                  </a:solidFill>
                  <a:ln w="198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F59D6598-F83C-45AF-9E46-F55DE752A512}"/>
                      </a:ext>
                    </a:extLst>
                  </p:cNvPr>
                  <p:cNvSpPr/>
                  <p:nvPr/>
                </p:nvSpPr>
                <p:spPr>
                  <a:xfrm rot="-250419">
                    <a:off x="7371705" y="2590816"/>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766EC74C-CE50-4942-9346-E42811E3572A}"/>
                      </a:ext>
                    </a:extLst>
                  </p:cNvPr>
                  <p:cNvSpPr/>
                  <p:nvPr/>
                </p:nvSpPr>
                <p:spPr>
                  <a:xfrm rot="-250419">
                    <a:off x="7375284" y="263724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079FBAFE-6379-439C-B9A0-CA5C2CCF0ABF}"/>
                      </a:ext>
                    </a:extLst>
                  </p:cNvPr>
                  <p:cNvSpPr/>
                  <p:nvPr/>
                </p:nvSpPr>
                <p:spPr>
                  <a:xfrm rot="-250419">
                    <a:off x="7378849" y="2683480"/>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86D74DFE-06DF-4A06-9B09-DFBD61C72328}"/>
                      </a:ext>
                    </a:extLst>
                  </p:cNvPr>
                  <p:cNvSpPr/>
                  <p:nvPr/>
                </p:nvSpPr>
                <p:spPr>
                  <a:xfrm rot="-250419">
                    <a:off x="7381833" y="2729921"/>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FBC4C98E-8708-4866-ADDB-0CD3450BD9EB}"/>
                      </a:ext>
                    </a:extLst>
                  </p:cNvPr>
                  <p:cNvSpPr/>
                  <p:nvPr/>
                </p:nvSpPr>
                <p:spPr>
                  <a:xfrm rot="-250419">
                    <a:off x="7385408" y="277674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6F189DB5-F379-4C32-A743-A06469E3B00D}"/>
                      </a:ext>
                    </a:extLst>
                  </p:cNvPr>
                  <p:cNvSpPr/>
                  <p:nvPr/>
                </p:nvSpPr>
                <p:spPr>
                  <a:xfrm rot="-250419">
                    <a:off x="7388576" y="2822977"/>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3588497D-3E55-45B1-BCCC-554BDD92378B}"/>
                      </a:ext>
                    </a:extLst>
                  </p:cNvPr>
                  <p:cNvSpPr/>
                  <p:nvPr/>
                </p:nvSpPr>
                <p:spPr>
                  <a:xfrm rot="-250419">
                    <a:off x="7392155" y="2869408"/>
                    <a:ext cx="23612" cy="4960"/>
                  </a:xfrm>
                  <a:custGeom>
                    <a:avLst/>
                    <a:gdLst>
                      <a:gd name="connsiteX0" fmla="*/ 0 w 23612"/>
                      <a:gd name="connsiteY0" fmla="*/ 0 h 4960"/>
                      <a:gd name="connsiteX1" fmla="*/ 23612 w 23612"/>
                      <a:gd name="connsiteY1" fmla="*/ 0 h 4960"/>
                      <a:gd name="connsiteX2" fmla="*/ 23612 w 23612"/>
                      <a:gd name="connsiteY2" fmla="*/ 4961 h 4960"/>
                      <a:gd name="connsiteX3" fmla="*/ 0 w 23612"/>
                      <a:gd name="connsiteY3" fmla="*/ 4961 h 4960"/>
                    </a:gdLst>
                    <a:ahLst/>
                    <a:cxnLst>
                      <a:cxn ang="0">
                        <a:pos x="connsiteX0" y="connsiteY0"/>
                      </a:cxn>
                      <a:cxn ang="0">
                        <a:pos x="connsiteX1" y="connsiteY1"/>
                      </a:cxn>
                      <a:cxn ang="0">
                        <a:pos x="connsiteX2" y="connsiteY2"/>
                      </a:cxn>
                      <a:cxn ang="0">
                        <a:pos x="connsiteX3" y="connsiteY3"/>
                      </a:cxn>
                    </a:cxnLst>
                    <a:rect l="l" t="t" r="r" b="b"/>
                    <a:pathLst>
                      <a:path w="23612" h="4960">
                        <a:moveTo>
                          <a:pt x="0" y="0"/>
                        </a:moveTo>
                        <a:lnTo>
                          <a:pt x="23612" y="0"/>
                        </a:lnTo>
                        <a:lnTo>
                          <a:pt x="23612" y="4961"/>
                        </a:lnTo>
                        <a:lnTo>
                          <a:pt x="0" y="4961"/>
                        </a:lnTo>
                        <a:close/>
                      </a:path>
                    </a:pathLst>
                  </a:custGeom>
                  <a:solidFill>
                    <a:srgbClr val="989BD7"/>
                  </a:solidFill>
                  <a:ln w="1982" cap="flat">
                    <a:noFill/>
                    <a:prstDash val="solid"/>
                    <a:miter/>
                  </a:ln>
                </p:spPr>
                <p:txBody>
                  <a:bodyPr rtlCol="0" anchor="ctr"/>
                  <a:lstStyle/>
                  <a:p>
                    <a:endParaRPr lang="zh-CN" altLang="en-US"/>
                  </a:p>
                </p:txBody>
              </p:sp>
            </p:grpSp>
            <p:grpSp>
              <p:nvGrpSpPr>
                <p:cNvPr id="114" name="图形 4">
                  <a:extLst>
                    <a:ext uri="{FF2B5EF4-FFF2-40B4-BE49-F238E27FC236}">
                      <a16:creationId xmlns:a16="http://schemas.microsoft.com/office/drawing/2014/main" xmlns="" id="{7B3930A8-00DA-4989-BD0E-5AEAACDB473D}"/>
                    </a:ext>
                  </a:extLst>
                </p:cNvPr>
                <p:cNvGrpSpPr/>
                <p:nvPr/>
              </p:nvGrpSpPr>
              <p:grpSpPr>
                <a:xfrm>
                  <a:off x="7322713" y="2617267"/>
                  <a:ext cx="100933" cy="391578"/>
                  <a:chOff x="7322713" y="2617267"/>
                  <a:chExt cx="100933" cy="391578"/>
                </a:xfrm>
              </p:grpSpPr>
              <p:sp>
                <p:nvSpPr>
                  <p:cNvPr id="134" name="任意多边形: 形状 133">
                    <a:extLst>
                      <a:ext uri="{FF2B5EF4-FFF2-40B4-BE49-F238E27FC236}">
                        <a16:creationId xmlns:a16="http://schemas.microsoft.com/office/drawing/2014/main" xmlns="" id="{FC2724E4-FC29-4C4C-A97C-0495C6468847}"/>
                      </a:ext>
                    </a:extLst>
                  </p:cNvPr>
                  <p:cNvSpPr/>
                  <p:nvPr/>
                </p:nvSpPr>
                <p:spPr>
                  <a:xfrm rot="-595659">
                    <a:off x="7351275" y="2675168"/>
                    <a:ext cx="44051" cy="332367"/>
                  </a:xfrm>
                  <a:custGeom>
                    <a:avLst/>
                    <a:gdLst>
                      <a:gd name="connsiteX0" fmla="*/ 0 w 44051"/>
                      <a:gd name="connsiteY0" fmla="*/ 0 h 332367"/>
                      <a:gd name="connsiteX1" fmla="*/ 44051 w 44051"/>
                      <a:gd name="connsiteY1" fmla="*/ 0 h 332367"/>
                      <a:gd name="connsiteX2" fmla="*/ 44051 w 44051"/>
                      <a:gd name="connsiteY2" fmla="*/ 332368 h 332367"/>
                      <a:gd name="connsiteX3" fmla="*/ 0 w 44051"/>
                      <a:gd name="connsiteY3" fmla="*/ 332368 h 332367"/>
                    </a:gdLst>
                    <a:ahLst/>
                    <a:cxnLst>
                      <a:cxn ang="0">
                        <a:pos x="connsiteX0" y="connsiteY0"/>
                      </a:cxn>
                      <a:cxn ang="0">
                        <a:pos x="connsiteX1" y="connsiteY1"/>
                      </a:cxn>
                      <a:cxn ang="0">
                        <a:pos x="connsiteX2" y="connsiteY2"/>
                      </a:cxn>
                      <a:cxn ang="0">
                        <a:pos x="connsiteX3" y="connsiteY3"/>
                      </a:cxn>
                    </a:cxnLst>
                    <a:rect l="l" t="t" r="r" b="b"/>
                    <a:pathLst>
                      <a:path w="44051" h="332367">
                        <a:moveTo>
                          <a:pt x="0" y="0"/>
                        </a:moveTo>
                        <a:lnTo>
                          <a:pt x="44051" y="0"/>
                        </a:lnTo>
                        <a:lnTo>
                          <a:pt x="44051" y="332368"/>
                        </a:lnTo>
                        <a:lnTo>
                          <a:pt x="0" y="332368"/>
                        </a:lnTo>
                        <a:close/>
                      </a:path>
                    </a:pathLst>
                  </a:custGeom>
                  <a:solidFill>
                    <a:srgbClr val="FFADB2"/>
                  </a:solidFill>
                  <a:ln w="198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76FE95A7-CA41-4575-839A-B93A54CFAB7C}"/>
                      </a:ext>
                    </a:extLst>
                  </p:cNvPr>
                  <p:cNvSpPr/>
                  <p:nvPr/>
                </p:nvSpPr>
                <p:spPr>
                  <a:xfrm>
                    <a:off x="7322713" y="2617267"/>
                    <a:ext cx="43655" cy="64094"/>
                  </a:xfrm>
                  <a:custGeom>
                    <a:avLst/>
                    <a:gdLst>
                      <a:gd name="connsiteX0" fmla="*/ 43655 w 43655"/>
                      <a:gd name="connsiteY0" fmla="*/ 56554 h 64094"/>
                      <a:gd name="connsiteX1" fmla="*/ 0 w 43655"/>
                      <a:gd name="connsiteY1" fmla="*/ 64094 h 64094"/>
                      <a:gd name="connsiteX2" fmla="*/ 7144 w 43655"/>
                      <a:gd name="connsiteY2" fmla="*/ 1786 h 64094"/>
                      <a:gd name="connsiteX3" fmla="*/ 16073 w 43655"/>
                      <a:gd name="connsiteY3" fmla="*/ 0 h 64094"/>
                    </a:gdLst>
                    <a:ahLst/>
                    <a:cxnLst>
                      <a:cxn ang="0">
                        <a:pos x="connsiteX0" y="connsiteY0"/>
                      </a:cxn>
                      <a:cxn ang="0">
                        <a:pos x="connsiteX1" y="connsiteY1"/>
                      </a:cxn>
                      <a:cxn ang="0">
                        <a:pos x="connsiteX2" y="connsiteY2"/>
                      </a:cxn>
                      <a:cxn ang="0">
                        <a:pos x="connsiteX3" y="connsiteY3"/>
                      </a:cxn>
                    </a:cxnLst>
                    <a:rect l="l" t="t" r="r" b="b"/>
                    <a:pathLst>
                      <a:path w="43655" h="64094">
                        <a:moveTo>
                          <a:pt x="43655" y="56554"/>
                        </a:moveTo>
                        <a:lnTo>
                          <a:pt x="0" y="64094"/>
                        </a:lnTo>
                        <a:lnTo>
                          <a:pt x="7144" y="1786"/>
                        </a:lnTo>
                        <a:lnTo>
                          <a:pt x="16073" y="0"/>
                        </a:lnTo>
                        <a:close/>
                      </a:path>
                    </a:pathLst>
                  </a:custGeom>
                  <a:solidFill>
                    <a:srgbClr val="EBDBCD"/>
                  </a:solidFill>
                  <a:ln w="198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9E76B2F-AC68-4DC5-B886-75FC832636DC}"/>
                      </a:ext>
                    </a:extLst>
                  </p:cNvPr>
                  <p:cNvSpPr/>
                  <p:nvPr/>
                </p:nvSpPr>
                <p:spPr>
                  <a:xfrm>
                    <a:off x="7326682" y="2617267"/>
                    <a:ext cx="23613" cy="30360"/>
                  </a:xfrm>
                  <a:custGeom>
                    <a:avLst/>
                    <a:gdLst>
                      <a:gd name="connsiteX0" fmla="*/ 5755 w 23613"/>
                      <a:gd name="connsiteY0" fmla="*/ 30360 h 30360"/>
                      <a:gd name="connsiteX1" fmla="*/ 12104 w 23613"/>
                      <a:gd name="connsiteY1" fmla="*/ 26392 h 30360"/>
                      <a:gd name="connsiteX2" fmla="*/ 16867 w 23613"/>
                      <a:gd name="connsiteY2" fmla="*/ 26789 h 30360"/>
                      <a:gd name="connsiteX3" fmla="*/ 23614 w 23613"/>
                      <a:gd name="connsiteY3" fmla="*/ 23614 h 30360"/>
                      <a:gd name="connsiteX4" fmla="*/ 12104 w 23613"/>
                      <a:gd name="connsiteY4" fmla="*/ 0 h 30360"/>
                      <a:gd name="connsiteX5" fmla="*/ 3175 w 23613"/>
                      <a:gd name="connsiteY5" fmla="*/ 1786 h 30360"/>
                      <a:gd name="connsiteX6" fmla="*/ 0 w 23613"/>
                      <a:gd name="connsiteY6" fmla="*/ 26789 h 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3" h="30360">
                        <a:moveTo>
                          <a:pt x="5755" y="30360"/>
                        </a:moveTo>
                        <a:lnTo>
                          <a:pt x="12104" y="26392"/>
                        </a:lnTo>
                        <a:lnTo>
                          <a:pt x="16867" y="26789"/>
                        </a:lnTo>
                        <a:lnTo>
                          <a:pt x="23614" y="23614"/>
                        </a:lnTo>
                        <a:lnTo>
                          <a:pt x="12104" y="0"/>
                        </a:lnTo>
                        <a:lnTo>
                          <a:pt x="3175" y="1786"/>
                        </a:lnTo>
                        <a:lnTo>
                          <a:pt x="0" y="26789"/>
                        </a:lnTo>
                        <a:close/>
                      </a:path>
                    </a:pathLst>
                  </a:custGeom>
                  <a:solidFill>
                    <a:srgbClr val="FF7A82"/>
                  </a:solidFill>
                  <a:ln w="1982" cap="flat">
                    <a:noFill/>
                    <a:prstDash val="solid"/>
                    <a:miter/>
                  </a:ln>
                </p:spPr>
                <p:txBody>
                  <a:bodyPr rtlCol="0" anchor="ctr"/>
                  <a:lstStyle/>
                  <a:p>
                    <a:endParaRPr lang="zh-CN" altLang="en-US"/>
                  </a:p>
                </p:txBody>
              </p:sp>
            </p:grpSp>
            <p:sp>
              <p:nvSpPr>
                <p:cNvPr id="115" name="任意多边形: 形状 114">
                  <a:extLst>
                    <a:ext uri="{FF2B5EF4-FFF2-40B4-BE49-F238E27FC236}">
                      <a16:creationId xmlns:a16="http://schemas.microsoft.com/office/drawing/2014/main" xmlns="" id="{625D700F-85CF-4C6A-9467-7D947478E312}"/>
                    </a:ext>
                  </a:extLst>
                </p:cNvPr>
                <p:cNvSpPr/>
                <p:nvPr/>
              </p:nvSpPr>
              <p:spPr>
                <a:xfrm>
                  <a:off x="7455935" y="2635850"/>
                  <a:ext cx="85651" cy="304831"/>
                </a:xfrm>
                <a:custGeom>
                  <a:avLst/>
                  <a:gdLst>
                    <a:gd name="connsiteX0" fmla="*/ 11635 w 85651"/>
                    <a:gd name="connsiteY0" fmla="*/ 304467 h 304831"/>
                    <a:gd name="connsiteX1" fmla="*/ 11635 w 85651"/>
                    <a:gd name="connsiteY1" fmla="*/ 304467 h 304831"/>
                    <a:gd name="connsiteX2" fmla="*/ 126 w 85651"/>
                    <a:gd name="connsiteY2" fmla="*/ 288394 h 304831"/>
                    <a:gd name="connsiteX3" fmla="*/ 33860 w 85651"/>
                    <a:gd name="connsiteY3" fmla="*/ 69720 h 304831"/>
                    <a:gd name="connsiteX4" fmla="*/ 35249 w 85651"/>
                    <a:gd name="connsiteY4" fmla="*/ 64362 h 304831"/>
                    <a:gd name="connsiteX5" fmla="*/ 54894 w 85651"/>
                    <a:gd name="connsiteY5" fmla="*/ 9197 h 304831"/>
                    <a:gd name="connsiteX6" fmla="*/ 70967 w 85651"/>
                    <a:gd name="connsiteY6" fmla="*/ 268 h 304831"/>
                    <a:gd name="connsiteX7" fmla="*/ 74142 w 85651"/>
                    <a:gd name="connsiteY7" fmla="*/ 665 h 304831"/>
                    <a:gd name="connsiteX8" fmla="*/ 85651 w 85651"/>
                    <a:gd name="connsiteY8" fmla="*/ 14952 h 304831"/>
                    <a:gd name="connsiteX9" fmla="*/ 81285 w 85651"/>
                    <a:gd name="connsiteY9" fmla="*/ 73292 h 304831"/>
                    <a:gd name="connsiteX10" fmla="*/ 80492 w 85651"/>
                    <a:gd name="connsiteY10" fmla="*/ 79046 h 304831"/>
                    <a:gd name="connsiteX11" fmla="*/ 28304 w 85651"/>
                    <a:gd name="connsiteY11" fmla="*/ 293752 h 304831"/>
                    <a:gd name="connsiteX12" fmla="*/ 11635 w 85651"/>
                    <a:gd name="connsiteY12" fmla="*/ 304467 h 30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51" h="304831">
                      <a:moveTo>
                        <a:pt x="11635" y="304467"/>
                      </a:moveTo>
                      <a:lnTo>
                        <a:pt x="11635" y="304467"/>
                      </a:lnTo>
                      <a:cubicBezTo>
                        <a:pt x="4095" y="303078"/>
                        <a:pt x="-866" y="295934"/>
                        <a:pt x="126" y="288394"/>
                      </a:cubicBezTo>
                      <a:lnTo>
                        <a:pt x="33860" y="69720"/>
                      </a:lnTo>
                      <a:cubicBezTo>
                        <a:pt x="34257" y="67934"/>
                        <a:pt x="34654" y="66148"/>
                        <a:pt x="35249" y="64362"/>
                      </a:cubicBezTo>
                      <a:lnTo>
                        <a:pt x="54894" y="9197"/>
                      </a:lnTo>
                      <a:cubicBezTo>
                        <a:pt x="57473" y="3046"/>
                        <a:pt x="64220" y="-1121"/>
                        <a:pt x="70967" y="268"/>
                      </a:cubicBezTo>
                      <a:lnTo>
                        <a:pt x="74142" y="665"/>
                      </a:lnTo>
                      <a:cubicBezTo>
                        <a:pt x="80889" y="2054"/>
                        <a:pt x="85651" y="8205"/>
                        <a:pt x="85651" y="14952"/>
                      </a:cubicBezTo>
                      <a:lnTo>
                        <a:pt x="81285" y="73292"/>
                      </a:lnTo>
                      <a:cubicBezTo>
                        <a:pt x="81285" y="75077"/>
                        <a:pt x="80889" y="76863"/>
                        <a:pt x="80492" y="79046"/>
                      </a:cubicBezTo>
                      <a:lnTo>
                        <a:pt x="28304" y="293752"/>
                      </a:lnTo>
                      <a:cubicBezTo>
                        <a:pt x="26319" y="301292"/>
                        <a:pt x="19176" y="306253"/>
                        <a:pt x="11635" y="304467"/>
                      </a:cubicBezTo>
                      <a:close/>
                    </a:path>
                  </a:pathLst>
                </a:custGeom>
                <a:solidFill>
                  <a:srgbClr val="2B31BA"/>
                </a:solidFill>
                <a:ln w="1982" cap="flat">
                  <a:noFill/>
                  <a:prstDash val="solid"/>
                  <a:miter/>
                </a:ln>
              </p:spPr>
              <p:txBody>
                <a:bodyPr rtlCol="0" anchor="ctr"/>
                <a:lstStyle/>
                <a:p>
                  <a:endParaRPr lang="zh-CN" altLang="en-US"/>
                </a:p>
              </p:txBody>
            </p:sp>
            <p:grpSp>
              <p:nvGrpSpPr>
                <p:cNvPr id="116" name="图形 4">
                  <a:extLst>
                    <a:ext uri="{FF2B5EF4-FFF2-40B4-BE49-F238E27FC236}">
                      <a16:creationId xmlns:a16="http://schemas.microsoft.com/office/drawing/2014/main" xmlns="" id="{78FC7CA6-A95B-45A9-B562-4FF2F814571F}"/>
                    </a:ext>
                  </a:extLst>
                </p:cNvPr>
                <p:cNvGrpSpPr/>
                <p:nvPr/>
              </p:nvGrpSpPr>
              <p:grpSpPr>
                <a:xfrm>
                  <a:off x="7026054" y="3020484"/>
                  <a:ext cx="767740" cy="345076"/>
                  <a:chOff x="7026054" y="3020484"/>
                  <a:chExt cx="767740" cy="345076"/>
                </a:xfrm>
              </p:grpSpPr>
              <p:grpSp>
                <p:nvGrpSpPr>
                  <p:cNvPr id="120" name="图形 4">
                    <a:extLst>
                      <a:ext uri="{FF2B5EF4-FFF2-40B4-BE49-F238E27FC236}">
                        <a16:creationId xmlns:a16="http://schemas.microsoft.com/office/drawing/2014/main" xmlns="" id="{B1715A7A-872F-435D-897A-C82991A47205}"/>
                      </a:ext>
                    </a:extLst>
                  </p:cNvPr>
                  <p:cNvGrpSpPr/>
                  <p:nvPr/>
                </p:nvGrpSpPr>
                <p:grpSpPr>
                  <a:xfrm>
                    <a:off x="7126660" y="3083388"/>
                    <a:ext cx="608993" cy="109138"/>
                    <a:chOff x="7126660" y="3083388"/>
                    <a:chExt cx="608993" cy="109138"/>
                  </a:xfrm>
                </p:grpSpPr>
                <p:sp>
                  <p:nvSpPr>
                    <p:cNvPr id="131" name="任意多边形: 形状 130">
                      <a:extLst>
                        <a:ext uri="{FF2B5EF4-FFF2-40B4-BE49-F238E27FC236}">
                          <a16:creationId xmlns:a16="http://schemas.microsoft.com/office/drawing/2014/main" xmlns="" id="{F76C672B-E9C9-40DF-97CB-46286EC72D63}"/>
                        </a:ext>
                      </a:extLst>
                    </p:cNvPr>
                    <p:cNvSpPr/>
                    <p:nvPr/>
                  </p:nvSpPr>
                  <p:spPr>
                    <a:xfrm>
                      <a:off x="7439789" y="3089936"/>
                      <a:ext cx="283760" cy="94851"/>
                    </a:xfrm>
                    <a:custGeom>
                      <a:avLst/>
                      <a:gdLst>
                        <a:gd name="connsiteX0" fmla="*/ 0 w 283760"/>
                        <a:gd name="connsiteY0" fmla="*/ 0 h 94851"/>
                        <a:gd name="connsiteX1" fmla="*/ 283760 w 283760"/>
                        <a:gd name="connsiteY1" fmla="*/ 0 h 94851"/>
                        <a:gd name="connsiteX2" fmla="*/ 283760 w 283760"/>
                        <a:gd name="connsiteY2" fmla="*/ 94851 h 94851"/>
                        <a:gd name="connsiteX3" fmla="*/ 0 w 283760"/>
                        <a:gd name="connsiteY3" fmla="*/ 94851 h 94851"/>
                      </a:gdLst>
                      <a:ahLst/>
                      <a:cxnLst>
                        <a:cxn ang="0">
                          <a:pos x="connsiteX0" y="connsiteY0"/>
                        </a:cxn>
                        <a:cxn ang="0">
                          <a:pos x="connsiteX1" y="connsiteY1"/>
                        </a:cxn>
                        <a:cxn ang="0">
                          <a:pos x="connsiteX2" y="connsiteY2"/>
                        </a:cxn>
                        <a:cxn ang="0">
                          <a:pos x="connsiteX3" y="connsiteY3"/>
                        </a:cxn>
                      </a:cxnLst>
                      <a:rect l="l" t="t" r="r" b="b"/>
                      <a:pathLst>
                        <a:path w="283760" h="94851">
                          <a:moveTo>
                            <a:pt x="0" y="0"/>
                          </a:moveTo>
                          <a:lnTo>
                            <a:pt x="283760" y="0"/>
                          </a:lnTo>
                          <a:lnTo>
                            <a:pt x="283760" y="94851"/>
                          </a:lnTo>
                          <a:lnTo>
                            <a:pt x="0" y="94851"/>
                          </a:lnTo>
                          <a:close/>
                        </a:path>
                      </a:pathLst>
                    </a:custGeom>
                    <a:solidFill>
                      <a:srgbClr val="F8D7BC"/>
                    </a:solidFill>
                    <a:ln w="198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D611EF5D-2AED-4769-BE7D-2773CD8522DD}"/>
                        </a:ext>
                      </a:extLst>
                    </p:cNvPr>
                    <p:cNvSpPr/>
                    <p:nvPr/>
                  </p:nvSpPr>
                  <p:spPr>
                    <a:xfrm>
                      <a:off x="7126660" y="3083388"/>
                      <a:ext cx="608993" cy="109138"/>
                    </a:xfrm>
                    <a:custGeom>
                      <a:avLst/>
                      <a:gdLst>
                        <a:gd name="connsiteX0" fmla="*/ 608994 w 608993"/>
                        <a:gd name="connsiteY0" fmla="*/ 0 h 109138"/>
                        <a:gd name="connsiteX1" fmla="*/ 608994 w 608993"/>
                        <a:gd name="connsiteY1" fmla="*/ 7144 h 109138"/>
                        <a:gd name="connsiteX2" fmla="*/ 312732 w 608993"/>
                        <a:gd name="connsiteY2" fmla="*/ 7144 h 109138"/>
                        <a:gd name="connsiteX3" fmla="*/ 312732 w 608993"/>
                        <a:gd name="connsiteY3" fmla="*/ 101995 h 109138"/>
                        <a:gd name="connsiteX4" fmla="*/ 608994 w 608993"/>
                        <a:gd name="connsiteY4" fmla="*/ 101995 h 109138"/>
                        <a:gd name="connsiteX5" fmla="*/ 608994 w 608993"/>
                        <a:gd name="connsiteY5" fmla="*/ 109139 h 109138"/>
                        <a:gd name="connsiteX6" fmla="*/ 0 w 608993"/>
                        <a:gd name="connsiteY6" fmla="*/ 109139 h 109138"/>
                        <a:gd name="connsiteX7" fmla="*/ 0 w 608993"/>
                        <a:gd name="connsiteY7" fmla="*/ 0 h 1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993" h="109138">
                          <a:moveTo>
                            <a:pt x="608994" y="0"/>
                          </a:moveTo>
                          <a:lnTo>
                            <a:pt x="608994" y="7144"/>
                          </a:lnTo>
                          <a:lnTo>
                            <a:pt x="312732" y="7144"/>
                          </a:lnTo>
                          <a:lnTo>
                            <a:pt x="312732" y="101995"/>
                          </a:lnTo>
                          <a:lnTo>
                            <a:pt x="608994" y="101995"/>
                          </a:lnTo>
                          <a:lnTo>
                            <a:pt x="608994" y="109139"/>
                          </a:lnTo>
                          <a:lnTo>
                            <a:pt x="0" y="109139"/>
                          </a:lnTo>
                          <a:lnTo>
                            <a:pt x="0" y="0"/>
                          </a:lnTo>
                          <a:close/>
                        </a:path>
                      </a:pathLst>
                    </a:custGeom>
                    <a:solidFill>
                      <a:srgbClr val="F4901E"/>
                    </a:solidFill>
                    <a:ln w="1982" cap="flat">
                      <a:noFill/>
                      <a:prstDash val="solid"/>
                      <a:miter/>
                    </a:ln>
                  </p:spPr>
                  <p:txBody>
                    <a:bodyPr rtlCol="0" anchor="ctr"/>
                    <a:lstStyle/>
                    <a:p>
                      <a:endParaRPr lang="zh-CN" altLang="en-US"/>
                    </a:p>
                  </p:txBody>
                </p:sp>
              </p:grpSp>
              <p:grpSp>
                <p:nvGrpSpPr>
                  <p:cNvPr id="121" name="图形 4">
                    <a:extLst>
                      <a:ext uri="{FF2B5EF4-FFF2-40B4-BE49-F238E27FC236}">
                        <a16:creationId xmlns:a16="http://schemas.microsoft.com/office/drawing/2014/main" xmlns="" id="{5537F574-ADC0-4088-A52B-2A47E16D8577}"/>
                      </a:ext>
                    </a:extLst>
                  </p:cNvPr>
                  <p:cNvGrpSpPr/>
                  <p:nvPr/>
                </p:nvGrpSpPr>
                <p:grpSpPr>
                  <a:xfrm>
                    <a:off x="7026054" y="3192527"/>
                    <a:ext cx="767740" cy="173034"/>
                    <a:chOff x="7026054" y="3192527"/>
                    <a:chExt cx="767740" cy="173034"/>
                  </a:xfrm>
                </p:grpSpPr>
                <p:sp>
                  <p:nvSpPr>
                    <p:cNvPr id="125" name="任意多边形: 形状 124">
                      <a:extLst>
                        <a:ext uri="{FF2B5EF4-FFF2-40B4-BE49-F238E27FC236}">
                          <a16:creationId xmlns:a16="http://schemas.microsoft.com/office/drawing/2014/main" xmlns="" id="{7344BF28-C867-4653-811E-AE41E5220080}"/>
                        </a:ext>
                      </a:extLst>
                    </p:cNvPr>
                    <p:cNvSpPr/>
                    <p:nvPr/>
                  </p:nvSpPr>
                  <p:spPr>
                    <a:xfrm>
                      <a:off x="7313182" y="3201853"/>
                      <a:ext cx="456801" cy="153191"/>
                    </a:xfrm>
                    <a:custGeom>
                      <a:avLst/>
                      <a:gdLst>
                        <a:gd name="connsiteX0" fmla="*/ 37511 w 456801"/>
                        <a:gd name="connsiteY0" fmla="*/ 153191 h 153191"/>
                        <a:gd name="connsiteX1" fmla="*/ 456802 w 456801"/>
                        <a:gd name="connsiteY1" fmla="*/ 153191 h 153191"/>
                        <a:gd name="connsiteX2" fmla="*/ 456802 w 456801"/>
                        <a:gd name="connsiteY2" fmla="*/ 0 h 153191"/>
                        <a:gd name="connsiteX3" fmla="*/ 37511 w 456801"/>
                        <a:gd name="connsiteY3" fmla="*/ 0 h 153191"/>
                        <a:gd name="connsiteX4" fmla="*/ 7 w 456801"/>
                        <a:gd name="connsiteY4" fmla="*/ 37504 h 153191"/>
                        <a:gd name="connsiteX5" fmla="*/ 7 w 456801"/>
                        <a:gd name="connsiteY5" fmla="*/ 115489 h 153191"/>
                        <a:gd name="connsiteX6" fmla="*/ 37511 w 456801"/>
                        <a:gd name="connsiteY6" fmla="*/ 153191 h 15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801" h="153191">
                          <a:moveTo>
                            <a:pt x="37511" y="153191"/>
                          </a:moveTo>
                          <a:lnTo>
                            <a:pt x="456802" y="153191"/>
                          </a:lnTo>
                          <a:lnTo>
                            <a:pt x="456802" y="0"/>
                          </a:lnTo>
                          <a:lnTo>
                            <a:pt x="37511" y="0"/>
                          </a:lnTo>
                          <a:cubicBezTo>
                            <a:pt x="16477" y="0"/>
                            <a:pt x="7" y="16867"/>
                            <a:pt x="7" y="37504"/>
                          </a:cubicBezTo>
                          <a:lnTo>
                            <a:pt x="7" y="115489"/>
                          </a:lnTo>
                          <a:cubicBezTo>
                            <a:pt x="-390" y="136324"/>
                            <a:pt x="16675" y="153191"/>
                            <a:pt x="37511" y="153191"/>
                          </a:cubicBezTo>
                          <a:close/>
                        </a:path>
                      </a:pathLst>
                    </a:custGeom>
                    <a:solidFill>
                      <a:srgbClr val="F8ECE2"/>
                    </a:solidFill>
                    <a:ln w="198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2523F3F1-1510-4F72-9318-5D9860C49942}"/>
                        </a:ext>
                      </a:extLst>
                    </p:cNvPr>
                    <p:cNvSpPr/>
                    <p:nvPr/>
                  </p:nvSpPr>
                  <p:spPr>
                    <a:xfrm>
                      <a:off x="7026054" y="3192527"/>
                      <a:ext cx="767740" cy="173034"/>
                    </a:xfrm>
                    <a:custGeom>
                      <a:avLst/>
                      <a:gdLst>
                        <a:gd name="connsiteX0" fmla="*/ 76595 w 767740"/>
                        <a:gd name="connsiteY0" fmla="*/ 0 h 173034"/>
                        <a:gd name="connsiteX1" fmla="*/ 762780 w 767740"/>
                        <a:gd name="connsiteY1" fmla="*/ 0 h 173034"/>
                        <a:gd name="connsiteX2" fmla="*/ 767741 w 767740"/>
                        <a:gd name="connsiteY2" fmla="*/ 4961 h 173034"/>
                        <a:gd name="connsiteX3" fmla="*/ 767741 w 767740"/>
                        <a:gd name="connsiteY3" fmla="*/ 4961 h 173034"/>
                        <a:gd name="connsiteX4" fmla="*/ 762780 w 767740"/>
                        <a:gd name="connsiteY4" fmla="*/ 9922 h 173034"/>
                        <a:gd name="connsiteX5" fmla="*/ 678644 w 767740"/>
                        <a:gd name="connsiteY5" fmla="*/ 9922 h 173034"/>
                        <a:gd name="connsiteX6" fmla="*/ 678644 w 767740"/>
                        <a:gd name="connsiteY6" fmla="*/ 9922 h 173034"/>
                        <a:gd name="connsiteX7" fmla="*/ 363928 w 767740"/>
                        <a:gd name="connsiteY7" fmla="*/ 9922 h 173034"/>
                        <a:gd name="connsiteX8" fmla="*/ 287332 w 767740"/>
                        <a:gd name="connsiteY8" fmla="*/ 86517 h 173034"/>
                        <a:gd name="connsiteX9" fmla="*/ 287332 w 767740"/>
                        <a:gd name="connsiteY9" fmla="*/ 86517 h 173034"/>
                        <a:gd name="connsiteX10" fmla="*/ 363928 w 767740"/>
                        <a:gd name="connsiteY10" fmla="*/ 163113 h 173034"/>
                        <a:gd name="connsiteX11" fmla="*/ 752461 w 767740"/>
                        <a:gd name="connsiteY11" fmla="*/ 163113 h 173034"/>
                        <a:gd name="connsiteX12" fmla="*/ 752461 w 767740"/>
                        <a:gd name="connsiteY12" fmla="*/ 163113 h 173034"/>
                        <a:gd name="connsiteX13" fmla="*/ 762780 w 767740"/>
                        <a:gd name="connsiteY13" fmla="*/ 163113 h 173034"/>
                        <a:gd name="connsiteX14" fmla="*/ 767741 w 767740"/>
                        <a:gd name="connsiteY14" fmla="*/ 168074 h 173034"/>
                        <a:gd name="connsiteX15" fmla="*/ 767741 w 767740"/>
                        <a:gd name="connsiteY15" fmla="*/ 168074 h 173034"/>
                        <a:gd name="connsiteX16" fmla="*/ 762780 w 767740"/>
                        <a:gd name="connsiteY16" fmla="*/ 173034 h 173034"/>
                        <a:gd name="connsiteX17" fmla="*/ 76595 w 767740"/>
                        <a:gd name="connsiteY17" fmla="*/ 173034 h 173034"/>
                        <a:gd name="connsiteX18" fmla="*/ 0 w 767740"/>
                        <a:gd name="connsiteY18" fmla="*/ 96439 h 173034"/>
                        <a:gd name="connsiteX19" fmla="*/ 0 w 767740"/>
                        <a:gd name="connsiteY19" fmla="*/ 77191 h 173034"/>
                        <a:gd name="connsiteX20" fmla="*/ 76595 w 767740"/>
                        <a:gd name="connsiteY20" fmla="*/ 0 h 17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7740" h="173034">
                          <a:moveTo>
                            <a:pt x="76595" y="0"/>
                          </a:moveTo>
                          <a:lnTo>
                            <a:pt x="762780" y="0"/>
                          </a:lnTo>
                          <a:cubicBezTo>
                            <a:pt x="765359" y="0"/>
                            <a:pt x="767741" y="2183"/>
                            <a:pt x="767741" y="4961"/>
                          </a:cubicBezTo>
                          <a:lnTo>
                            <a:pt x="767741" y="4961"/>
                          </a:lnTo>
                          <a:cubicBezTo>
                            <a:pt x="767741" y="7540"/>
                            <a:pt x="765558" y="9922"/>
                            <a:pt x="762780" y="9922"/>
                          </a:cubicBezTo>
                          <a:lnTo>
                            <a:pt x="678644" y="9922"/>
                          </a:lnTo>
                          <a:lnTo>
                            <a:pt x="678644" y="9922"/>
                          </a:lnTo>
                          <a:lnTo>
                            <a:pt x="363928" y="9922"/>
                          </a:lnTo>
                          <a:cubicBezTo>
                            <a:pt x="321661" y="9922"/>
                            <a:pt x="287332" y="44251"/>
                            <a:pt x="287332" y="86517"/>
                          </a:cubicBezTo>
                          <a:lnTo>
                            <a:pt x="287332" y="86517"/>
                          </a:lnTo>
                          <a:cubicBezTo>
                            <a:pt x="287332" y="128784"/>
                            <a:pt x="321661" y="163113"/>
                            <a:pt x="363928" y="163113"/>
                          </a:cubicBezTo>
                          <a:lnTo>
                            <a:pt x="752461" y="163113"/>
                          </a:lnTo>
                          <a:lnTo>
                            <a:pt x="752461" y="163113"/>
                          </a:lnTo>
                          <a:lnTo>
                            <a:pt x="762780" y="163113"/>
                          </a:lnTo>
                          <a:cubicBezTo>
                            <a:pt x="765359" y="163113"/>
                            <a:pt x="767741" y="165295"/>
                            <a:pt x="767741" y="168074"/>
                          </a:cubicBezTo>
                          <a:lnTo>
                            <a:pt x="767741" y="168074"/>
                          </a:lnTo>
                          <a:cubicBezTo>
                            <a:pt x="767741" y="170653"/>
                            <a:pt x="765558" y="173034"/>
                            <a:pt x="762780" y="173034"/>
                          </a:cubicBezTo>
                          <a:lnTo>
                            <a:pt x="76595" y="173034"/>
                          </a:lnTo>
                          <a:cubicBezTo>
                            <a:pt x="34329" y="173034"/>
                            <a:pt x="0" y="138705"/>
                            <a:pt x="0" y="96439"/>
                          </a:cubicBezTo>
                          <a:lnTo>
                            <a:pt x="0" y="77191"/>
                          </a:lnTo>
                          <a:cubicBezTo>
                            <a:pt x="0" y="34329"/>
                            <a:pt x="34131" y="0"/>
                            <a:pt x="76595" y="0"/>
                          </a:cubicBezTo>
                          <a:close/>
                        </a:path>
                      </a:pathLst>
                    </a:custGeom>
                    <a:solidFill>
                      <a:srgbClr val="2B31BA"/>
                    </a:solidFill>
                    <a:ln w="198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B98BA902-371F-4B47-9E40-63F99487D918}"/>
                        </a:ext>
                      </a:extLst>
                    </p:cNvPr>
                    <p:cNvSpPr/>
                    <p:nvPr/>
                  </p:nvSpPr>
                  <p:spPr>
                    <a:xfrm>
                      <a:off x="7372123" y="3226856"/>
                      <a:ext cx="397859" cy="5357"/>
                    </a:xfrm>
                    <a:custGeom>
                      <a:avLst/>
                      <a:gdLst>
                        <a:gd name="connsiteX0" fmla="*/ 0 w 397859"/>
                        <a:gd name="connsiteY0" fmla="*/ 0 h 5357"/>
                        <a:gd name="connsiteX1" fmla="*/ 397860 w 397859"/>
                        <a:gd name="connsiteY1" fmla="*/ 0 h 5357"/>
                        <a:gd name="connsiteX2" fmla="*/ 397860 w 397859"/>
                        <a:gd name="connsiteY2" fmla="*/ 5358 h 5357"/>
                        <a:gd name="connsiteX3" fmla="*/ 0 w 397859"/>
                        <a:gd name="connsiteY3" fmla="*/ 5358 h 5357"/>
                      </a:gdLst>
                      <a:ahLst/>
                      <a:cxnLst>
                        <a:cxn ang="0">
                          <a:pos x="connsiteX0" y="connsiteY0"/>
                        </a:cxn>
                        <a:cxn ang="0">
                          <a:pos x="connsiteX1" y="connsiteY1"/>
                        </a:cxn>
                        <a:cxn ang="0">
                          <a:pos x="connsiteX2" y="connsiteY2"/>
                        </a:cxn>
                        <a:cxn ang="0">
                          <a:pos x="connsiteX3" y="connsiteY3"/>
                        </a:cxn>
                      </a:cxnLst>
                      <a:rect l="l" t="t" r="r" b="b"/>
                      <a:pathLst>
                        <a:path w="397859" h="5357">
                          <a:moveTo>
                            <a:pt x="0" y="0"/>
                          </a:moveTo>
                          <a:lnTo>
                            <a:pt x="397860" y="0"/>
                          </a:lnTo>
                          <a:lnTo>
                            <a:pt x="397860"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60363622-FD77-471A-9643-4302E720EF1C}"/>
                        </a:ext>
                      </a:extLst>
                    </p:cNvPr>
                    <p:cNvSpPr/>
                    <p:nvPr/>
                  </p:nvSpPr>
                  <p:spPr>
                    <a:xfrm>
                      <a:off x="7343549" y="3289561"/>
                      <a:ext cx="426434" cy="5357"/>
                    </a:xfrm>
                    <a:custGeom>
                      <a:avLst/>
                      <a:gdLst>
                        <a:gd name="connsiteX0" fmla="*/ 0 w 426434"/>
                        <a:gd name="connsiteY0" fmla="*/ 0 h 5357"/>
                        <a:gd name="connsiteX1" fmla="*/ 426434 w 426434"/>
                        <a:gd name="connsiteY1" fmla="*/ 0 h 5357"/>
                        <a:gd name="connsiteX2" fmla="*/ 426434 w 426434"/>
                        <a:gd name="connsiteY2" fmla="*/ 5358 h 5357"/>
                        <a:gd name="connsiteX3" fmla="*/ 0 w 426434"/>
                        <a:gd name="connsiteY3" fmla="*/ 5358 h 5357"/>
                      </a:gdLst>
                      <a:ahLst/>
                      <a:cxnLst>
                        <a:cxn ang="0">
                          <a:pos x="connsiteX0" y="connsiteY0"/>
                        </a:cxn>
                        <a:cxn ang="0">
                          <a:pos x="connsiteX1" y="connsiteY1"/>
                        </a:cxn>
                        <a:cxn ang="0">
                          <a:pos x="connsiteX2" y="connsiteY2"/>
                        </a:cxn>
                        <a:cxn ang="0">
                          <a:pos x="connsiteX3" y="connsiteY3"/>
                        </a:cxn>
                      </a:cxnLst>
                      <a:rect l="l" t="t" r="r" b="b"/>
                      <a:pathLst>
                        <a:path w="426434" h="5357">
                          <a:moveTo>
                            <a:pt x="0" y="0"/>
                          </a:moveTo>
                          <a:lnTo>
                            <a:pt x="426434" y="0"/>
                          </a:lnTo>
                          <a:lnTo>
                            <a:pt x="426434"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3C4BC73E-A381-4A37-8DA5-81D17E98D570}"/>
                        </a:ext>
                      </a:extLst>
                    </p:cNvPr>
                    <p:cNvSpPr/>
                    <p:nvPr/>
                  </p:nvSpPr>
                  <p:spPr>
                    <a:xfrm>
                      <a:off x="7395737" y="3322501"/>
                      <a:ext cx="374246" cy="5357"/>
                    </a:xfrm>
                    <a:custGeom>
                      <a:avLst/>
                      <a:gdLst>
                        <a:gd name="connsiteX0" fmla="*/ 0 w 374246"/>
                        <a:gd name="connsiteY0" fmla="*/ 0 h 5357"/>
                        <a:gd name="connsiteX1" fmla="*/ 374246 w 374246"/>
                        <a:gd name="connsiteY1" fmla="*/ 0 h 5357"/>
                        <a:gd name="connsiteX2" fmla="*/ 374246 w 374246"/>
                        <a:gd name="connsiteY2" fmla="*/ 5358 h 5357"/>
                        <a:gd name="connsiteX3" fmla="*/ 0 w 374246"/>
                        <a:gd name="connsiteY3" fmla="*/ 5358 h 5357"/>
                      </a:gdLst>
                      <a:ahLst/>
                      <a:cxnLst>
                        <a:cxn ang="0">
                          <a:pos x="connsiteX0" y="connsiteY0"/>
                        </a:cxn>
                        <a:cxn ang="0">
                          <a:pos x="connsiteX1" y="connsiteY1"/>
                        </a:cxn>
                        <a:cxn ang="0">
                          <a:pos x="connsiteX2" y="connsiteY2"/>
                        </a:cxn>
                        <a:cxn ang="0">
                          <a:pos x="connsiteX3" y="connsiteY3"/>
                        </a:cxn>
                      </a:cxnLst>
                      <a:rect l="l" t="t" r="r" b="b"/>
                      <a:pathLst>
                        <a:path w="374246" h="5357">
                          <a:moveTo>
                            <a:pt x="0" y="0"/>
                          </a:moveTo>
                          <a:lnTo>
                            <a:pt x="374246" y="0"/>
                          </a:lnTo>
                          <a:lnTo>
                            <a:pt x="374246" y="5358"/>
                          </a:lnTo>
                          <a:lnTo>
                            <a:pt x="0" y="5358"/>
                          </a:lnTo>
                          <a:close/>
                        </a:path>
                      </a:pathLst>
                    </a:custGeom>
                    <a:solidFill>
                      <a:srgbClr val="EBD0BE"/>
                    </a:solidFill>
                    <a:ln w="198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3BE831AE-E18D-4827-A281-4DE0B2B1D973}"/>
                        </a:ext>
                      </a:extLst>
                    </p:cNvPr>
                    <p:cNvSpPr/>
                    <p:nvPr/>
                  </p:nvSpPr>
                  <p:spPr>
                    <a:xfrm>
                      <a:off x="7356447" y="3260193"/>
                      <a:ext cx="413933" cy="5357"/>
                    </a:xfrm>
                    <a:custGeom>
                      <a:avLst/>
                      <a:gdLst>
                        <a:gd name="connsiteX0" fmla="*/ 0 w 413933"/>
                        <a:gd name="connsiteY0" fmla="*/ 0 h 5357"/>
                        <a:gd name="connsiteX1" fmla="*/ 413933 w 413933"/>
                        <a:gd name="connsiteY1" fmla="*/ 0 h 5357"/>
                        <a:gd name="connsiteX2" fmla="*/ 413933 w 413933"/>
                        <a:gd name="connsiteY2" fmla="*/ 5358 h 5357"/>
                        <a:gd name="connsiteX3" fmla="*/ 0 w 413933"/>
                        <a:gd name="connsiteY3" fmla="*/ 5358 h 5357"/>
                      </a:gdLst>
                      <a:ahLst/>
                      <a:cxnLst>
                        <a:cxn ang="0">
                          <a:pos x="connsiteX0" y="connsiteY0"/>
                        </a:cxn>
                        <a:cxn ang="0">
                          <a:pos x="connsiteX1" y="connsiteY1"/>
                        </a:cxn>
                        <a:cxn ang="0">
                          <a:pos x="connsiteX2" y="connsiteY2"/>
                        </a:cxn>
                        <a:cxn ang="0">
                          <a:pos x="connsiteX3" y="connsiteY3"/>
                        </a:cxn>
                      </a:cxnLst>
                      <a:rect l="l" t="t" r="r" b="b"/>
                      <a:pathLst>
                        <a:path w="413933" h="5357">
                          <a:moveTo>
                            <a:pt x="0" y="0"/>
                          </a:moveTo>
                          <a:lnTo>
                            <a:pt x="413933" y="0"/>
                          </a:lnTo>
                          <a:lnTo>
                            <a:pt x="413933" y="5358"/>
                          </a:lnTo>
                          <a:lnTo>
                            <a:pt x="0" y="5358"/>
                          </a:lnTo>
                          <a:close/>
                        </a:path>
                      </a:pathLst>
                    </a:custGeom>
                    <a:solidFill>
                      <a:srgbClr val="EBD0BE"/>
                    </a:solidFill>
                    <a:ln w="1982" cap="flat">
                      <a:noFill/>
                      <a:prstDash val="solid"/>
                      <a:miter/>
                    </a:ln>
                  </p:spPr>
                  <p:txBody>
                    <a:bodyPr rtlCol="0" anchor="ctr"/>
                    <a:lstStyle/>
                    <a:p>
                      <a:endParaRPr lang="zh-CN" altLang="en-US"/>
                    </a:p>
                  </p:txBody>
                </p:sp>
              </p:grpSp>
              <p:grpSp>
                <p:nvGrpSpPr>
                  <p:cNvPr id="122" name="图形 4">
                    <a:extLst>
                      <a:ext uri="{FF2B5EF4-FFF2-40B4-BE49-F238E27FC236}">
                        <a16:creationId xmlns:a16="http://schemas.microsoft.com/office/drawing/2014/main" xmlns="" id="{862C41BA-494F-4CCE-BA17-AA321364821F}"/>
                      </a:ext>
                    </a:extLst>
                  </p:cNvPr>
                  <p:cNvGrpSpPr/>
                  <p:nvPr/>
                </p:nvGrpSpPr>
                <p:grpSpPr>
                  <a:xfrm>
                    <a:off x="7170713" y="3020484"/>
                    <a:ext cx="463352" cy="61514"/>
                    <a:chOff x="7170713" y="3020484"/>
                    <a:chExt cx="463352" cy="61514"/>
                  </a:xfrm>
                </p:grpSpPr>
                <p:sp>
                  <p:nvSpPr>
                    <p:cNvPr id="123" name="任意多边形: 形状 122">
                      <a:extLst>
                        <a:ext uri="{FF2B5EF4-FFF2-40B4-BE49-F238E27FC236}">
                          <a16:creationId xmlns:a16="http://schemas.microsoft.com/office/drawing/2014/main" xmlns="" id="{1C6AFB94-BF97-4152-B7DD-C1B671673DB0}"/>
                        </a:ext>
                      </a:extLst>
                    </p:cNvPr>
                    <p:cNvSpPr/>
                    <p:nvPr/>
                  </p:nvSpPr>
                  <p:spPr>
                    <a:xfrm>
                      <a:off x="7183611" y="3024453"/>
                      <a:ext cx="274434" cy="54767"/>
                    </a:xfrm>
                    <a:custGeom>
                      <a:avLst/>
                      <a:gdLst>
                        <a:gd name="connsiteX0" fmla="*/ 261139 w 274434"/>
                        <a:gd name="connsiteY0" fmla="*/ 54768 h 54767"/>
                        <a:gd name="connsiteX1" fmla="*/ 0 w 274434"/>
                        <a:gd name="connsiteY1" fmla="*/ 54768 h 54767"/>
                        <a:gd name="connsiteX2" fmla="*/ 0 w 274434"/>
                        <a:gd name="connsiteY2" fmla="*/ 0 h 54767"/>
                        <a:gd name="connsiteX3" fmla="*/ 261139 w 274434"/>
                        <a:gd name="connsiteY3" fmla="*/ 0 h 54767"/>
                        <a:gd name="connsiteX4" fmla="*/ 274434 w 274434"/>
                        <a:gd name="connsiteY4" fmla="*/ 13295 h 54767"/>
                        <a:gd name="connsiteX5" fmla="*/ 274434 w 274434"/>
                        <a:gd name="connsiteY5" fmla="*/ 40877 h 54767"/>
                        <a:gd name="connsiteX6" fmla="*/ 261139 w 274434"/>
                        <a:gd name="connsiteY6" fmla="*/ 54768 h 5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434" h="54767">
                          <a:moveTo>
                            <a:pt x="261139" y="54768"/>
                          </a:moveTo>
                          <a:lnTo>
                            <a:pt x="0" y="54768"/>
                          </a:lnTo>
                          <a:lnTo>
                            <a:pt x="0" y="0"/>
                          </a:lnTo>
                          <a:lnTo>
                            <a:pt x="261139" y="0"/>
                          </a:lnTo>
                          <a:cubicBezTo>
                            <a:pt x="268680" y="0"/>
                            <a:pt x="274434" y="5755"/>
                            <a:pt x="274434" y="13295"/>
                          </a:cubicBezTo>
                          <a:lnTo>
                            <a:pt x="274434" y="40877"/>
                          </a:lnTo>
                          <a:cubicBezTo>
                            <a:pt x="274434" y="48616"/>
                            <a:pt x="268680" y="54768"/>
                            <a:pt x="261139" y="54768"/>
                          </a:cubicBezTo>
                          <a:close/>
                        </a:path>
                      </a:pathLst>
                    </a:custGeom>
                    <a:solidFill>
                      <a:srgbClr val="F8E7D8"/>
                    </a:solidFill>
                    <a:ln w="198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DCC65115-CD6C-46CE-863E-6F2FA835BD09}"/>
                        </a:ext>
                      </a:extLst>
                    </p:cNvPr>
                    <p:cNvSpPr/>
                    <p:nvPr/>
                  </p:nvSpPr>
                  <p:spPr>
                    <a:xfrm>
                      <a:off x="7170713" y="3020484"/>
                      <a:ext cx="463352" cy="61514"/>
                    </a:xfrm>
                    <a:custGeom>
                      <a:avLst/>
                      <a:gdLst>
                        <a:gd name="connsiteX0" fmla="*/ 436158 w 463352"/>
                        <a:gd name="connsiteY0" fmla="*/ 0 h 61514"/>
                        <a:gd name="connsiteX1" fmla="*/ 1786 w 463352"/>
                        <a:gd name="connsiteY1" fmla="*/ 0 h 61514"/>
                        <a:gd name="connsiteX2" fmla="*/ 0 w 463352"/>
                        <a:gd name="connsiteY2" fmla="*/ 1786 h 61514"/>
                        <a:gd name="connsiteX3" fmla="*/ 0 w 463352"/>
                        <a:gd name="connsiteY3" fmla="*/ 1786 h 61514"/>
                        <a:gd name="connsiteX4" fmla="*/ 1786 w 463352"/>
                        <a:gd name="connsiteY4" fmla="*/ 3572 h 61514"/>
                        <a:gd name="connsiteX5" fmla="*/ 259353 w 463352"/>
                        <a:gd name="connsiteY5" fmla="*/ 3572 h 61514"/>
                        <a:gd name="connsiteX6" fmla="*/ 286539 w 463352"/>
                        <a:gd name="connsiteY6" fmla="*/ 30757 h 61514"/>
                        <a:gd name="connsiteX7" fmla="*/ 286539 w 463352"/>
                        <a:gd name="connsiteY7" fmla="*/ 30757 h 61514"/>
                        <a:gd name="connsiteX8" fmla="*/ 259353 w 463352"/>
                        <a:gd name="connsiteY8" fmla="*/ 57943 h 61514"/>
                        <a:gd name="connsiteX9" fmla="*/ 1786 w 463352"/>
                        <a:gd name="connsiteY9" fmla="*/ 57943 h 61514"/>
                        <a:gd name="connsiteX10" fmla="*/ 0 w 463352"/>
                        <a:gd name="connsiteY10" fmla="*/ 59729 h 61514"/>
                        <a:gd name="connsiteX11" fmla="*/ 0 w 463352"/>
                        <a:gd name="connsiteY11" fmla="*/ 59729 h 61514"/>
                        <a:gd name="connsiteX12" fmla="*/ 1786 w 463352"/>
                        <a:gd name="connsiteY12" fmla="*/ 61515 h 61514"/>
                        <a:gd name="connsiteX13" fmla="*/ 436158 w 463352"/>
                        <a:gd name="connsiteY13" fmla="*/ 61515 h 61514"/>
                        <a:gd name="connsiteX14" fmla="*/ 463343 w 463352"/>
                        <a:gd name="connsiteY14" fmla="*/ 34329 h 61514"/>
                        <a:gd name="connsiteX15" fmla="*/ 463343 w 463352"/>
                        <a:gd name="connsiteY15" fmla="*/ 26392 h 61514"/>
                        <a:gd name="connsiteX16" fmla="*/ 436158 w 463352"/>
                        <a:gd name="connsiteY16" fmla="*/ 0 h 6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352" h="61514">
                          <a:moveTo>
                            <a:pt x="436158" y="0"/>
                          </a:moveTo>
                          <a:lnTo>
                            <a:pt x="1786" y="0"/>
                          </a:lnTo>
                          <a:cubicBezTo>
                            <a:pt x="992" y="0"/>
                            <a:pt x="0" y="794"/>
                            <a:pt x="0" y="1786"/>
                          </a:cubicBezTo>
                          <a:lnTo>
                            <a:pt x="0" y="1786"/>
                          </a:lnTo>
                          <a:cubicBezTo>
                            <a:pt x="0" y="2580"/>
                            <a:pt x="794" y="3572"/>
                            <a:pt x="1786" y="3572"/>
                          </a:cubicBezTo>
                          <a:lnTo>
                            <a:pt x="259353" y="3572"/>
                          </a:lnTo>
                          <a:cubicBezTo>
                            <a:pt x="274434" y="3572"/>
                            <a:pt x="286539" y="16073"/>
                            <a:pt x="286539" y="30757"/>
                          </a:cubicBezTo>
                          <a:lnTo>
                            <a:pt x="286539" y="30757"/>
                          </a:lnTo>
                          <a:cubicBezTo>
                            <a:pt x="286539" y="45838"/>
                            <a:pt x="274037" y="57943"/>
                            <a:pt x="259353" y="57943"/>
                          </a:cubicBezTo>
                          <a:lnTo>
                            <a:pt x="1786" y="57943"/>
                          </a:lnTo>
                          <a:cubicBezTo>
                            <a:pt x="992" y="57943"/>
                            <a:pt x="0" y="58737"/>
                            <a:pt x="0" y="59729"/>
                          </a:cubicBezTo>
                          <a:lnTo>
                            <a:pt x="0" y="59729"/>
                          </a:lnTo>
                          <a:cubicBezTo>
                            <a:pt x="0" y="60522"/>
                            <a:pt x="794" y="61515"/>
                            <a:pt x="1786" y="61515"/>
                          </a:cubicBezTo>
                          <a:lnTo>
                            <a:pt x="436158" y="61515"/>
                          </a:lnTo>
                          <a:cubicBezTo>
                            <a:pt x="451239" y="61515"/>
                            <a:pt x="463343" y="49013"/>
                            <a:pt x="463343" y="34329"/>
                          </a:cubicBezTo>
                          <a:lnTo>
                            <a:pt x="463343" y="26392"/>
                          </a:lnTo>
                          <a:cubicBezTo>
                            <a:pt x="463740" y="12105"/>
                            <a:pt x="451437" y="0"/>
                            <a:pt x="436158" y="0"/>
                          </a:cubicBezTo>
                          <a:close/>
                        </a:path>
                      </a:pathLst>
                    </a:custGeom>
                    <a:solidFill>
                      <a:srgbClr val="F4901E"/>
                    </a:solidFill>
                    <a:ln w="1982" cap="flat">
                      <a:noFill/>
                      <a:prstDash val="solid"/>
                      <a:miter/>
                    </a:ln>
                  </p:spPr>
                  <p:txBody>
                    <a:bodyPr rtlCol="0" anchor="ctr"/>
                    <a:lstStyle/>
                    <a:p>
                      <a:endParaRPr lang="zh-CN" altLang="en-US"/>
                    </a:p>
                  </p:txBody>
                </p:sp>
              </p:grpSp>
            </p:grpSp>
            <p:sp>
              <p:nvSpPr>
                <p:cNvPr id="117" name="任意多边形: 形状 116">
                  <a:extLst>
                    <a:ext uri="{FF2B5EF4-FFF2-40B4-BE49-F238E27FC236}">
                      <a16:creationId xmlns:a16="http://schemas.microsoft.com/office/drawing/2014/main" xmlns="" id="{711EEFFE-44EA-41FF-A895-380A70F631B3}"/>
                    </a:ext>
                  </a:extLst>
                </p:cNvPr>
                <p:cNvSpPr/>
                <p:nvPr/>
              </p:nvSpPr>
              <p:spPr>
                <a:xfrm>
                  <a:off x="7327448" y="2791095"/>
                  <a:ext cx="207345" cy="229389"/>
                </a:xfrm>
                <a:custGeom>
                  <a:avLst/>
                  <a:gdLst>
                    <a:gd name="connsiteX0" fmla="*/ 8560 w 207345"/>
                    <a:gd name="connsiteY0" fmla="*/ 0 h 229389"/>
                    <a:gd name="connsiteX1" fmla="*/ 199255 w 207345"/>
                    <a:gd name="connsiteY1" fmla="*/ 0 h 229389"/>
                    <a:gd name="connsiteX2" fmla="*/ 207192 w 207345"/>
                    <a:gd name="connsiteY2" fmla="*/ 9326 h 229389"/>
                    <a:gd name="connsiteX3" fmla="*/ 179610 w 207345"/>
                    <a:gd name="connsiteY3" fmla="*/ 229390 h 229389"/>
                    <a:gd name="connsiteX4" fmla="*/ 26816 w 207345"/>
                    <a:gd name="connsiteY4" fmla="*/ 229390 h 229389"/>
                    <a:gd name="connsiteX5" fmla="*/ 27 w 207345"/>
                    <a:gd name="connsiteY5" fmla="*/ 9326 h 229389"/>
                    <a:gd name="connsiteX6" fmla="*/ 8560 w 207345"/>
                    <a:gd name="connsiteY6" fmla="*/ 0 h 2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5" h="229389">
                      <a:moveTo>
                        <a:pt x="8560" y="0"/>
                      </a:moveTo>
                      <a:lnTo>
                        <a:pt x="199255" y="0"/>
                      </a:lnTo>
                      <a:cubicBezTo>
                        <a:pt x="204216" y="0"/>
                        <a:pt x="208185" y="4366"/>
                        <a:pt x="207192" y="9326"/>
                      </a:cubicBezTo>
                      <a:lnTo>
                        <a:pt x="179610" y="229390"/>
                      </a:lnTo>
                      <a:lnTo>
                        <a:pt x="26816" y="229390"/>
                      </a:lnTo>
                      <a:lnTo>
                        <a:pt x="27" y="9326"/>
                      </a:lnTo>
                      <a:cubicBezTo>
                        <a:pt x="-369" y="4366"/>
                        <a:pt x="3599" y="0"/>
                        <a:pt x="8560" y="0"/>
                      </a:cubicBezTo>
                      <a:close/>
                    </a:path>
                  </a:pathLst>
                </a:custGeom>
                <a:solidFill>
                  <a:srgbClr val="86B7F2"/>
                </a:solidFill>
                <a:ln w="198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1770918D-27B5-442B-A439-2C95C67CEB11}"/>
                    </a:ext>
                  </a:extLst>
                </p:cNvPr>
                <p:cNvSpPr/>
                <p:nvPr/>
              </p:nvSpPr>
              <p:spPr>
                <a:xfrm>
                  <a:off x="7490191" y="2634432"/>
                  <a:ext cx="51641" cy="79028"/>
                </a:xfrm>
                <a:custGeom>
                  <a:avLst/>
                  <a:gdLst>
                    <a:gd name="connsiteX0" fmla="*/ 40084 w 51641"/>
                    <a:gd name="connsiteY0" fmla="*/ 694 h 79028"/>
                    <a:gd name="connsiteX1" fmla="*/ 36909 w 51641"/>
                    <a:gd name="connsiteY1" fmla="*/ 297 h 79028"/>
                    <a:gd name="connsiteX2" fmla="*/ 20439 w 51641"/>
                    <a:gd name="connsiteY2" fmla="*/ 9226 h 79028"/>
                    <a:gd name="connsiteX3" fmla="*/ 397 w 51641"/>
                    <a:gd name="connsiteY3" fmla="*/ 65383 h 79028"/>
                    <a:gd name="connsiteX4" fmla="*/ 0 w 51641"/>
                    <a:gd name="connsiteY4" fmla="*/ 67566 h 79028"/>
                    <a:gd name="connsiteX5" fmla="*/ 23614 w 51641"/>
                    <a:gd name="connsiteY5" fmla="*/ 78281 h 79028"/>
                    <a:gd name="connsiteX6" fmla="*/ 46830 w 51641"/>
                    <a:gd name="connsiteY6" fmla="*/ 76892 h 79028"/>
                    <a:gd name="connsiteX7" fmla="*/ 47227 w 51641"/>
                    <a:gd name="connsiteY7" fmla="*/ 74710 h 79028"/>
                    <a:gd name="connsiteX8" fmla="*/ 51593 w 51641"/>
                    <a:gd name="connsiteY8" fmla="*/ 15378 h 79028"/>
                    <a:gd name="connsiteX9" fmla="*/ 40084 w 51641"/>
                    <a:gd name="connsiteY9" fmla="*/ 694 h 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41" h="79028">
                      <a:moveTo>
                        <a:pt x="40084" y="694"/>
                      </a:moveTo>
                      <a:lnTo>
                        <a:pt x="36909" y="297"/>
                      </a:lnTo>
                      <a:cubicBezTo>
                        <a:pt x="29765" y="-1092"/>
                        <a:pt x="23018" y="2480"/>
                        <a:pt x="20439" y="9226"/>
                      </a:cubicBezTo>
                      <a:lnTo>
                        <a:pt x="397" y="65383"/>
                      </a:lnTo>
                      <a:cubicBezTo>
                        <a:pt x="0" y="66177"/>
                        <a:pt x="0" y="66772"/>
                        <a:pt x="0" y="67566"/>
                      </a:cubicBezTo>
                      <a:cubicBezTo>
                        <a:pt x="6151" y="72924"/>
                        <a:pt x="14287" y="76892"/>
                        <a:pt x="23614" y="78281"/>
                      </a:cubicBezTo>
                      <a:cubicBezTo>
                        <a:pt x="32146" y="79670"/>
                        <a:pt x="40084" y="79075"/>
                        <a:pt x="46830" y="76892"/>
                      </a:cubicBezTo>
                      <a:cubicBezTo>
                        <a:pt x="46830" y="76099"/>
                        <a:pt x="47227" y="75503"/>
                        <a:pt x="47227" y="74710"/>
                      </a:cubicBezTo>
                      <a:lnTo>
                        <a:pt x="51593" y="15378"/>
                      </a:lnTo>
                      <a:cubicBezTo>
                        <a:pt x="52188" y="8234"/>
                        <a:pt x="47227" y="2480"/>
                        <a:pt x="40084" y="694"/>
                      </a:cubicBezTo>
                      <a:close/>
                    </a:path>
                  </a:pathLst>
                </a:custGeom>
                <a:solidFill>
                  <a:srgbClr val="D7D7E6"/>
                </a:solidFill>
                <a:ln w="198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2F2ADA97-E30F-4F69-9617-490E25EBE0A5}"/>
                    </a:ext>
                  </a:extLst>
                </p:cNvPr>
                <p:cNvSpPr/>
                <p:nvPr/>
              </p:nvSpPr>
              <p:spPr>
                <a:xfrm>
                  <a:off x="7509912" y="2547716"/>
                  <a:ext cx="46969" cy="95645"/>
                </a:xfrm>
                <a:custGeom>
                  <a:avLst/>
                  <a:gdLst>
                    <a:gd name="connsiteX0" fmla="*/ 21355 w 46969"/>
                    <a:gd name="connsiteY0" fmla="*/ 2679 h 95645"/>
                    <a:gd name="connsiteX1" fmla="*/ 30285 w 46969"/>
                    <a:gd name="connsiteY1" fmla="*/ 2679 h 95645"/>
                    <a:gd name="connsiteX2" fmla="*/ 40603 w 46969"/>
                    <a:gd name="connsiteY2" fmla="*/ 21927 h 95645"/>
                    <a:gd name="connsiteX3" fmla="*/ 45961 w 46969"/>
                    <a:gd name="connsiteY3" fmla="*/ 63400 h 95645"/>
                    <a:gd name="connsiteX4" fmla="*/ 31277 w 46969"/>
                    <a:gd name="connsiteY4" fmla="*/ 92768 h 95645"/>
                    <a:gd name="connsiteX5" fmla="*/ 29094 w 46969"/>
                    <a:gd name="connsiteY5" fmla="*/ 94554 h 95645"/>
                    <a:gd name="connsiteX6" fmla="*/ 14807 w 46969"/>
                    <a:gd name="connsiteY6" fmla="*/ 94951 h 95645"/>
                    <a:gd name="connsiteX7" fmla="*/ 4488 w 46969"/>
                    <a:gd name="connsiteY7" fmla="*/ 86418 h 95645"/>
                    <a:gd name="connsiteX8" fmla="*/ 123 w 46969"/>
                    <a:gd name="connsiteY8" fmla="*/ 53478 h 95645"/>
                    <a:gd name="connsiteX9" fmla="*/ 10838 w 46969"/>
                    <a:gd name="connsiteY9" fmla="*/ 22324 h 95645"/>
                    <a:gd name="connsiteX10" fmla="*/ 21355 w 46969"/>
                    <a:gd name="connsiteY10" fmla="*/ 2679 h 9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969" h="95645">
                      <a:moveTo>
                        <a:pt x="21355" y="2679"/>
                      </a:moveTo>
                      <a:cubicBezTo>
                        <a:pt x="23141" y="-893"/>
                        <a:pt x="28499" y="-893"/>
                        <a:pt x="30285" y="2679"/>
                      </a:cubicBezTo>
                      <a:cubicBezTo>
                        <a:pt x="33459" y="8830"/>
                        <a:pt x="37428" y="16569"/>
                        <a:pt x="40603" y="21927"/>
                      </a:cubicBezTo>
                      <a:cubicBezTo>
                        <a:pt x="45961" y="31253"/>
                        <a:pt x="48540" y="53081"/>
                        <a:pt x="45961" y="63400"/>
                      </a:cubicBezTo>
                      <a:cubicBezTo>
                        <a:pt x="42786" y="75901"/>
                        <a:pt x="33856" y="88799"/>
                        <a:pt x="31277" y="92768"/>
                      </a:cubicBezTo>
                      <a:cubicBezTo>
                        <a:pt x="30880" y="93562"/>
                        <a:pt x="29888" y="94157"/>
                        <a:pt x="29094" y="94554"/>
                      </a:cubicBezTo>
                      <a:cubicBezTo>
                        <a:pt x="26514" y="95348"/>
                        <a:pt x="21553" y="96340"/>
                        <a:pt x="14807" y="94951"/>
                      </a:cubicBezTo>
                      <a:cubicBezTo>
                        <a:pt x="5480" y="92768"/>
                        <a:pt x="4488" y="86418"/>
                        <a:pt x="4488" y="86418"/>
                      </a:cubicBezTo>
                      <a:cubicBezTo>
                        <a:pt x="4488" y="86418"/>
                        <a:pt x="-870" y="65979"/>
                        <a:pt x="123" y="53478"/>
                      </a:cubicBezTo>
                      <a:cubicBezTo>
                        <a:pt x="916" y="40977"/>
                        <a:pt x="7663" y="24903"/>
                        <a:pt x="10838" y="22324"/>
                      </a:cubicBezTo>
                      <a:cubicBezTo>
                        <a:pt x="11830" y="20141"/>
                        <a:pt x="17188" y="10418"/>
                        <a:pt x="21355" y="2679"/>
                      </a:cubicBezTo>
                      <a:close/>
                    </a:path>
                  </a:pathLst>
                </a:custGeom>
                <a:solidFill>
                  <a:srgbClr val="C7645D"/>
                </a:solidFill>
                <a:ln w="1982" cap="flat">
                  <a:noFill/>
                  <a:prstDash val="solid"/>
                  <a:miter/>
                </a:ln>
              </p:spPr>
              <p:txBody>
                <a:bodyPr rtlCol="0" anchor="ctr"/>
                <a:lstStyle/>
                <a:p>
                  <a:endParaRPr lang="zh-CN" altLang="en-US"/>
                </a:p>
              </p:txBody>
            </p:sp>
          </p:grpSp>
          <p:sp>
            <p:nvSpPr>
              <p:cNvPr id="72" name="任意多边形: 形状 71">
                <a:extLst>
                  <a:ext uri="{FF2B5EF4-FFF2-40B4-BE49-F238E27FC236}">
                    <a16:creationId xmlns:a16="http://schemas.microsoft.com/office/drawing/2014/main" xmlns="" id="{3BB9DF5F-2A08-4BF2-895A-4F6343D5EC6D}"/>
                  </a:ext>
                </a:extLst>
              </p:cNvPr>
              <p:cNvSpPr/>
              <p:nvPr/>
            </p:nvSpPr>
            <p:spPr>
              <a:xfrm>
                <a:off x="7914004" y="5707875"/>
                <a:ext cx="498228" cy="404408"/>
              </a:xfrm>
              <a:custGeom>
                <a:avLst/>
                <a:gdLst>
                  <a:gd name="connsiteX0" fmla="*/ 355437 w 498228"/>
                  <a:gd name="connsiteY0" fmla="*/ 28575 h 404408"/>
                  <a:gd name="connsiteX1" fmla="*/ 458424 w 498228"/>
                  <a:gd name="connsiteY1" fmla="*/ 9922 h 404408"/>
                  <a:gd name="connsiteX2" fmla="*/ 488785 w 498228"/>
                  <a:gd name="connsiteY2" fmla="*/ 91875 h 404408"/>
                  <a:gd name="connsiteX3" fmla="*/ 486602 w 498228"/>
                  <a:gd name="connsiteY3" fmla="*/ 232565 h 404408"/>
                  <a:gd name="connsiteX4" fmla="*/ 437192 w 498228"/>
                  <a:gd name="connsiteY4" fmla="*/ 259750 h 404408"/>
                  <a:gd name="connsiteX5" fmla="*/ 319124 w 498228"/>
                  <a:gd name="connsiteY5" fmla="*/ 298445 h 404408"/>
                  <a:gd name="connsiteX6" fmla="*/ 111562 w 498228"/>
                  <a:gd name="connsiteY6" fmla="*/ 403615 h 404408"/>
                  <a:gd name="connsiteX7" fmla="*/ 2423 w 498228"/>
                  <a:gd name="connsiteY7" fmla="*/ 351427 h 404408"/>
                  <a:gd name="connsiteX8" fmla="*/ 65724 w 498228"/>
                  <a:gd name="connsiteY8" fmla="*/ 248440 h 404408"/>
                  <a:gd name="connsiteX9" fmla="*/ 214946 w 498228"/>
                  <a:gd name="connsiteY9" fmla="*/ 107750 h 404408"/>
                  <a:gd name="connsiteX10" fmla="*/ 275468 w 498228"/>
                  <a:gd name="connsiteY10" fmla="*/ 0 h 404408"/>
                  <a:gd name="connsiteX11" fmla="*/ 355437 w 498228"/>
                  <a:gd name="connsiteY11" fmla="*/ 28575 h 40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228" h="404408">
                    <a:moveTo>
                      <a:pt x="355437" y="28575"/>
                    </a:moveTo>
                    <a:cubicBezTo>
                      <a:pt x="417745" y="29368"/>
                      <a:pt x="458424" y="9922"/>
                      <a:pt x="458424" y="9922"/>
                    </a:cubicBezTo>
                    <a:cubicBezTo>
                      <a:pt x="458424" y="9922"/>
                      <a:pt x="483824" y="63896"/>
                      <a:pt x="488785" y="91875"/>
                    </a:cubicBezTo>
                    <a:cubicBezTo>
                      <a:pt x="493745" y="119854"/>
                      <a:pt x="508430" y="214904"/>
                      <a:pt x="486602" y="232565"/>
                    </a:cubicBezTo>
                    <a:cubicBezTo>
                      <a:pt x="462988" y="252210"/>
                      <a:pt x="467354" y="246852"/>
                      <a:pt x="437192" y="259750"/>
                    </a:cubicBezTo>
                    <a:cubicBezTo>
                      <a:pt x="394925" y="277609"/>
                      <a:pt x="376669" y="269077"/>
                      <a:pt x="319124" y="298445"/>
                    </a:cubicBezTo>
                    <a:cubicBezTo>
                      <a:pt x="297693" y="309557"/>
                      <a:pt x="205024" y="395479"/>
                      <a:pt x="111562" y="403615"/>
                    </a:cubicBezTo>
                    <a:cubicBezTo>
                      <a:pt x="32784" y="410361"/>
                      <a:pt x="11750" y="372461"/>
                      <a:pt x="2423" y="351427"/>
                    </a:cubicBezTo>
                    <a:cubicBezTo>
                      <a:pt x="-6903" y="330392"/>
                      <a:pt x="9964" y="289912"/>
                      <a:pt x="65724" y="248440"/>
                    </a:cubicBezTo>
                    <a:cubicBezTo>
                      <a:pt x="133390" y="198037"/>
                      <a:pt x="201254" y="126006"/>
                      <a:pt x="214946" y="107750"/>
                    </a:cubicBezTo>
                    <a:cubicBezTo>
                      <a:pt x="256815" y="51593"/>
                      <a:pt x="275468" y="0"/>
                      <a:pt x="275468" y="0"/>
                    </a:cubicBezTo>
                    <a:cubicBezTo>
                      <a:pt x="275468" y="0"/>
                      <a:pt x="291343" y="27186"/>
                      <a:pt x="355437" y="28575"/>
                    </a:cubicBezTo>
                    <a:close/>
                  </a:path>
                </a:pathLst>
              </a:custGeom>
              <a:solidFill>
                <a:srgbClr val="171310"/>
              </a:solidFill>
              <a:ln w="198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5CE37F4-1F66-4C23-B864-A733B59B6EB2}"/>
                  </a:ext>
                </a:extLst>
              </p:cNvPr>
              <p:cNvSpPr/>
              <p:nvPr/>
            </p:nvSpPr>
            <p:spPr>
              <a:xfrm>
                <a:off x="8872121" y="5713431"/>
                <a:ext cx="502127" cy="404974"/>
              </a:xfrm>
              <a:custGeom>
                <a:avLst/>
                <a:gdLst>
                  <a:gd name="connsiteX0" fmla="*/ 144424 w 502127"/>
                  <a:gd name="connsiteY0" fmla="*/ 29170 h 404974"/>
                  <a:gd name="connsiteX1" fmla="*/ 44612 w 502127"/>
                  <a:gd name="connsiteY1" fmla="*/ 9525 h 404974"/>
                  <a:gd name="connsiteX2" fmla="*/ 6711 w 502127"/>
                  <a:gd name="connsiteY2" fmla="*/ 102987 h 404974"/>
                  <a:gd name="connsiteX3" fmla="*/ 13458 w 502127"/>
                  <a:gd name="connsiteY3" fmla="*/ 233557 h 404974"/>
                  <a:gd name="connsiteX4" fmla="*/ 62868 w 502127"/>
                  <a:gd name="connsiteY4" fmla="*/ 260742 h 404974"/>
                  <a:gd name="connsiteX5" fmla="*/ 180936 w 502127"/>
                  <a:gd name="connsiteY5" fmla="*/ 299437 h 404974"/>
                  <a:gd name="connsiteX6" fmla="*/ 388498 w 502127"/>
                  <a:gd name="connsiteY6" fmla="*/ 404607 h 404974"/>
                  <a:gd name="connsiteX7" fmla="*/ 497637 w 502127"/>
                  <a:gd name="connsiteY7" fmla="*/ 352419 h 404974"/>
                  <a:gd name="connsiteX8" fmla="*/ 437511 w 502127"/>
                  <a:gd name="connsiteY8" fmla="*/ 241891 h 404974"/>
                  <a:gd name="connsiteX9" fmla="*/ 273605 w 502127"/>
                  <a:gd name="connsiteY9" fmla="*/ 100209 h 404974"/>
                  <a:gd name="connsiteX10" fmla="*/ 224195 w 502127"/>
                  <a:gd name="connsiteY10" fmla="*/ 0 h 404974"/>
                  <a:gd name="connsiteX11" fmla="*/ 144424 w 502127"/>
                  <a:gd name="connsiteY11" fmla="*/ 29170 h 4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27" h="404974">
                    <a:moveTo>
                      <a:pt x="144424" y="29170"/>
                    </a:moveTo>
                    <a:cubicBezTo>
                      <a:pt x="82116" y="29964"/>
                      <a:pt x="44612" y="9525"/>
                      <a:pt x="44612" y="9525"/>
                    </a:cubicBezTo>
                    <a:cubicBezTo>
                      <a:pt x="44612" y="9525"/>
                      <a:pt x="16633" y="50601"/>
                      <a:pt x="6711" y="102987"/>
                    </a:cubicBezTo>
                    <a:cubicBezTo>
                      <a:pt x="1750" y="130966"/>
                      <a:pt x="-8370" y="215301"/>
                      <a:pt x="13458" y="233557"/>
                    </a:cubicBezTo>
                    <a:cubicBezTo>
                      <a:pt x="37071" y="253202"/>
                      <a:pt x="32706" y="247844"/>
                      <a:pt x="62868" y="260742"/>
                    </a:cubicBezTo>
                    <a:cubicBezTo>
                      <a:pt x="105134" y="278602"/>
                      <a:pt x="123390" y="270069"/>
                      <a:pt x="180936" y="299437"/>
                    </a:cubicBezTo>
                    <a:cubicBezTo>
                      <a:pt x="202367" y="310549"/>
                      <a:pt x="294639" y="397463"/>
                      <a:pt x="388498" y="404607"/>
                    </a:cubicBezTo>
                    <a:cubicBezTo>
                      <a:pt x="445448" y="408973"/>
                      <a:pt x="488310" y="373453"/>
                      <a:pt x="497637" y="352419"/>
                    </a:cubicBezTo>
                    <a:cubicBezTo>
                      <a:pt x="506963" y="331385"/>
                      <a:pt x="507955" y="288721"/>
                      <a:pt x="437511" y="241891"/>
                    </a:cubicBezTo>
                    <a:cubicBezTo>
                      <a:pt x="367067" y="195061"/>
                      <a:pt x="284320" y="120648"/>
                      <a:pt x="273605" y="100209"/>
                    </a:cubicBezTo>
                    <a:cubicBezTo>
                      <a:pt x="257135" y="69055"/>
                      <a:pt x="224195" y="0"/>
                      <a:pt x="224195" y="0"/>
                    </a:cubicBezTo>
                    <a:cubicBezTo>
                      <a:pt x="224195" y="0"/>
                      <a:pt x="208518" y="27781"/>
                      <a:pt x="144424" y="29170"/>
                    </a:cubicBezTo>
                    <a:close/>
                  </a:path>
                </a:pathLst>
              </a:custGeom>
              <a:solidFill>
                <a:srgbClr val="171310"/>
              </a:solidFill>
              <a:ln w="1982" cap="flat">
                <a:noFill/>
                <a:prstDash val="solid"/>
                <a:miter/>
              </a:ln>
            </p:spPr>
            <p:txBody>
              <a:bodyPr rtlCol="0" anchor="ctr"/>
              <a:lstStyle/>
              <a:p>
                <a:endParaRPr lang="zh-CN" altLang="en-US"/>
              </a:p>
            </p:txBody>
          </p:sp>
          <p:grpSp>
            <p:nvGrpSpPr>
              <p:cNvPr id="74" name="图形 4">
                <a:extLst>
                  <a:ext uri="{FF2B5EF4-FFF2-40B4-BE49-F238E27FC236}">
                    <a16:creationId xmlns:a16="http://schemas.microsoft.com/office/drawing/2014/main" xmlns="" id="{DD4EE83F-490C-4D3E-B07E-54E69130FE93}"/>
                  </a:ext>
                </a:extLst>
              </p:cNvPr>
              <p:cNvGrpSpPr/>
              <p:nvPr/>
            </p:nvGrpSpPr>
            <p:grpSpPr>
              <a:xfrm>
                <a:off x="9666880" y="2439307"/>
                <a:ext cx="275542" cy="357236"/>
                <a:chOff x="9666880" y="2439307"/>
                <a:chExt cx="275542" cy="357236"/>
              </a:xfrm>
              <a:solidFill>
                <a:srgbClr val="AAACE3"/>
              </a:solidFill>
            </p:grpSpPr>
            <p:sp>
              <p:nvSpPr>
                <p:cNvPr id="110" name="任意多边形: 形状 109">
                  <a:extLst>
                    <a:ext uri="{FF2B5EF4-FFF2-40B4-BE49-F238E27FC236}">
                      <a16:creationId xmlns:a16="http://schemas.microsoft.com/office/drawing/2014/main" xmlns="" id="{1FB55B5B-3F3C-43D2-9293-6F3F8D2CB88D}"/>
                    </a:ext>
                  </a:extLst>
                </p:cNvPr>
                <p:cNvSpPr/>
                <p:nvPr/>
              </p:nvSpPr>
              <p:spPr>
                <a:xfrm>
                  <a:off x="9698796" y="2439307"/>
                  <a:ext cx="188085" cy="244995"/>
                </a:xfrm>
                <a:custGeom>
                  <a:avLst/>
                  <a:gdLst>
                    <a:gd name="connsiteX0" fmla="*/ 126764 w 188085"/>
                    <a:gd name="connsiteY0" fmla="*/ 242054 h 244995"/>
                    <a:gd name="connsiteX1" fmla="*/ 126764 w 188085"/>
                    <a:gd name="connsiteY1" fmla="*/ 242054 h 244995"/>
                    <a:gd name="connsiteX2" fmla="*/ 24372 w 188085"/>
                    <a:gd name="connsiteY2" fmla="*/ 183714 h 244995"/>
                    <a:gd name="connsiteX3" fmla="*/ 2941 w 188085"/>
                    <a:gd name="connsiteY3" fmla="*/ 105333 h 244995"/>
                    <a:gd name="connsiteX4" fmla="*/ 61281 w 188085"/>
                    <a:gd name="connsiteY4" fmla="*/ 2941 h 244995"/>
                    <a:gd name="connsiteX5" fmla="*/ 61281 w 188085"/>
                    <a:gd name="connsiteY5" fmla="*/ 2941 h 244995"/>
                    <a:gd name="connsiteX6" fmla="*/ 163673 w 188085"/>
                    <a:gd name="connsiteY6" fmla="*/ 61281 h 244995"/>
                    <a:gd name="connsiteX7" fmla="*/ 185104 w 188085"/>
                    <a:gd name="connsiteY7" fmla="*/ 139662 h 244995"/>
                    <a:gd name="connsiteX8" fmla="*/ 126764 w 188085"/>
                    <a:gd name="connsiteY8" fmla="*/ 242054 h 2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85" h="244995">
                      <a:moveTo>
                        <a:pt x="126764" y="242054"/>
                      </a:moveTo>
                      <a:lnTo>
                        <a:pt x="126764" y="242054"/>
                      </a:lnTo>
                      <a:cubicBezTo>
                        <a:pt x="82116" y="254158"/>
                        <a:pt x="36278" y="227767"/>
                        <a:pt x="24372" y="183714"/>
                      </a:cubicBezTo>
                      <a:lnTo>
                        <a:pt x="2941" y="105333"/>
                      </a:lnTo>
                      <a:cubicBezTo>
                        <a:pt x="-9163" y="60685"/>
                        <a:pt x="17229" y="14847"/>
                        <a:pt x="61281" y="2941"/>
                      </a:cubicBezTo>
                      <a:lnTo>
                        <a:pt x="61281" y="2941"/>
                      </a:lnTo>
                      <a:cubicBezTo>
                        <a:pt x="105928" y="-9163"/>
                        <a:pt x="151767" y="17228"/>
                        <a:pt x="163673" y="61281"/>
                      </a:cubicBezTo>
                      <a:lnTo>
                        <a:pt x="185104" y="139662"/>
                      </a:lnTo>
                      <a:cubicBezTo>
                        <a:pt x="197208" y="183714"/>
                        <a:pt x="171412" y="229751"/>
                        <a:pt x="126764" y="242054"/>
                      </a:cubicBezTo>
                      <a:close/>
                    </a:path>
                  </a:pathLst>
                </a:custGeom>
                <a:solidFill>
                  <a:srgbClr val="86B7F2"/>
                </a:solidFill>
                <a:ln w="19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7CA583B7-E3B5-4626-845B-0A866128A6DC}"/>
                    </a:ext>
                  </a:extLst>
                </p:cNvPr>
                <p:cNvSpPr/>
                <p:nvPr/>
              </p:nvSpPr>
              <p:spPr>
                <a:xfrm>
                  <a:off x="9666880" y="2539151"/>
                  <a:ext cx="272389" cy="195330"/>
                </a:xfrm>
                <a:custGeom>
                  <a:avLst/>
                  <a:gdLst>
                    <a:gd name="connsiteX0" fmla="*/ 171577 w 272389"/>
                    <a:gd name="connsiteY0" fmla="*/ 190429 h 195330"/>
                    <a:gd name="connsiteX1" fmla="*/ 3107 w 272389"/>
                    <a:gd name="connsiteY1" fmla="*/ 94188 h 195330"/>
                    <a:gd name="connsiteX2" fmla="*/ 528 w 272389"/>
                    <a:gd name="connsiteY2" fmla="*/ 84465 h 195330"/>
                    <a:gd name="connsiteX3" fmla="*/ 11640 w 272389"/>
                    <a:gd name="connsiteY3" fmla="*/ 64820 h 195330"/>
                    <a:gd name="connsiteX4" fmla="*/ 31285 w 272389"/>
                    <a:gd name="connsiteY4" fmla="*/ 75932 h 195330"/>
                    <a:gd name="connsiteX5" fmla="*/ 33864 w 272389"/>
                    <a:gd name="connsiteY5" fmla="*/ 85656 h 195330"/>
                    <a:gd name="connsiteX6" fmla="*/ 163045 w 272389"/>
                    <a:gd name="connsiteY6" fmla="*/ 159076 h 195330"/>
                    <a:gd name="connsiteX7" fmla="*/ 236465 w 272389"/>
                    <a:gd name="connsiteY7" fmla="*/ 29896 h 195330"/>
                    <a:gd name="connsiteX8" fmla="*/ 233886 w 272389"/>
                    <a:gd name="connsiteY8" fmla="*/ 20173 h 195330"/>
                    <a:gd name="connsiteX9" fmla="*/ 244998 w 272389"/>
                    <a:gd name="connsiteY9" fmla="*/ 528 h 195330"/>
                    <a:gd name="connsiteX10" fmla="*/ 264643 w 272389"/>
                    <a:gd name="connsiteY10" fmla="*/ 11640 h 195330"/>
                    <a:gd name="connsiteX11" fmla="*/ 267223 w 272389"/>
                    <a:gd name="connsiteY11" fmla="*/ 21363 h 195330"/>
                    <a:gd name="connsiteX12" fmla="*/ 171577 w 272389"/>
                    <a:gd name="connsiteY12" fmla="*/ 190429 h 19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389" h="195330">
                      <a:moveTo>
                        <a:pt x="171577" y="190429"/>
                      </a:moveTo>
                      <a:cubicBezTo>
                        <a:pt x="98554" y="210471"/>
                        <a:pt x="23149" y="167212"/>
                        <a:pt x="3107" y="94188"/>
                      </a:cubicBezTo>
                      <a:lnTo>
                        <a:pt x="528" y="84465"/>
                      </a:lnTo>
                      <a:cubicBezTo>
                        <a:pt x="-1655" y="75932"/>
                        <a:pt x="3107" y="67003"/>
                        <a:pt x="11640" y="64820"/>
                      </a:cubicBezTo>
                      <a:cubicBezTo>
                        <a:pt x="20173" y="62637"/>
                        <a:pt x="29102" y="67400"/>
                        <a:pt x="31285" y="75932"/>
                      </a:cubicBezTo>
                      <a:lnTo>
                        <a:pt x="33864" y="85656"/>
                      </a:lnTo>
                      <a:cubicBezTo>
                        <a:pt x="48945" y="141416"/>
                        <a:pt x="106888" y="174752"/>
                        <a:pt x="163045" y="159076"/>
                      </a:cubicBezTo>
                      <a:cubicBezTo>
                        <a:pt x="218805" y="143995"/>
                        <a:pt x="252142" y="86053"/>
                        <a:pt x="236465" y="29896"/>
                      </a:cubicBezTo>
                      <a:lnTo>
                        <a:pt x="233886" y="20173"/>
                      </a:lnTo>
                      <a:cubicBezTo>
                        <a:pt x="231703" y="11640"/>
                        <a:pt x="236465" y="2710"/>
                        <a:pt x="244998" y="528"/>
                      </a:cubicBezTo>
                      <a:cubicBezTo>
                        <a:pt x="253531" y="-1655"/>
                        <a:pt x="262460" y="3107"/>
                        <a:pt x="264643" y="11640"/>
                      </a:cubicBezTo>
                      <a:lnTo>
                        <a:pt x="267223" y="21363"/>
                      </a:lnTo>
                      <a:cubicBezTo>
                        <a:pt x="287860" y="94982"/>
                        <a:pt x="244800" y="170387"/>
                        <a:pt x="171577" y="190429"/>
                      </a:cubicBezTo>
                      <a:close/>
                    </a:path>
                  </a:pathLst>
                </a:custGeom>
                <a:solidFill>
                  <a:srgbClr val="AAACE3"/>
                </a:solidFill>
                <a:ln w="19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F356958C-5B24-4BC5-B907-09EB4AEBF647}"/>
                    </a:ext>
                  </a:extLst>
                </p:cNvPr>
                <p:cNvSpPr/>
                <p:nvPr/>
              </p:nvSpPr>
              <p:spPr>
                <a:xfrm>
                  <a:off x="9753751" y="2695859"/>
                  <a:ext cx="188671" cy="100684"/>
                </a:xfrm>
                <a:custGeom>
                  <a:avLst/>
                  <a:gdLst>
                    <a:gd name="connsiteX0" fmla="*/ 180550 w 188671"/>
                    <a:gd name="connsiteY0" fmla="*/ 54556 h 100684"/>
                    <a:gd name="connsiteX1" fmla="*/ 185908 w 188671"/>
                    <a:gd name="connsiteY1" fmla="*/ 36697 h 100684"/>
                    <a:gd name="connsiteX2" fmla="*/ 77166 w 188671"/>
                    <a:gd name="connsiteY2" fmla="*/ 3757 h 100684"/>
                    <a:gd name="connsiteX3" fmla="*/ 174 w 188671"/>
                    <a:gd name="connsiteY3" fmla="*/ 87496 h 100684"/>
                    <a:gd name="connsiteX4" fmla="*/ 14064 w 188671"/>
                    <a:gd name="connsiteY4" fmla="*/ 100395 h 100684"/>
                    <a:gd name="connsiteX5" fmla="*/ 180550 w 188671"/>
                    <a:gd name="connsiteY5" fmla="*/ 54556 h 10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71" h="100684">
                      <a:moveTo>
                        <a:pt x="180550" y="54556"/>
                      </a:moveTo>
                      <a:cubicBezTo>
                        <a:pt x="188488" y="52374"/>
                        <a:pt x="191266" y="43047"/>
                        <a:pt x="185908" y="36697"/>
                      </a:cubicBezTo>
                      <a:cubicBezTo>
                        <a:pt x="159715" y="6932"/>
                        <a:pt x="117647" y="-7355"/>
                        <a:pt x="77166" y="3757"/>
                      </a:cubicBezTo>
                      <a:cubicBezTo>
                        <a:pt x="36090" y="14870"/>
                        <a:pt x="7714" y="48405"/>
                        <a:pt x="174" y="87496"/>
                      </a:cubicBezTo>
                      <a:cubicBezTo>
                        <a:pt x="-1215" y="95434"/>
                        <a:pt x="5929" y="102181"/>
                        <a:pt x="14064" y="100395"/>
                      </a:cubicBezTo>
                      <a:lnTo>
                        <a:pt x="180550" y="54556"/>
                      </a:lnTo>
                      <a:close/>
                    </a:path>
                  </a:pathLst>
                </a:custGeom>
                <a:solidFill>
                  <a:srgbClr val="86B7F2"/>
                </a:solidFill>
                <a:ln w="1982" cap="flat">
                  <a:noFill/>
                  <a:prstDash val="solid"/>
                  <a:miter/>
                </a:ln>
              </p:spPr>
              <p:txBody>
                <a:bodyPr rtlCol="0" anchor="ctr"/>
                <a:lstStyle/>
                <a:p>
                  <a:endParaRPr lang="zh-CN" altLang="en-US"/>
                </a:p>
              </p:txBody>
            </p:sp>
          </p:grpSp>
          <p:grpSp>
            <p:nvGrpSpPr>
              <p:cNvPr id="75" name="图形 4">
                <a:extLst>
                  <a:ext uri="{FF2B5EF4-FFF2-40B4-BE49-F238E27FC236}">
                    <a16:creationId xmlns:a16="http://schemas.microsoft.com/office/drawing/2014/main" xmlns="" id="{435B8AC9-6F69-4E7A-AE0A-0FBBB0B207B2}"/>
                  </a:ext>
                </a:extLst>
              </p:cNvPr>
              <p:cNvGrpSpPr/>
              <p:nvPr/>
            </p:nvGrpSpPr>
            <p:grpSpPr>
              <a:xfrm>
                <a:off x="9410679" y="2962891"/>
                <a:ext cx="264479" cy="349167"/>
                <a:chOff x="9410679" y="2962891"/>
                <a:chExt cx="264479" cy="349167"/>
              </a:xfrm>
            </p:grpSpPr>
            <p:sp>
              <p:nvSpPr>
                <p:cNvPr id="106" name="任意多边形: 形状 105">
                  <a:extLst>
                    <a:ext uri="{FF2B5EF4-FFF2-40B4-BE49-F238E27FC236}">
                      <a16:creationId xmlns:a16="http://schemas.microsoft.com/office/drawing/2014/main" xmlns="" id="{15C71E9E-2D4B-4CBD-A72A-9A08F3D40685}"/>
                    </a:ext>
                  </a:extLst>
                </p:cNvPr>
                <p:cNvSpPr/>
                <p:nvPr/>
              </p:nvSpPr>
              <p:spPr>
                <a:xfrm>
                  <a:off x="9410679" y="3082838"/>
                  <a:ext cx="264479" cy="229221"/>
                </a:xfrm>
                <a:custGeom>
                  <a:avLst/>
                  <a:gdLst>
                    <a:gd name="connsiteX0" fmla="*/ 9877 w 264479"/>
                    <a:gd name="connsiteY0" fmla="*/ 65041 h 229221"/>
                    <a:gd name="connsiteX1" fmla="*/ 103339 w 264479"/>
                    <a:gd name="connsiteY1" fmla="*/ 4915 h 229221"/>
                    <a:gd name="connsiteX2" fmla="*/ 136676 w 264479"/>
                    <a:gd name="connsiteY2" fmla="*/ 7495 h 229221"/>
                    <a:gd name="connsiteX3" fmla="*/ 186086 w 264479"/>
                    <a:gd name="connsiteY3" fmla="*/ 2137 h 229221"/>
                    <a:gd name="connsiteX4" fmla="*/ 264468 w 264479"/>
                    <a:gd name="connsiteY4" fmla="*/ 98775 h 229221"/>
                    <a:gd name="connsiteX5" fmla="*/ 157512 w 264479"/>
                    <a:gd name="connsiteY5" fmla="*/ 225375 h 229221"/>
                    <a:gd name="connsiteX6" fmla="*/ 20195 w 264479"/>
                    <a:gd name="connsiteY6" fmla="*/ 183506 h 229221"/>
                    <a:gd name="connsiteX7" fmla="*/ 9877 w 264479"/>
                    <a:gd name="connsiteY7" fmla="*/ 65041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479" h="229221">
                      <a:moveTo>
                        <a:pt x="9877" y="65041"/>
                      </a:moveTo>
                      <a:cubicBezTo>
                        <a:pt x="25950" y="31109"/>
                        <a:pt x="70002" y="2137"/>
                        <a:pt x="103339" y="4915"/>
                      </a:cubicBezTo>
                      <a:cubicBezTo>
                        <a:pt x="136676" y="7495"/>
                        <a:pt x="126159" y="8487"/>
                        <a:pt x="136676" y="7495"/>
                      </a:cubicBezTo>
                      <a:cubicBezTo>
                        <a:pt x="147392" y="6701"/>
                        <a:pt x="163861" y="-4609"/>
                        <a:pt x="186086" y="2137"/>
                      </a:cubicBezTo>
                      <a:cubicBezTo>
                        <a:pt x="211089" y="9678"/>
                        <a:pt x="263674" y="37260"/>
                        <a:pt x="264468" y="98775"/>
                      </a:cubicBezTo>
                      <a:cubicBezTo>
                        <a:pt x="265261" y="151360"/>
                        <a:pt x="226964" y="211485"/>
                        <a:pt x="157512" y="225375"/>
                      </a:cubicBezTo>
                      <a:cubicBezTo>
                        <a:pt x="88060" y="239266"/>
                        <a:pt x="41229" y="213271"/>
                        <a:pt x="20195" y="183506"/>
                      </a:cubicBezTo>
                      <a:cubicBezTo>
                        <a:pt x="-3418" y="149177"/>
                        <a:pt x="-5601" y="97584"/>
                        <a:pt x="9877" y="65041"/>
                      </a:cubicBezTo>
                      <a:close/>
                    </a:path>
                  </a:pathLst>
                </a:custGeom>
                <a:solidFill>
                  <a:srgbClr val="FF5856"/>
                </a:solidFill>
                <a:ln w="198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14D0178B-E88A-4E04-9C52-5CDFE5C32F7E}"/>
                    </a:ext>
                  </a:extLst>
                </p:cNvPr>
                <p:cNvSpPr/>
                <p:nvPr/>
              </p:nvSpPr>
              <p:spPr>
                <a:xfrm>
                  <a:off x="9528566" y="2962891"/>
                  <a:ext cx="106563" cy="168517"/>
                </a:xfrm>
                <a:custGeom>
                  <a:avLst/>
                  <a:gdLst>
                    <a:gd name="connsiteX0" fmla="*/ 335 w 106563"/>
                    <a:gd name="connsiteY0" fmla="*/ 168518 h 168517"/>
                    <a:gd name="connsiteX1" fmla="*/ 27123 w 106563"/>
                    <a:gd name="connsiteY1" fmla="*/ 56204 h 168517"/>
                    <a:gd name="connsiteX2" fmla="*/ 105902 w 106563"/>
                    <a:gd name="connsiteY2" fmla="*/ 7191 h 168517"/>
                    <a:gd name="connsiteX3" fmla="*/ 91218 w 106563"/>
                    <a:gd name="connsiteY3" fmla="*/ 117322 h 168517"/>
                    <a:gd name="connsiteX4" fmla="*/ 335 w 106563"/>
                    <a:gd name="connsiteY4" fmla="*/ 168518 h 16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563" h="168517">
                      <a:moveTo>
                        <a:pt x="335" y="168518"/>
                      </a:moveTo>
                      <a:cubicBezTo>
                        <a:pt x="335" y="168518"/>
                        <a:pt x="-5023" y="89739"/>
                        <a:pt x="27123" y="56204"/>
                      </a:cubicBezTo>
                      <a:cubicBezTo>
                        <a:pt x="62842" y="19295"/>
                        <a:pt x="109473" y="-15431"/>
                        <a:pt x="105902" y="7191"/>
                      </a:cubicBezTo>
                      <a:cubicBezTo>
                        <a:pt x="105108" y="12549"/>
                        <a:pt x="112648" y="88747"/>
                        <a:pt x="91218" y="117322"/>
                      </a:cubicBezTo>
                      <a:cubicBezTo>
                        <a:pt x="58674" y="160977"/>
                        <a:pt x="335" y="168518"/>
                        <a:pt x="335" y="168518"/>
                      </a:cubicBezTo>
                      <a:close/>
                    </a:path>
                  </a:pathLst>
                </a:custGeom>
                <a:solidFill>
                  <a:srgbClr val="4C7378"/>
                </a:solidFill>
                <a:ln w="198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882BECB-BB16-4760-985F-01760BFABC46}"/>
                    </a:ext>
                  </a:extLst>
                </p:cNvPr>
                <p:cNvSpPr/>
                <p:nvPr/>
              </p:nvSpPr>
              <p:spPr>
                <a:xfrm>
                  <a:off x="9487825" y="3009769"/>
                  <a:ext cx="52349" cy="122925"/>
                </a:xfrm>
                <a:custGeom>
                  <a:avLst/>
                  <a:gdLst>
                    <a:gd name="connsiteX0" fmla="*/ 32543 w 52349"/>
                    <a:gd name="connsiteY0" fmla="*/ 118465 h 122925"/>
                    <a:gd name="connsiteX1" fmla="*/ 20439 w 52349"/>
                    <a:gd name="connsiteY1" fmla="*/ 65483 h 122925"/>
                    <a:gd name="connsiteX2" fmla="*/ 0 w 52349"/>
                    <a:gd name="connsiteY2" fmla="*/ 7540 h 122925"/>
                    <a:gd name="connsiteX3" fmla="*/ 34726 w 52349"/>
                    <a:gd name="connsiteY3" fmla="*/ 0 h 122925"/>
                    <a:gd name="connsiteX4" fmla="*/ 49807 w 52349"/>
                    <a:gd name="connsiteY4" fmla="*/ 64094 h 122925"/>
                    <a:gd name="connsiteX5" fmla="*/ 51593 w 52349"/>
                    <a:gd name="connsiteY5" fmla="*/ 116679 h 122925"/>
                    <a:gd name="connsiteX6" fmla="*/ 40877 w 52349"/>
                    <a:gd name="connsiteY6" fmla="*/ 122831 h 122925"/>
                    <a:gd name="connsiteX7" fmla="*/ 32543 w 52349"/>
                    <a:gd name="connsiteY7" fmla="*/ 118465 h 12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9" h="122925">
                      <a:moveTo>
                        <a:pt x="32543" y="118465"/>
                      </a:moveTo>
                      <a:cubicBezTo>
                        <a:pt x="32543" y="118465"/>
                        <a:pt x="26392" y="84533"/>
                        <a:pt x="20439" y="65483"/>
                      </a:cubicBezTo>
                      <a:cubicBezTo>
                        <a:pt x="7937" y="26193"/>
                        <a:pt x="0" y="7540"/>
                        <a:pt x="0" y="7540"/>
                      </a:cubicBezTo>
                      <a:lnTo>
                        <a:pt x="34726" y="0"/>
                      </a:lnTo>
                      <a:cubicBezTo>
                        <a:pt x="34726" y="0"/>
                        <a:pt x="47624" y="46235"/>
                        <a:pt x="49807" y="64094"/>
                      </a:cubicBezTo>
                      <a:cubicBezTo>
                        <a:pt x="54172" y="95645"/>
                        <a:pt x="51593" y="116679"/>
                        <a:pt x="51593" y="116679"/>
                      </a:cubicBezTo>
                      <a:cubicBezTo>
                        <a:pt x="51593" y="116679"/>
                        <a:pt x="47227" y="123823"/>
                        <a:pt x="40877" y="122831"/>
                      </a:cubicBezTo>
                      <a:cubicBezTo>
                        <a:pt x="33932" y="123029"/>
                        <a:pt x="32543" y="118465"/>
                        <a:pt x="32543" y="118465"/>
                      </a:cubicBezTo>
                      <a:close/>
                    </a:path>
                  </a:pathLst>
                </a:custGeom>
                <a:solidFill>
                  <a:srgbClr val="6B4D3A"/>
                </a:solidFill>
                <a:ln w="19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B03F376D-215D-463E-9813-6CC81FD0A413}"/>
                    </a:ext>
                  </a:extLst>
                </p:cNvPr>
                <p:cNvSpPr/>
                <p:nvPr/>
              </p:nvSpPr>
              <p:spPr>
                <a:xfrm rot="-592493">
                  <a:off x="9487461" y="3005228"/>
                  <a:ext cx="35718" cy="17065"/>
                </a:xfrm>
                <a:custGeom>
                  <a:avLst/>
                  <a:gdLst>
                    <a:gd name="connsiteX0" fmla="*/ 35719 w 35718"/>
                    <a:gd name="connsiteY0" fmla="*/ 8533 h 17065"/>
                    <a:gd name="connsiteX1" fmla="*/ 17859 w 35718"/>
                    <a:gd name="connsiteY1" fmla="*/ 17066 h 17065"/>
                    <a:gd name="connsiteX2" fmla="*/ 0 w 35718"/>
                    <a:gd name="connsiteY2" fmla="*/ 8533 h 17065"/>
                    <a:gd name="connsiteX3" fmla="*/ 17859 w 35718"/>
                    <a:gd name="connsiteY3" fmla="*/ 0 h 17065"/>
                    <a:gd name="connsiteX4" fmla="*/ 35719 w 35718"/>
                    <a:gd name="connsiteY4" fmla="*/ 8533 h 17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18" h="17065">
                      <a:moveTo>
                        <a:pt x="35719" y="8533"/>
                      </a:moveTo>
                      <a:cubicBezTo>
                        <a:pt x="35719" y="13245"/>
                        <a:pt x="27723" y="17066"/>
                        <a:pt x="17859" y="17066"/>
                      </a:cubicBezTo>
                      <a:cubicBezTo>
                        <a:pt x="7996" y="17066"/>
                        <a:pt x="0" y="13245"/>
                        <a:pt x="0" y="8533"/>
                      </a:cubicBezTo>
                      <a:cubicBezTo>
                        <a:pt x="0" y="3820"/>
                        <a:pt x="7996" y="0"/>
                        <a:pt x="17859" y="0"/>
                      </a:cubicBezTo>
                      <a:cubicBezTo>
                        <a:pt x="27723" y="0"/>
                        <a:pt x="35719" y="3820"/>
                        <a:pt x="35719" y="8533"/>
                      </a:cubicBezTo>
                      <a:close/>
                    </a:path>
                  </a:pathLst>
                </a:custGeom>
                <a:solidFill>
                  <a:srgbClr val="8A634B"/>
                </a:solidFill>
                <a:ln w="1982" cap="flat">
                  <a:noFill/>
                  <a:prstDash val="solid"/>
                  <a:miter/>
                </a:ln>
              </p:spPr>
              <p:txBody>
                <a:bodyPr rtlCol="0" anchor="ctr"/>
                <a:lstStyle/>
                <a:p>
                  <a:endParaRPr lang="zh-CN" altLang="en-US"/>
                </a:p>
              </p:txBody>
            </p:sp>
          </p:grpSp>
          <p:sp>
            <p:nvSpPr>
              <p:cNvPr id="76" name="任意多边形: 形状 75">
                <a:extLst>
                  <a:ext uri="{FF2B5EF4-FFF2-40B4-BE49-F238E27FC236}">
                    <a16:creationId xmlns:a16="http://schemas.microsoft.com/office/drawing/2014/main" xmlns="" id="{4387972E-3376-4ACB-9329-E50A5121730A}"/>
                  </a:ext>
                </a:extLst>
              </p:cNvPr>
              <p:cNvSpPr/>
              <p:nvPr/>
            </p:nvSpPr>
            <p:spPr>
              <a:xfrm>
                <a:off x="9354279" y="3306428"/>
                <a:ext cx="836200" cy="57942"/>
              </a:xfrm>
              <a:custGeom>
                <a:avLst/>
                <a:gdLst>
                  <a:gd name="connsiteX0" fmla="*/ 823699 w 836200"/>
                  <a:gd name="connsiteY0" fmla="*/ 57943 h 57942"/>
                  <a:gd name="connsiteX1" fmla="*/ 12898 w 836200"/>
                  <a:gd name="connsiteY1" fmla="*/ 57943 h 57942"/>
                  <a:gd name="connsiteX2" fmla="*/ 0 w 836200"/>
                  <a:gd name="connsiteY2" fmla="*/ 45045 h 57942"/>
                  <a:gd name="connsiteX3" fmla="*/ 0 w 836200"/>
                  <a:gd name="connsiteY3" fmla="*/ 12898 h 57942"/>
                  <a:gd name="connsiteX4" fmla="*/ 12898 w 836200"/>
                  <a:gd name="connsiteY4" fmla="*/ 0 h 57942"/>
                  <a:gd name="connsiteX5" fmla="*/ 823302 w 836200"/>
                  <a:gd name="connsiteY5" fmla="*/ 0 h 57942"/>
                  <a:gd name="connsiteX6" fmla="*/ 836200 w 836200"/>
                  <a:gd name="connsiteY6" fmla="*/ 12898 h 57942"/>
                  <a:gd name="connsiteX7" fmla="*/ 836200 w 836200"/>
                  <a:gd name="connsiteY7" fmla="*/ 45045 h 57942"/>
                  <a:gd name="connsiteX8" fmla="*/ 823699 w 836200"/>
                  <a:gd name="connsiteY8" fmla="*/ 57943 h 57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200" h="57942">
                    <a:moveTo>
                      <a:pt x="823699" y="57943"/>
                    </a:moveTo>
                    <a:lnTo>
                      <a:pt x="12898" y="57943"/>
                    </a:lnTo>
                    <a:cubicBezTo>
                      <a:pt x="5755" y="57943"/>
                      <a:pt x="0" y="52188"/>
                      <a:pt x="0" y="45045"/>
                    </a:cubicBezTo>
                    <a:lnTo>
                      <a:pt x="0" y="12898"/>
                    </a:lnTo>
                    <a:cubicBezTo>
                      <a:pt x="0" y="5755"/>
                      <a:pt x="5755" y="0"/>
                      <a:pt x="12898" y="0"/>
                    </a:cubicBezTo>
                    <a:lnTo>
                      <a:pt x="823302" y="0"/>
                    </a:lnTo>
                    <a:cubicBezTo>
                      <a:pt x="830446" y="0"/>
                      <a:pt x="836200" y="5755"/>
                      <a:pt x="836200" y="12898"/>
                    </a:cubicBezTo>
                    <a:lnTo>
                      <a:pt x="836200" y="45045"/>
                    </a:lnTo>
                    <a:cubicBezTo>
                      <a:pt x="836200" y="52188"/>
                      <a:pt x="830446" y="57943"/>
                      <a:pt x="823699" y="57943"/>
                    </a:cubicBezTo>
                    <a:close/>
                  </a:path>
                </a:pathLst>
              </a:custGeom>
              <a:solidFill>
                <a:srgbClr val="C5C6E3"/>
              </a:solidFill>
              <a:ln w="1982" cap="flat">
                <a:noFill/>
                <a:prstDash val="solid"/>
                <a:miter/>
              </a:ln>
            </p:spPr>
            <p:txBody>
              <a:bodyPr rtlCol="0" anchor="ctr"/>
              <a:lstStyle/>
              <a:p>
                <a:endParaRPr lang="zh-CN" altLang="en-US"/>
              </a:p>
            </p:txBody>
          </p:sp>
          <p:grpSp>
            <p:nvGrpSpPr>
              <p:cNvPr id="77" name="图形 4">
                <a:extLst>
                  <a:ext uri="{FF2B5EF4-FFF2-40B4-BE49-F238E27FC236}">
                    <a16:creationId xmlns:a16="http://schemas.microsoft.com/office/drawing/2014/main" xmlns="" id="{EF9A2D3F-6FA5-47C8-957D-6C3711327B90}"/>
                  </a:ext>
                </a:extLst>
              </p:cNvPr>
              <p:cNvGrpSpPr/>
              <p:nvPr/>
            </p:nvGrpSpPr>
            <p:grpSpPr>
              <a:xfrm>
                <a:off x="9551721" y="3156015"/>
                <a:ext cx="551646" cy="151405"/>
                <a:chOff x="9551721" y="3156015"/>
                <a:chExt cx="551646" cy="151405"/>
              </a:xfrm>
            </p:grpSpPr>
            <p:sp>
              <p:nvSpPr>
                <p:cNvPr id="100" name="任意多边形: 形状 99">
                  <a:extLst>
                    <a:ext uri="{FF2B5EF4-FFF2-40B4-BE49-F238E27FC236}">
                      <a16:creationId xmlns:a16="http://schemas.microsoft.com/office/drawing/2014/main" xmlns="" id="{213DF703-3B8A-4B1B-BA1D-F2379B32E7A8}"/>
                    </a:ext>
                  </a:extLst>
                </p:cNvPr>
                <p:cNvSpPr/>
                <p:nvPr/>
              </p:nvSpPr>
              <p:spPr>
                <a:xfrm>
                  <a:off x="9589026" y="3234793"/>
                  <a:ext cx="185958" cy="62308"/>
                </a:xfrm>
                <a:custGeom>
                  <a:avLst/>
                  <a:gdLst>
                    <a:gd name="connsiteX0" fmla="*/ 177400 w 185958"/>
                    <a:gd name="connsiteY0" fmla="*/ 62308 h 62308"/>
                    <a:gd name="connsiteX1" fmla="*/ 0 w 185958"/>
                    <a:gd name="connsiteY1" fmla="*/ 62308 h 62308"/>
                    <a:gd name="connsiteX2" fmla="*/ 0 w 185958"/>
                    <a:gd name="connsiteY2" fmla="*/ 0 h 62308"/>
                    <a:gd name="connsiteX3" fmla="*/ 177400 w 185958"/>
                    <a:gd name="connsiteY3" fmla="*/ 0 h 62308"/>
                    <a:gd name="connsiteX4" fmla="*/ 185932 w 185958"/>
                    <a:gd name="connsiteY4" fmla="*/ 8533 h 62308"/>
                    <a:gd name="connsiteX5" fmla="*/ 185932 w 185958"/>
                    <a:gd name="connsiteY5" fmla="*/ 53577 h 62308"/>
                    <a:gd name="connsiteX6" fmla="*/ 177400 w 185958"/>
                    <a:gd name="connsiteY6" fmla="*/ 62308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958" h="62308">
                      <a:moveTo>
                        <a:pt x="177400" y="62308"/>
                      </a:moveTo>
                      <a:lnTo>
                        <a:pt x="0" y="62308"/>
                      </a:lnTo>
                      <a:lnTo>
                        <a:pt x="0" y="0"/>
                      </a:lnTo>
                      <a:lnTo>
                        <a:pt x="177400" y="0"/>
                      </a:lnTo>
                      <a:cubicBezTo>
                        <a:pt x="182361" y="0"/>
                        <a:pt x="185932" y="3969"/>
                        <a:pt x="185932" y="8533"/>
                      </a:cubicBezTo>
                      <a:lnTo>
                        <a:pt x="185932" y="53577"/>
                      </a:lnTo>
                      <a:cubicBezTo>
                        <a:pt x="186329" y="58340"/>
                        <a:pt x="182162" y="62308"/>
                        <a:pt x="177400" y="62308"/>
                      </a:cubicBezTo>
                      <a:close/>
                    </a:path>
                  </a:pathLst>
                </a:custGeom>
                <a:solidFill>
                  <a:srgbClr val="F8D0B3"/>
                </a:solidFill>
                <a:ln w="198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D16A2946-C9DE-4008-90B5-375279F6E242}"/>
                    </a:ext>
                  </a:extLst>
                </p:cNvPr>
                <p:cNvSpPr/>
                <p:nvPr/>
              </p:nvSpPr>
              <p:spPr>
                <a:xfrm>
                  <a:off x="9569381" y="3225070"/>
                  <a:ext cx="533985" cy="82350"/>
                </a:xfrm>
                <a:custGeom>
                  <a:avLst/>
                  <a:gdLst>
                    <a:gd name="connsiteX0" fmla="*/ 516325 w 533985"/>
                    <a:gd name="connsiteY0" fmla="*/ 0 h 82350"/>
                    <a:gd name="connsiteX1" fmla="*/ 164303 w 533985"/>
                    <a:gd name="connsiteY1" fmla="*/ 0 h 82350"/>
                    <a:gd name="connsiteX2" fmla="*/ 9922 w 533985"/>
                    <a:gd name="connsiteY2" fmla="*/ 0 h 82350"/>
                    <a:gd name="connsiteX3" fmla="*/ 4961 w 533985"/>
                    <a:gd name="connsiteY3" fmla="*/ 0 h 82350"/>
                    <a:gd name="connsiteX4" fmla="*/ 0 w 533985"/>
                    <a:gd name="connsiteY4" fmla="*/ 4961 h 82350"/>
                    <a:gd name="connsiteX5" fmla="*/ 4961 w 533985"/>
                    <a:gd name="connsiteY5" fmla="*/ 9922 h 82350"/>
                    <a:gd name="connsiteX6" fmla="*/ 19645 w 533985"/>
                    <a:gd name="connsiteY6" fmla="*/ 9922 h 82350"/>
                    <a:gd name="connsiteX7" fmla="*/ 19645 w 533985"/>
                    <a:gd name="connsiteY7" fmla="*/ 9922 h 82350"/>
                    <a:gd name="connsiteX8" fmla="*/ 188115 w 533985"/>
                    <a:gd name="connsiteY8" fmla="*/ 9922 h 82350"/>
                    <a:gd name="connsiteX9" fmla="*/ 205577 w 533985"/>
                    <a:gd name="connsiteY9" fmla="*/ 27384 h 82350"/>
                    <a:gd name="connsiteX10" fmla="*/ 205577 w 533985"/>
                    <a:gd name="connsiteY10" fmla="*/ 54966 h 82350"/>
                    <a:gd name="connsiteX11" fmla="*/ 188115 w 533985"/>
                    <a:gd name="connsiteY11" fmla="*/ 72428 h 82350"/>
                    <a:gd name="connsiteX12" fmla="*/ 149818 w 533985"/>
                    <a:gd name="connsiteY12" fmla="*/ 72428 h 82350"/>
                    <a:gd name="connsiteX13" fmla="*/ 149818 w 533985"/>
                    <a:gd name="connsiteY13" fmla="*/ 72428 h 82350"/>
                    <a:gd name="connsiteX14" fmla="*/ 6350 w 533985"/>
                    <a:gd name="connsiteY14" fmla="*/ 72428 h 82350"/>
                    <a:gd name="connsiteX15" fmla="*/ 1389 w 533985"/>
                    <a:gd name="connsiteY15" fmla="*/ 77389 h 82350"/>
                    <a:gd name="connsiteX16" fmla="*/ 6350 w 533985"/>
                    <a:gd name="connsiteY16" fmla="*/ 82350 h 82350"/>
                    <a:gd name="connsiteX17" fmla="*/ 9922 w 533985"/>
                    <a:gd name="connsiteY17" fmla="*/ 82350 h 82350"/>
                    <a:gd name="connsiteX18" fmla="*/ 165494 w 533985"/>
                    <a:gd name="connsiteY18" fmla="*/ 82350 h 82350"/>
                    <a:gd name="connsiteX19" fmla="*/ 516523 w 533985"/>
                    <a:gd name="connsiteY19" fmla="*/ 82350 h 82350"/>
                    <a:gd name="connsiteX20" fmla="*/ 533986 w 533985"/>
                    <a:gd name="connsiteY20" fmla="*/ 64888 h 82350"/>
                    <a:gd name="connsiteX21" fmla="*/ 533986 w 533985"/>
                    <a:gd name="connsiteY21" fmla="*/ 18057 h 82350"/>
                    <a:gd name="connsiteX22" fmla="*/ 516325 w 533985"/>
                    <a:gd name="connsiteY22" fmla="*/ 0 h 8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3985" h="82350">
                      <a:moveTo>
                        <a:pt x="516325" y="0"/>
                      </a:moveTo>
                      <a:lnTo>
                        <a:pt x="164303" y="0"/>
                      </a:lnTo>
                      <a:lnTo>
                        <a:pt x="9922" y="0"/>
                      </a:lnTo>
                      <a:lnTo>
                        <a:pt x="4961" y="0"/>
                      </a:lnTo>
                      <a:cubicBezTo>
                        <a:pt x="2381" y="0"/>
                        <a:pt x="0" y="2183"/>
                        <a:pt x="0" y="4961"/>
                      </a:cubicBezTo>
                      <a:cubicBezTo>
                        <a:pt x="0" y="7540"/>
                        <a:pt x="2183" y="9922"/>
                        <a:pt x="4961" y="9922"/>
                      </a:cubicBezTo>
                      <a:lnTo>
                        <a:pt x="19645" y="9922"/>
                      </a:lnTo>
                      <a:lnTo>
                        <a:pt x="19645" y="9922"/>
                      </a:lnTo>
                      <a:lnTo>
                        <a:pt x="188115" y="9922"/>
                      </a:lnTo>
                      <a:cubicBezTo>
                        <a:pt x="197838" y="9922"/>
                        <a:pt x="205577" y="17859"/>
                        <a:pt x="205577" y="27384"/>
                      </a:cubicBezTo>
                      <a:lnTo>
                        <a:pt x="205577" y="54966"/>
                      </a:lnTo>
                      <a:cubicBezTo>
                        <a:pt x="205577" y="64689"/>
                        <a:pt x="197640" y="72428"/>
                        <a:pt x="188115" y="72428"/>
                      </a:cubicBezTo>
                      <a:lnTo>
                        <a:pt x="149818" y="72428"/>
                      </a:lnTo>
                      <a:lnTo>
                        <a:pt x="149818" y="72428"/>
                      </a:lnTo>
                      <a:lnTo>
                        <a:pt x="6350" y="72428"/>
                      </a:lnTo>
                      <a:cubicBezTo>
                        <a:pt x="3770" y="72428"/>
                        <a:pt x="1389" y="74611"/>
                        <a:pt x="1389" y="77389"/>
                      </a:cubicBezTo>
                      <a:cubicBezTo>
                        <a:pt x="1389" y="79969"/>
                        <a:pt x="3572" y="82350"/>
                        <a:pt x="6350" y="82350"/>
                      </a:cubicBezTo>
                      <a:lnTo>
                        <a:pt x="9922" y="82350"/>
                      </a:lnTo>
                      <a:lnTo>
                        <a:pt x="165494" y="82350"/>
                      </a:lnTo>
                      <a:lnTo>
                        <a:pt x="516523" y="82350"/>
                      </a:lnTo>
                      <a:cubicBezTo>
                        <a:pt x="526247" y="82350"/>
                        <a:pt x="533986" y="74413"/>
                        <a:pt x="533986" y="64888"/>
                      </a:cubicBezTo>
                      <a:lnTo>
                        <a:pt x="533986" y="18057"/>
                      </a:lnTo>
                      <a:cubicBezTo>
                        <a:pt x="533787" y="7540"/>
                        <a:pt x="526247" y="0"/>
                        <a:pt x="516325" y="0"/>
                      </a:cubicBezTo>
                      <a:close/>
                    </a:path>
                  </a:pathLst>
                </a:custGeom>
                <a:solidFill>
                  <a:srgbClr val="F4901E"/>
                </a:solidFill>
                <a:ln w="1982"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AF97CCF7-4C25-4B11-93C6-E36962AC7042}"/>
                    </a:ext>
                  </a:extLst>
                </p:cNvPr>
                <p:cNvSpPr/>
                <p:nvPr/>
              </p:nvSpPr>
              <p:spPr>
                <a:xfrm>
                  <a:off x="9566207" y="3160380"/>
                  <a:ext cx="301619" cy="60125"/>
                </a:xfrm>
                <a:custGeom>
                  <a:avLst/>
                  <a:gdLst>
                    <a:gd name="connsiteX0" fmla="*/ 286539 w 301619"/>
                    <a:gd name="connsiteY0" fmla="*/ 60126 h 60125"/>
                    <a:gd name="connsiteX1" fmla="*/ 0 w 301619"/>
                    <a:gd name="connsiteY1" fmla="*/ 60126 h 60125"/>
                    <a:gd name="connsiteX2" fmla="*/ 0 w 301619"/>
                    <a:gd name="connsiteY2" fmla="*/ 0 h 60125"/>
                    <a:gd name="connsiteX3" fmla="*/ 286539 w 301619"/>
                    <a:gd name="connsiteY3" fmla="*/ 0 h 60125"/>
                    <a:gd name="connsiteX4" fmla="*/ 301620 w 301619"/>
                    <a:gd name="connsiteY4" fmla="*/ 15081 h 60125"/>
                    <a:gd name="connsiteX5" fmla="*/ 301620 w 301619"/>
                    <a:gd name="connsiteY5" fmla="*/ 44846 h 60125"/>
                    <a:gd name="connsiteX6" fmla="*/ 286539 w 301619"/>
                    <a:gd name="connsiteY6" fmla="*/ 60126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619" h="60125">
                      <a:moveTo>
                        <a:pt x="286539" y="60126"/>
                      </a:moveTo>
                      <a:lnTo>
                        <a:pt x="0" y="60126"/>
                      </a:lnTo>
                      <a:lnTo>
                        <a:pt x="0" y="0"/>
                      </a:lnTo>
                      <a:lnTo>
                        <a:pt x="286539" y="0"/>
                      </a:lnTo>
                      <a:cubicBezTo>
                        <a:pt x="295071" y="0"/>
                        <a:pt x="301620" y="6747"/>
                        <a:pt x="301620" y="15081"/>
                      </a:cubicBezTo>
                      <a:lnTo>
                        <a:pt x="301620" y="44846"/>
                      </a:lnTo>
                      <a:cubicBezTo>
                        <a:pt x="301620" y="53379"/>
                        <a:pt x="295071" y="60126"/>
                        <a:pt x="286539" y="60126"/>
                      </a:cubicBezTo>
                      <a:close/>
                    </a:path>
                  </a:pathLst>
                </a:custGeom>
                <a:solidFill>
                  <a:srgbClr val="F8E7D8"/>
                </a:solidFill>
                <a:ln w="198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E22B3716-EF76-4A70-B0AB-A51F6FB9BAE9}"/>
                    </a:ext>
                  </a:extLst>
                </p:cNvPr>
                <p:cNvSpPr/>
                <p:nvPr/>
              </p:nvSpPr>
              <p:spPr>
                <a:xfrm>
                  <a:off x="9551721" y="3156015"/>
                  <a:ext cx="510173" cy="69451"/>
                </a:xfrm>
                <a:custGeom>
                  <a:avLst/>
                  <a:gdLst>
                    <a:gd name="connsiteX0" fmla="*/ 480210 w 510173"/>
                    <a:gd name="connsiteY0" fmla="*/ 0 h 69451"/>
                    <a:gd name="connsiteX1" fmla="*/ 2183 w 510173"/>
                    <a:gd name="connsiteY1" fmla="*/ 0 h 69451"/>
                    <a:gd name="connsiteX2" fmla="*/ 0 w 510173"/>
                    <a:gd name="connsiteY2" fmla="*/ 2183 h 69451"/>
                    <a:gd name="connsiteX3" fmla="*/ 0 w 510173"/>
                    <a:gd name="connsiteY3" fmla="*/ 2183 h 69451"/>
                    <a:gd name="connsiteX4" fmla="*/ 2183 w 510173"/>
                    <a:gd name="connsiteY4" fmla="*/ 4365 h 69451"/>
                    <a:gd name="connsiteX5" fmla="*/ 285546 w 510173"/>
                    <a:gd name="connsiteY5" fmla="*/ 4365 h 69451"/>
                    <a:gd name="connsiteX6" fmla="*/ 315907 w 510173"/>
                    <a:gd name="connsiteY6" fmla="*/ 34726 h 69451"/>
                    <a:gd name="connsiteX7" fmla="*/ 315907 w 510173"/>
                    <a:gd name="connsiteY7" fmla="*/ 34726 h 69451"/>
                    <a:gd name="connsiteX8" fmla="*/ 285546 w 510173"/>
                    <a:gd name="connsiteY8" fmla="*/ 65086 h 69451"/>
                    <a:gd name="connsiteX9" fmla="*/ 2183 w 510173"/>
                    <a:gd name="connsiteY9" fmla="*/ 65086 h 69451"/>
                    <a:gd name="connsiteX10" fmla="*/ 0 w 510173"/>
                    <a:gd name="connsiteY10" fmla="*/ 67269 h 69451"/>
                    <a:gd name="connsiteX11" fmla="*/ 0 w 510173"/>
                    <a:gd name="connsiteY11" fmla="*/ 67269 h 69451"/>
                    <a:gd name="connsiteX12" fmla="*/ 2183 w 510173"/>
                    <a:gd name="connsiteY12" fmla="*/ 69452 h 69451"/>
                    <a:gd name="connsiteX13" fmla="*/ 479813 w 510173"/>
                    <a:gd name="connsiteY13" fmla="*/ 69452 h 69451"/>
                    <a:gd name="connsiteX14" fmla="*/ 510173 w 510173"/>
                    <a:gd name="connsiteY14" fmla="*/ 39091 h 69451"/>
                    <a:gd name="connsiteX15" fmla="*/ 510173 w 510173"/>
                    <a:gd name="connsiteY15" fmla="*/ 30162 h 69451"/>
                    <a:gd name="connsiteX16" fmla="*/ 480210 w 510173"/>
                    <a:gd name="connsiteY16"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173" h="69451">
                      <a:moveTo>
                        <a:pt x="480210" y="0"/>
                      </a:moveTo>
                      <a:lnTo>
                        <a:pt x="2183" y="0"/>
                      </a:lnTo>
                      <a:cubicBezTo>
                        <a:pt x="794" y="0"/>
                        <a:pt x="0" y="794"/>
                        <a:pt x="0" y="2183"/>
                      </a:cubicBezTo>
                      <a:lnTo>
                        <a:pt x="0" y="2183"/>
                      </a:lnTo>
                      <a:cubicBezTo>
                        <a:pt x="0" y="3572"/>
                        <a:pt x="794" y="4365"/>
                        <a:pt x="2183" y="4365"/>
                      </a:cubicBezTo>
                      <a:lnTo>
                        <a:pt x="285546" y="4365"/>
                      </a:lnTo>
                      <a:cubicBezTo>
                        <a:pt x="302017" y="4365"/>
                        <a:pt x="315907" y="17661"/>
                        <a:pt x="315907" y="34726"/>
                      </a:cubicBezTo>
                      <a:lnTo>
                        <a:pt x="315907" y="34726"/>
                      </a:lnTo>
                      <a:cubicBezTo>
                        <a:pt x="315907" y="51196"/>
                        <a:pt x="302612" y="65086"/>
                        <a:pt x="285546" y="65086"/>
                      </a:cubicBezTo>
                      <a:lnTo>
                        <a:pt x="2183" y="65086"/>
                      </a:lnTo>
                      <a:cubicBezTo>
                        <a:pt x="794" y="65086"/>
                        <a:pt x="0" y="65880"/>
                        <a:pt x="0" y="67269"/>
                      </a:cubicBezTo>
                      <a:lnTo>
                        <a:pt x="0" y="67269"/>
                      </a:lnTo>
                      <a:cubicBezTo>
                        <a:pt x="0" y="68658"/>
                        <a:pt x="794" y="69452"/>
                        <a:pt x="2183" y="69452"/>
                      </a:cubicBezTo>
                      <a:lnTo>
                        <a:pt x="479813" y="69452"/>
                      </a:lnTo>
                      <a:cubicBezTo>
                        <a:pt x="496283" y="69452"/>
                        <a:pt x="510173" y="56157"/>
                        <a:pt x="510173" y="39091"/>
                      </a:cubicBezTo>
                      <a:lnTo>
                        <a:pt x="510173" y="30162"/>
                      </a:lnTo>
                      <a:cubicBezTo>
                        <a:pt x="509975" y="13295"/>
                        <a:pt x="496680" y="0"/>
                        <a:pt x="480210" y="0"/>
                      </a:cubicBezTo>
                      <a:close/>
                    </a:path>
                  </a:pathLst>
                </a:custGeom>
                <a:solidFill>
                  <a:srgbClr val="4E53BA"/>
                </a:solidFill>
                <a:ln w="198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11DB5362-2D62-4E82-A9B9-15954F8B448C}"/>
                    </a:ext>
                  </a:extLst>
                </p:cNvPr>
                <p:cNvSpPr/>
                <p:nvPr/>
              </p:nvSpPr>
              <p:spPr>
                <a:xfrm>
                  <a:off x="9565810" y="3200067"/>
                  <a:ext cx="219770" cy="2579"/>
                </a:xfrm>
                <a:custGeom>
                  <a:avLst/>
                  <a:gdLst>
                    <a:gd name="connsiteX0" fmla="*/ 218277 w 219770"/>
                    <a:gd name="connsiteY0" fmla="*/ 2580 h 2579"/>
                    <a:gd name="connsiteX1" fmla="*/ 0 w 219770"/>
                    <a:gd name="connsiteY1" fmla="*/ 2580 h 2579"/>
                    <a:gd name="connsiteX2" fmla="*/ 0 w 219770"/>
                    <a:gd name="connsiteY2" fmla="*/ 0 h 2579"/>
                    <a:gd name="connsiteX3" fmla="*/ 218277 w 219770"/>
                    <a:gd name="connsiteY3" fmla="*/ 0 h 2579"/>
                    <a:gd name="connsiteX4" fmla="*/ 219666 w 219770"/>
                    <a:gd name="connsiteY4" fmla="*/ 1389 h 2579"/>
                    <a:gd name="connsiteX5" fmla="*/ 219666 w 219770"/>
                    <a:gd name="connsiteY5" fmla="*/ 1389 h 2579"/>
                    <a:gd name="connsiteX6" fmla="*/ 218277 w 219770"/>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70" h="2579">
                      <a:moveTo>
                        <a:pt x="218277" y="2580"/>
                      </a:moveTo>
                      <a:lnTo>
                        <a:pt x="0" y="2580"/>
                      </a:lnTo>
                      <a:lnTo>
                        <a:pt x="0" y="0"/>
                      </a:lnTo>
                      <a:lnTo>
                        <a:pt x="218277" y="0"/>
                      </a:lnTo>
                      <a:cubicBezTo>
                        <a:pt x="219071" y="0"/>
                        <a:pt x="219666" y="397"/>
                        <a:pt x="219666" y="1389"/>
                      </a:cubicBezTo>
                      <a:lnTo>
                        <a:pt x="219666" y="1389"/>
                      </a:lnTo>
                      <a:cubicBezTo>
                        <a:pt x="220063" y="2183"/>
                        <a:pt x="219269" y="2580"/>
                        <a:pt x="218277" y="2580"/>
                      </a:cubicBezTo>
                      <a:close/>
                    </a:path>
                  </a:pathLst>
                </a:custGeom>
                <a:solidFill>
                  <a:srgbClr val="DEBCA7"/>
                </a:solidFill>
                <a:ln w="198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4FAF8DED-6872-4506-901F-94E8038091FF}"/>
                    </a:ext>
                  </a:extLst>
                </p:cNvPr>
                <p:cNvSpPr/>
                <p:nvPr/>
              </p:nvSpPr>
              <p:spPr>
                <a:xfrm>
                  <a:off x="9566207" y="3180422"/>
                  <a:ext cx="269671" cy="2579"/>
                </a:xfrm>
                <a:custGeom>
                  <a:avLst/>
                  <a:gdLst>
                    <a:gd name="connsiteX0" fmla="*/ 268283 w 269671"/>
                    <a:gd name="connsiteY0" fmla="*/ 2580 h 2579"/>
                    <a:gd name="connsiteX1" fmla="*/ 0 w 269671"/>
                    <a:gd name="connsiteY1" fmla="*/ 2580 h 2579"/>
                    <a:gd name="connsiteX2" fmla="*/ 0 w 269671"/>
                    <a:gd name="connsiteY2" fmla="*/ 0 h 2579"/>
                    <a:gd name="connsiteX3" fmla="*/ 268283 w 269671"/>
                    <a:gd name="connsiteY3" fmla="*/ 0 h 2579"/>
                    <a:gd name="connsiteX4" fmla="*/ 269672 w 269671"/>
                    <a:gd name="connsiteY4" fmla="*/ 1389 h 2579"/>
                    <a:gd name="connsiteX5" fmla="*/ 269672 w 269671"/>
                    <a:gd name="connsiteY5" fmla="*/ 1389 h 2579"/>
                    <a:gd name="connsiteX6" fmla="*/ 268283 w 269671"/>
                    <a:gd name="connsiteY6" fmla="*/ 2580 h 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71" h="2579">
                      <a:moveTo>
                        <a:pt x="268283" y="2580"/>
                      </a:moveTo>
                      <a:lnTo>
                        <a:pt x="0" y="2580"/>
                      </a:lnTo>
                      <a:lnTo>
                        <a:pt x="0" y="0"/>
                      </a:lnTo>
                      <a:lnTo>
                        <a:pt x="268283" y="0"/>
                      </a:lnTo>
                      <a:cubicBezTo>
                        <a:pt x="269076" y="0"/>
                        <a:pt x="269672" y="397"/>
                        <a:pt x="269672" y="1389"/>
                      </a:cubicBezTo>
                      <a:lnTo>
                        <a:pt x="269672" y="1389"/>
                      </a:lnTo>
                      <a:cubicBezTo>
                        <a:pt x="269672" y="1786"/>
                        <a:pt x="269275" y="2580"/>
                        <a:pt x="268283" y="2580"/>
                      </a:cubicBezTo>
                      <a:close/>
                    </a:path>
                  </a:pathLst>
                </a:custGeom>
                <a:solidFill>
                  <a:srgbClr val="DEBCA7"/>
                </a:solidFill>
                <a:ln w="1982" cap="flat">
                  <a:noFill/>
                  <a:prstDash val="solid"/>
                  <a:miter/>
                </a:ln>
              </p:spPr>
              <p:txBody>
                <a:bodyPr rtlCol="0" anchor="ctr"/>
                <a:lstStyle/>
                <a:p>
                  <a:endParaRPr lang="zh-CN" altLang="en-US"/>
                </a:p>
              </p:txBody>
            </p:sp>
          </p:grpSp>
          <p:grpSp>
            <p:nvGrpSpPr>
              <p:cNvPr id="78" name="图形 4">
                <a:extLst>
                  <a:ext uri="{FF2B5EF4-FFF2-40B4-BE49-F238E27FC236}">
                    <a16:creationId xmlns:a16="http://schemas.microsoft.com/office/drawing/2014/main" xmlns="" id="{296E77C3-039F-463E-A737-7E5CAE48A0EF}"/>
                  </a:ext>
                </a:extLst>
              </p:cNvPr>
              <p:cNvGrpSpPr/>
              <p:nvPr/>
            </p:nvGrpSpPr>
            <p:grpSpPr>
              <a:xfrm>
                <a:off x="9250828" y="1793320"/>
                <a:ext cx="443568" cy="550942"/>
                <a:chOff x="9250828" y="1793320"/>
                <a:chExt cx="443568" cy="550942"/>
              </a:xfrm>
            </p:grpSpPr>
            <p:sp>
              <p:nvSpPr>
                <p:cNvPr id="96" name="任意多边形: 形状 95">
                  <a:extLst>
                    <a:ext uri="{FF2B5EF4-FFF2-40B4-BE49-F238E27FC236}">
                      <a16:creationId xmlns:a16="http://schemas.microsoft.com/office/drawing/2014/main" xmlns="" id="{77ACC507-C721-42CA-A0D9-FCCBF48A1301}"/>
                    </a:ext>
                  </a:extLst>
                </p:cNvPr>
                <p:cNvSpPr/>
                <p:nvPr/>
              </p:nvSpPr>
              <p:spPr>
                <a:xfrm rot="-3769968">
                  <a:off x="9322068" y="2136233"/>
                  <a:ext cx="71437" cy="186135"/>
                </a:xfrm>
                <a:custGeom>
                  <a:avLst/>
                  <a:gdLst>
                    <a:gd name="connsiteX0" fmla="*/ 71438 w 71437"/>
                    <a:gd name="connsiteY0" fmla="*/ 93068 h 186135"/>
                    <a:gd name="connsiteX1" fmla="*/ 35719 w 71437"/>
                    <a:gd name="connsiteY1" fmla="*/ 186136 h 186135"/>
                    <a:gd name="connsiteX2" fmla="*/ 0 w 71437"/>
                    <a:gd name="connsiteY2" fmla="*/ 93068 h 186135"/>
                    <a:gd name="connsiteX3" fmla="*/ 35719 w 71437"/>
                    <a:gd name="connsiteY3" fmla="*/ 0 h 186135"/>
                    <a:gd name="connsiteX4" fmla="*/ 71438 w 71437"/>
                    <a:gd name="connsiteY4" fmla="*/ 93068 h 18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186135">
                      <a:moveTo>
                        <a:pt x="71438" y="93068"/>
                      </a:moveTo>
                      <a:cubicBezTo>
                        <a:pt x="71438" y="144468"/>
                        <a:pt x="55446" y="186136"/>
                        <a:pt x="35719" y="186136"/>
                      </a:cubicBezTo>
                      <a:cubicBezTo>
                        <a:pt x="15992" y="186136"/>
                        <a:pt x="0" y="144468"/>
                        <a:pt x="0" y="93068"/>
                      </a:cubicBezTo>
                      <a:cubicBezTo>
                        <a:pt x="0" y="41668"/>
                        <a:pt x="15992" y="0"/>
                        <a:pt x="35719" y="0"/>
                      </a:cubicBezTo>
                      <a:cubicBezTo>
                        <a:pt x="55446" y="0"/>
                        <a:pt x="71438" y="41668"/>
                        <a:pt x="71438" y="93068"/>
                      </a:cubicBezTo>
                      <a:close/>
                    </a:path>
                  </a:pathLst>
                </a:custGeom>
                <a:solidFill>
                  <a:srgbClr val="D4BFA9"/>
                </a:solidFill>
                <a:ln w="198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8796CC00-16D2-4B88-A4B4-B4F13CF5AFFF}"/>
                    </a:ext>
                  </a:extLst>
                </p:cNvPr>
                <p:cNvSpPr/>
                <p:nvPr/>
              </p:nvSpPr>
              <p:spPr>
                <a:xfrm>
                  <a:off x="9291376" y="1793320"/>
                  <a:ext cx="403021" cy="460812"/>
                </a:xfrm>
                <a:custGeom>
                  <a:avLst/>
                  <a:gdLst>
                    <a:gd name="connsiteX0" fmla="*/ 0 w 403021"/>
                    <a:gd name="connsiteY0" fmla="*/ 364572 h 460812"/>
                    <a:gd name="connsiteX1" fmla="*/ 37901 w 403021"/>
                    <a:gd name="connsiteY1" fmla="*/ 267935 h 460812"/>
                    <a:gd name="connsiteX2" fmla="*/ 79770 w 403021"/>
                    <a:gd name="connsiteY2" fmla="*/ 49658 h 460812"/>
                    <a:gd name="connsiteX3" fmla="*/ 227604 w 403021"/>
                    <a:gd name="connsiteY3" fmla="*/ 2034 h 460812"/>
                    <a:gd name="connsiteX4" fmla="*/ 385359 w 403021"/>
                    <a:gd name="connsiteY4" fmla="*/ 108593 h 460812"/>
                    <a:gd name="connsiteX5" fmla="*/ 360356 w 403021"/>
                    <a:gd name="connsiteY5" fmla="*/ 291747 h 460812"/>
                    <a:gd name="connsiteX6" fmla="*/ 220063 w 403021"/>
                    <a:gd name="connsiteY6" fmla="*/ 379455 h 460812"/>
                    <a:gd name="connsiteX7" fmla="*/ 163113 w 403021"/>
                    <a:gd name="connsiteY7" fmla="*/ 452875 h 460812"/>
                    <a:gd name="connsiteX8" fmla="*/ 157358 w 403021"/>
                    <a:gd name="connsiteY8" fmla="*/ 460813 h 460812"/>
                    <a:gd name="connsiteX9" fmla="*/ 0 w 403021"/>
                    <a:gd name="connsiteY9" fmla="*/ 364572 h 46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021" h="460812">
                      <a:moveTo>
                        <a:pt x="0" y="364572"/>
                      </a:moveTo>
                      <a:cubicBezTo>
                        <a:pt x="16867" y="333815"/>
                        <a:pt x="31154" y="302264"/>
                        <a:pt x="37901" y="267935"/>
                      </a:cubicBezTo>
                      <a:cubicBezTo>
                        <a:pt x="52585" y="193919"/>
                        <a:pt x="32543" y="107997"/>
                        <a:pt x="79770" y="49658"/>
                      </a:cubicBezTo>
                      <a:cubicBezTo>
                        <a:pt x="113702" y="7391"/>
                        <a:pt x="174225" y="-5507"/>
                        <a:pt x="227604" y="2034"/>
                      </a:cubicBezTo>
                      <a:cubicBezTo>
                        <a:pt x="293087" y="11360"/>
                        <a:pt x="355395" y="49658"/>
                        <a:pt x="385359" y="108593"/>
                      </a:cubicBezTo>
                      <a:cubicBezTo>
                        <a:pt x="415124" y="167329"/>
                        <a:pt x="407583" y="245909"/>
                        <a:pt x="360356" y="291747"/>
                      </a:cubicBezTo>
                      <a:cubicBezTo>
                        <a:pt x="320669" y="330442"/>
                        <a:pt x="261536" y="342943"/>
                        <a:pt x="220063" y="379455"/>
                      </a:cubicBezTo>
                      <a:cubicBezTo>
                        <a:pt x="196846" y="399894"/>
                        <a:pt x="180376" y="427079"/>
                        <a:pt x="163113" y="452875"/>
                      </a:cubicBezTo>
                      <a:lnTo>
                        <a:pt x="157358" y="460813"/>
                      </a:lnTo>
                      <a:cubicBezTo>
                        <a:pt x="30757" y="447121"/>
                        <a:pt x="0" y="364572"/>
                        <a:pt x="0" y="364572"/>
                      </a:cubicBezTo>
                      <a:close/>
                    </a:path>
                  </a:pathLst>
                </a:custGeom>
                <a:solidFill>
                  <a:srgbClr val="EBDBCD"/>
                </a:solidFill>
                <a:ln w="198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8D45C44B-87EC-46DD-9245-5DA5C1D1374D}"/>
                    </a:ext>
                  </a:extLst>
                </p:cNvPr>
                <p:cNvSpPr/>
                <p:nvPr/>
              </p:nvSpPr>
              <p:spPr>
                <a:xfrm>
                  <a:off x="9348815" y="2000845"/>
                  <a:ext cx="167609" cy="199633"/>
                </a:xfrm>
                <a:custGeom>
                  <a:avLst/>
                  <a:gdLst>
                    <a:gd name="connsiteX0" fmla="*/ 166196 w 167609"/>
                    <a:gd name="connsiteY0" fmla="*/ 42550 h 199633"/>
                    <a:gd name="connsiteX1" fmla="*/ 128692 w 167609"/>
                    <a:gd name="connsiteY1" fmla="*/ 30446 h 199633"/>
                    <a:gd name="connsiteX2" fmla="*/ 108253 w 167609"/>
                    <a:gd name="connsiteY2" fmla="*/ 1475 h 199633"/>
                    <a:gd name="connsiteX3" fmla="*/ 71742 w 167609"/>
                    <a:gd name="connsiteY3" fmla="*/ 12587 h 199633"/>
                    <a:gd name="connsiteX4" fmla="*/ 24117 w 167609"/>
                    <a:gd name="connsiteY4" fmla="*/ 78070 h 199633"/>
                    <a:gd name="connsiteX5" fmla="*/ 504 w 167609"/>
                    <a:gd name="connsiteY5" fmla="*/ 155062 h 199633"/>
                    <a:gd name="connsiteX6" fmla="*/ 16974 w 167609"/>
                    <a:gd name="connsiteY6" fmla="*/ 159428 h 199633"/>
                    <a:gd name="connsiteX7" fmla="*/ 50311 w 167609"/>
                    <a:gd name="connsiteY7" fmla="*/ 62791 h 199633"/>
                    <a:gd name="connsiteX8" fmla="*/ 92577 w 167609"/>
                    <a:gd name="connsiteY8" fmla="*/ 19532 h 199633"/>
                    <a:gd name="connsiteX9" fmla="*/ 106467 w 167609"/>
                    <a:gd name="connsiteY9" fmla="*/ 22112 h 199633"/>
                    <a:gd name="connsiteX10" fmla="*/ 113214 w 167609"/>
                    <a:gd name="connsiteY10" fmla="*/ 36796 h 199633"/>
                    <a:gd name="connsiteX11" fmla="*/ 113611 w 167609"/>
                    <a:gd name="connsiteY11" fmla="*/ 38185 h 199633"/>
                    <a:gd name="connsiteX12" fmla="*/ 107856 w 167609"/>
                    <a:gd name="connsiteY12" fmla="*/ 42154 h 199633"/>
                    <a:gd name="connsiteX13" fmla="*/ 67773 w 167609"/>
                    <a:gd name="connsiteY13" fmla="*/ 101882 h 199633"/>
                    <a:gd name="connsiteX14" fmla="*/ 85632 w 167609"/>
                    <a:gd name="connsiteY14" fmla="*/ 122321 h 199633"/>
                    <a:gd name="connsiteX15" fmla="*/ 117183 w 167609"/>
                    <a:gd name="connsiteY15" fmla="*/ 104859 h 199633"/>
                    <a:gd name="connsiteX16" fmla="*/ 132859 w 167609"/>
                    <a:gd name="connsiteY16" fmla="*/ 46122 h 199633"/>
                    <a:gd name="connsiteX17" fmla="*/ 143972 w 167609"/>
                    <a:gd name="connsiteY17" fmla="*/ 42154 h 199633"/>
                    <a:gd name="connsiteX18" fmla="*/ 148337 w 167609"/>
                    <a:gd name="connsiteY18" fmla="*/ 64378 h 199633"/>
                    <a:gd name="connsiteX19" fmla="*/ 121152 w 167609"/>
                    <a:gd name="connsiteY19" fmla="*/ 116963 h 199633"/>
                    <a:gd name="connsiteX20" fmla="*/ 96149 w 167609"/>
                    <a:gd name="connsiteY20" fmla="*/ 153872 h 199633"/>
                    <a:gd name="connsiteX21" fmla="*/ 57851 w 167609"/>
                    <a:gd name="connsiteY21" fmla="*/ 183637 h 199633"/>
                    <a:gd name="connsiteX22" fmla="*/ 66384 w 167609"/>
                    <a:gd name="connsiteY22" fmla="*/ 198321 h 199633"/>
                    <a:gd name="connsiteX23" fmla="*/ 111032 w 167609"/>
                    <a:gd name="connsiteY23" fmla="*/ 163198 h 199633"/>
                    <a:gd name="connsiteX24" fmla="*/ 144964 w 167609"/>
                    <a:gd name="connsiteY24" fmla="*/ 112399 h 199633"/>
                    <a:gd name="connsiteX25" fmla="*/ 166196 w 167609"/>
                    <a:gd name="connsiteY25" fmla="*/ 42550 h 199633"/>
                    <a:gd name="connsiteX26" fmla="*/ 115397 w 167609"/>
                    <a:gd name="connsiteY26" fmla="*/ 71522 h 199633"/>
                    <a:gd name="connsiteX27" fmla="*/ 102896 w 167609"/>
                    <a:gd name="connsiteY27" fmla="*/ 95532 h 199633"/>
                    <a:gd name="connsiteX28" fmla="*/ 84243 w 167609"/>
                    <a:gd name="connsiteY28" fmla="*/ 100493 h 199633"/>
                    <a:gd name="connsiteX29" fmla="*/ 95355 w 167609"/>
                    <a:gd name="connsiteY29" fmla="*/ 78665 h 199633"/>
                    <a:gd name="connsiteX30" fmla="*/ 116786 w 167609"/>
                    <a:gd name="connsiteY30" fmla="*/ 57235 h 199633"/>
                    <a:gd name="connsiteX31" fmla="*/ 115397 w 167609"/>
                    <a:gd name="connsiteY31" fmla="*/ 71522 h 1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7609" h="199633">
                      <a:moveTo>
                        <a:pt x="166196" y="42550"/>
                      </a:moveTo>
                      <a:cubicBezTo>
                        <a:pt x="160838" y="22905"/>
                        <a:pt x="143972" y="23898"/>
                        <a:pt x="128692" y="30446"/>
                      </a:cubicBezTo>
                      <a:cubicBezTo>
                        <a:pt x="125120" y="19731"/>
                        <a:pt x="119366" y="6039"/>
                        <a:pt x="108253" y="1475"/>
                      </a:cubicBezTo>
                      <a:cubicBezTo>
                        <a:pt x="95752" y="-3486"/>
                        <a:pt x="81465" y="5046"/>
                        <a:pt x="71742" y="12587"/>
                      </a:cubicBezTo>
                      <a:cubicBezTo>
                        <a:pt x="50311" y="29057"/>
                        <a:pt x="33841" y="53067"/>
                        <a:pt x="24117" y="78070"/>
                      </a:cubicBezTo>
                      <a:cubicBezTo>
                        <a:pt x="14394" y="103073"/>
                        <a:pt x="9433" y="129663"/>
                        <a:pt x="504" y="155062"/>
                      </a:cubicBezTo>
                      <a:cubicBezTo>
                        <a:pt x="-3068" y="165381"/>
                        <a:pt x="13402" y="169747"/>
                        <a:pt x="16974" y="159428"/>
                      </a:cubicBezTo>
                      <a:cubicBezTo>
                        <a:pt x="28086" y="127282"/>
                        <a:pt x="32650" y="92159"/>
                        <a:pt x="50311" y="62791"/>
                      </a:cubicBezTo>
                      <a:cubicBezTo>
                        <a:pt x="60034" y="46321"/>
                        <a:pt x="74321" y="27073"/>
                        <a:pt x="92577" y="19532"/>
                      </a:cubicBezTo>
                      <a:cubicBezTo>
                        <a:pt x="98332" y="16952"/>
                        <a:pt x="102300" y="16357"/>
                        <a:pt x="106467" y="22112"/>
                      </a:cubicBezTo>
                      <a:cubicBezTo>
                        <a:pt x="109642" y="26477"/>
                        <a:pt x="111825" y="31835"/>
                        <a:pt x="113214" y="36796"/>
                      </a:cubicBezTo>
                      <a:cubicBezTo>
                        <a:pt x="113214" y="37193"/>
                        <a:pt x="113611" y="37590"/>
                        <a:pt x="113611" y="38185"/>
                      </a:cubicBezTo>
                      <a:cubicBezTo>
                        <a:pt x="111428" y="39574"/>
                        <a:pt x="109642" y="40765"/>
                        <a:pt x="107856" y="42154"/>
                      </a:cubicBezTo>
                      <a:cubicBezTo>
                        <a:pt x="90394" y="55052"/>
                        <a:pt x="67376" y="78269"/>
                        <a:pt x="67773" y="101882"/>
                      </a:cubicBezTo>
                      <a:cubicBezTo>
                        <a:pt x="67773" y="112598"/>
                        <a:pt x="74520" y="121527"/>
                        <a:pt x="85632" y="122321"/>
                      </a:cubicBezTo>
                      <a:cubicBezTo>
                        <a:pt x="97736" y="123115"/>
                        <a:pt x="109642" y="113788"/>
                        <a:pt x="117183" y="104859"/>
                      </a:cubicBezTo>
                      <a:cubicBezTo>
                        <a:pt x="131470" y="88389"/>
                        <a:pt x="135836" y="66958"/>
                        <a:pt x="132859" y="46122"/>
                      </a:cubicBezTo>
                      <a:cubicBezTo>
                        <a:pt x="136828" y="43939"/>
                        <a:pt x="140400" y="42550"/>
                        <a:pt x="143972" y="42154"/>
                      </a:cubicBezTo>
                      <a:cubicBezTo>
                        <a:pt x="154687" y="41360"/>
                        <a:pt x="149726" y="58624"/>
                        <a:pt x="148337" y="64378"/>
                      </a:cubicBezTo>
                      <a:cubicBezTo>
                        <a:pt x="142979" y="83626"/>
                        <a:pt x="131867" y="100493"/>
                        <a:pt x="121152" y="116963"/>
                      </a:cubicBezTo>
                      <a:cubicBezTo>
                        <a:pt x="113214" y="129465"/>
                        <a:pt x="106071" y="142760"/>
                        <a:pt x="96149" y="153872"/>
                      </a:cubicBezTo>
                      <a:cubicBezTo>
                        <a:pt x="85434" y="166373"/>
                        <a:pt x="71146" y="174906"/>
                        <a:pt x="57851" y="183637"/>
                      </a:cubicBezTo>
                      <a:cubicBezTo>
                        <a:pt x="48525" y="189392"/>
                        <a:pt x="57057" y="204076"/>
                        <a:pt x="66384" y="198321"/>
                      </a:cubicBezTo>
                      <a:cubicBezTo>
                        <a:pt x="82457" y="188003"/>
                        <a:pt x="98927" y="177882"/>
                        <a:pt x="111032" y="163198"/>
                      </a:cubicBezTo>
                      <a:cubicBezTo>
                        <a:pt x="123930" y="147522"/>
                        <a:pt x="134645" y="129861"/>
                        <a:pt x="144964" y="112399"/>
                      </a:cubicBezTo>
                      <a:cubicBezTo>
                        <a:pt x="156076" y="93945"/>
                        <a:pt x="172546" y="65370"/>
                        <a:pt x="166196" y="42550"/>
                      </a:cubicBezTo>
                      <a:close/>
                      <a:moveTo>
                        <a:pt x="115397" y="71522"/>
                      </a:moveTo>
                      <a:cubicBezTo>
                        <a:pt x="113214" y="80451"/>
                        <a:pt x="109246" y="88984"/>
                        <a:pt x="102896" y="95532"/>
                      </a:cubicBezTo>
                      <a:cubicBezTo>
                        <a:pt x="99324" y="99501"/>
                        <a:pt x="82854" y="112995"/>
                        <a:pt x="84243" y="100493"/>
                      </a:cubicBezTo>
                      <a:cubicBezTo>
                        <a:pt x="85036" y="92953"/>
                        <a:pt x="90990" y="84817"/>
                        <a:pt x="95355" y="78665"/>
                      </a:cubicBezTo>
                      <a:cubicBezTo>
                        <a:pt x="101110" y="70728"/>
                        <a:pt x="108650" y="63584"/>
                        <a:pt x="116786" y="57235"/>
                      </a:cubicBezTo>
                      <a:cubicBezTo>
                        <a:pt x="116786" y="61799"/>
                        <a:pt x="116786" y="66759"/>
                        <a:pt x="115397" y="71522"/>
                      </a:cubicBezTo>
                      <a:close/>
                    </a:path>
                  </a:pathLst>
                </a:custGeom>
                <a:solidFill>
                  <a:srgbClr val="BFA990"/>
                </a:solidFill>
                <a:ln w="198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F3C1703-5385-4CCE-B9A0-A437A8B991D8}"/>
                    </a:ext>
                  </a:extLst>
                </p:cNvPr>
                <p:cNvSpPr/>
                <p:nvPr/>
              </p:nvSpPr>
              <p:spPr>
                <a:xfrm>
                  <a:off x="9250828" y="2192618"/>
                  <a:ext cx="185602" cy="151644"/>
                </a:xfrm>
                <a:custGeom>
                  <a:avLst/>
                  <a:gdLst>
                    <a:gd name="connsiteX0" fmla="*/ 90552 w 185602"/>
                    <a:gd name="connsiteY0" fmla="*/ 68658 h 151644"/>
                    <a:gd name="connsiteX1" fmla="*/ 22291 w 185602"/>
                    <a:gd name="connsiteY1" fmla="*/ 0 h 151644"/>
                    <a:gd name="connsiteX2" fmla="*/ 22291 w 185602"/>
                    <a:gd name="connsiteY2" fmla="*/ 0 h 151644"/>
                    <a:gd name="connsiteX3" fmla="*/ 1257 w 185602"/>
                    <a:gd name="connsiteY3" fmla="*/ 74016 h 151644"/>
                    <a:gd name="connsiteX4" fmla="*/ 55231 w 185602"/>
                    <a:gd name="connsiteY4" fmla="*/ 134141 h 151644"/>
                    <a:gd name="connsiteX5" fmla="*/ 135398 w 185602"/>
                    <a:gd name="connsiteY5" fmla="*/ 143071 h 151644"/>
                    <a:gd name="connsiteX6" fmla="*/ 136192 w 185602"/>
                    <a:gd name="connsiteY6" fmla="*/ 140888 h 151644"/>
                    <a:gd name="connsiteX7" fmla="*/ 136192 w 185602"/>
                    <a:gd name="connsiteY7" fmla="*/ 140888 h 151644"/>
                    <a:gd name="connsiteX8" fmla="*/ 185602 w 185602"/>
                    <a:gd name="connsiteY8" fmla="*/ 84334 h 151644"/>
                    <a:gd name="connsiteX9" fmla="*/ 185602 w 185602"/>
                    <a:gd name="connsiteY9" fmla="*/ 84334 h 151644"/>
                    <a:gd name="connsiteX10" fmla="*/ 90552 w 185602"/>
                    <a:gd name="connsiteY10" fmla="*/ 68658 h 15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602" h="151644">
                      <a:moveTo>
                        <a:pt x="90552" y="68658"/>
                      </a:moveTo>
                      <a:cubicBezTo>
                        <a:pt x="49080" y="47624"/>
                        <a:pt x="21101" y="18256"/>
                        <a:pt x="22291" y="0"/>
                      </a:cubicBezTo>
                      <a:lnTo>
                        <a:pt x="22291" y="0"/>
                      </a:lnTo>
                      <a:lnTo>
                        <a:pt x="1257" y="74016"/>
                      </a:lnTo>
                      <a:cubicBezTo>
                        <a:pt x="-5886" y="88303"/>
                        <a:pt x="18124" y="115092"/>
                        <a:pt x="55231" y="134141"/>
                      </a:cubicBezTo>
                      <a:cubicBezTo>
                        <a:pt x="92140" y="153389"/>
                        <a:pt x="128255" y="157358"/>
                        <a:pt x="135398" y="143071"/>
                      </a:cubicBezTo>
                      <a:cubicBezTo>
                        <a:pt x="135795" y="142277"/>
                        <a:pt x="135795" y="141682"/>
                        <a:pt x="136192" y="140888"/>
                      </a:cubicBezTo>
                      <a:lnTo>
                        <a:pt x="136192" y="140888"/>
                      </a:lnTo>
                      <a:lnTo>
                        <a:pt x="185602" y="84334"/>
                      </a:lnTo>
                      <a:lnTo>
                        <a:pt x="185602" y="84334"/>
                      </a:lnTo>
                      <a:cubicBezTo>
                        <a:pt x="172109" y="95844"/>
                        <a:pt x="132025" y="90089"/>
                        <a:pt x="90552" y="68658"/>
                      </a:cubicBezTo>
                      <a:close/>
                    </a:path>
                  </a:pathLst>
                </a:custGeom>
                <a:solidFill>
                  <a:srgbClr val="BFA990"/>
                </a:solidFill>
                <a:ln w="1982" cap="flat">
                  <a:noFill/>
                  <a:prstDash val="solid"/>
                  <a:miter/>
                </a:ln>
              </p:spPr>
              <p:txBody>
                <a:bodyPr rtlCol="0" anchor="ctr"/>
                <a:lstStyle/>
                <a:p>
                  <a:endParaRPr lang="zh-CN" altLang="en-US"/>
                </a:p>
              </p:txBody>
            </p:sp>
          </p:grpSp>
          <p:grpSp>
            <p:nvGrpSpPr>
              <p:cNvPr id="79" name="图形 4">
                <a:extLst>
                  <a:ext uri="{FF2B5EF4-FFF2-40B4-BE49-F238E27FC236}">
                    <a16:creationId xmlns:a16="http://schemas.microsoft.com/office/drawing/2014/main" xmlns="" id="{D1C0295B-1326-4D96-9C3A-F8BA264BAEB1}"/>
                  </a:ext>
                </a:extLst>
              </p:cNvPr>
              <p:cNvGrpSpPr/>
              <p:nvPr/>
            </p:nvGrpSpPr>
            <p:grpSpPr>
              <a:xfrm>
                <a:off x="8877532" y="1561344"/>
                <a:ext cx="670687" cy="391169"/>
                <a:chOff x="8877532" y="1561344"/>
                <a:chExt cx="670687" cy="391169"/>
              </a:xfrm>
              <a:solidFill>
                <a:srgbClr val="110580"/>
              </a:solidFill>
            </p:grpSpPr>
            <p:sp>
              <p:nvSpPr>
                <p:cNvPr id="93" name="任意多边形: 形状 92">
                  <a:extLst>
                    <a:ext uri="{FF2B5EF4-FFF2-40B4-BE49-F238E27FC236}">
                      <a16:creationId xmlns:a16="http://schemas.microsoft.com/office/drawing/2014/main" xmlns="" id="{A565F56B-10AA-4000-A1FF-A4D306DB0D5B}"/>
                    </a:ext>
                  </a:extLst>
                </p:cNvPr>
                <p:cNvSpPr/>
                <p:nvPr/>
              </p:nvSpPr>
              <p:spPr>
                <a:xfrm>
                  <a:off x="8877532" y="1666330"/>
                  <a:ext cx="18803" cy="27028"/>
                </a:xfrm>
                <a:custGeom>
                  <a:avLst/>
                  <a:gdLst>
                    <a:gd name="connsiteX0" fmla="*/ 3483 w 18803"/>
                    <a:gd name="connsiteY0" fmla="*/ 27029 h 27028"/>
                    <a:gd name="connsiteX1" fmla="*/ 2094 w 18803"/>
                    <a:gd name="connsiteY1" fmla="*/ 26632 h 27028"/>
                    <a:gd name="connsiteX2" fmla="*/ 308 w 18803"/>
                    <a:gd name="connsiteY2" fmla="*/ 21671 h 27028"/>
                    <a:gd name="connsiteX3" fmla="*/ 11817 w 18803"/>
                    <a:gd name="connsiteY3" fmla="*/ 1629 h 27028"/>
                    <a:gd name="connsiteX4" fmla="*/ 17175 w 18803"/>
                    <a:gd name="connsiteY4" fmla="*/ 835 h 27028"/>
                    <a:gd name="connsiteX5" fmla="*/ 17968 w 18803"/>
                    <a:gd name="connsiteY5" fmla="*/ 6193 h 27028"/>
                    <a:gd name="connsiteX6" fmla="*/ 7253 w 18803"/>
                    <a:gd name="connsiteY6" fmla="*/ 24846 h 27028"/>
                    <a:gd name="connsiteX7" fmla="*/ 3483 w 18803"/>
                    <a:gd name="connsiteY7" fmla="*/ 27029 h 2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03" h="27028">
                      <a:moveTo>
                        <a:pt x="3483" y="27029"/>
                      </a:moveTo>
                      <a:cubicBezTo>
                        <a:pt x="3086" y="27029"/>
                        <a:pt x="2689" y="27029"/>
                        <a:pt x="2094" y="26632"/>
                      </a:cubicBezTo>
                      <a:cubicBezTo>
                        <a:pt x="308" y="25838"/>
                        <a:pt x="-486" y="23457"/>
                        <a:pt x="308" y="21671"/>
                      </a:cubicBezTo>
                      <a:cubicBezTo>
                        <a:pt x="3483" y="14527"/>
                        <a:pt x="7054" y="7780"/>
                        <a:pt x="11817" y="1629"/>
                      </a:cubicBezTo>
                      <a:cubicBezTo>
                        <a:pt x="13206" y="-157"/>
                        <a:pt x="15389" y="-554"/>
                        <a:pt x="17175" y="835"/>
                      </a:cubicBezTo>
                      <a:cubicBezTo>
                        <a:pt x="18961" y="2224"/>
                        <a:pt x="19357" y="4407"/>
                        <a:pt x="17968" y="6193"/>
                      </a:cubicBezTo>
                      <a:cubicBezTo>
                        <a:pt x="13603" y="11948"/>
                        <a:pt x="10031" y="18297"/>
                        <a:pt x="7253" y="24846"/>
                      </a:cubicBezTo>
                      <a:cubicBezTo>
                        <a:pt x="6658" y="26036"/>
                        <a:pt x="5269" y="27029"/>
                        <a:pt x="3483" y="27029"/>
                      </a:cubicBezTo>
                      <a:close/>
                    </a:path>
                  </a:pathLst>
                </a:custGeom>
                <a:solidFill>
                  <a:srgbClr val="110580"/>
                </a:solidFill>
                <a:ln w="198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701D908C-E865-4385-8FED-65D0C7EA0362}"/>
                    </a:ext>
                  </a:extLst>
                </p:cNvPr>
                <p:cNvSpPr/>
                <p:nvPr/>
              </p:nvSpPr>
              <p:spPr>
                <a:xfrm>
                  <a:off x="8921833" y="1561344"/>
                  <a:ext cx="564735" cy="361404"/>
                </a:xfrm>
                <a:custGeom>
                  <a:avLst/>
                  <a:gdLst>
                    <a:gd name="connsiteX0" fmla="*/ 561230 w 564735"/>
                    <a:gd name="connsiteY0" fmla="*/ 361404 h 361404"/>
                    <a:gd name="connsiteX1" fmla="*/ 559841 w 564735"/>
                    <a:gd name="connsiteY1" fmla="*/ 361007 h 361404"/>
                    <a:gd name="connsiteX2" fmla="*/ 554483 w 564735"/>
                    <a:gd name="connsiteY2" fmla="*/ 359221 h 361404"/>
                    <a:gd name="connsiteX3" fmla="*/ 516582 w 564735"/>
                    <a:gd name="connsiteY3" fmla="*/ 344537 h 361404"/>
                    <a:gd name="connsiteX4" fmla="*/ 514400 w 564735"/>
                    <a:gd name="connsiteY4" fmla="*/ 339576 h 361404"/>
                    <a:gd name="connsiteX5" fmla="*/ 519361 w 564735"/>
                    <a:gd name="connsiteY5" fmla="*/ 337394 h 361404"/>
                    <a:gd name="connsiteX6" fmla="*/ 556865 w 564735"/>
                    <a:gd name="connsiteY6" fmla="*/ 352078 h 361404"/>
                    <a:gd name="connsiteX7" fmla="*/ 562222 w 564735"/>
                    <a:gd name="connsiteY7" fmla="*/ 353864 h 361404"/>
                    <a:gd name="connsiteX8" fmla="*/ 564405 w 564735"/>
                    <a:gd name="connsiteY8" fmla="*/ 358824 h 361404"/>
                    <a:gd name="connsiteX9" fmla="*/ 561230 w 564735"/>
                    <a:gd name="connsiteY9" fmla="*/ 361404 h 361404"/>
                    <a:gd name="connsiteX10" fmla="*/ 476499 w 564735"/>
                    <a:gd name="connsiteY10" fmla="*/ 325686 h 361404"/>
                    <a:gd name="connsiteX11" fmla="*/ 474713 w 564735"/>
                    <a:gd name="connsiteY11" fmla="*/ 325289 h 361404"/>
                    <a:gd name="connsiteX12" fmla="*/ 434629 w 564735"/>
                    <a:gd name="connsiteY12" fmla="*/ 301279 h 361404"/>
                    <a:gd name="connsiteX13" fmla="*/ 433836 w 564735"/>
                    <a:gd name="connsiteY13" fmla="*/ 295921 h 361404"/>
                    <a:gd name="connsiteX14" fmla="*/ 439193 w 564735"/>
                    <a:gd name="connsiteY14" fmla="*/ 295127 h 361404"/>
                    <a:gd name="connsiteX15" fmla="*/ 478483 w 564735"/>
                    <a:gd name="connsiteY15" fmla="*/ 318344 h 361404"/>
                    <a:gd name="connsiteX16" fmla="*/ 480269 w 564735"/>
                    <a:gd name="connsiteY16" fmla="*/ 323305 h 361404"/>
                    <a:gd name="connsiteX17" fmla="*/ 476499 w 564735"/>
                    <a:gd name="connsiteY17" fmla="*/ 325686 h 361404"/>
                    <a:gd name="connsiteX18" fmla="*/ 401689 w 564735"/>
                    <a:gd name="connsiteY18" fmla="*/ 272704 h 361404"/>
                    <a:gd name="connsiteX19" fmla="*/ 399110 w 564735"/>
                    <a:gd name="connsiteY19" fmla="*/ 271315 h 361404"/>
                    <a:gd name="connsiteX20" fmla="*/ 369741 w 564735"/>
                    <a:gd name="connsiteY20" fmla="*/ 234803 h 361404"/>
                    <a:gd name="connsiteX21" fmla="*/ 371130 w 564735"/>
                    <a:gd name="connsiteY21" fmla="*/ 229445 h 361404"/>
                    <a:gd name="connsiteX22" fmla="*/ 376488 w 564735"/>
                    <a:gd name="connsiteY22" fmla="*/ 230835 h 361404"/>
                    <a:gd name="connsiteX23" fmla="*/ 405063 w 564735"/>
                    <a:gd name="connsiteY23" fmla="*/ 265957 h 361404"/>
                    <a:gd name="connsiteX24" fmla="*/ 405063 w 564735"/>
                    <a:gd name="connsiteY24" fmla="*/ 271315 h 361404"/>
                    <a:gd name="connsiteX25" fmla="*/ 401689 w 564735"/>
                    <a:gd name="connsiteY25" fmla="*/ 272704 h 361404"/>
                    <a:gd name="connsiteX26" fmla="*/ 352279 w 564735"/>
                    <a:gd name="connsiteY26" fmla="*/ 195712 h 361404"/>
                    <a:gd name="connsiteX27" fmla="*/ 348707 w 564735"/>
                    <a:gd name="connsiteY27" fmla="*/ 193132 h 361404"/>
                    <a:gd name="connsiteX28" fmla="*/ 337198 w 564735"/>
                    <a:gd name="connsiteY28" fmla="*/ 147691 h 361404"/>
                    <a:gd name="connsiteX29" fmla="*/ 340373 w 564735"/>
                    <a:gd name="connsiteY29" fmla="*/ 143325 h 361404"/>
                    <a:gd name="connsiteX30" fmla="*/ 344739 w 564735"/>
                    <a:gd name="connsiteY30" fmla="*/ 146500 h 361404"/>
                    <a:gd name="connsiteX31" fmla="*/ 355851 w 564735"/>
                    <a:gd name="connsiteY31" fmla="*/ 190156 h 361404"/>
                    <a:gd name="connsiteX32" fmla="*/ 353668 w 564735"/>
                    <a:gd name="connsiteY32" fmla="*/ 195116 h 361404"/>
                    <a:gd name="connsiteX33" fmla="*/ 352279 w 564735"/>
                    <a:gd name="connsiteY33" fmla="*/ 195712 h 361404"/>
                    <a:gd name="connsiteX34" fmla="*/ 377083 w 564735"/>
                    <a:gd name="connsiteY34" fmla="*/ 147095 h 361404"/>
                    <a:gd name="connsiteX35" fmla="*/ 351684 w 564735"/>
                    <a:gd name="connsiteY35" fmla="*/ 145310 h 361404"/>
                    <a:gd name="connsiteX36" fmla="*/ 348509 w 564735"/>
                    <a:gd name="connsiteY36" fmla="*/ 140944 h 361404"/>
                    <a:gd name="connsiteX37" fmla="*/ 352874 w 564735"/>
                    <a:gd name="connsiteY37" fmla="*/ 137769 h 361404"/>
                    <a:gd name="connsiteX38" fmla="*/ 377282 w 564735"/>
                    <a:gd name="connsiteY38" fmla="*/ 139555 h 361404"/>
                    <a:gd name="connsiteX39" fmla="*/ 377282 w 564735"/>
                    <a:gd name="connsiteY39" fmla="*/ 139555 h 361404"/>
                    <a:gd name="connsiteX40" fmla="*/ 397720 w 564735"/>
                    <a:gd name="connsiteY40" fmla="*/ 138166 h 361404"/>
                    <a:gd name="connsiteX41" fmla="*/ 402086 w 564735"/>
                    <a:gd name="connsiteY41" fmla="*/ 141341 h 361404"/>
                    <a:gd name="connsiteX42" fmla="*/ 398911 w 564735"/>
                    <a:gd name="connsiteY42" fmla="*/ 145706 h 361404"/>
                    <a:gd name="connsiteX43" fmla="*/ 377083 w 564735"/>
                    <a:gd name="connsiteY43" fmla="*/ 147095 h 361404"/>
                    <a:gd name="connsiteX44" fmla="*/ 377083 w 564735"/>
                    <a:gd name="connsiteY44" fmla="*/ 147095 h 361404"/>
                    <a:gd name="connsiteX45" fmla="*/ 307631 w 564735"/>
                    <a:gd name="connsiteY45" fmla="*/ 133800 h 361404"/>
                    <a:gd name="connsiteX46" fmla="*/ 306242 w 564735"/>
                    <a:gd name="connsiteY46" fmla="*/ 133800 h 361404"/>
                    <a:gd name="connsiteX47" fmla="*/ 263381 w 564735"/>
                    <a:gd name="connsiteY47" fmla="*/ 115941 h 361404"/>
                    <a:gd name="connsiteX48" fmla="*/ 261595 w 564735"/>
                    <a:gd name="connsiteY48" fmla="*/ 110980 h 361404"/>
                    <a:gd name="connsiteX49" fmla="*/ 266556 w 564735"/>
                    <a:gd name="connsiteY49" fmla="*/ 109195 h 361404"/>
                    <a:gd name="connsiteX50" fmla="*/ 308822 w 564735"/>
                    <a:gd name="connsiteY50" fmla="*/ 127054 h 361404"/>
                    <a:gd name="connsiteX51" fmla="*/ 311005 w 564735"/>
                    <a:gd name="connsiteY51" fmla="*/ 132014 h 361404"/>
                    <a:gd name="connsiteX52" fmla="*/ 307631 w 564735"/>
                    <a:gd name="connsiteY52" fmla="*/ 133800 h 361404"/>
                    <a:gd name="connsiteX53" fmla="*/ 441773 w 564735"/>
                    <a:gd name="connsiteY53" fmla="*/ 132014 h 361404"/>
                    <a:gd name="connsiteX54" fmla="*/ 438598 w 564735"/>
                    <a:gd name="connsiteY54" fmla="*/ 130229 h 361404"/>
                    <a:gd name="connsiteX55" fmla="*/ 439987 w 564735"/>
                    <a:gd name="connsiteY55" fmla="*/ 124871 h 361404"/>
                    <a:gd name="connsiteX56" fmla="*/ 459235 w 564735"/>
                    <a:gd name="connsiteY56" fmla="*/ 110980 h 361404"/>
                    <a:gd name="connsiteX57" fmla="*/ 472133 w 564735"/>
                    <a:gd name="connsiteY57" fmla="*/ 94907 h 361404"/>
                    <a:gd name="connsiteX58" fmla="*/ 477491 w 564735"/>
                    <a:gd name="connsiteY58" fmla="*/ 93518 h 361404"/>
                    <a:gd name="connsiteX59" fmla="*/ 478880 w 564735"/>
                    <a:gd name="connsiteY59" fmla="*/ 98876 h 361404"/>
                    <a:gd name="connsiteX60" fmla="*/ 464593 w 564735"/>
                    <a:gd name="connsiteY60" fmla="*/ 116338 h 361404"/>
                    <a:gd name="connsiteX61" fmla="*/ 444154 w 564735"/>
                    <a:gd name="connsiteY61" fmla="*/ 131022 h 361404"/>
                    <a:gd name="connsiteX62" fmla="*/ 441773 w 564735"/>
                    <a:gd name="connsiteY62" fmla="*/ 132014 h 361404"/>
                    <a:gd name="connsiteX63" fmla="*/ 340175 w 564735"/>
                    <a:gd name="connsiteY63" fmla="*/ 105226 h 361404"/>
                    <a:gd name="connsiteX64" fmla="*/ 340175 w 564735"/>
                    <a:gd name="connsiteY64" fmla="*/ 105226 h 361404"/>
                    <a:gd name="connsiteX65" fmla="*/ 336603 w 564735"/>
                    <a:gd name="connsiteY65" fmla="*/ 101257 h 361404"/>
                    <a:gd name="connsiteX66" fmla="*/ 349501 w 564735"/>
                    <a:gd name="connsiteY66" fmla="*/ 55816 h 361404"/>
                    <a:gd name="connsiteX67" fmla="*/ 354462 w 564735"/>
                    <a:gd name="connsiteY67" fmla="*/ 54030 h 361404"/>
                    <a:gd name="connsiteX68" fmla="*/ 356248 w 564735"/>
                    <a:gd name="connsiteY68" fmla="*/ 58991 h 361404"/>
                    <a:gd name="connsiteX69" fmla="*/ 343747 w 564735"/>
                    <a:gd name="connsiteY69" fmla="*/ 101852 h 361404"/>
                    <a:gd name="connsiteX70" fmla="*/ 340175 w 564735"/>
                    <a:gd name="connsiteY70" fmla="*/ 105226 h 361404"/>
                    <a:gd name="connsiteX71" fmla="*/ 223496 w 564735"/>
                    <a:gd name="connsiteY71" fmla="*/ 96296 h 361404"/>
                    <a:gd name="connsiteX72" fmla="*/ 221710 w 564735"/>
                    <a:gd name="connsiteY72" fmla="*/ 95899 h 361404"/>
                    <a:gd name="connsiteX73" fmla="*/ 207026 w 564735"/>
                    <a:gd name="connsiteY73" fmla="*/ 89153 h 361404"/>
                    <a:gd name="connsiteX74" fmla="*/ 179840 w 564735"/>
                    <a:gd name="connsiteY74" fmla="*/ 77644 h 361404"/>
                    <a:gd name="connsiteX75" fmla="*/ 177657 w 564735"/>
                    <a:gd name="connsiteY75" fmla="*/ 72683 h 361404"/>
                    <a:gd name="connsiteX76" fmla="*/ 182618 w 564735"/>
                    <a:gd name="connsiteY76" fmla="*/ 70500 h 361404"/>
                    <a:gd name="connsiteX77" fmla="*/ 210200 w 564735"/>
                    <a:gd name="connsiteY77" fmla="*/ 82009 h 361404"/>
                    <a:gd name="connsiteX78" fmla="*/ 224885 w 564735"/>
                    <a:gd name="connsiteY78" fmla="*/ 88756 h 361404"/>
                    <a:gd name="connsiteX79" fmla="*/ 226671 w 564735"/>
                    <a:gd name="connsiteY79" fmla="*/ 93717 h 361404"/>
                    <a:gd name="connsiteX80" fmla="*/ 223496 w 564735"/>
                    <a:gd name="connsiteY80" fmla="*/ 96296 h 361404"/>
                    <a:gd name="connsiteX81" fmla="*/ 3829 w 564735"/>
                    <a:gd name="connsiteY81" fmla="*/ 81612 h 361404"/>
                    <a:gd name="connsiteX82" fmla="*/ 654 w 564735"/>
                    <a:gd name="connsiteY82" fmla="*/ 79826 h 361404"/>
                    <a:gd name="connsiteX83" fmla="*/ 2043 w 564735"/>
                    <a:gd name="connsiteY83" fmla="*/ 74469 h 361404"/>
                    <a:gd name="connsiteX84" fmla="*/ 45302 w 564735"/>
                    <a:gd name="connsiteY84" fmla="*/ 55816 h 361404"/>
                    <a:gd name="connsiteX85" fmla="*/ 49668 w 564735"/>
                    <a:gd name="connsiteY85" fmla="*/ 58395 h 361404"/>
                    <a:gd name="connsiteX86" fmla="*/ 47088 w 564735"/>
                    <a:gd name="connsiteY86" fmla="*/ 62761 h 361404"/>
                    <a:gd name="connsiteX87" fmla="*/ 6012 w 564735"/>
                    <a:gd name="connsiteY87" fmla="*/ 80620 h 361404"/>
                    <a:gd name="connsiteX88" fmla="*/ 3829 w 564735"/>
                    <a:gd name="connsiteY88" fmla="*/ 81612 h 361404"/>
                    <a:gd name="connsiteX89" fmla="*/ 137574 w 564735"/>
                    <a:gd name="connsiteY89" fmla="*/ 64150 h 361404"/>
                    <a:gd name="connsiteX90" fmla="*/ 136780 w 564735"/>
                    <a:gd name="connsiteY90" fmla="*/ 64150 h 361404"/>
                    <a:gd name="connsiteX91" fmla="*/ 91736 w 564735"/>
                    <a:gd name="connsiteY91" fmla="*/ 58395 h 361404"/>
                    <a:gd name="connsiteX92" fmla="*/ 88164 w 564735"/>
                    <a:gd name="connsiteY92" fmla="*/ 54427 h 361404"/>
                    <a:gd name="connsiteX93" fmla="*/ 91736 w 564735"/>
                    <a:gd name="connsiteY93" fmla="*/ 50855 h 361404"/>
                    <a:gd name="connsiteX94" fmla="*/ 91736 w 564735"/>
                    <a:gd name="connsiteY94" fmla="*/ 50855 h 361404"/>
                    <a:gd name="connsiteX95" fmla="*/ 137970 w 564735"/>
                    <a:gd name="connsiteY95" fmla="*/ 56610 h 361404"/>
                    <a:gd name="connsiteX96" fmla="*/ 140550 w 564735"/>
                    <a:gd name="connsiteY96" fmla="*/ 60975 h 361404"/>
                    <a:gd name="connsiteX97" fmla="*/ 137574 w 564735"/>
                    <a:gd name="connsiteY97" fmla="*/ 64150 h 361404"/>
                    <a:gd name="connsiteX98" fmla="*/ 486817 w 564735"/>
                    <a:gd name="connsiteY98" fmla="*/ 57006 h 361404"/>
                    <a:gd name="connsiteX99" fmla="*/ 483245 w 564735"/>
                    <a:gd name="connsiteY99" fmla="*/ 53435 h 361404"/>
                    <a:gd name="connsiteX100" fmla="*/ 470347 w 564735"/>
                    <a:gd name="connsiteY100" fmla="*/ 21288 h 361404"/>
                    <a:gd name="connsiteX101" fmla="*/ 464990 w 564735"/>
                    <a:gd name="connsiteY101" fmla="*/ 16327 h 361404"/>
                    <a:gd name="connsiteX102" fmla="*/ 464196 w 564735"/>
                    <a:gd name="connsiteY102" fmla="*/ 10970 h 361404"/>
                    <a:gd name="connsiteX103" fmla="*/ 469554 w 564735"/>
                    <a:gd name="connsiteY103" fmla="*/ 10176 h 361404"/>
                    <a:gd name="connsiteX104" fmla="*/ 475705 w 564735"/>
                    <a:gd name="connsiteY104" fmla="*/ 15931 h 361404"/>
                    <a:gd name="connsiteX105" fmla="*/ 490786 w 564735"/>
                    <a:gd name="connsiteY105" fmla="*/ 52839 h 361404"/>
                    <a:gd name="connsiteX106" fmla="*/ 486817 w 564735"/>
                    <a:gd name="connsiteY106" fmla="*/ 57006 h 361404"/>
                    <a:gd name="connsiteX107" fmla="*/ 486817 w 564735"/>
                    <a:gd name="connsiteY107" fmla="*/ 57006 h 361404"/>
                    <a:gd name="connsiteX108" fmla="*/ 381251 w 564735"/>
                    <a:gd name="connsiteY108" fmla="*/ 25455 h 361404"/>
                    <a:gd name="connsiteX109" fmla="*/ 378075 w 564735"/>
                    <a:gd name="connsiteY109" fmla="*/ 24066 h 361404"/>
                    <a:gd name="connsiteX110" fmla="*/ 378869 w 564735"/>
                    <a:gd name="connsiteY110" fmla="*/ 18709 h 361404"/>
                    <a:gd name="connsiteX111" fmla="*/ 422525 w 564735"/>
                    <a:gd name="connsiteY111" fmla="*/ 56 h 361404"/>
                    <a:gd name="connsiteX112" fmla="*/ 426890 w 564735"/>
                    <a:gd name="connsiteY112" fmla="*/ 3231 h 361404"/>
                    <a:gd name="connsiteX113" fmla="*/ 423715 w 564735"/>
                    <a:gd name="connsiteY113" fmla="*/ 7596 h 361404"/>
                    <a:gd name="connsiteX114" fmla="*/ 383632 w 564735"/>
                    <a:gd name="connsiteY114" fmla="*/ 25059 h 361404"/>
                    <a:gd name="connsiteX115" fmla="*/ 381251 w 564735"/>
                    <a:gd name="connsiteY115" fmla="*/ 25455 h 3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64735" h="361404">
                      <a:moveTo>
                        <a:pt x="561230" y="361404"/>
                      </a:moveTo>
                      <a:cubicBezTo>
                        <a:pt x="560833" y="361404"/>
                        <a:pt x="560436" y="361404"/>
                        <a:pt x="559841" y="361007"/>
                      </a:cubicBezTo>
                      <a:lnTo>
                        <a:pt x="554483" y="359221"/>
                      </a:lnTo>
                      <a:cubicBezTo>
                        <a:pt x="542379" y="354856"/>
                        <a:pt x="530076" y="349895"/>
                        <a:pt x="516582" y="344537"/>
                      </a:cubicBezTo>
                      <a:cubicBezTo>
                        <a:pt x="514796" y="343743"/>
                        <a:pt x="514003" y="341362"/>
                        <a:pt x="514400" y="339576"/>
                      </a:cubicBezTo>
                      <a:cubicBezTo>
                        <a:pt x="515193" y="337790"/>
                        <a:pt x="517575" y="336997"/>
                        <a:pt x="519361" y="337394"/>
                      </a:cubicBezTo>
                      <a:cubicBezTo>
                        <a:pt x="532259" y="342751"/>
                        <a:pt x="544760" y="347712"/>
                        <a:pt x="556865" y="352078"/>
                      </a:cubicBezTo>
                      <a:lnTo>
                        <a:pt x="562222" y="353864"/>
                      </a:lnTo>
                      <a:cubicBezTo>
                        <a:pt x="564008" y="354657"/>
                        <a:pt x="565397" y="357039"/>
                        <a:pt x="564405" y="358824"/>
                      </a:cubicBezTo>
                      <a:cubicBezTo>
                        <a:pt x="564207" y="360412"/>
                        <a:pt x="563016" y="361404"/>
                        <a:pt x="561230" y="361404"/>
                      </a:cubicBezTo>
                      <a:close/>
                      <a:moveTo>
                        <a:pt x="476499" y="325686"/>
                      </a:moveTo>
                      <a:cubicBezTo>
                        <a:pt x="476102" y="325686"/>
                        <a:pt x="475110" y="325686"/>
                        <a:pt x="474713" y="325289"/>
                      </a:cubicBezTo>
                      <a:cubicBezTo>
                        <a:pt x="460029" y="317749"/>
                        <a:pt x="447131" y="309613"/>
                        <a:pt x="434629" y="301279"/>
                      </a:cubicBezTo>
                      <a:cubicBezTo>
                        <a:pt x="432843" y="299890"/>
                        <a:pt x="432446" y="297707"/>
                        <a:pt x="433836" y="295921"/>
                      </a:cubicBezTo>
                      <a:cubicBezTo>
                        <a:pt x="435225" y="294135"/>
                        <a:pt x="437407" y="293738"/>
                        <a:pt x="439193" y="295127"/>
                      </a:cubicBezTo>
                      <a:cubicBezTo>
                        <a:pt x="451298" y="303660"/>
                        <a:pt x="463601" y="311200"/>
                        <a:pt x="478483" y="318344"/>
                      </a:cubicBezTo>
                      <a:cubicBezTo>
                        <a:pt x="480269" y="319138"/>
                        <a:pt x="481063" y="321519"/>
                        <a:pt x="480269" y="323305"/>
                      </a:cubicBezTo>
                      <a:cubicBezTo>
                        <a:pt x="479277" y="324892"/>
                        <a:pt x="477888" y="325686"/>
                        <a:pt x="476499" y="325686"/>
                      </a:cubicBezTo>
                      <a:close/>
                      <a:moveTo>
                        <a:pt x="401689" y="272704"/>
                      </a:moveTo>
                      <a:cubicBezTo>
                        <a:pt x="400895" y="272704"/>
                        <a:pt x="399903" y="272307"/>
                        <a:pt x="399110" y="271315"/>
                      </a:cubicBezTo>
                      <a:cubicBezTo>
                        <a:pt x="387997" y="260203"/>
                        <a:pt x="378075" y="247701"/>
                        <a:pt x="369741" y="234803"/>
                      </a:cubicBezTo>
                      <a:cubicBezTo>
                        <a:pt x="368352" y="233017"/>
                        <a:pt x="369345" y="230835"/>
                        <a:pt x="371130" y="229445"/>
                      </a:cubicBezTo>
                      <a:cubicBezTo>
                        <a:pt x="372916" y="228056"/>
                        <a:pt x="375099" y="229049"/>
                        <a:pt x="376488" y="230835"/>
                      </a:cubicBezTo>
                      <a:cubicBezTo>
                        <a:pt x="384425" y="243336"/>
                        <a:pt x="393950" y="254845"/>
                        <a:pt x="405063" y="265957"/>
                      </a:cubicBezTo>
                      <a:cubicBezTo>
                        <a:pt x="406452" y="267346"/>
                        <a:pt x="406452" y="269926"/>
                        <a:pt x="405063" y="271315"/>
                      </a:cubicBezTo>
                      <a:cubicBezTo>
                        <a:pt x="403475" y="272307"/>
                        <a:pt x="402483" y="272704"/>
                        <a:pt x="401689" y="272704"/>
                      </a:cubicBezTo>
                      <a:close/>
                      <a:moveTo>
                        <a:pt x="352279" y="195712"/>
                      </a:moveTo>
                      <a:cubicBezTo>
                        <a:pt x="350890" y="195712"/>
                        <a:pt x="349104" y="194918"/>
                        <a:pt x="348707" y="193132"/>
                      </a:cubicBezTo>
                      <a:cubicBezTo>
                        <a:pt x="343350" y="178448"/>
                        <a:pt x="339381" y="163367"/>
                        <a:pt x="337198" y="147691"/>
                      </a:cubicBezTo>
                      <a:cubicBezTo>
                        <a:pt x="336801" y="145508"/>
                        <a:pt x="338587" y="143722"/>
                        <a:pt x="340373" y="143325"/>
                      </a:cubicBezTo>
                      <a:cubicBezTo>
                        <a:pt x="342556" y="142928"/>
                        <a:pt x="344342" y="144714"/>
                        <a:pt x="344739" y="146500"/>
                      </a:cubicBezTo>
                      <a:cubicBezTo>
                        <a:pt x="346921" y="161184"/>
                        <a:pt x="350493" y="175868"/>
                        <a:pt x="355851" y="190156"/>
                      </a:cubicBezTo>
                      <a:cubicBezTo>
                        <a:pt x="356645" y="191941"/>
                        <a:pt x="355454" y="194124"/>
                        <a:pt x="353668" y="195116"/>
                      </a:cubicBezTo>
                      <a:cubicBezTo>
                        <a:pt x="353073" y="195712"/>
                        <a:pt x="352676" y="195712"/>
                        <a:pt x="352279" y="195712"/>
                      </a:cubicBezTo>
                      <a:close/>
                      <a:moveTo>
                        <a:pt x="377083" y="147095"/>
                      </a:moveTo>
                      <a:cubicBezTo>
                        <a:pt x="368551" y="147095"/>
                        <a:pt x="360216" y="146699"/>
                        <a:pt x="351684" y="145310"/>
                      </a:cubicBezTo>
                      <a:cubicBezTo>
                        <a:pt x="349501" y="144913"/>
                        <a:pt x="348112" y="143127"/>
                        <a:pt x="348509" y="140944"/>
                      </a:cubicBezTo>
                      <a:cubicBezTo>
                        <a:pt x="348906" y="138761"/>
                        <a:pt x="350692" y="137372"/>
                        <a:pt x="352874" y="137769"/>
                      </a:cubicBezTo>
                      <a:cubicBezTo>
                        <a:pt x="360812" y="139158"/>
                        <a:pt x="369345" y="139555"/>
                        <a:pt x="377282" y="139555"/>
                      </a:cubicBezTo>
                      <a:lnTo>
                        <a:pt x="377282" y="139555"/>
                      </a:lnTo>
                      <a:cubicBezTo>
                        <a:pt x="384425" y="139555"/>
                        <a:pt x="391172" y="139158"/>
                        <a:pt x="397720" y="138166"/>
                      </a:cubicBezTo>
                      <a:cubicBezTo>
                        <a:pt x="399903" y="137769"/>
                        <a:pt x="401689" y="139555"/>
                        <a:pt x="402086" y="141341"/>
                      </a:cubicBezTo>
                      <a:cubicBezTo>
                        <a:pt x="402483" y="143127"/>
                        <a:pt x="400697" y="145310"/>
                        <a:pt x="398911" y="145706"/>
                      </a:cubicBezTo>
                      <a:cubicBezTo>
                        <a:pt x="391371" y="146699"/>
                        <a:pt x="384227" y="147095"/>
                        <a:pt x="377083" y="147095"/>
                      </a:cubicBezTo>
                      <a:lnTo>
                        <a:pt x="377083" y="147095"/>
                      </a:lnTo>
                      <a:close/>
                      <a:moveTo>
                        <a:pt x="307631" y="133800"/>
                      </a:moveTo>
                      <a:cubicBezTo>
                        <a:pt x="307235" y="133800"/>
                        <a:pt x="306838" y="133800"/>
                        <a:pt x="306242" y="133800"/>
                      </a:cubicBezTo>
                      <a:cubicBezTo>
                        <a:pt x="293344" y="129435"/>
                        <a:pt x="280446" y="123482"/>
                        <a:pt x="263381" y="115941"/>
                      </a:cubicBezTo>
                      <a:cubicBezTo>
                        <a:pt x="261595" y="115148"/>
                        <a:pt x="260801" y="112766"/>
                        <a:pt x="261595" y="110980"/>
                      </a:cubicBezTo>
                      <a:cubicBezTo>
                        <a:pt x="262389" y="109195"/>
                        <a:pt x="264770" y="108401"/>
                        <a:pt x="266556" y="109195"/>
                      </a:cubicBezTo>
                      <a:cubicBezTo>
                        <a:pt x="283026" y="116735"/>
                        <a:pt x="295924" y="122490"/>
                        <a:pt x="308822" y="127054"/>
                      </a:cubicBezTo>
                      <a:cubicBezTo>
                        <a:pt x="310608" y="127847"/>
                        <a:pt x="311997" y="129633"/>
                        <a:pt x="311005" y="132014"/>
                      </a:cubicBezTo>
                      <a:cubicBezTo>
                        <a:pt x="310807" y="132808"/>
                        <a:pt x="309021" y="133800"/>
                        <a:pt x="307631" y="133800"/>
                      </a:cubicBezTo>
                      <a:close/>
                      <a:moveTo>
                        <a:pt x="441773" y="132014"/>
                      </a:moveTo>
                      <a:cubicBezTo>
                        <a:pt x="440384" y="132014"/>
                        <a:pt x="439193" y="131221"/>
                        <a:pt x="438598" y="130229"/>
                      </a:cubicBezTo>
                      <a:cubicBezTo>
                        <a:pt x="437804" y="128443"/>
                        <a:pt x="438201" y="126260"/>
                        <a:pt x="439987" y="124871"/>
                      </a:cubicBezTo>
                      <a:cubicBezTo>
                        <a:pt x="447131" y="120902"/>
                        <a:pt x="453282" y="116338"/>
                        <a:pt x="459235" y="110980"/>
                      </a:cubicBezTo>
                      <a:cubicBezTo>
                        <a:pt x="464196" y="106615"/>
                        <a:pt x="468561" y="101257"/>
                        <a:pt x="472133" y="94907"/>
                      </a:cubicBezTo>
                      <a:cubicBezTo>
                        <a:pt x="472927" y="93121"/>
                        <a:pt x="475705" y="92725"/>
                        <a:pt x="477491" y="93518"/>
                      </a:cubicBezTo>
                      <a:cubicBezTo>
                        <a:pt x="479277" y="94312"/>
                        <a:pt x="479674" y="97090"/>
                        <a:pt x="478880" y="98876"/>
                      </a:cubicBezTo>
                      <a:cubicBezTo>
                        <a:pt x="474911" y="105623"/>
                        <a:pt x="469950" y="111377"/>
                        <a:pt x="464593" y="116338"/>
                      </a:cubicBezTo>
                      <a:cubicBezTo>
                        <a:pt x="458441" y="122093"/>
                        <a:pt x="451695" y="127054"/>
                        <a:pt x="444154" y="131022"/>
                      </a:cubicBezTo>
                      <a:cubicBezTo>
                        <a:pt x="443162" y="132014"/>
                        <a:pt x="442170" y="132014"/>
                        <a:pt x="441773" y="132014"/>
                      </a:cubicBezTo>
                      <a:close/>
                      <a:moveTo>
                        <a:pt x="340175" y="105226"/>
                      </a:moveTo>
                      <a:lnTo>
                        <a:pt x="340175" y="105226"/>
                      </a:lnTo>
                      <a:cubicBezTo>
                        <a:pt x="337595" y="104829"/>
                        <a:pt x="336206" y="103043"/>
                        <a:pt x="336603" y="101257"/>
                      </a:cubicBezTo>
                      <a:cubicBezTo>
                        <a:pt x="338389" y="84787"/>
                        <a:pt x="342754" y="69706"/>
                        <a:pt x="349501" y="55816"/>
                      </a:cubicBezTo>
                      <a:cubicBezTo>
                        <a:pt x="350295" y="54030"/>
                        <a:pt x="352676" y="53236"/>
                        <a:pt x="354462" y="54030"/>
                      </a:cubicBezTo>
                      <a:cubicBezTo>
                        <a:pt x="356248" y="54824"/>
                        <a:pt x="357042" y="57205"/>
                        <a:pt x="356248" y="58991"/>
                      </a:cubicBezTo>
                      <a:cubicBezTo>
                        <a:pt x="350096" y="71889"/>
                        <a:pt x="345532" y="86176"/>
                        <a:pt x="343747" y="101852"/>
                      </a:cubicBezTo>
                      <a:cubicBezTo>
                        <a:pt x="343747" y="103837"/>
                        <a:pt x="341961" y="105226"/>
                        <a:pt x="340175" y="105226"/>
                      </a:cubicBezTo>
                      <a:close/>
                      <a:moveTo>
                        <a:pt x="223496" y="96296"/>
                      </a:moveTo>
                      <a:cubicBezTo>
                        <a:pt x="223099" y="96296"/>
                        <a:pt x="222702" y="96296"/>
                        <a:pt x="221710" y="95899"/>
                      </a:cubicBezTo>
                      <a:cubicBezTo>
                        <a:pt x="216749" y="93717"/>
                        <a:pt x="211986" y="91534"/>
                        <a:pt x="207026" y="89153"/>
                      </a:cubicBezTo>
                      <a:cubicBezTo>
                        <a:pt x="197302" y="84787"/>
                        <a:pt x="188373" y="81215"/>
                        <a:pt x="179840" y="77644"/>
                      </a:cubicBezTo>
                      <a:cubicBezTo>
                        <a:pt x="178054" y="76850"/>
                        <a:pt x="176665" y="74469"/>
                        <a:pt x="177657" y="72683"/>
                      </a:cubicBezTo>
                      <a:cubicBezTo>
                        <a:pt x="178451" y="70897"/>
                        <a:pt x="180832" y="69508"/>
                        <a:pt x="182618" y="70500"/>
                      </a:cubicBezTo>
                      <a:cubicBezTo>
                        <a:pt x="191548" y="74072"/>
                        <a:pt x="200477" y="77644"/>
                        <a:pt x="210200" y="82009"/>
                      </a:cubicBezTo>
                      <a:cubicBezTo>
                        <a:pt x="215161" y="84192"/>
                        <a:pt x="219924" y="86375"/>
                        <a:pt x="224885" y="88756"/>
                      </a:cubicBezTo>
                      <a:cubicBezTo>
                        <a:pt x="226671" y="89550"/>
                        <a:pt x="227464" y="91931"/>
                        <a:pt x="226671" y="93717"/>
                      </a:cubicBezTo>
                      <a:cubicBezTo>
                        <a:pt x="226075" y="95503"/>
                        <a:pt x="224885" y="96296"/>
                        <a:pt x="223496" y="96296"/>
                      </a:cubicBezTo>
                      <a:close/>
                      <a:moveTo>
                        <a:pt x="3829" y="81612"/>
                      </a:moveTo>
                      <a:cubicBezTo>
                        <a:pt x="2440" y="81612"/>
                        <a:pt x="1250" y="81215"/>
                        <a:pt x="654" y="79826"/>
                      </a:cubicBezTo>
                      <a:cubicBezTo>
                        <a:pt x="-735" y="78040"/>
                        <a:pt x="257" y="75858"/>
                        <a:pt x="2043" y="74469"/>
                      </a:cubicBezTo>
                      <a:cubicBezTo>
                        <a:pt x="14942" y="65936"/>
                        <a:pt x="29626" y="59784"/>
                        <a:pt x="45302" y="55816"/>
                      </a:cubicBezTo>
                      <a:cubicBezTo>
                        <a:pt x="47485" y="55419"/>
                        <a:pt x="49271" y="56610"/>
                        <a:pt x="49668" y="58395"/>
                      </a:cubicBezTo>
                      <a:cubicBezTo>
                        <a:pt x="50064" y="60578"/>
                        <a:pt x="48874" y="62364"/>
                        <a:pt x="47088" y="62761"/>
                      </a:cubicBezTo>
                      <a:cubicBezTo>
                        <a:pt x="32404" y="66730"/>
                        <a:pt x="18513" y="72484"/>
                        <a:pt x="6012" y="80620"/>
                      </a:cubicBezTo>
                      <a:cubicBezTo>
                        <a:pt x="5615" y="81612"/>
                        <a:pt x="4623" y="81612"/>
                        <a:pt x="3829" y="81612"/>
                      </a:cubicBezTo>
                      <a:close/>
                      <a:moveTo>
                        <a:pt x="137574" y="64150"/>
                      </a:moveTo>
                      <a:cubicBezTo>
                        <a:pt x="137177" y="64150"/>
                        <a:pt x="137177" y="64150"/>
                        <a:pt x="136780" y="64150"/>
                      </a:cubicBezTo>
                      <a:cubicBezTo>
                        <a:pt x="121104" y="60578"/>
                        <a:pt x="106023" y="58792"/>
                        <a:pt x="91736" y="58395"/>
                      </a:cubicBezTo>
                      <a:cubicBezTo>
                        <a:pt x="89553" y="58395"/>
                        <a:pt x="88164" y="56610"/>
                        <a:pt x="88164" y="54427"/>
                      </a:cubicBezTo>
                      <a:cubicBezTo>
                        <a:pt x="88164" y="52244"/>
                        <a:pt x="89950" y="50855"/>
                        <a:pt x="91736" y="50855"/>
                      </a:cubicBezTo>
                      <a:lnTo>
                        <a:pt x="91736" y="50855"/>
                      </a:lnTo>
                      <a:cubicBezTo>
                        <a:pt x="106420" y="51252"/>
                        <a:pt x="122096" y="53038"/>
                        <a:pt x="137970" y="56610"/>
                      </a:cubicBezTo>
                      <a:cubicBezTo>
                        <a:pt x="140153" y="57006"/>
                        <a:pt x="141146" y="59189"/>
                        <a:pt x="140550" y="60975"/>
                      </a:cubicBezTo>
                      <a:cubicBezTo>
                        <a:pt x="140550" y="63356"/>
                        <a:pt x="139161" y="64150"/>
                        <a:pt x="137574" y="64150"/>
                      </a:cubicBezTo>
                      <a:close/>
                      <a:moveTo>
                        <a:pt x="486817" y="57006"/>
                      </a:moveTo>
                      <a:cubicBezTo>
                        <a:pt x="484635" y="57006"/>
                        <a:pt x="483245" y="55221"/>
                        <a:pt x="483245" y="53435"/>
                      </a:cubicBezTo>
                      <a:cubicBezTo>
                        <a:pt x="482849" y="40536"/>
                        <a:pt x="477888" y="29424"/>
                        <a:pt x="470347" y="21288"/>
                      </a:cubicBezTo>
                      <a:cubicBezTo>
                        <a:pt x="468561" y="19502"/>
                        <a:pt x="466776" y="17716"/>
                        <a:pt x="464990" y="16327"/>
                      </a:cubicBezTo>
                      <a:cubicBezTo>
                        <a:pt x="463204" y="14938"/>
                        <a:pt x="463204" y="12756"/>
                        <a:pt x="464196" y="10970"/>
                      </a:cubicBezTo>
                      <a:cubicBezTo>
                        <a:pt x="465585" y="9184"/>
                        <a:pt x="467768" y="9184"/>
                        <a:pt x="469554" y="10176"/>
                      </a:cubicBezTo>
                      <a:cubicBezTo>
                        <a:pt x="471736" y="11962"/>
                        <a:pt x="473919" y="13748"/>
                        <a:pt x="475705" y="15931"/>
                      </a:cubicBezTo>
                      <a:cubicBezTo>
                        <a:pt x="485031" y="25654"/>
                        <a:pt x="490389" y="38155"/>
                        <a:pt x="490786" y="52839"/>
                      </a:cubicBezTo>
                      <a:cubicBezTo>
                        <a:pt x="490786" y="55221"/>
                        <a:pt x="489000" y="57006"/>
                        <a:pt x="486817" y="57006"/>
                      </a:cubicBezTo>
                      <a:cubicBezTo>
                        <a:pt x="487214" y="57006"/>
                        <a:pt x="486817" y="57006"/>
                        <a:pt x="486817" y="57006"/>
                      </a:cubicBezTo>
                      <a:close/>
                      <a:moveTo>
                        <a:pt x="381251" y="25455"/>
                      </a:moveTo>
                      <a:cubicBezTo>
                        <a:pt x="379861" y="25455"/>
                        <a:pt x="379068" y="25059"/>
                        <a:pt x="378075" y="24066"/>
                      </a:cubicBezTo>
                      <a:cubicBezTo>
                        <a:pt x="376687" y="22280"/>
                        <a:pt x="377282" y="20098"/>
                        <a:pt x="378869" y="18709"/>
                      </a:cubicBezTo>
                      <a:cubicBezTo>
                        <a:pt x="391767" y="8985"/>
                        <a:pt x="407444" y="2239"/>
                        <a:pt x="422525" y="56"/>
                      </a:cubicBezTo>
                      <a:cubicBezTo>
                        <a:pt x="424707" y="-341"/>
                        <a:pt x="426493" y="1445"/>
                        <a:pt x="426890" y="3231"/>
                      </a:cubicBezTo>
                      <a:cubicBezTo>
                        <a:pt x="427287" y="5414"/>
                        <a:pt x="425501" y="7200"/>
                        <a:pt x="423715" y="7596"/>
                      </a:cubicBezTo>
                      <a:cubicBezTo>
                        <a:pt x="409428" y="9382"/>
                        <a:pt x="395141" y="15534"/>
                        <a:pt x="383632" y="25059"/>
                      </a:cubicBezTo>
                      <a:cubicBezTo>
                        <a:pt x="383036" y="25455"/>
                        <a:pt x="382044" y="25455"/>
                        <a:pt x="381251" y="25455"/>
                      </a:cubicBezTo>
                      <a:close/>
                    </a:path>
                  </a:pathLst>
                </a:custGeom>
                <a:solidFill>
                  <a:srgbClr val="110580"/>
                </a:solidFill>
                <a:ln w="198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094F7570-3064-4A82-A0A8-4A9042E0F015}"/>
                    </a:ext>
                  </a:extLst>
                </p:cNvPr>
                <p:cNvSpPr/>
                <p:nvPr/>
              </p:nvSpPr>
              <p:spPr>
                <a:xfrm>
                  <a:off x="9522045" y="1933156"/>
                  <a:ext cx="26174" cy="19357"/>
                </a:xfrm>
                <a:custGeom>
                  <a:avLst/>
                  <a:gdLst>
                    <a:gd name="connsiteX0" fmla="*/ 22532 w 26174"/>
                    <a:gd name="connsiteY0" fmla="*/ 19357 h 19357"/>
                    <a:gd name="connsiteX1" fmla="*/ 19952 w 26174"/>
                    <a:gd name="connsiteY1" fmla="*/ 18564 h 19357"/>
                    <a:gd name="connsiteX2" fmla="*/ 2093 w 26174"/>
                    <a:gd name="connsiteY2" fmla="*/ 7054 h 19357"/>
                    <a:gd name="connsiteX3" fmla="*/ 308 w 26174"/>
                    <a:gd name="connsiteY3" fmla="*/ 2094 h 19357"/>
                    <a:gd name="connsiteX4" fmla="*/ 5269 w 26174"/>
                    <a:gd name="connsiteY4" fmla="*/ 308 h 19357"/>
                    <a:gd name="connsiteX5" fmla="*/ 24913 w 26174"/>
                    <a:gd name="connsiteY5" fmla="*/ 12809 h 19357"/>
                    <a:gd name="connsiteX6" fmla="*/ 25310 w 26174"/>
                    <a:gd name="connsiteY6" fmla="*/ 18167 h 19357"/>
                    <a:gd name="connsiteX7" fmla="*/ 22532 w 26174"/>
                    <a:gd name="connsiteY7" fmla="*/ 19357 h 1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4" h="19357">
                      <a:moveTo>
                        <a:pt x="22532" y="19357"/>
                      </a:moveTo>
                      <a:cubicBezTo>
                        <a:pt x="21738" y="19357"/>
                        <a:pt x="20746" y="18960"/>
                        <a:pt x="19952" y="18564"/>
                      </a:cubicBezTo>
                      <a:cubicBezTo>
                        <a:pt x="15984" y="14992"/>
                        <a:pt x="10229" y="11023"/>
                        <a:pt x="2093" y="7054"/>
                      </a:cubicBezTo>
                      <a:cubicBezTo>
                        <a:pt x="308" y="6261"/>
                        <a:pt x="-486" y="3880"/>
                        <a:pt x="308" y="2094"/>
                      </a:cubicBezTo>
                      <a:cubicBezTo>
                        <a:pt x="1101" y="308"/>
                        <a:pt x="3483" y="-486"/>
                        <a:pt x="5269" y="308"/>
                      </a:cubicBezTo>
                      <a:cubicBezTo>
                        <a:pt x="13801" y="4673"/>
                        <a:pt x="19952" y="8840"/>
                        <a:pt x="24913" y="12809"/>
                      </a:cubicBezTo>
                      <a:cubicBezTo>
                        <a:pt x="26302" y="14198"/>
                        <a:pt x="26699" y="16778"/>
                        <a:pt x="25310" y="18167"/>
                      </a:cubicBezTo>
                      <a:cubicBezTo>
                        <a:pt x="24715" y="18960"/>
                        <a:pt x="23326" y="19357"/>
                        <a:pt x="22532" y="19357"/>
                      </a:cubicBezTo>
                      <a:close/>
                    </a:path>
                  </a:pathLst>
                </a:custGeom>
                <a:solidFill>
                  <a:srgbClr val="110580"/>
                </a:solidFill>
                <a:ln w="1982" cap="flat">
                  <a:noFill/>
                  <a:prstDash val="solid"/>
                  <a:miter/>
                </a:ln>
              </p:spPr>
              <p:txBody>
                <a:bodyPr rtlCol="0" anchor="ctr"/>
                <a:lstStyle/>
                <a:p>
                  <a:endParaRPr lang="zh-CN" altLang="en-US"/>
                </a:p>
              </p:txBody>
            </p:sp>
          </p:grpSp>
          <p:grpSp>
            <p:nvGrpSpPr>
              <p:cNvPr id="80" name="图形 4">
                <a:extLst>
                  <a:ext uri="{FF2B5EF4-FFF2-40B4-BE49-F238E27FC236}">
                    <a16:creationId xmlns:a16="http://schemas.microsoft.com/office/drawing/2014/main" xmlns="" id="{BF45A1FC-2240-423F-A626-150E558C9684}"/>
                  </a:ext>
                </a:extLst>
              </p:cNvPr>
              <p:cNvGrpSpPr/>
              <p:nvPr/>
            </p:nvGrpSpPr>
            <p:grpSpPr>
              <a:xfrm>
                <a:off x="9510646" y="1449716"/>
                <a:ext cx="537197" cy="552962"/>
                <a:chOff x="9510646" y="1449716"/>
                <a:chExt cx="537197" cy="552962"/>
              </a:xfrm>
              <a:solidFill>
                <a:srgbClr val="F3E9E1"/>
              </a:solidFill>
            </p:grpSpPr>
            <p:sp>
              <p:nvSpPr>
                <p:cNvPr id="90" name="任意多边形: 形状 89">
                  <a:extLst>
                    <a:ext uri="{FF2B5EF4-FFF2-40B4-BE49-F238E27FC236}">
                      <a16:creationId xmlns:a16="http://schemas.microsoft.com/office/drawing/2014/main" xmlns="" id="{AB165CAF-824F-465C-AC91-F9569EA07532}"/>
                    </a:ext>
                  </a:extLst>
                </p:cNvPr>
                <p:cNvSpPr/>
                <p:nvPr/>
              </p:nvSpPr>
              <p:spPr>
                <a:xfrm>
                  <a:off x="9510646" y="1449716"/>
                  <a:ext cx="114136" cy="288928"/>
                </a:xfrm>
                <a:custGeom>
                  <a:avLst/>
                  <a:gdLst>
                    <a:gd name="connsiteX0" fmla="*/ 396 w 114136"/>
                    <a:gd name="connsiteY0" fmla="*/ 23976 h 288928"/>
                    <a:gd name="connsiteX1" fmla="*/ 20835 w 114136"/>
                    <a:gd name="connsiteY1" fmla="*/ 274003 h 288928"/>
                    <a:gd name="connsiteX2" fmla="*/ 104177 w 114136"/>
                    <a:gd name="connsiteY2" fmla="*/ 269637 h 288928"/>
                    <a:gd name="connsiteX3" fmla="*/ 83738 w 114136"/>
                    <a:gd name="connsiteY3" fmla="*/ 14848 h 288928"/>
                    <a:gd name="connsiteX4" fmla="*/ 396 w 114136"/>
                    <a:gd name="connsiteY4" fmla="*/ 23976 h 288928"/>
                    <a:gd name="connsiteX5" fmla="*/ 396 w 114136"/>
                    <a:gd name="connsiteY5" fmla="*/ 23976 h 2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36" h="288928">
                      <a:moveTo>
                        <a:pt x="396" y="23976"/>
                      </a:moveTo>
                      <a:cubicBezTo>
                        <a:pt x="25399" y="108707"/>
                        <a:pt x="23216" y="187089"/>
                        <a:pt x="20835" y="274003"/>
                      </a:cubicBezTo>
                      <a:cubicBezTo>
                        <a:pt x="20438" y="298013"/>
                        <a:pt x="98819" y="290473"/>
                        <a:pt x="104177" y="269637"/>
                      </a:cubicBezTo>
                      <a:cubicBezTo>
                        <a:pt x="125211" y="185898"/>
                        <a:pt x="110329" y="95412"/>
                        <a:pt x="83738" y="14848"/>
                      </a:cubicBezTo>
                      <a:cubicBezTo>
                        <a:pt x="75206" y="-11742"/>
                        <a:pt x="-6351" y="1156"/>
                        <a:pt x="396" y="23976"/>
                      </a:cubicBezTo>
                      <a:lnTo>
                        <a:pt x="396" y="23976"/>
                      </a:lnTo>
                      <a:close/>
                    </a:path>
                  </a:pathLst>
                </a:custGeom>
                <a:solidFill>
                  <a:srgbClr val="F3E9E1"/>
                </a:solidFill>
                <a:ln w="1982"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8A27025-0DA4-448C-B889-BF07A3D61C5E}"/>
                    </a:ext>
                  </a:extLst>
                </p:cNvPr>
                <p:cNvSpPr/>
                <p:nvPr/>
              </p:nvSpPr>
              <p:spPr>
                <a:xfrm>
                  <a:off x="9707628" y="1624849"/>
                  <a:ext cx="213835" cy="219106"/>
                </a:xfrm>
                <a:custGeom>
                  <a:avLst/>
                  <a:gdLst>
                    <a:gd name="connsiteX0" fmla="*/ 137974 w 213835"/>
                    <a:gd name="connsiteY0" fmla="*/ 15329 h 219106"/>
                    <a:gd name="connsiteX1" fmla="*/ 3833 w 213835"/>
                    <a:gd name="connsiteY1" fmla="*/ 199873 h 219106"/>
                    <a:gd name="connsiteX2" fmla="*/ 71102 w 213835"/>
                    <a:gd name="connsiteY2" fmla="*/ 209199 h 219106"/>
                    <a:gd name="connsiteX3" fmla="*/ 212783 w 213835"/>
                    <a:gd name="connsiteY3" fmla="*/ 15329 h 219106"/>
                    <a:gd name="connsiteX4" fmla="*/ 137974 w 213835"/>
                    <a:gd name="connsiteY4" fmla="*/ 15329 h 219106"/>
                    <a:gd name="connsiteX5" fmla="*/ 137974 w 213835"/>
                    <a:gd name="connsiteY5" fmla="*/ 15329 h 21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35" h="219106">
                      <a:moveTo>
                        <a:pt x="137974" y="15329"/>
                      </a:moveTo>
                      <a:cubicBezTo>
                        <a:pt x="100073" y="83590"/>
                        <a:pt x="52449" y="140144"/>
                        <a:pt x="3833" y="199873"/>
                      </a:cubicBezTo>
                      <a:cubicBezTo>
                        <a:pt x="-17598" y="226066"/>
                        <a:pt x="57211" y="221700"/>
                        <a:pt x="71102" y="209199"/>
                      </a:cubicBezTo>
                      <a:cubicBezTo>
                        <a:pt x="130830" y="156614"/>
                        <a:pt x="177065" y="85773"/>
                        <a:pt x="212783" y="15329"/>
                      </a:cubicBezTo>
                      <a:cubicBezTo>
                        <a:pt x="223499" y="-5110"/>
                        <a:pt x="149086" y="-5110"/>
                        <a:pt x="137974" y="15329"/>
                      </a:cubicBezTo>
                      <a:lnTo>
                        <a:pt x="137974" y="15329"/>
                      </a:lnTo>
                      <a:close/>
                    </a:path>
                  </a:pathLst>
                </a:custGeom>
                <a:solidFill>
                  <a:srgbClr val="F3E9E1"/>
                </a:solidFill>
                <a:ln w="198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8E4C6235-E9DA-4290-A6DC-D341F2B13058}"/>
                    </a:ext>
                  </a:extLst>
                </p:cNvPr>
                <p:cNvSpPr/>
                <p:nvPr/>
              </p:nvSpPr>
              <p:spPr>
                <a:xfrm>
                  <a:off x="9794947" y="1933842"/>
                  <a:ext cx="252896" cy="68835"/>
                </a:xfrm>
                <a:custGeom>
                  <a:avLst/>
                  <a:gdLst>
                    <a:gd name="connsiteX0" fmla="*/ 37359 w 252896"/>
                    <a:gd name="connsiteY0" fmla="*/ 61532 h 68835"/>
                    <a:gd name="connsiteX1" fmla="*/ 197297 w 252896"/>
                    <a:gd name="connsiteY1" fmla="*/ 68676 h 68835"/>
                    <a:gd name="connsiteX2" fmla="*/ 252065 w 252896"/>
                    <a:gd name="connsiteY2" fmla="*/ 41094 h 68835"/>
                    <a:gd name="connsiteX3" fmla="*/ 215553 w 252896"/>
                    <a:gd name="connsiteY3" fmla="*/ 7161 h 68835"/>
                    <a:gd name="connsiteX4" fmla="*/ 55615 w 252896"/>
                    <a:gd name="connsiteY4" fmla="*/ 18 h 68835"/>
                    <a:gd name="connsiteX5" fmla="*/ 848 w 252896"/>
                    <a:gd name="connsiteY5" fmla="*/ 27600 h 68835"/>
                    <a:gd name="connsiteX6" fmla="*/ 37359 w 252896"/>
                    <a:gd name="connsiteY6" fmla="*/ 61532 h 68835"/>
                    <a:gd name="connsiteX7" fmla="*/ 37359 w 252896"/>
                    <a:gd name="connsiteY7" fmla="*/ 61532 h 6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96" h="68835">
                      <a:moveTo>
                        <a:pt x="37359" y="61532"/>
                      </a:moveTo>
                      <a:cubicBezTo>
                        <a:pt x="90738" y="62921"/>
                        <a:pt x="144315" y="65501"/>
                        <a:pt x="197297" y="68676"/>
                      </a:cubicBezTo>
                      <a:cubicBezTo>
                        <a:pt x="216545" y="70065"/>
                        <a:pt x="246310" y="62524"/>
                        <a:pt x="252065" y="41094"/>
                      </a:cubicBezTo>
                      <a:cubicBezTo>
                        <a:pt x="257819" y="19663"/>
                        <a:pt x="232420" y="8154"/>
                        <a:pt x="215553" y="7161"/>
                      </a:cubicBezTo>
                      <a:cubicBezTo>
                        <a:pt x="162174" y="3986"/>
                        <a:pt x="108994" y="1804"/>
                        <a:pt x="55615" y="18"/>
                      </a:cubicBezTo>
                      <a:cubicBezTo>
                        <a:pt x="36367" y="-379"/>
                        <a:pt x="6999" y="5772"/>
                        <a:pt x="848" y="27600"/>
                      </a:cubicBezTo>
                      <a:cubicBezTo>
                        <a:pt x="-4907" y="49031"/>
                        <a:pt x="19897" y="61135"/>
                        <a:pt x="37359" y="61532"/>
                      </a:cubicBezTo>
                      <a:lnTo>
                        <a:pt x="37359" y="61532"/>
                      </a:lnTo>
                      <a:close/>
                    </a:path>
                  </a:pathLst>
                </a:custGeom>
                <a:solidFill>
                  <a:srgbClr val="F3E9E1"/>
                </a:solidFill>
                <a:ln w="1982" cap="flat">
                  <a:noFill/>
                  <a:prstDash val="solid"/>
                  <a:miter/>
                </a:ln>
              </p:spPr>
              <p:txBody>
                <a:bodyPr rtlCol="0" anchor="ctr"/>
                <a:lstStyle/>
                <a:p>
                  <a:endParaRPr lang="zh-CN" altLang="en-US"/>
                </a:p>
              </p:txBody>
            </p:sp>
          </p:grpSp>
          <p:sp>
            <p:nvSpPr>
              <p:cNvPr id="81" name="任意多边形: 形状 80">
                <a:extLst>
                  <a:ext uri="{FF2B5EF4-FFF2-40B4-BE49-F238E27FC236}">
                    <a16:creationId xmlns:a16="http://schemas.microsoft.com/office/drawing/2014/main" xmlns="" id="{6E40832D-A1D5-4C0E-AFE3-63AE963F273E}"/>
                  </a:ext>
                </a:extLst>
              </p:cNvPr>
              <p:cNvSpPr/>
              <p:nvPr/>
            </p:nvSpPr>
            <p:spPr>
              <a:xfrm>
                <a:off x="8873077" y="3276663"/>
                <a:ext cx="51196" cy="148825"/>
              </a:xfrm>
              <a:custGeom>
                <a:avLst/>
                <a:gdLst>
                  <a:gd name="connsiteX0" fmla="*/ 0 w 51196"/>
                  <a:gd name="connsiteY0" fmla="*/ 0 h 148825"/>
                  <a:gd name="connsiteX1" fmla="*/ 12501 w 51196"/>
                  <a:gd name="connsiteY1" fmla="*/ 98026 h 148825"/>
                  <a:gd name="connsiteX2" fmla="*/ 12501 w 51196"/>
                  <a:gd name="connsiteY2" fmla="*/ 148825 h 148825"/>
                  <a:gd name="connsiteX3" fmla="*/ 34726 w 51196"/>
                  <a:gd name="connsiteY3" fmla="*/ 148032 h 148825"/>
                  <a:gd name="connsiteX4" fmla="*/ 51196 w 51196"/>
                  <a:gd name="connsiteY4" fmla="*/ 145849 h 148825"/>
                  <a:gd name="connsiteX5" fmla="*/ 32940 w 51196"/>
                  <a:gd name="connsiteY5" fmla="*/ 87112 h 148825"/>
                  <a:gd name="connsiteX6" fmla="*/ 0 w 51196"/>
                  <a:gd name="connsiteY6" fmla="*/ 0 h 14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96" h="148825">
                    <a:moveTo>
                      <a:pt x="0" y="0"/>
                    </a:moveTo>
                    <a:cubicBezTo>
                      <a:pt x="0" y="0"/>
                      <a:pt x="11509" y="65880"/>
                      <a:pt x="12501" y="98026"/>
                    </a:cubicBezTo>
                    <a:cubicBezTo>
                      <a:pt x="12898" y="117671"/>
                      <a:pt x="12501" y="148825"/>
                      <a:pt x="12501" y="148825"/>
                    </a:cubicBezTo>
                    <a:cubicBezTo>
                      <a:pt x="12501" y="148825"/>
                      <a:pt x="27185" y="148825"/>
                      <a:pt x="34726" y="148032"/>
                    </a:cubicBezTo>
                    <a:cubicBezTo>
                      <a:pt x="42267" y="147635"/>
                      <a:pt x="51196" y="145849"/>
                      <a:pt x="51196" y="145849"/>
                    </a:cubicBezTo>
                    <a:cubicBezTo>
                      <a:pt x="51196" y="145849"/>
                      <a:pt x="42267" y="116481"/>
                      <a:pt x="32940" y="87112"/>
                    </a:cubicBezTo>
                    <a:cubicBezTo>
                      <a:pt x="24011" y="61118"/>
                      <a:pt x="0" y="0"/>
                      <a:pt x="0" y="0"/>
                    </a:cubicBezTo>
                    <a:close/>
                  </a:path>
                </a:pathLst>
              </a:custGeom>
              <a:solidFill>
                <a:srgbClr val="E0E0E0"/>
              </a:solidFill>
              <a:ln w="198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CB484330-4C4B-4FAD-BD34-2A5D5C07949C}"/>
                  </a:ext>
                </a:extLst>
              </p:cNvPr>
              <p:cNvSpPr/>
              <p:nvPr/>
            </p:nvSpPr>
            <p:spPr>
              <a:xfrm>
                <a:off x="8268004" y="3273091"/>
                <a:ext cx="93113" cy="174784"/>
              </a:xfrm>
              <a:custGeom>
                <a:avLst/>
                <a:gdLst>
                  <a:gd name="connsiteX0" fmla="*/ 93113 w 93113"/>
                  <a:gd name="connsiteY0" fmla="*/ 0 h 174784"/>
                  <a:gd name="connsiteX1" fmla="*/ 69896 w 93113"/>
                  <a:gd name="connsiteY1" fmla="*/ 75206 h 174784"/>
                  <a:gd name="connsiteX2" fmla="*/ 65531 w 93113"/>
                  <a:gd name="connsiteY2" fmla="*/ 122434 h 174784"/>
                  <a:gd name="connsiteX3" fmla="*/ 49855 w 93113"/>
                  <a:gd name="connsiteY3" fmla="*/ 169661 h 174784"/>
                  <a:gd name="connsiteX4" fmla="*/ 40925 w 93113"/>
                  <a:gd name="connsiteY4" fmla="*/ 174622 h 174784"/>
                  <a:gd name="connsiteX5" fmla="*/ 18105 w 93113"/>
                  <a:gd name="connsiteY5" fmla="*/ 168867 h 174784"/>
                  <a:gd name="connsiteX6" fmla="*/ 246 w 93113"/>
                  <a:gd name="connsiteY6" fmla="*/ 162716 h 174784"/>
                  <a:gd name="connsiteX7" fmla="*/ 43108 w 93113"/>
                  <a:gd name="connsiteY7" fmla="*/ 96836 h 174784"/>
                  <a:gd name="connsiteX8" fmla="*/ 93113 w 93113"/>
                  <a:gd name="connsiteY8" fmla="*/ 0 h 17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13" h="174784">
                    <a:moveTo>
                      <a:pt x="93113" y="0"/>
                    </a:moveTo>
                    <a:cubicBezTo>
                      <a:pt x="93113" y="0"/>
                      <a:pt x="77040" y="45838"/>
                      <a:pt x="69896" y="75206"/>
                    </a:cubicBezTo>
                    <a:cubicBezTo>
                      <a:pt x="64539" y="97431"/>
                      <a:pt x="66721" y="117076"/>
                      <a:pt x="65531" y="122434"/>
                    </a:cubicBezTo>
                    <a:cubicBezTo>
                      <a:pt x="63745" y="131760"/>
                      <a:pt x="54419" y="157556"/>
                      <a:pt x="49855" y="169661"/>
                    </a:cubicBezTo>
                    <a:cubicBezTo>
                      <a:pt x="48465" y="173233"/>
                      <a:pt x="44497" y="175416"/>
                      <a:pt x="40925" y="174622"/>
                    </a:cubicBezTo>
                    <a:cubicBezTo>
                      <a:pt x="34774" y="173233"/>
                      <a:pt x="25249" y="171050"/>
                      <a:pt x="18105" y="168867"/>
                    </a:cubicBezTo>
                    <a:cubicBezTo>
                      <a:pt x="6596" y="165295"/>
                      <a:pt x="-1540" y="161724"/>
                      <a:pt x="246" y="162716"/>
                    </a:cubicBezTo>
                    <a:cubicBezTo>
                      <a:pt x="246" y="162716"/>
                      <a:pt x="25249" y="126998"/>
                      <a:pt x="43108" y="96836"/>
                    </a:cubicBezTo>
                    <a:cubicBezTo>
                      <a:pt x="58387" y="70841"/>
                      <a:pt x="93113" y="0"/>
                      <a:pt x="93113" y="0"/>
                    </a:cubicBezTo>
                    <a:close/>
                  </a:path>
                </a:pathLst>
              </a:custGeom>
              <a:solidFill>
                <a:srgbClr val="E0E0E0"/>
              </a:solidFill>
              <a:ln w="198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F18B8E2C-EBC6-4317-BC71-44F29333E1E9}"/>
                  </a:ext>
                </a:extLst>
              </p:cNvPr>
              <p:cNvSpPr/>
              <p:nvPr/>
            </p:nvSpPr>
            <p:spPr>
              <a:xfrm>
                <a:off x="8880944" y="3860391"/>
                <a:ext cx="255142" cy="1788376"/>
              </a:xfrm>
              <a:custGeom>
                <a:avLst/>
                <a:gdLst>
                  <a:gd name="connsiteX0" fmla="*/ 1460 w 255142"/>
                  <a:gd name="connsiteY0" fmla="*/ 18122 h 1788376"/>
                  <a:gd name="connsiteX1" fmla="*/ 197909 w 255142"/>
                  <a:gd name="connsiteY1" fmla="*/ 658270 h 1788376"/>
                  <a:gd name="connsiteX2" fmla="*/ 225491 w 255142"/>
                  <a:gd name="connsiteY2" fmla="*/ 1367473 h 1788376"/>
                  <a:gd name="connsiteX3" fmla="*/ 194734 w 255142"/>
                  <a:gd name="connsiteY3" fmla="*/ 1776842 h 1788376"/>
                  <a:gd name="connsiteX4" fmla="*/ 218745 w 255142"/>
                  <a:gd name="connsiteY4" fmla="*/ 1776842 h 1788376"/>
                  <a:gd name="connsiteX5" fmla="*/ 253868 w 255142"/>
                  <a:gd name="connsiteY5" fmla="*/ 1041247 h 1788376"/>
                  <a:gd name="connsiteX6" fmla="*/ 159016 w 255142"/>
                  <a:gd name="connsiteY6" fmla="*/ 361016 h 1788376"/>
                  <a:gd name="connsiteX7" fmla="*/ 22295 w 255142"/>
                  <a:gd name="connsiteY7" fmla="*/ 6018 h 1788376"/>
                  <a:gd name="connsiteX8" fmla="*/ 1460 w 255142"/>
                  <a:gd name="connsiteY8" fmla="*/ 18122 h 1788376"/>
                  <a:gd name="connsiteX9" fmla="*/ 1460 w 255142"/>
                  <a:gd name="connsiteY9" fmla="*/ 18122 h 178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142" h="1788376">
                    <a:moveTo>
                      <a:pt x="1460" y="18122"/>
                    </a:moveTo>
                    <a:cubicBezTo>
                      <a:pt x="102661" y="218540"/>
                      <a:pt x="164572" y="436818"/>
                      <a:pt x="197909" y="658270"/>
                    </a:cubicBezTo>
                    <a:cubicBezTo>
                      <a:pt x="233627" y="892620"/>
                      <a:pt x="236604" y="1130940"/>
                      <a:pt x="225491" y="1367473"/>
                    </a:cubicBezTo>
                    <a:cubicBezTo>
                      <a:pt x="219340" y="1504194"/>
                      <a:pt x="207632" y="1640518"/>
                      <a:pt x="194734" y="1776842"/>
                    </a:cubicBezTo>
                    <a:cubicBezTo>
                      <a:pt x="193345" y="1792518"/>
                      <a:pt x="217554" y="1791923"/>
                      <a:pt x="218745" y="1776842"/>
                    </a:cubicBezTo>
                    <a:cubicBezTo>
                      <a:pt x="241962" y="1532173"/>
                      <a:pt x="260217" y="1286710"/>
                      <a:pt x="253868" y="1041247"/>
                    </a:cubicBezTo>
                    <a:cubicBezTo>
                      <a:pt x="248113" y="811858"/>
                      <a:pt x="220928" y="581873"/>
                      <a:pt x="159016" y="361016"/>
                    </a:cubicBezTo>
                    <a:cubicBezTo>
                      <a:pt x="124687" y="238979"/>
                      <a:pt x="79246" y="119522"/>
                      <a:pt x="22295" y="6018"/>
                    </a:cubicBezTo>
                    <a:cubicBezTo>
                      <a:pt x="15350" y="-7674"/>
                      <a:pt x="-5684" y="4430"/>
                      <a:pt x="1460" y="18122"/>
                    </a:cubicBezTo>
                    <a:lnTo>
                      <a:pt x="1460" y="18122"/>
                    </a:lnTo>
                    <a:close/>
                  </a:path>
                </a:pathLst>
              </a:custGeom>
              <a:solidFill>
                <a:srgbClr val="FFFFFF"/>
              </a:solidFill>
              <a:ln w="198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A212FD01-DB31-4AF5-A5E0-69421AE62EEB}"/>
                  </a:ext>
                </a:extLst>
              </p:cNvPr>
              <p:cNvSpPr/>
              <p:nvPr/>
            </p:nvSpPr>
            <p:spPr>
              <a:xfrm>
                <a:off x="8134922" y="3877146"/>
                <a:ext cx="217879" cy="1744237"/>
              </a:xfrm>
              <a:custGeom>
                <a:avLst/>
                <a:gdLst>
                  <a:gd name="connsiteX0" fmla="*/ 196034 w 217879"/>
                  <a:gd name="connsiteY0" fmla="*/ 6327 h 1744237"/>
                  <a:gd name="connsiteX1" fmla="*/ 32127 w 217879"/>
                  <a:gd name="connsiteY1" fmla="*/ 647070 h 1744237"/>
                  <a:gd name="connsiteX2" fmla="*/ 577 w 217879"/>
                  <a:gd name="connsiteY2" fmla="*/ 1329088 h 1744237"/>
                  <a:gd name="connsiteX3" fmla="*/ 24587 w 217879"/>
                  <a:gd name="connsiteY3" fmla="*/ 1732702 h 1744237"/>
                  <a:gd name="connsiteX4" fmla="*/ 48597 w 217879"/>
                  <a:gd name="connsiteY4" fmla="*/ 1732702 h 1744237"/>
                  <a:gd name="connsiteX5" fmla="*/ 28556 w 217879"/>
                  <a:gd name="connsiteY5" fmla="*/ 1026079 h 1744237"/>
                  <a:gd name="connsiteX6" fmla="*/ 103762 w 217879"/>
                  <a:gd name="connsiteY6" fmla="*/ 370652 h 1744237"/>
                  <a:gd name="connsiteX7" fmla="*/ 216869 w 217879"/>
                  <a:gd name="connsiteY7" fmla="*/ 18233 h 1744237"/>
                  <a:gd name="connsiteX8" fmla="*/ 196034 w 217879"/>
                  <a:gd name="connsiteY8" fmla="*/ 6327 h 1744237"/>
                  <a:gd name="connsiteX9" fmla="*/ 196034 w 217879"/>
                  <a:gd name="connsiteY9" fmla="*/ 6327 h 174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879" h="1744237">
                    <a:moveTo>
                      <a:pt x="196034" y="6327"/>
                    </a:moveTo>
                    <a:cubicBezTo>
                      <a:pt x="107731" y="209920"/>
                      <a:pt x="58718" y="427404"/>
                      <a:pt x="32127" y="647070"/>
                    </a:cubicBezTo>
                    <a:cubicBezTo>
                      <a:pt x="4545" y="872888"/>
                      <a:pt x="-2202" y="1101881"/>
                      <a:pt x="577" y="1329088"/>
                    </a:cubicBezTo>
                    <a:cubicBezTo>
                      <a:pt x="2362" y="1464023"/>
                      <a:pt x="9109" y="1598561"/>
                      <a:pt x="24587" y="1732702"/>
                    </a:cubicBezTo>
                    <a:cubicBezTo>
                      <a:pt x="26373" y="1747784"/>
                      <a:pt x="50383" y="1748379"/>
                      <a:pt x="48597" y="1732702"/>
                    </a:cubicBezTo>
                    <a:cubicBezTo>
                      <a:pt x="21412" y="1498352"/>
                      <a:pt x="20023" y="1261819"/>
                      <a:pt x="28556" y="1026079"/>
                    </a:cubicBezTo>
                    <a:cubicBezTo>
                      <a:pt x="36096" y="806413"/>
                      <a:pt x="54749" y="585953"/>
                      <a:pt x="103762" y="370652"/>
                    </a:cubicBezTo>
                    <a:cubicBezTo>
                      <a:pt x="130947" y="250401"/>
                      <a:pt x="167856" y="131341"/>
                      <a:pt x="216869" y="18233"/>
                    </a:cubicBezTo>
                    <a:cubicBezTo>
                      <a:pt x="222624" y="4541"/>
                      <a:pt x="202185" y="-7960"/>
                      <a:pt x="196034" y="6327"/>
                    </a:cubicBezTo>
                    <a:lnTo>
                      <a:pt x="196034" y="6327"/>
                    </a:lnTo>
                    <a:close/>
                  </a:path>
                </a:pathLst>
              </a:custGeom>
              <a:solidFill>
                <a:srgbClr val="FFFFFF"/>
              </a:solidFill>
              <a:ln w="198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3F007B72-E4A2-4E35-A87F-C15960EDE1E8}"/>
                  </a:ext>
                </a:extLst>
              </p:cNvPr>
              <p:cNvSpPr/>
              <p:nvPr/>
            </p:nvSpPr>
            <p:spPr>
              <a:xfrm>
                <a:off x="7736646" y="3355044"/>
                <a:ext cx="56203" cy="9326"/>
              </a:xfrm>
              <a:custGeom>
                <a:avLst/>
                <a:gdLst>
                  <a:gd name="connsiteX0" fmla="*/ 51593 w 56203"/>
                  <a:gd name="connsiteY0" fmla="*/ 0 h 9326"/>
                  <a:gd name="connsiteX1" fmla="*/ 41274 w 56203"/>
                  <a:gd name="connsiteY1" fmla="*/ 0 h 9326"/>
                  <a:gd name="connsiteX2" fmla="*/ 7937 w 56203"/>
                  <a:gd name="connsiteY2" fmla="*/ 0 h 9326"/>
                  <a:gd name="connsiteX3" fmla="*/ 0 w 56203"/>
                  <a:gd name="connsiteY3" fmla="*/ 9326 h 9326"/>
                  <a:gd name="connsiteX4" fmla="*/ 51196 w 56203"/>
                  <a:gd name="connsiteY4" fmla="*/ 9326 h 9326"/>
                  <a:gd name="connsiteX5" fmla="*/ 56157 w 56203"/>
                  <a:gd name="connsiteY5" fmla="*/ 4366 h 9326"/>
                  <a:gd name="connsiteX6" fmla="*/ 56157 w 56203"/>
                  <a:gd name="connsiteY6" fmla="*/ 4366 h 9326"/>
                  <a:gd name="connsiteX7" fmla="*/ 51593 w 56203"/>
                  <a:gd name="connsiteY7" fmla="*/ 0 h 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03" h="9326">
                    <a:moveTo>
                      <a:pt x="51593" y="0"/>
                    </a:moveTo>
                    <a:lnTo>
                      <a:pt x="41274" y="0"/>
                    </a:lnTo>
                    <a:lnTo>
                      <a:pt x="7937" y="0"/>
                    </a:lnTo>
                    <a:cubicBezTo>
                      <a:pt x="5755" y="3572"/>
                      <a:pt x="2977" y="6747"/>
                      <a:pt x="0" y="9326"/>
                    </a:cubicBezTo>
                    <a:lnTo>
                      <a:pt x="51196" y="9326"/>
                    </a:lnTo>
                    <a:cubicBezTo>
                      <a:pt x="53776" y="9326"/>
                      <a:pt x="56157" y="7144"/>
                      <a:pt x="56157" y="4366"/>
                    </a:cubicBezTo>
                    <a:lnTo>
                      <a:pt x="56157" y="4366"/>
                    </a:lnTo>
                    <a:cubicBezTo>
                      <a:pt x="56554" y="2183"/>
                      <a:pt x="54371" y="0"/>
                      <a:pt x="51593" y="0"/>
                    </a:cubicBezTo>
                    <a:close/>
                  </a:path>
                </a:pathLst>
              </a:custGeom>
              <a:solidFill>
                <a:srgbClr val="2B31BA"/>
              </a:solidFill>
              <a:ln w="198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B7874A9F-850C-413B-B217-261411FEF093}"/>
                  </a:ext>
                </a:extLst>
              </p:cNvPr>
              <p:cNvSpPr/>
              <p:nvPr/>
            </p:nvSpPr>
            <p:spPr>
              <a:xfrm>
                <a:off x="7753513" y="3191931"/>
                <a:ext cx="39686" cy="9921"/>
              </a:xfrm>
              <a:custGeom>
                <a:avLst/>
                <a:gdLst>
                  <a:gd name="connsiteX0" fmla="*/ 34726 w 39686"/>
                  <a:gd name="connsiteY0" fmla="*/ 9922 h 9921"/>
                  <a:gd name="connsiteX1" fmla="*/ 39687 w 39686"/>
                  <a:gd name="connsiteY1" fmla="*/ 4961 h 9921"/>
                  <a:gd name="connsiteX2" fmla="*/ 34726 w 39686"/>
                  <a:gd name="connsiteY2" fmla="*/ 0 h 9921"/>
                  <a:gd name="connsiteX3" fmla="*/ 0 w 39686"/>
                  <a:gd name="connsiteY3" fmla="*/ 0 h 9921"/>
                  <a:gd name="connsiteX4" fmla="*/ 0 w 39686"/>
                  <a:gd name="connsiteY4" fmla="*/ 9326 h 9921"/>
                  <a:gd name="connsiteX5" fmla="*/ 34726 w 39686"/>
                  <a:gd name="connsiteY5" fmla="*/ 9922 h 9921"/>
                  <a:gd name="connsiteX6" fmla="*/ 34726 w 39686"/>
                  <a:gd name="connsiteY6" fmla="*/ 9922 h 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86" h="9921">
                    <a:moveTo>
                      <a:pt x="34726" y="9922"/>
                    </a:moveTo>
                    <a:cubicBezTo>
                      <a:pt x="37306" y="9922"/>
                      <a:pt x="39687" y="7739"/>
                      <a:pt x="39687" y="4961"/>
                    </a:cubicBezTo>
                    <a:cubicBezTo>
                      <a:pt x="39687" y="2381"/>
                      <a:pt x="37504" y="0"/>
                      <a:pt x="34726" y="0"/>
                    </a:cubicBezTo>
                    <a:lnTo>
                      <a:pt x="0" y="0"/>
                    </a:lnTo>
                    <a:lnTo>
                      <a:pt x="0" y="9326"/>
                    </a:lnTo>
                    <a:lnTo>
                      <a:pt x="34726" y="9922"/>
                    </a:lnTo>
                    <a:lnTo>
                      <a:pt x="34726" y="9922"/>
                    </a:lnTo>
                    <a:close/>
                  </a:path>
                </a:pathLst>
              </a:custGeom>
              <a:solidFill>
                <a:srgbClr val="2B31BA"/>
              </a:solidFill>
              <a:ln w="198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F2740666-4738-440B-9E29-27FFDBDD9F54}"/>
                  </a:ext>
                </a:extLst>
              </p:cNvPr>
              <p:cNvSpPr/>
              <p:nvPr/>
            </p:nvSpPr>
            <p:spPr>
              <a:xfrm>
                <a:off x="7226473" y="3364569"/>
                <a:ext cx="498862" cy="29963"/>
              </a:xfrm>
              <a:custGeom>
                <a:avLst/>
                <a:gdLst>
                  <a:gd name="connsiteX0" fmla="*/ 498863 w 498862"/>
                  <a:gd name="connsiteY0" fmla="*/ 16867 h 29963"/>
                  <a:gd name="connsiteX1" fmla="*/ 437745 w 498862"/>
                  <a:gd name="connsiteY1" fmla="*/ 0 h 29963"/>
                  <a:gd name="connsiteX2" fmla="*/ 0 w 498862"/>
                  <a:gd name="connsiteY2" fmla="*/ 0 h 29963"/>
                  <a:gd name="connsiteX3" fmla="*/ 0 w 498862"/>
                  <a:gd name="connsiteY3" fmla="*/ 1389 h 29963"/>
                  <a:gd name="connsiteX4" fmla="*/ 9723 w 498862"/>
                  <a:gd name="connsiteY4" fmla="*/ 29963 h 29963"/>
                  <a:gd name="connsiteX5" fmla="*/ 473463 w 498862"/>
                  <a:gd name="connsiteY5" fmla="*/ 29963 h 29963"/>
                  <a:gd name="connsiteX6" fmla="*/ 498863 w 498862"/>
                  <a:gd name="connsiteY6" fmla="*/ 16867 h 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862" h="29963">
                    <a:moveTo>
                      <a:pt x="498863" y="16867"/>
                    </a:moveTo>
                    <a:cubicBezTo>
                      <a:pt x="478424" y="12501"/>
                      <a:pt x="457787" y="6548"/>
                      <a:pt x="437745" y="0"/>
                    </a:cubicBezTo>
                    <a:lnTo>
                      <a:pt x="0" y="0"/>
                    </a:lnTo>
                    <a:lnTo>
                      <a:pt x="0" y="1389"/>
                    </a:lnTo>
                    <a:cubicBezTo>
                      <a:pt x="0" y="11708"/>
                      <a:pt x="3572" y="21034"/>
                      <a:pt x="9723" y="29963"/>
                    </a:cubicBezTo>
                    <a:lnTo>
                      <a:pt x="473463" y="29963"/>
                    </a:lnTo>
                    <a:cubicBezTo>
                      <a:pt x="482988" y="29765"/>
                      <a:pt x="491322" y="25201"/>
                      <a:pt x="498863" y="16867"/>
                    </a:cubicBezTo>
                    <a:close/>
                  </a:path>
                </a:pathLst>
              </a:custGeom>
              <a:solidFill>
                <a:srgbClr val="E3996D"/>
              </a:solidFill>
              <a:ln w="198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2DC65CBF-BE78-4418-9F8B-638EF742B342}"/>
                  </a:ext>
                </a:extLst>
              </p:cNvPr>
              <p:cNvSpPr/>
              <p:nvPr/>
            </p:nvSpPr>
            <p:spPr>
              <a:xfrm>
                <a:off x="9432264" y="3364370"/>
                <a:ext cx="514606" cy="29765"/>
              </a:xfrm>
              <a:custGeom>
                <a:avLst/>
                <a:gdLst>
                  <a:gd name="connsiteX0" fmla="*/ 0 w 514606"/>
                  <a:gd name="connsiteY0" fmla="*/ 16470 h 29765"/>
                  <a:gd name="connsiteX1" fmla="*/ 25796 w 514606"/>
                  <a:gd name="connsiteY1" fmla="*/ 29765 h 29765"/>
                  <a:gd name="connsiteX2" fmla="*/ 511364 w 514606"/>
                  <a:gd name="connsiteY2" fmla="*/ 29765 h 29765"/>
                  <a:gd name="connsiteX3" fmla="*/ 514539 w 514606"/>
                  <a:gd name="connsiteY3" fmla="*/ 11509 h 29765"/>
                  <a:gd name="connsiteX4" fmla="*/ 514539 w 514606"/>
                  <a:gd name="connsiteY4" fmla="*/ 0 h 29765"/>
                  <a:gd name="connsiteX5" fmla="*/ 59133 w 514606"/>
                  <a:gd name="connsiteY5" fmla="*/ 0 h 29765"/>
                  <a:gd name="connsiteX6" fmla="*/ 0 w 514606"/>
                  <a:gd name="connsiteY6" fmla="*/ 16470 h 2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606" h="29765">
                    <a:moveTo>
                      <a:pt x="0" y="16470"/>
                    </a:moveTo>
                    <a:cubicBezTo>
                      <a:pt x="7540" y="25003"/>
                      <a:pt x="16470" y="29765"/>
                      <a:pt x="25796" y="29765"/>
                    </a:cubicBezTo>
                    <a:lnTo>
                      <a:pt x="511364" y="29765"/>
                    </a:lnTo>
                    <a:cubicBezTo>
                      <a:pt x="513547" y="24010"/>
                      <a:pt x="514936" y="18256"/>
                      <a:pt x="514539" y="11509"/>
                    </a:cubicBezTo>
                    <a:lnTo>
                      <a:pt x="514539" y="0"/>
                    </a:lnTo>
                    <a:lnTo>
                      <a:pt x="59133" y="0"/>
                    </a:lnTo>
                    <a:cubicBezTo>
                      <a:pt x="39687" y="6350"/>
                      <a:pt x="20042" y="12104"/>
                      <a:pt x="0" y="16470"/>
                    </a:cubicBezTo>
                    <a:close/>
                  </a:path>
                </a:pathLst>
              </a:custGeom>
              <a:solidFill>
                <a:srgbClr val="E3996D"/>
              </a:solidFill>
              <a:ln w="198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BCB51D9F-6CBA-4B2B-BC90-2238802B0200}"/>
                  </a:ext>
                </a:extLst>
              </p:cNvPr>
              <p:cNvSpPr/>
              <p:nvPr/>
            </p:nvSpPr>
            <p:spPr>
              <a:xfrm>
                <a:off x="8360721" y="3711828"/>
                <a:ext cx="501045" cy="55851"/>
              </a:xfrm>
              <a:custGeom>
                <a:avLst/>
                <a:gdLst>
                  <a:gd name="connsiteX0" fmla="*/ 256178 w 501045"/>
                  <a:gd name="connsiteY0" fmla="*/ 25003 h 55851"/>
                  <a:gd name="connsiteX1" fmla="*/ 4961 w 501045"/>
                  <a:gd name="connsiteY1" fmla="*/ 0 h 55851"/>
                  <a:gd name="connsiteX2" fmla="*/ 0 w 501045"/>
                  <a:gd name="connsiteY2" fmla="*/ 27185 h 55851"/>
                  <a:gd name="connsiteX3" fmla="*/ 256575 w 501045"/>
                  <a:gd name="connsiteY3" fmla="*/ 55165 h 55851"/>
                  <a:gd name="connsiteX4" fmla="*/ 498863 w 501045"/>
                  <a:gd name="connsiteY4" fmla="*/ 11509 h 55851"/>
                  <a:gd name="connsiteX5" fmla="*/ 501046 w 501045"/>
                  <a:gd name="connsiteY5" fmla="*/ 10120 h 55851"/>
                  <a:gd name="connsiteX6" fmla="*/ 501046 w 501045"/>
                  <a:gd name="connsiteY6" fmla="*/ 9326 h 55851"/>
                  <a:gd name="connsiteX7" fmla="*/ 256178 w 501045"/>
                  <a:gd name="connsiteY7" fmla="*/ 25003 h 5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45" h="55851">
                    <a:moveTo>
                      <a:pt x="256178" y="25003"/>
                    </a:moveTo>
                    <a:cubicBezTo>
                      <a:pt x="152794" y="25003"/>
                      <a:pt x="4961" y="0"/>
                      <a:pt x="4961" y="0"/>
                    </a:cubicBezTo>
                    <a:cubicBezTo>
                      <a:pt x="4961" y="0"/>
                      <a:pt x="2778" y="11509"/>
                      <a:pt x="0" y="27185"/>
                    </a:cubicBezTo>
                    <a:cubicBezTo>
                      <a:pt x="66872" y="48220"/>
                      <a:pt x="157358" y="58736"/>
                      <a:pt x="256575" y="55165"/>
                    </a:cubicBezTo>
                    <a:cubicBezTo>
                      <a:pt x="350037" y="51593"/>
                      <a:pt x="434769" y="35123"/>
                      <a:pt x="498863" y="11509"/>
                    </a:cubicBezTo>
                    <a:cubicBezTo>
                      <a:pt x="499656" y="11112"/>
                      <a:pt x="500252" y="10715"/>
                      <a:pt x="501046" y="10120"/>
                    </a:cubicBezTo>
                    <a:cubicBezTo>
                      <a:pt x="501046" y="9723"/>
                      <a:pt x="501046" y="9326"/>
                      <a:pt x="501046" y="9326"/>
                    </a:cubicBezTo>
                    <a:cubicBezTo>
                      <a:pt x="501046" y="9326"/>
                      <a:pt x="365317" y="25400"/>
                      <a:pt x="256178" y="25003"/>
                    </a:cubicBezTo>
                    <a:close/>
                  </a:path>
                </a:pathLst>
              </a:custGeom>
              <a:solidFill>
                <a:srgbClr val="F0A173"/>
              </a:solidFill>
              <a:ln w="1982" cap="flat">
                <a:noFill/>
                <a:prstDash val="solid"/>
                <a:miter/>
              </a:ln>
            </p:spPr>
            <p:txBody>
              <a:bodyPr rtlCol="0" anchor="ctr"/>
              <a:lstStyle/>
              <a:p>
                <a:endParaRPr lang="zh-CN" altLang="en-US"/>
              </a:p>
            </p:txBody>
          </p:sp>
        </p:grpSp>
      </p:grpSp>
      <p:sp>
        <p:nvSpPr>
          <p:cNvPr id="460" name="文本框 459">
            <a:extLst>
              <a:ext uri="{FF2B5EF4-FFF2-40B4-BE49-F238E27FC236}">
                <a16:creationId xmlns:a16="http://schemas.microsoft.com/office/drawing/2014/main" xmlns="" id="{A85CD089-5467-40A9-89F0-1C0376981D4E}"/>
              </a:ext>
            </a:extLst>
          </p:cNvPr>
          <p:cNvSpPr txBox="1"/>
          <p:nvPr/>
        </p:nvSpPr>
        <p:spPr>
          <a:xfrm>
            <a:off x="1730345" y="3487679"/>
            <a:ext cx="2336800" cy="461665"/>
          </a:xfrm>
          <a:prstGeom prst="rect">
            <a:avLst/>
          </a:prstGeom>
          <a:noFill/>
        </p:spPr>
        <p:txBody>
          <a:bodyPr wrap="square" rtlCol="0">
            <a:spAutoFit/>
          </a:bodyPr>
          <a:lstStyle>
            <a:defPPr>
              <a:defRPr lang="zh-CN"/>
            </a:defPPr>
            <a:lvl1pPr algn="dist">
              <a:defRPr sz="240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pc="100" dirty="0"/>
              <a:t>填写你的标题</a:t>
            </a:r>
          </a:p>
        </p:txBody>
      </p:sp>
      <p:sp>
        <p:nvSpPr>
          <p:cNvPr id="462" name="文本框 461">
            <a:extLst>
              <a:ext uri="{FF2B5EF4-FFF2-40B4-BE49-F238E27FC236}">
                <a16:creationId xmlns:a16="http://schemas.microsoft.com/office/drawing/2014/main" xmlns="" id="{C459A542-FB43-4DE8-AD70-DAE7BB911AA1}"/>
              </a:ext>
            </a:extLst>
          </p:cNvPr>
          <p:cNvSpPr txBox="1"/>
          <p:nvPr/>
        </p:nvSpPr>
        <p:spPr>
          <a:xfrm>
            <a:off x="1731441" y="4038652"/>
            <a:ext cx="4040832" cy="853119"/>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请在这里输入你的内容，请在这里输入你的内容，内容请劲量精简。在这里输入你的内容，在这里输入你的内容</a:t>
            </a:r>
          </a:p>
        </p:txBody>
      </p:sp>
      <p:cxnSp>
        <p:nvCxnSpPr>
          <p:cNvPr id="463" name="直接连接符 462">
            <a:extLst>
              <a:ext uri="{FF2B5EF4-FFF2-40B4-BE49-F238E27FC236}">
                <a16:creationId xmlns:a16="http://schemas.microsoft.com/office/drawing/2014/main" xmlns="" id="{B2820C59-84EE-4533-83E9-783B51E185E4}"/>
              </a:ext>
            </a:extLst>
          </p:cNvPr>
          <p:cNvCxnSpPr/>
          <p:nvPr/>
        </p:nvCxnSpPr>
        <p:spPr>
          <a:xfrm>
            <a:off x="1860455" y="3996456"/>
            <a:ext cx="518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64" name="矩形: 圆角 463">
            <a:extLst>
              <a:ext uri="{FF2B5EF4-FFF2-40B4-BE49-F238E27FC236}">
                <a16:creationId xmlns:a16="http://schemas.microsoft.com/office/drawing/2014/main" xmlns="" id="{68B1BDC1-81D2-4C5C-8761-370B4B2C4A77}"/>
              </a:ext>
            </a:extLst>
          </p:cNvPr>
          <p:cNvSpPr/>
          <p:nvPr/>
        </p:nvSpPr>
        <p:spPr>
          <a:xfrm>
            <a:off x="1807596" y="5000605"/>
            <a:ext cx="1091149" cy="361659"/>
          </a:xfrm>
          <a:prstGeom prst="roundRect">
            <a:avLst>
              <a:gd name="adj" fmla="val 41104"/>
            </a:avLst>
          </a:prstGeom>
          <a:solidFill>
            <a:srgbClr val="F4901E"/>
          </a:solidFill>
          <a:ln>
            <a:noFill/>
          </a:ln>
          <a:effectLst>
            <a:outerShdw blurRad="165100" dir="54000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关键字</a:t>
            </a:r>
          </a:p>
        </p:txBody>
      </p:sp>
    </p:spTree>
    <p:extLst>
      <p:ext uri="{BB962C8B-B14F-4D97-AF65-F5344CB8AC3E}">
        <p14:creationId xmlns:p14="http://schemas.microsoft.com/office/powerpoint/2010/main" val="42588319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0A1B347-8345-428F-B7FD-61AAABD86A67}"/>
              </a:ext>
            </a:extLst>
          </p:cNvPr>
          <p:cNvSpPr>
            <a:spLocks noGrp="1"/>
          </p:cNvSpPr>
          <p:nvPr>
            <p:ph type="body" sz="quarter" idx="10"/>
          </p:nvPr>
        </p:nvSpPr>
        <p:spPr>
          <a:xfrm>
            <a:off x="1569509" y="560531"/>
            <a:ext cx="3945811" cy="667182"/>
          </a:xfrm>
        </p:spPr>
        <p:txBody>
          <a:bodyPr/>
          <a:lstStyle/>
          <a:p>
            <a:r>
              <a:rPr lang="zh-CN" altLang="en-US" dirty="0"/>
              <a:t>荣誉</a:t>
            </a:r>
          </a:p>
        </p:txBody>
      </p:sp>
      <p:sp>
        <p:nvSpPr>
          <p:cNvPr id="3" name="文本占位符 2">
            <a:extLst>
              <a:ext uri="{FF2B5EF4-FFF2-40B4-BE49-F238E27FC236}">
                <a16:creationId xmlns:a16="http://schemas.microsoft.com/office/drawing/2014/main" xmlns="" id="{B0F31E64-A6C1-410C-92E5-678AE9657237}"/>
              </a:ext>
            </a:extLst>
          </p:cNvPr>
          <p:cNvSpPr>
            <a:spLocks noGrp="1"/>
          </p:cNvSpPr>
          <p:nvPr>
            <p:ph type="body" sz="quarter" idx="11"/>
          </p:nvPr>
        </p:nvSpPr>
        <p:spPr>
          <a:xfrm>
            <a:off x="1609935" y="1078488"/>
            <a:ext cx="3905385" cy="399987"/>
          </a:xfrm>
        </p:spPr>
        <p:txBody>
          <a:bodyPr/>
          <a:lstStyle/>
          <a:p>
            <a:r>
              <a:rPr lang="en-US" altLang="zh-CN" dirty="0"/>
              <a:t>Happy ending made it</a:t>
            </a:r>
            <a:endParaRPr lang="zh-CN" altLang="en-US" dirty="0"/>
          </a:p>
        </p:txBody>
      </p:sp>
      <p:sp>
        <p:nvSpPr>
          <p:cNvPr id="4" name="矩形 3">
            <a:extLst>
              <a:ext uri="{FF2B5EF4-FFF2-40B4-BE49-F238E27FC236}">
                <a16:creationId xmlns:a16="http://schemas.microsoft.com/office/drawing/2014/main" xmlns="" id="{9E2B5B57-6611-4D6E-A631-7C10E6EBC628}"/>
              </a:ext>
            </a:extLst>
          </p:cNvPr>
          <p:cNvSpPr/>
          <p:nvPr/>
        </p:nvSpPr>
        <p:spPr>
          <a:xfrm>
            <a:off x="1816569" y="1998737"/>
            <a:ext cx="3457920" cy="3604130"/>
          </a:xfrm>
          <a:prstGeom prst="rect">
            <a:avLst/>
          </a:prstGeom>
          <a:solidFill>
            <a:schemeClr val="bg1"/>
          </a:solidFill>
          <a:ln>
            <a:noFill/>
          </a:ln>
          <a:effectLst>
            <a:outerShdw blurRad="279400" dist="76200" dir="5400000" sx="95000" sy="95000" algn="ctr" rotWithShape="0">
              <a:schemeClr val="accent2">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游戏机&#10;&#10;描述已自动生成">
            <a:extLst>
              <a:ext uri="{FF2B5EF4-FFF2-40B4-BE49-F238E27FC236}">
                <a16:creationId xmlns:a16="http://schemas.microsoft.com/office/drawing/2014/main" xmlns="" id="{7808E06D-4983-4582-A716-67CDABD778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72056" b="70464"/>
          <a:stretch/>
        </p:blipFill>
        <p:spPr>
          <a:xfrm>
            <a:off x="1609935" y="1922315"/>
            <a:ext cx="3423722" cy="2025570"/>
          </a:xfrm>
          <a:prstGeom prst="rect">
            <a:avLst/>
          </a:prstGeom>
        </p:spPr>
      </p:pic>
      <p:sp>
        <p:nvSpPr>
          <p:cNvPr id="8" name="文本框 7">
            <a:extLst>
              <a:ext uri="{FF2B5EF4-FFF2-40B4-BE49-F238E27FC236}">
                <a16:creationId xmlns:a16="http://schemas.microsoft.com/office/drawing/2014/main" xmlns="" id="{C5B76E41-E648-4871-8CD6-494071681867}"/>
              </a:ext>
            </a:extLst>
          </p:cNvPr>
          <p:cNvSpPr txBox="1"/>
          <p:nvPr/>
        </p:nvSpPr>
        <p:spPr>
          <a:xfrm>
            <a:off x="2897620" y="2529992"/>
            <a:ext cx="1552793" cy="830997"/>
          </a:xfrm>
          <a:prstGeom prst="rect">
            <a:avLst/>
          </a:prstGeom>
          <a:noFill/>
        </p:spPr>
        <p:txBody>
          <a:bodyPr wrap="square" rtlCol="0">
            <a:spAutoFit/>
          </a:bodyPr>
          <a:lstStyle/>
          <a:p>
            <a:r>
              <a:rPr lang="en-US" altLang="zh-CN" sz="4400" b="1" dirty="0">
                <a:gradFill>
                  <a:gsLst>
                    <a:gs pos="100000">
                      <a:srgbClr val="C68F0F"/>
                    </a:gs>
                    <a:gs pos="11000">
                      <a:srgbClr val="DCA007"/>
                    </a:gs>
                  </a:gsLst>
                  <a:lin ang="5400000" scaled="1"/>
                </a:gradFill>
              </a:rPr>
              <a:t>NO.</a:t>
            </a:r>
            <a:r>
              <a:rPr lang="en-US" altLang="zh-CN" sz="4800" b="1" dirty="0">
                <a:gradFill>
                  <a:gsLst>
                    <a:gs pos="100000">
                      <a:srgbClr val="C68F0F"/>
                    </a:gs>
                    <a:gs pos="11000">
                      <a:srgbClr val="DCA007"/>
                    </a:gs>
                  </a:gsLst>
                  <a:lin ang="5400000" scaled="1"/>
                </a:gradFill>
              </a:rPr>
              <a:t>1</a:t>
            </a:r>
            <a:endParaRPr lang="zh-CN" altLang="en-US" sz="2000" b="1" dirty="0">
              <a:gradFill>
                <a:gsLst>
                  <a:gs pos="100000">
                    <a:srgbClr val="C68F0F"/>
                  </a:gs>
                  <a:gs pos="11000">
                    <a:srgbClr val="DCA007"/>
                  </a:gs>
                </a:gsLst>
                <a:lin ang="5400000" scaled="1"/>
              </a:gradFill>
            </a:endParaRPr>
          </a:p>
        </p:txBody>
      </p:sp>
      <p:sp>
        <p:nvSpPr>
          <p:cNvPr id="465" name="矩形 464">
            <a:extLst>
              <a:ext uri="{FF2B5EF4-FFF2-40B4-BE49-F238E27FC236}">
                <a16:creationId xmlns:a16="http://schemas.microsoft.com/office/drawing/2014/main" xmlns="" id="{FA7EFDDF-5AC7-4C50-940E-BA85CE7D9985}"/>
              </a:ext>
            </a:extLst>
          </p:cNvPr>
          <p:cNvSpPr/>
          <p:nvPr/>
        </p:nvSpPr>
        <p:spPr>
          <a:xfrm>
            <a:off x="6458968" y="1998737"/>
            <a:ext cx="3457920" cy="3604129"/>
          </a:xfrm>
          <a:prstGeom prst="rect">
            <a:avLst/>
          </a:prstGeom>
          <a:solidFill>
            <a:schemeClr val="bg1"/>
          </a:solidFill>
          <a:ln>
            <a:noFill/>
          </a:ln>
          <a:effectLst>
            <a:outerShdw blurRad="279400" dist="76200" dir="5400000" sx="95000" sy="95000" algn="ctr" rotWithShape="0">
              <a:schemeClr val="accent2">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6" name="图片 465" descr="图片包含 游戏机&#10;&#10;描述已自动生成">
            <a:extLst>
              <a:ext uri="{FF2B5EF4-FFF2-40B4-BE49-F238E27FC236}">
                <a16:creationId xmlns:a16="http://schemas.microsoft.com/office/drawing/2014/main" xmlns="" id="{F86A6913-E819-4F38-83B4-3C3A7A06E3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72056" b="70464"/>
          <a:stretch/>
        </p:blipFill>
        <p:spPr>
          <a:xfrm>
            <a:off x="6252334" y="1922315"/>
            <a:ext cx="3423722" cy="2025570"/>
          </a:xfrm>
          <a:prstGeom prst="rect">
            <a:avLst/>
          </a:prstGeom>
        </p:spPr>
      </p:pic>
      <p:sp>
        <p:nvSpPr>
          <p:cNvPr id="467" name="文本框 466">
            <a:extLst>
              <a:ext uri="{FF2B5EF4-FFF2-40B4-BE49-F238E27FC236}">
                <a16:creationId xmlns:a16="http://schemas.microsoft.com/office/drawing/2014/main" xmlns="" id="{4E66C9F2-A2A5-4ADD-90FA-75CF9B7438F4}"/>
              </a:ext>
            </a:extLst>
          </p:cNvPr>
          <p:cNvSpPr txBox="1"/>
          <p:nvPr/>
        </p:nvSpPr>
        <p:spPr>
          <a:xfrm>
            <a:off x="7550410" y="2519601"/>
            <a:ext cx="1552793" cy="830997"/>
          </a:xfrm>
          <a:prstGeom prst="rect">
            <a:avLst/>
          </a:prstGeom>
          <a:noFill/>
        </p:spPr>
        <p:txBody>
          <a:bodyPr wrap="square" rtlCol="0">
            <a:spAutoFit/>
          </a:bodyPr>
          <a:lstStyle/>
          <a:p>
            <a:r>
              <a:rPr lang="en-US" altLang="zh-CN" sz="4400" b="1" dirty="0">
                <a:gradFill>
                  <a:gsLst>
                    <a:gs pos="100000">
                      <a:srgbClr val="C68F0F"/>
                    </a:gs>
                    <a:gs pos="11000">
                      <a:srgbClr val="DCA007"/>
                    </a:gs>
                  </a:gsLst>
                  <a:lin ang="5400000" scaled="1"/>
                </a:gradFill>
              </a:rPr>
              <a:t>NO.</a:t>
            </a:r>
            <a:r>
              <a:rPr lang="en-US" altLang="zh-CN" sz="4800" b="1" dirty="0">
                <a:gradFill>
                  <a:gsLst>
                    <a:gs pos="100000">
                      <a:srgbClr val="C68F0F"/>
                    </a:gs>
                    <a:gs pos="11000">
                      <a:srgbClr val="DCA007"/>
                    </a:gs>
                  </a:gsLst>
                  <a:lin ang="5400000" scaled="1"/>
                </a:gradFill>
              </a:rPr>
              <a:t>3</a:t>
            </a:r>
            <a:endParaRPr lang="zh-CN" altLang="en-US" sz="2000" b="1" dirty="0">
              <a:gradFill>
                <a:gsLst>
                  <a:gs pos="100000">
                    <a:srgbClr val="C68F0F"/>
                  </a:gs>
                  <a:gs pos="11000">
                    <a:srgbClr val="DCA007"/>
                  </a:gs>
                </a:gsLst>
                <a:lin ang="5400000" scaled="1"/>
              </a:gradFill>
            </a:endParaRPr>
          </a:p>
        </p:txBody>
      </p:sp>
      <p:sp>
        <p:nvSpPr>
          <p:cNvPr id="468" name="文本框 467">
            <a:extLst>
              <a:ext uri="{FF2B5EF4-FFF2-40B4-BE49-F238E27FC236}">
                <a16:creationId xmlns:a16="http://schemas.microsoft.com/office/drawing/2014/main" xmlns="" id="{9949997A-4CA4-4EAA-87DB-618C263440ED}"/>
              </a:ext>
            </a:extLst>
          </p:cNvPr>
          <p:cNvSpPr txBox="1"/>
          <p:nvPr/>
        </p:nvSpPr>
        <p:spPr>
          <a:xfrm>
            <a:off x="2840364" y="4104142"/>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469" name="文本框 468">
            <a:extLst>
              <a:ext uri="{FF2B5EF4-FFF2-40B4-BE49-F238E27FC236}">
                <a16:creationId xmlns:a16="http://schemas.microsoft.com/office/drawing/2014/main" xmlns="" id="{2CB898D6-CCB6-487C-9719-B1AD53D0D8E1}"/>
              </a:ext>
            </a:extLst>
          </p:cNvPr>
          <p:cNvSpPr txBox="1"/>
          <p:nvPr/>
        </p:nvSpPr>
        <p:spPr>
          <a:xfrm>
            <a:off x="2328968" y="4546346"/>
            <a:ext cx="243365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470" name="文本框 469">
            <a:extLst>
              <a:ext uri="{FF2B5EF4-FFF2-40B4-BE49-F238E27FC236}">
                <a16:creationId xmlns:a16="http://schemas.microsoft.com/office/drawing/2014/main" xmlns="" id="{F64AE26F-F2E3-4B88-B69F-A579399E47E8}"/>
              </a:ext>
            </a:extLst>
          </p:cNvPr>
          <p:cNvSpPr txBox="1"/>
          <p:nvPr/>
        </p:nvSpPr>
        <p:spPr>
          <a:xfrm>
            <a:off x="7550410" y="4072969"/>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471" name="文本框 470">
            <a:extLst>
              <a:ext uri="{FF2B5EF4-FFF2-40B4-BE49-F238E27FC236}">
                <a16:creationId xmlns:a16="http://schemas.microsoft.com/office/drawing/2014/main" xmlns="" id="{1905A8FE-B280-47AF-ACD9-2D980D86B459}"/>
              </a:ext>
            </a:extLst>
          </p:cNvPr>
          <p:cNvSpPr txBox="1"/>
          <p:nvPr/>
        </p:nvSpPr>
        <p:spPr>
          <a:xfrm>
            <a:off x="7039014" y="4515173"/>
            <a:ext cx="243365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cxnSp>
        <p:nvCxnSpPr>
          <p:cNvPr id="12" name="直接连接符 11">
            <a:extLst>
              <a:ext uri="{FF2B5EF4-FFF2-40B4-BE49-F238E27FC236}">
                <a16:creationId xmlns:a16="http://schemas.microsoft.com/office/drawing/2014/main" xmlns="" id="{EF8198F4-C5A3-460E-B057-D08B9441AD8E}"/>
              </a:ext>
            </a:extLst>
          </p:cNvPr>
          <p:cNvCxnSpPr>
            <a:cxnSpLocks/>
          </p:cNvCxnSpPr>
          <p:nvPr/>
        </p:nvCxnSpPr>
        <p:spPr>
          <a:xfrm>
            <a:off x="2550160" y="3947885"/>
            <a:ext cx="202217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xmlns="" id="{2239A87C-64E0-4C6C-8719-BEEBD03E6677}"/>
              </a:ext>
            </a:extLst>
          </p:cNvPr>
          <p:cNvCxnSpPr>
            <a:cxnSpLocks/>
          </p:cNvCxnSpPr>
          <p:nvPr/>
        </p:nvCxnSpPr>
        <p:spPr>
          <a:xfrm>
            <a:off x="7213600" y="3947885"/>
            <a:ext cx="202217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7843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AC8DD29-9E0E-4D4B-BC14-59E7AC40FB8D}"/>
              </a:ext>
            </a:extLst>
          </p:cNvPr>
          <p:cNvSpPr txBox="1"/>
          <p:nvPr/>
        </p:nvSpPr>
        <p:spPr>
          <a:xfrm>
            <a:off x="6193971" y="1254063"/>
            <a:ext cx="3414531" cy="3154710"/>
          </a:xfrm>
          <a:prstGeom prst="rect">
            <a:avLst/>
          </a:prstGeom>
          <a:noFill/>
        </p:spPr>
        <p:txBody>
          <a:bodyPr wrap="square" rtlCol="0">
            <a:spAutoFit/>
          </a:bodyPr>
          <a:lstStyle/>
          <a:p>
            <a:r>
              <a:rPr lang="en-US" altLang="zh-CN" sz="19900" dirty="0">
                <a:gradFill>
                  <a:gsLst>
                    <a:gs pos="100000">
                      <a:schemeClr val="accent1"/>
                    </a:gs>
                    <a:gs pos="34000">
                      <a:schemeClr val="accent2"/>
                    </a:gs>
                  </a:gsLst>
                  <a:lin ang="5400000" scaled="1"/>
                </a:gradFill>
                <a:latin typeface="Bahnschrift SemiLight SemiConde" panose="020B0502040204020203" pitchFamily="34" charset="0"/>
              </a:rPr>
              <a:t>03</a:t>
            </a:r>
            <a:endParaRPr lang="zh-CN" altLang="en-US" sz="19900" dirty="0">
              <a:gradFill>
                <a:gsLst>
                  <a:gs pos="100000">
                    <a:schemeClr val="accent1"/>
                  </a:gs>
                  <a:gs pos="34000">
                    <a:schemeClr val="accent2"/>
                  </a:gs>
                </a:gsLst>
                <a:lin ang="5400000" scaled="1"/>
              </a:gradFill>
              <a:latin typeface="Bahnschrift SemiLight SemiConde" panose="020B0502040204020203" pitchFamily="34" charset="0"/>
            </a:endParaRPr>
          </a:p>
        </p:txBody>
      </p:sp>
      <p:sp>
        <p:nvSpPr>
          <p:cNvPr id="4" name="文本框 3">
            <a:extLst>
              <a:ext uri="{FF2B5EF4-FFF2-40B4-BE49-F238E27FC236}">
                <a16:creationId xmlns:a16="http://schemas.microsoft.com/office/drawing/2014/main" xmlns="" id="{1F93FF6E-EA5D-4F12-8C32-4E10DDA217E9}"/>
              </a:ext>
            </a:extLst>
          </p:cNvPr>
          <p:cNvSpPr txBox="1"/>
          <p:nvPr/>
        </p:nvSpPr>
        <p:spPr>
          <a:xfrm>
            <a:off x="8581463" y="2831418"/>
            <a:ext cx="3275611" cy="830997"/>
          </a:xfrm>
          <a:prstGeom prst="rect">
            <a:avLst/>
          </a:prstGeom>
          <a:noFill/>
        </p:spPr>
        <p:txBody>
          <a:bodyPr wrap="square" rtlCol="0">
            <a:spAutoFit/>
          </a:bodyPr>
          <a:lstStyle/>
          <a:p>
            <a:r>
              <a:rPr lang="zh-CN" altLang="en-US" sz="4800" dirty="0">
                <a:gradFill>
                  <a:gsLst>
                    <a:gs pos="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总结经验</a:t>
            </a:r>
          </a:p>
        </p:txBody>
      </p:sp>
      <p:sp>
        <p:nvSpPr>
          <p:cNvPr id="5" name="文本框 4">
            <a:extLst>
              <a:ext uri="{FF2B5EF4-FFF2-40B4-BE49-F238E27FC236}">
                <a16:creationId xmlns:a16="http://schemas.microsoft.com/office/drawing/2014/main" xmlns="" id="{78D2D0E2-FF27-40B1-86C8-0FA5A10124C0}"/>
              </a:ext>
            </a:extLst>
          </p:cNvPr>
          <p:cNvSpPr txBox="1"/>
          <p:nvPr/>
        </p:nvSpPr>
        <p:spPr>
          <a:xfrm>
            <a:off x="8581463" y="3534275"/>
            <a:ext cx="3275611" cy="369332"/>
          </a:xfrm>
          <a:prstGeom prst="rect">
            <a:avLst/>
          </a:prstGeom>
          <a:noFill/>
        </p:spPr>
        <p:txBody>
          <a:bodyPr wrap="square" rtlCol="0">
            <a:spAutoFit/>
          </a:bodyPr>
          <a:lstStyle/>
          <a:p>
            <a:r>
              <a:rPr lang="en-US" altLang="zh-CN" dirty="0">
                <a:solidFill>
                  <a:schemeClr val="tx1">
                    <a:lumMod val="50000"/>
                    <a:lumOff val="50000"/>
                  </a:schemeClr>
                </a:solidFill>
                <a:latin typeface="+mn-ea"/>
                <a:cs typeface="阿里巴巴普惠体 B" panose="00020600040101010101" pitchFamily="18" charset="-122"/>
              </a:rPr>
              <a:t>Lorem ipsum dolor sit </a:t>
            </a:r>
            <a:r>
              <a:rPr lang="en-US" altLang="zh-CN" dirty="0" err="1">
                <a:solidFill>
                  <a:schemeClr val="tx1">
                    <a:lumMod val="50000"/>
                    <a:lumOff val="50000"/>
                  </a:schemeClr>
                </a:solidFill>
                <a:latin typeface="+mn-ea"/>
                <a:cs typeface="阿里巴巴普惠体 B" panose="00020600040101010101" pitchFamily="18" charset="-122"/>
              </a:rPr>
              <a:t>amet</a:t>
            </a:r>
            <a:endParaRPr lang="zh-CN" altLang="en-US" dirty="0">
              <a:solidFill>
                <a:schemeClr val="tx1">
                  <a:lumMod val="50000"/>
                  <a:lumOff val="50000"/>
                </a:schemeClr>
              </a:solidFill>
              <a:latin typeface="+mn-ea"/>
              <a:cs typeface="阿里巴巴普惠体 B" panose="00020600040101010101" pitchFamily="18" charset="-122"/>
            </a:endParaRPr>
          </a:p>
        </p:txBody>
      </p:sp>
    </p:spTree>
    <p:extLst>
      <p:ext uri="{BB962C8B-B14F-4D97-AF65-F5344CB8AC3E}">
        <p14:creationId xmlns:p14="http://schemas.microsoft.com/office/powerpoint/2010/main" val="7003903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543EF43-4FBB-4C31-BE9C-DD1787A61DDC}"/>
              </a:ext>
            </a:extLst>
          </p:cNvPr>
          <p:cNvSpPr>
            <a:spLocks noGrp="1"/>
          </p:cNvSpPr>
          <p:nvPr>
            <p:ph type="body" sz="quarter" idx="10"/>
          </p:nvPr>
        </p:nvSpPr>
        <p:spPr>
          <a:xfrm>
            <a:off x="1629219" y="562911"/>
            <a:ext cx="3945811" cy="667182"/>
          </a:xfrm>
        </p:spPr>
        <p:txBody>
          <a:bodyPr/>
          <a:lstStyle/>
          <a:p>
            <a:r>
              <a:rPr lang="zh-CN" altLang="en-US" dirty="0"/>
              <a:t>经验总结</a:t>
            </a:r>
          </a:p>
        </p:txBody>
      </p:sp>
      <p:sp>
        <p:nvSpPr>
          <p:cNvPr id="3" name="文本占位符 2">
            <a:extLst>
              <a:ext uri="{FF2B5EF4-FFF2-40B4-BE49-F238E27FC236}">
                <a16:creationId xmlns:a16="http://schemas.microsoft.com/office/drawing/2014/main" xmlns="" id="{5DA6F412-2986-4219-803F-821289E9556E}"/>
              </a:ext>
            </a:extLst>
          </p:cNvPr>
          <p:cNvSpPr>
            <a:spLocks noGrp="1"/>
          </p:cNvSpPr>
          <p:nvPr>
            <p:ph type="body" sz="quarter" idx="11"/>
          </p:nvPr>
        </p:nvSpPr>
        <p:spPr>
          <a:xfrm>
            <a:off x="1669645" y="1080868"/>
            <a:ext cx="3905385" cy="399987"/>
          </a:xfrm>
        </p:spPr>
        <p:txBody>
          <a:bodyPr/>
          <a:lstStyle/>
          <a:p>
            <a:r>
              <a:rPr lang="en-US" altLang="zh-CN" dirty="0"/>
              <a:t>Happy ending made it </a:t>
            </a:r>
            <a:endParaRPr lang="zh-CN" altLang="en-US" dirty="0"/>
          </a:p>
        </p:txBody>
      </p:sp>
      <p:grpSp>
        <p:nvGrpSpPr>
          <p:cNvPr id="6" name="组合 5">
            <a:extLst>
              <a:ext uri="{FF2B5EF4-FFF2-40B4-BE49-F238E27FC236}">
                <a16:creationId xmlns:a16="http://schemas.microsoft.com/office/drawing/2014/main" xmlns="" id="{3C03A61B-8BC7-41D7-A6FD-A46DCD938898}"/>
              </a:ext>
            </a:extLst>
          </p:cNvPr>
          <p:cNvGrpSpPr/>
          <p:nvPr/>
        </p:nvGrpSpPr>
        <p:grpSpPr>
          <a:xfrm>
            <a:off x="1451263" y="2121334"/>
            <a:ext cx="9289473" cy="3655798"/>
            <a:chOff x="1101436" y="1998812"/>
            <a:chExt cx="9289473" cy="4296277"/>
          </a:xfrm>
          <a:solidFill>
            <a:schemeClr val="bg1"/>
          </a:solidFill>
          <a:effectLst>
            <a:outerShdw blurRad="279400" dist="63500" dir="5400000" algn="ctr" rotWithShape="0">
              <a:schemeClr val="accent2">
                <a:alpha val="26000"/>
              </a:schemeClr>
            </a:outerShdw>
          </a:effectLst>
        </p:grpSpPr>
        <p:sp>
          <p:nvSpPr>
            <p:cNvPr id="4" name="矩形 3">
              <a:extLst>
                <a:ext uri="{FF2B5EF4-FFF2-40B4-BE49-F238E27FC236}">
                  <a16:creationId xmlns:a16="http://schemas.microsoft.com/office/drawing/2014/main" xmlns="" id="{AE0D9941-8038-4E4B-8E1F-5A9A017D171C}"/>
                </a:ext>
              </a:extLst>
            </p:cNvPr>
            <p:cNvSpPr/>
            <p:nvPr/>
          </p:nvSpPr>
          <p:spPr>
            <a:xfrm>
              <a:off x="1101436" y="1998812"/>
              <a:ext cx="5496792" cy="3655436"/>
            </a:xfrm>
            <a:custGeom>
              <a:avLst/>
              <a:gdLst>
                <a:gd name="connsiteX0" fmla="*/ 0 w 5496792"/>
                <a:gd name="connsiteY0" fmla="*/ 0 h 3655436"/>
                <a:gd name="connsiteX1" fmla="*/ 5496792 w 5496792"/>
                <a:gd name="connsiteY1" fmla="*/ 0 h 3655436"/>
                <a:gd name="connsiteX2" fmla="*/ 5496792 w 5496792"/>
                <a:gd name="connsiteY2" fmla="*/ 3655436 h 3655436"/>
                <a:gd name="connsiteX3" fmla="*/ 0 w 5496792"/>
                <a:gd name="connsiteY3" fmla="*/ 3655436 h 3655436"/>
                <a:gd name="connsiteX4" fmla="*/ 0 w 5496792"/>
                <a:gd name="connsiteY4" fmla="*/ 0 h 3655436"/>
                <a:gd name="connsiteX0" fmla="*/ 0 w 5496792"/>
                <a:gd name="connsiteY0" fmla="*/ 0 h 3655436"/>
                <a:gd name="connsiteX1" fmla="*/ 5496792 w 5496792"/>
                <a:gd name="connsiteY1" fmla="*/ 0 h 3655436"/>
                <a:gd name="connsiteX2" fmla="*/ 3771902 w 5496792"/>
                <a:gd name="connsiteY2" fmla="*/ 3655436 h 3655436"/>
                <a:gd name="connsiteX3" fmla="*/ 0 w 5496792"/>
                <a:gd name="connsiteY3" fmla="*/ 3655436 h 3655436"/>
                <a:gd name="connsiteX4" fmla="*/ 0 w 5496792"/>
                <a:gd name="connsiteY4" fmla="*/ 0 h 3655436"/>
                <a:gd name="connsiteX0" fmla="*/ 0 w 5496792"/>
                <a:gd name="connsiteY0" fmla="*/ 0 h 3655436"/>
                <a:gd name="connsiteX1" fmla="*/ 5496792 w 5496792"/>
                <a:gd name="connsiteY1" fmla="*/ 0 h 3655436"/>
                <a:gd name="connsiteX2" fmla="*/ 3886202 w 5496792"/>
                <a:gd name="connsiteY2" fmla="*/ 3655436 h 3655436"/>
                <a:gd name="connsiteX3" fmla="*/ 0 w 5496792"/>
                <a:gd name="connsiteY3" fmla="*/ 3655436 h 3655436"/>
                <a:gd name="connsiteX4" fmla="*/ 0 w 5496792"/>
                <a:gd name="connsiteY4" fmla="*/ 0 h 3655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792" h="3655436">
                  <a:moveTo>
                    <a:pt x="0" y="0"/>
                  </a:moveTo>
                  <a:lnTo>
                    <a:pt x="5496792" y="0"/>
                  </a:lnTo>
                  <a:lnTo>
                    <a:pt x="3886202" y="3655436"/>
                  </a:lnTo>
                  <a:lnTo>
                    <a:pt x="0" y="3655436"/>
                  </a:lnTo>
                  <a:lnTo>
                    <a:pt x="0" y="0"/>
                  </a:lnTo>
                  <a:close/>
                </a:path>
              </a:pathLst>
            </a:custGeom>
            <a:grp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3">
              <a:extLst>
                <a:ext uri="{FF2B5EF4-FFF2-40B4-BE49-F238E27FC236}">
                  <a16:creationId xmlns:a16="http://schemas.microsoft.com/office/drawing/2014/main" xmlns="" id="{5334B629-9BDB-4BAC-84F0-006EC3BE9AA0}"/>
                </a:ext>
              </a:extLst>
            </p:cNvPr>
            <p:cNvSpPr/>
            <p:nvPr/>
          </p:nvSpPr>
          <p:spPr>
            <a:xfrm flipH="1" flipV="1">
              <a:off x="4894117" y="2639653"/>
              <a:ext cx="5496792" cy="3655436"/>
            </a:xfrm>
            <a:custGeom>
              <a:avLst/>
              <a:gdLst>
                <a:gd name="connsiteX0" fmla="*/ 0 w 5496792"/>
                <a:gd name="connsiteY0" fmla="*/ 0 h 3655436"/>
                <a:gd name="connsiteX1" fmla="*/ 5496792 w 5496792"/>
                <a:gd name="connsiteY1" fmla="*/ 0 h 3655436"/>
                <a:gd name="connsiteX2" fmla="*/ 5496792 w 5496792"/>
                <a:gd name="connsiteY2" fmla="*/ 3655436 h 3655436"/>
                <a:gd name="connsiteX3" fmla="*/ 0 w 5496792"/>
                <a:gd name="connsiteY3" fmla="*/ 3655436 h 3655436"/>
                <a:gd name="connsiteX4" fmla="*/ 0 w 5496792"/>
                <a:gd name="connsiteY4" fmla="*/ 0 h 3655436"/>
                <a:gd name="connsiteX0" fmla="*/ 0 w 5496792"/>
                <a:gd name="connsiteY0" fmla="*/ 0 h 3655436"/>
                <a:gd name="connsiteX1" fmla="*/ 5496792 w 5496792"/>
                <a:gd name="connsiteY1" fmla="*/ 0 h 3655436"/>
                <a:gd name="connsiteX2" fmla="*/ 3771902 w 5496792"/>
                <a:gd name="connsiteY2" fmla="*/ 3655436 h 3655436"/>
                <a:gd name="connsiteX3" fmla="*/ 0 w 5496792"/>
                <a:gd name="connsiteY3" fmla="*/ 3655436 h 3655436"/>
                <a:gd name="connsiteX4" fmla="*/ 0 w 5496792"/>
                <a:gd name="connsiteY4" fmla="*/ 0 h 3655436"/>
                <a:gd name="connsiteX0" fmla="*/ 0 w 5496792"/>
                <a:gd name="connsiteY0" fmla="*/ 0 h 3655436"/>
                <a:gd name="connsiteX1" fmla="*/ 5496792 w 5496792"/>
                <a:gd name="connsiteY1" fmla="*/ 0 h 3655436"/>
                <a:gd name="connsiteX2" fmla="*/ 3886202 w 5496792"/>
                <a:gd name="connsiteY2" fmla="*/ 3655436 h 3655436"/>
                <a:gd name="connsiteX3" fmla="*/ 0 w 5496792"/>
                <a:gd name="connsiteY3" fmla="*/ 3655436 h 3655436"/>
                <a:gd name="connsiteX4" fmla="*/ 0 w 5496792"/>
                <a:gd name="connsiteY4" fmla="*/ 0 h 3655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792" h="3655436">
                  <a:moveTo>
                    <a:pt x="0" y="0"/>
                  </a:moveTo>
                  <a:lnTo>
                    <a:pt x="5496792" y="0"/>
                  </a:lnTo>
                  <a:lnTo>
                    <a:pt x="3886202" y="3655436"/>
                  </a:lnTo>
                  <a:lnTo>
                    <a:pt x="0" y="3655436"/>
                  </a:lnTo>
                  <a:lnTo>
                    <a:pt x="0" y="0"/>
                  </a:lnTo>
                  <a:close/>
                </a:path>
              </a:pathLst>
            </a:custGeom>
            <a:grp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xmlns="" id="{7C1A797A-186C-4B6A-985B-96D719A43711}"/>
              </a:ext>
            </a:extLst>
          </p:cNvPr>
          <p:cNvSpPr txBox="1"/>
          <p:nvPr/>
        </p:nvSpPr>
        <p:spPr>
          <a:xfrm>
            <a:off x="1926646" y="2639009"/>
            <a:ext cx="2336800" cy="461665"/>
          </a:xfrm>
          <a:prstGeom prst="rect">
            <a:avLst/>
          </a:prstGeom>
          <a:noFill/>
        </p:spPr>
        <p:txBody>
          <a:bodyPr wrap="square" rtlCol="0">
            <a:spAutoFit/>
          </a:bodyPr>
          <a:lstStyle>
            <a:defPPr>
              <a:defRPr lang="zh-CN"/>
            </a:defPPr>
            <a:lvl1pPr algn="dist">
              <a:defRPr sz="240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pc="100" dirty="0"/>
              <a:t>优点</a:t>
            </a:r>
          </a:p>
        </p:txBody>
      </p:sp>
      <p:sp>
        <p:nvSpPr>
          <p:cNvPr id="8" name="文本框 7">
            <a:extLst>
              <a:ext uri="{FF2B5EF4-FFF2-40B4-BE49-F238E27FC236}">
                <a16:creationId xmlns:a16="http://schemas.microsoft.com/office/drawing/2014/main" xmlns="" id="{9BC0A524-E3F0-41D1-B481-6793193080B1}"/>
              </a:ext>
            </a:extLst>
          </p:cNvPr>
          <p:cNvSpPr txBox="1"/>
          <p:nvPr/>
        </p:nvSpPr>
        <p:spPr>
          <a:xfrm>
            <a:off x="1926646" y="3086121"/>
            <a:ext cx="2736962" cy="655032"/>
          </a:xfrm>
          <a:prstGeom prst="rect">
            <a:avLst/>
          </a:prstGeom>
        </p:spPr>
        <p:txBody>
          <a:bodyPr/>
          <a:lstStyle>
            <a:defPPr>
              <a:defRPr lang="zh-CN"/>
            </a:defPPr>
            <a:lvl1pPr indent="0">
              <a:lnSpc>
                <a:spcPct val="90000"/>
              </a:lnSpc>
              <a:spcBef>
                <a:spcPts val="1000"/>
              </a:spcBef>
              <a:buFont typeface="Arial" panose="020B0604020202020204" pitchFamily="34" charset="0"/>
              <a:buNone/>
              <a:defRPr sz="1200" spc="100" baseline="0">
                <a:solidFill>
                  <a:schemeClr val="tx1">
                    <a:lumMod val="75000"/>
                    <a:lumOff val="25000"/>
                  </a:schemeClr>
                </a:solidFill>
                <a:latin typeface="Bahnschrift SemiLight" panose="020B0502040204020203" pitchFamily="34" charset="0"/>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1100" dirty="0"/>
              <a:t>TITLE HERE </a:t>
            </a:r>
            <a:endParaRPr lang="zh-CN" altLang="en-US" sz="1100" dirty="0"/>
          </a:p>
        </p:txBody>
      </p:sp>
      <p:sp>
        <p:nvSpPr>
          <p:cNvPr id="9" name="文本框 8">
            <a:extLst>
              <a:ext uri="{FF2B5EF4-FFF2-40B4-BE49-F238E27FC236}">
                <a16:creationId xmlns:a16="http://schemas.microsoft.com/office/drawing/2014/main" xmlns="" id="{244FBC97-9B09-4A3D-BEDC-55E85DCA07B1}"/>
              </a:ext>
            </a:extLst>
          </p:cNvPr>
          <p:cNvSpPr txBox="1"/>
          <p:nvPr/>
        </p:nvSpPr>
        <p:spPr>
          <a:xfrm>
            <a:off x="1926646" y="3704874"/>
            <a:ext cx="3417789" cy="1111651"/>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请在这里输入你的内容，请在这里输入你的内容，内容请劲量精简。</a:t>
            </a:r>
            <a:endParaRPr lang="en-US" altLang="zh-CN" sz="1400" spc="100" dirty="0">
              <a:solidFill>
                <a:schemeClr val="tx1">
                  <a:lumMod val="65000"/>
                  <a:lumOff val="35000"/>
                </a:schemeClr>
              </a:solidFill>
            </a:endParaRPr>
          </a:p>
          <a:p>
            <a:pPr>
              <a:lnSpc>
                <a:spcPct val="120000"/>
              </a:lnSpc>
            </a:pPr>
            <a:r>
              <a:rPr lang="zh-CN" altLang="en-US" sz="1400" spc="100" dirty="0">
                <a:solidFill>
                  <a:schemeClr val="tx1">
                    <a:lumMod val="65000"/>
                    <a:lumOff val="35000"/>
                  </a:schemeClr>
                </a:solidFill>
              </a:rPr>
              <a:t>在这里输入你的内容，在这里输入你的内容，内容请劲量精简。</a:t>
            </a:r>
            <a:endParaRPr lang="en-US" altLang="zh-CN" sz="1400" spc="100" dirty="0">
              <a:solidFill>
                <a:schemeClr val="tx1">
                  <a:lumMod val="65000"/>
                  <a:lumOff val="35000"/>
                </a:schemeClr>
              </a:solidFill>
            </a:endParaRPr>
          </a:p>
        </p:txBody>
      </p:sp>
      <p:cxnSp>
        <p:nvCxnSpPr>
          <p:cNvPr id="11" name="直接连接符 10">
            <a:extLst>
              <a:ext uri="{FF2B5EF4-FFF2-40B4-BE49-F238E27FC236}">
                <a16:creationId xmlns:a16="http://schemas.microsoft.com/office/drawing/2014/main" xmlns="" id="{26D3EAAD-0F3C-4096-8E40-CC4A6B0E7AB8}"/>
              </a:ext>
            </a:extLst>
          </p:cNvPr>
          <p:cNvCxnSpPr/>
          <p:nvPr/>
        </p:nvCxnSpPr>
        <p:spPr>
          <a:xfrm>
            <a:off x="2054628" y="3547786"/>
            <a:ext cx="488373"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33F10578-7A0D-4B63-B245-BCDBC2A9FB62}"/>
              </a:ext>
            </a:extLst>
          </p:cNvPr>
          <p:cNvSpPr txBox="1"/>
          <p:nvPr/>
        </p:nvSpPr>
        <p:spPr>
          <a:xfrm>
            <a:off x="9425441" y="3178150"/>
            <a:ext cx="885818" cy="461665"/>
          </a:xfrm>
          <a:prstGeom prst="rect">
            <a:avLst/>
          </a:prstGeom>
          <a:noFill/>
        </p:spPr>
        <p:txBody>
          <a:bodyPr wrap="square" rtlCol="0">
            <a:spAutoFit/>
          </a:bodyPr>
          <a:lstStyle>
            <a:defPPr>
              <a:defRPr lang="zh-CN"/>
            </a:defPPr>
            <a:lvl1pPr algn="dist">
              <a:defRPr sz="240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pc="100" dirty="0"/>
              <a:t>不足</a:t>
            </a:r>
          </a:p>
        </p:txBody>
      </p:sp>
      <p:sp>
        <p:nvSpPr>
          <p:cNvPr id="13" name="文本框 12">
            <a:extLst>
              <a:ext uri="{FF2B5EF4-FFF2-40B4-BE49-F238E27FC236}">
                <a16:creationId xmlns:a16="http://schemas.microsoft.com/office/drawing/2014/main" xmlns="" id="{B86BF1E2-394E-4851-9085-E4F48FA56837}"/>
              </a:ext>
            </a:extLst>
          </p:cNvPr>
          <p:cNvSpPr txBox="1"/>
          <p:nvPr/>
        </p:nvSpPr>
        <p:spPr>
          <a:xfrm>
            <a:off x="9193539" y="3625892"/>
            <a:ext cx="1071814" cy="277155"/>
          </a:xfrm>
          <a:prstGeom prst="rect">
            <a:avLst/>
          </a:prstGeom>
        </p:spPr>
        <p:txBody>
          <a:bodyPr/>
          <a:lstStyle>
            <a:defPPr>
              <a:defRPr lang="zh-CN"/>
            </a:defPPr>
            <a:lvl1pPr indent="0">
              <a:lnSpc>
                <a:spcPct val="90000"/>
              </a:lnSpc>
              <a:spcBef>
                <a:spcPts val="1000"/>
              </a:spcBef>
              <a:buFont typeface="Arial" panose="020B0604020202020204" pitchFamily="34" charset="0"/>
              <a:buNone/>
              <a:defRPr sz="1200" spc="100" baseline="0">
                <a:solidFill>
                  <a:schemeClr val="tx1">
                    <a:lumMod val="75000"/>
                    <a:lumOff val="25000"/>
                  </a:schemeClr>
                </a:solidFill>
                <a:latin typeface="Bahnschrift SemiLight" panose="020B0502040204020203" pitchFamily="34" charset="0"/>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1100" dirty="0"/>
              <a:t>TITLE HERE </a:t>
            </a:r>
            <a:endParaRPr lang="zh-CN" altLang="en-US" sz="1100" dirty="0"/>
          </a:p>
        </p:txBody>
      </p:sp>
      <p:sp>
        <p:nvSpPr>
          <p:cNvPr id="14" name="文本框 13">
            <a:extLst>
              <a:ext uri="{FF2B5EF4-FFF2-40B4-BE49-F238E27FC236}">
                <a16:creationId xmlns:a16="http://schemas.microsoft.com/office/drawing/2014/main" xmlns="" id="{4C07C469-A556-4BF8-9AD1-01A29791BC08}"/>
              </a:ext>
            </a:extLst>
          </p:cNvPr>
          <p:cNvSpPr txBox="1"/>
          <p:nvPr/>
        </p:nvSpPr>
        <p:spPr>
          <a:xfrm>
            <a:off x="6877056" y="4298554"/>
            <a:ext cx="3417789" cy="1111651"/>
          </a:xfrm>
          <a:prstGeom prst="rect">
            <a:avLst/>
          </a:prstGeom>
          <a:noFill/>
        </p:spPr>
        <p:txBody>
          <a:bodyPr wrap="square" rtlCol="0">
            <a:spAutoFit/>
          </a:bodyPr>
          <a:lstStyle>
            <a:defPPr>
              <a:defRPr lang="zh-CN"/>
            </a:defPPr>
            <a:lvl1pPr>
              <a:lnSpc>
                <a:spcPct val="120000"/>
              </a:lnSpc>
              <a:defRPr sz="1400" spc="100">
                <a:solidFill>
                  <a:schemeClr val="tx1">
                    <a:lumMod val="65000"/>
                    <a:lumOff val="35000"/>
                  </a:schemeClr>
                </a:solidFill>
              </a:defRPr>
            </a:lvl1pPr>
          </a:lstStyle>
          <a:p>
            <a:pPr algn="r"/>
            <a:r>
              <a:rPr lang="zh-CN" altLang="en-US" dirty="0"/>
              <a:t>请在这里输入你的内容，请在这里输入你的内容，内容请劲量精简</a:t>
            </a:r>
            <a:endParaRPr lang="en-US" altLang="zh-CN" dirty="0"/>
          </a:p>
          <a:p>
            <a:pPr algn="r"/>
            <a:r>
              <a:rPr lang="zh-CN" altLang="en-US" dirty="0"/>
              <a:t>在这里输入你的内容，在这里输入你的内容，内容请劲量精简</a:t>
            </a:r>
            <a:endParaRPr lang="en-US" altLang="zh-CN" dirty="0"/>
          </a:p>
        </p:txBody>
      </p:sp>
      <p:cxnSp>
        <p:nvCxnSpPr>
          <p:cNvPr id="15" name="直接连接符 14">
            <a:extLst>
              <a:ext uri="{FF2B5EF4-FFF2-40B4-BE49-F238E27FC236}">
                <a16:creationId xmlns:a16="http://schemas.microsoft.com/office/drawing/2014/main" xmlns="" id="{F79B8B63-204E-4EAF-B99E-4881C5BA0CAD}"/>
              </a:ext>
            </a:extLst>
          </p:cNvPr>
          <p:cNvCxnSpPr/>
          <p:nvPr/>
        </p:nvCxnSpPr>
        <p:spPr>
          <a:xfrm>
            <a:off x="9620647" y="4039507"/>
            <a:ext cx="488373"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134" name="组合 133">
            <a:extLst>
              <a:ext uri="{FF2B5EF4-FFF2-40B4-BE49-F238E27FC236}">
                <a16:creationId xmlns:a16="http://schemas.microsoft.com/office/drawing/2014/main" xmlns="" id="{181A696D-22E3-4BF6-8B0A-310CE0C457DB}"/>
              </a:ext>
            </a:extLst>
          </p:cNvPr>
          <p:cNvGrpSpPr/>
          <p:nvPr/>
        </p:nvGrpSpPr>
        <p:grpSpPr>
          <a:xfrm>
            <a:off x="3539266" y="2642005"/>
            <a:ext cx="3132873" cy="656217"/>
            <a:chOff x="3560781" y="2869841"/>
            <a:chExt cx="3001384" cy="656217"/>
          </a:xfrm>
        </p:grpSpPr>
        <p:cxnSp>
          <p:nvCxnSpPr>
            <p:cNvPr id="125" name="直接连接符 124">
              <a:extLst>
                <a:ext uri="{FF2B5EF4-FFF2-40B4-BE49-F238E27FC236}">
                  <a16:creationId xmlns:a16="http://schemas.microsoft.com/office/drawing/2014/main" xmlns="" id="{C3606FFA-AE99-417B-BEF5-FF7DA4E5BEB5}"/>
                </a:ext>
              </a:extLst>
            </p:cNvPr>
            <p:cNvCxnSpPr/>
            <p:nvPr/>
          </p:nvCxnSpPr>
          <p:spPr>
            <a:xfrm>
              <a:off x="3915784" y="2869841"/>
              <a:ext cx="2646381" cy="0"/>
            </a:xfrm>
            <a:prstGeom prst="line">
              <a:avLst/>
            </a:prstGeom>
            <a:ln>
              <a:gradFill>
                <a:gsLst>
                  <a:gs pos="0">
                    <a:schemeClr val="accent2">
                      <a:alpha val="0"/>
                    </a:schemeClr>
                  </a:gs>
                  <a:gs pos="100000">
                    <a:schemeClr val="accent2">
                      <a:alpha val="2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BF8869B0-1CB0-438A-9D94-845AFE4F7519}"/>
                </a:ext>
              </a:extLst>
            </p:cNvPr>
            <p:cNvCxnSpPr>
              <a:cxnSpLocks/>
            </p:cNvCxnSpPr>
            <p:nvPr/>
          </p:nvCxnSpPr>
          <p:spPr>
            <a:xfrm>
              <a:off x="3871409" y="2951868"/>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4A096066-0E55-46AE-ADB4-347961619813}"/>
                </a:ext>
              </a:extLst>
            </p:cNvPr>
            <p:cNvCxnSpPr>
              <a:cxnSpLocks/>
            </p:cNvCxnSpPr>
            <p:nvPr/>
          </p:nvCxnSpPr>
          <p:spPr>
            <a:xfrm>
              <a:off x="3827033" y="3033895"/>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17BDD466-B51A-4D6B-8C50-4E3596EB7053}"/>
                </a:ext>
              </a:extLst>
            </p:cNvPr>
            <p:cNvCxnSpPr>
              <a:cxnSpLocks/>
            </p:cNvCxnSpPr>
            <p:nvPr/>
          </p:nvCxnSpPr>
          <p:spPr>
            <a:xfrm>
              <a:off x="3782658" y="3115922"/>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AA850D6B-7607-41EB-96B2-ED714FC930D8}"/>
                </a:ext>
              </a:extLst>
            </p:cNvPr>
            <p:cNvCxnSpPr>
              <a:cxnSpLocks/>
            </p:cNvCxnSpPr>
            <p:nvPr/>
          </p:nvCxnSpPr>
          <p:spPr>
            <a:xfrm>
              <a:off x="3738283" y="3197949"/>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C1B2B684-D377-4579-A456-D975E2D2A4DC}"/>
                </a:ext>
              </a:extLst>
            </p:cNvPr>
            <p:cNvCxnSpPr>
              <a:cxnSpLocks/>
            </p:cNvCxnSpPr>
            <p:nvPr/>
          </p:nvCxnSpPr>
          <p:spPr>
            <a:xfrm>
              <a:off x="3693907" y="3279977"/>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95E542EC-3F43-4099-8C8D-7CA928FFB322}"/>
                </a:ext>
              </a:extLst>
            </p:cNvPr>
            <p:cNvCxnSpPr>
              <a:cxnSpLocks/>
            </p:cNvCxnSpPr>
            <p:nvPr/>
          </p:nvCxnSpPr>
          <p:spPr>
            <a:xfrm>
              <a:off x="3649532" y="3362004"/>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9D3DC1DC-B142-4217-ACC8-C65939E82FDB}"/>
                </a:ext>
              </a:extLst>
            </p:cNvPr>
            <p:cNvCxnSpPr>
              <a:cxnSpLocks/>
            </p:cNvCxnSpPr>
            <p:nvPr/>
          </p:nvCxnSpPr>
          <p:spPr>
            <a:xfrm>
              <a:off x="3605156" y="3444031"/>
              <a:ext cx="2646381" cy="0"/>
            </a:xfrm>
            <a:prstGeom prst="line">
              <a:avLst/>
            </a:prstGeom>
            <a:ln w="6350" cap="flat" cmpd="sng" algn="ctr">
              <a:gradFill>
                <a:gsLst>
                  <a:gs pos="0">
                    <a:schemeClr val="accent2">
                      <a:alpha val="0"/>
                    </a:schemeClr>
                  </a:gs>
                  <a:gs pos="10000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3E965D6D-289A-4D39-AAC2-4D70F214673B}"/>
                </a:ext>
              </a:extLst>
            </p:cNvPr>
            <p:cNvCxnSpPr/>
            <p:nvPr/>
          </p:nvCxnSpPr>
          <p:spPr>
            <a:xfrm>
              <a:off x="3560781" y="3526058"/>
              <a:ext cx="2646381" cy="0"/>
            </a:xfrm>
            <a:prstGeom prst="line">
              <a:avLst/>
            </a:prstGeom>
            <a:ln>
              <a:gradFill>
                <a:gsLst>
                  <a:gs pos="0">
                    <a:schemeClr val="accent2">
                      <a:alpha val="0"/>
                    </a:schemeClr>
                  </a:gs>
                  <a:gs pos="100000">
                    <a:schemeClr val="accent2">
                      <a:alpha val="28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xmlns="" id="{E5F5B944-1AB9-41CF-832F-962FAF3FEBDE}"/>
              </a:ext>
            </a:extLst>
          </p:cNvPr>
          <p:cNvGrpSpPr/>
          <p:nvPr/>
        </p:nvGrpSpPr>
        <p:grpSpPr>
          <a:xfrm>
            <a:off x="6200356" y="3211983"/>
            <a:ext cx="3132873" cy="656217"/>
            <a:chOff x="3560781" y="2869841"/>
            <a:chExt cx="3001384" cy="656217"/>
          </a:xfrm>
        </p:grpSpPr>
        <p:cxnSp>
          <p:nvCxnSpPr>
            <p:cNvPr id="136" name="直接连接符 135">
              <a:extLst>
                <a:ext uri="{FF2B5EF4-FFF2-40B4-BE49-F238E27FC236}">
                  <a16:creationId xmlns:a16="http://schemas.microsoft.com/office/drawing/2014/main" xmlns="" id="{7996D118-A08D-4D97-9B06-524FDEF41623}"/>
                </a:ext>
              </a:extLst>
            </p:cNvPr>
            <p:cNvCxnSpPr/>
            <p:nvPr/>
          </p:nvCxnSpPr>
          <p:spPr>
            <a:xfrm>
              <a:off x="3915784" y="2869841"/>
              <a:ext cx="2646381" cy="0"/>
            </a:xfrm>
            <a:prstGeom prst="line">
              <a:avLst/>
            </a:prstGeom>
            <a:ln>
              <a:gradFill>
                <a:gsLst>
                  <a:gs pos="100000">
                    <a:schemeClr val="accent2">
                      <a:alpha val="0"/>
                    </a:schemeClr>
                  </a:gs>
                  <a:gs pos="0">
                    <a:schemeClr val="accent2">
                      <a:alpha val="2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5E3DAC0C-C4D2-47F0-9052-66454BC500B8}"/>
                </a:ext>
              </a:extLst>
            </p:cNvPr>
            <p:cNvCxnSpPr>
              <a:cxnSpLocks/>
            </p:cNvCxnSpPr>
            <p:nvPr/>
          </p:nvCxnSpPr>
          <p:spPr>
            <a:xfrm>
              <a:off x="3871409" y="2951868"/>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4A12C7A4-96B4-48D6-A699-9BB008F52727}"/>
                </a:ext>
              </a:extLst>
            </p:cNvPr>
            <p:cNvCxnSpPr>
              <a:cxnSpLocks/>
            </p:cNvCxnSpPr>
            <p:nvPr/>
          </p:nvCxnSpPr>
          <p:spPr>
            <a:xfrm>
              <a:off x="3827033" y="3033895"/>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7C55FDD3-1E4A-4A94-8056-FBCC6FDBEE29}"/>
                </a:ext>
              </a:extLst>
            </p:cNvPr>
            <p:cNvCxnSpPr>
              <a:cxnSpLocks/>
            </p:cNvCxnSpPr>
            <p:nvPr/>
          </p:nvCxnSpPr>
          <p:spPr>
            <a:xfrm>
              <a:off x="3782658" y="3115922"/>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580C4DC5-D179-46FF-BA8D-8960DCEB0129}"/>
                </a:ext>
              </a:extLst>
            </p:cNvPr>
            <p:cNvCxnSpPr>
              <a:cxnSpLocks/>
            </p:cNvCxnSpPr>
            <p:nvPr/>
          </p:nvCxnSpPr>
          <p:spPr>
            <a:xfrm>
              <a:off x="3738283" y="3197949"/>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654772FB-BDF3-4E9F-A352-4454F0B12417}"/>
                </a:ext>
              </a:extLst>
            </p:cNvPr>
            <p:cNvCxnSpPr>
              <a:cxnSpLocks/>
            </p:cNvCxnSpPr>
            <p:nvPr/>
          </p:nvCxnSpPr>
          <p:spPr>
            <a:xfrm>
              <a:off x="3693907" y="3279977"/>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D61BA281-06BC-4D2C-ABE5-3D1C91875D83}"/>
                </a:ext>
              </a:extLst>
            </p:cNvPr>
            <p:cNvCxnSpPr>
              <a:cxnSpLocks/>
            </p:cNvCxnSpPr>
            <p:nvPr/>
          </p:nvCxnSpPr>
          <p:spPr>
            <a:xfrm>
              <a:off x="3649532" y="3362004"/>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CD6C59F6-BE8B-4CC8-86E7-2F595D823196}"/>
                </a:ext>
              </a:extLst>
            </p:cNvPr>
            <p:cNvCxnSpPr>
              <a:cxnSpLocks/>
            </p:cNvCxnSpPr>
            <p:nvPr/>
          </p:nvCxnSpPr>
          <p:spPr>
            <a:xfrm>
              <a:off x="3605156" y="3444031"/>
              <a:ext cx="2646381" cy="0"/>
            </a:xfrm>
            <a:prstGeom prst="line">
              <a:avLst/>
            </a:prstGeom>
            <a:ln w="6350" cap="flat" cmpd="sng" algn="ctr">
              <a:gradFill>
                <a:gsLst>
                  <a:gs pos="100000">
                    <a:schemeClr val="accent2">
                      <a:alpha val="0"/>
                    </a:schemeClr>
                  </a:gs>
                  <a:gs pos="0">
                    <a:schemeClr val="accent2">
                      <a:alpha val="28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A43A36D9-C83B-4E5A-9E96-8172DF4AB0C9}"/>
                </a:ext>
              </a:extLst>
            </p:cNvPr>
            <p:cNvCxnSpPr/>
            <p:nvPr/>
          </p:nvCxnSpPr>
          <p:spPr>
            <a:xfrm>
              <a:off x="3560781" y="3526058"/>
              <a:ext cx="2646381" cy="0"/>
            </a:xfrm>
            <a:prstGeom prst="line">
              <a:avLst/>
            </a:prstGeom>
            <a:ln>
              <a:gradFill>
                <a:gsLst>
                  <a:gs pos="100000">
                    <a:schemeClr val="accent2">
                      <a:alpha val="0"/>
                    </a:schemeClr>
                  </a:gs>
                  <a:gs pos="0">
                    <a:schemeClr val="accent2">
                      <a:alpha val="28000"/>
                    </a:schemeClr>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145" name="图形 144">
            <a:extLst>
              <a:ext uri="{FF2B5EF4-FFF2-40B4-BE49-F238E27FC236}">
                <a16:creationId xmlns:a16="http://schemas.microsoft.com/office/drawing/2014/main" xmlns="" id="{6DA83B43-327E-41FC-A941-99B877E060E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273831" y="3272990"/>
            <a:ext cx="529514" cy="529514"/>
          </a:xfrm>
          <a:prstGeom prst="rect">
            <a:avLst/>
          </a:prstGeom>
          <a:effectLst>
            <a:outerShdw blurRad="190500" dir="5400000" algn="ctr" rotWithShape="0">
              <a:schemeClr val="tx1">
                <a:alpha val="0"/>
              </a:schemeClr>
            </a:outerShdw>
          </a:effectLst>
        </p:spPr>
      </p:pic>
      <p:pic>
        <p:nvPicPr>
          <p:cNvPr id="146" name="图形 145">
            <a:extLst>
              <a:ext uri="{FF2B5EF4-FFF2-40B4-BE49-F238E27FC236}">
                <a16:creationId xmlns:a16="http://schemas.microsoft.com/office/drawing/2014/main" xmlns="" id="{A78FCE53-0B93-4BE1-B68A-84E8183AACA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777075" y="2665779"/>
            <a:ext cx="623794" cy="623794"/>
          </a:xfrm>
          <a:prstGeom prst="rect">
            <a:avLst/>
          </a:prstGeom>
          <a:effectLst>
            <a:outerShdw blurRad="190500" dir="5400000" algn="ctr" rotWithShape="0">
              <a:schemeClr val="tx1">
                <a:alpha val="0"/>
              </a:schemeClr>
            </a:outerShdw>
          </a:effectLst>
        </p:spPr>
      </p:pic>
    </p:spTree>
    <p:extLst>
      <p:ext uri="{BB962C8B-B14F-4D97-AF65-F5344CB8AC3E}">
        <p14:creationId xmlns:p14="http://schemas.microsoft.com/office/powerpoint/2010/main" val="3023735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A-文本框 25">
            <a:extLst>
              <a:ext uri="{FF2B5EF4-FFF2-40B4-BE49-F238E27FC236}">
                <a16:creationId xmlns:a16="http://schemas.microsoft.com/office/drawing/2014/main" xmlns="" id="{78354B21-FD7F-49AB-B684-066A4E6EC541}"/>
              </a:ext>
            </a:extLst>
          </p:cNvPr>
          <p:cNvSpPr txBox="1"/>
          <p:nvPr>
            <p:custDataLst>
              <p:tags r:id="rId1"/>
            </p:custDataLst>
          </p:nvPr>
        </p:nvSpPr>
        <p:spPr>
          <a:xfrm>
            <a:off x="1732448" y="4289046"/>
            <a:ext cx="1624204" cy="782726"/>
          </a:xfrm>
          <a:custGeom>
            <a:avLst/>
            <a:gdLst/>
            <a:ahLst/>
            <a:cxnLst/>
            <a:rect l="l" t="t" r="r" b="b"/>
            <a:pathLst>
              <a:path w="1624204" h="782726">
                <a:moveTo>
                  <a:pt x="1115797" y="480060"/>
                </a:moveTo>
                <a:lnTo>
                  <a:pt x="1205409" y="480060"/>
                </a:lnTo>
                <a:cubicBezTo>
                  <a:pt x="1192607" y="510540"/>
                  <a:pt x="1170204" y="540105"/>
                  <a:pt x="1138200" y="568756"/>
                </a:cubicBezTo>
                <a:cubicBezTo>
                  <a:pt x="1106196" y="597408"/>
                  <a:pt x="1073583" y="621030"/>
                  <a:pt x="1040359" y="639622"/>
                </a:cubicBezTo>
                <a:cubicBezTo>
                  <a:pt x="1007136" y="658215"/>
                  <a:pt x="985343" y="667207"/>
                  <a:pt x="974980" y="666597"/>
                </a:cubicBezTo>
                <a:lnTo>
                  <a:pt x="908228" y="619048"/>
                </a:lnTo>
                <a:cubicBezTo>
                  <a:pt x="945414" y="608076"/>
                  <a:pt x="984886" y="589026"/>
                  <a:pt x="1026643" y="561898"/>
                </a:cubicBezTo>
                <a:cubicBezTo>
                  <a:pt x="1068401" y="534771"/>
                  <a:pt x="1098119" y="507492"/>
                  <a:pt x="1115797" y="480060"/>
                </a:cubicBezTo>
                <a:close/>
                <a:moveTo>
                  <a:pt x="964007" y="328269"/>
                </a:moveTo>
                <a:lnTo>
                  <a:pt x="1043560" y="328269"/>
                </a:lnTo>
                <a:cubicBezTo>
                  <a:pt x="1051484" y="332536"/>
                  <a:pt x="1062914" y="346710"/>
                  <a:pt x="1077850" y="370789"/>
                </a:cubicBezTo>
                <a:cubicBezTo>
                  <a:pt x="1092785" y="394868"/>
                  <a:pt x="1103300" y="417576"/>
                  <a:pt x="1109396" y="438912"/>
                </a:cubicBezTo>
                <a:lnTo>
                  <a:pt x="1039902" y="478231"/>
                </a:lnTo>
                <a:cubicBezTo>
                  <a:pt x="1038073" y="473964"/>
                  <a:pt x="1034111" y="464210"/>
                  <a:pt x="1028015" y="448970"/>
                </a:cubicBezTo>
                <a:cubicBezTo>
                  <a:pt x="1021919" y="433730"/>
                  <a:pt x="1013232" y="414985"/>
                  <a:pt x="1001954" y="392734"/>
                </a:cubicBezTo>
                <a:cubicBezTo>
                  <a:pt x="990677" y="370484"/>
                  <a:pt x="978028" y="348996"/>
                  <a:pt x="964007" y="328269"/>
                </a:cubicBezTo>
                <a:close/>
                <a:moveTo>
                  <a:pt x="89612" y="236829"/>
                </a:moveTo>
                <a:lnTo>
                  <a:pt x="89612" y="391363"/>
                </a:lnTo>
                <a:lnTo>
                  <a:pt x="540411" y="391363"/>
                </a:lnTo>
                <a:lnTo>
                  <a:pt x="540411" y="236829"/>
                </a:lnTo>
                <a:close/>
                <a:moveTo>
                  <a:pt x="89612" y="63093"/>
                </a:moveTo>
                <a:lnTo>
                  <a:pt x="89612" y="191109"/>
                </a:lnTo>
                <a:lnTo>
                  <a:pt x="540411" y="191109"/>
                </a:lnTo>
                <a:lnTo>
                  <a:pt x="540411" y="63093"/>
                </a:lnTo>
                <a:close/>
                <a:moveTo>
                  <a:pt x="0" y="17373"/>
                </a:moveTo>
                <a:lnTo>
                  <a:pt x="630022" y="17373"/>
                </a:lnTo>
                <a:lnTo>
                  <a:pt x="630022" y="676656"/>
                </a:lnTo>
                <a:cubicBezTo>
                  <a:pt x="630022" y="701040"/>
                  <a:pt x="621335" y="721918"/>
                  <a:pt x="603962" y="739292"/>
                </a:cubicBezTo>
                <a:cubicBezTo>
                  <a:pt x="586588" y="756666"/>
                  <a:pt x="565709" y="765352"/>
                  <a:pt x="541325" y="765352"/>
                </a:cubicBezTo>
                <a:lnTo>
                  <a:pt x="89612" y="765352"/>
                </a:lnTo>
                <a:lnTo>
                  <a:pt x="89612" y="718718"/>
                </a:lnTo>
                <a:lnTo>
                  <a:pt x="496520" y="718718"/>
                </a:lnTo>
                <a:cubicBezTo>
                  <a:pt x="508712" y="718718"/>
                  <a:pt x="519075" y="714451"/>
                  <a:pt x="527609" y="705916"/>
                </a:cubicBezTo>
                <a:cubicBezTo>
                  <a:pt x="536144" y="697382"/>
                  <a:pt x="540411" y="687019"/>
                  <a:pt x="540411" y="674827"/>
                </a:cubicBezTo>
                <a:lnTo>
                  <a:pt x="540411" y="437997"/>
                </a:lnTo>
                <a:lnTo>
                  <a:pt x="89612" y="437997"/>
                </a:lnTo>
                <a:lnTo>
                  <a:pt x="89612" y="718718"/>
                </a:lnTo>
                <a:lnTo>
                  <a:pt x="0" y="718718"/>
                </a:lnTo>
                <a:close/>
                <a:moveTo>
                  <a:pt x="959435" y="0"/>
                </a:moveTo>
                <a:lnTo>
                  <a:pt x="1507160" y="0"/>
                </a:lnTo>
                <a:lnTo>
                  <a:pt x="1507160" y="241401"/>
                </a:lnTo>
                <a:lnTo>
                  <a:pt x="1624204" y="241401"/>
                </a:lnTo>
                <a:lnTo>
                  <a:pt x="1624204" y="288036"/>
                </a:lnTo>
                <a:lnTo>
                  <a:pt x="1312393" y="288036"/>
                </a:lnTo>
                <a:lnTo>
                  <a:pt x="1312393" y="351129"/>
                </a:lnTo>
                <a:cubicBezTo>
                  <a:pt x="1333120" y="393192"/>
                  <a:pt x="1359028" y="432206"/>
                  <a:pt x="1390117" y="468172"/>
                </a:cubicBezTo>
                <a:cubicBezTo>
                  <a:pt x="1426084" y="437083"/>
                  <a:pt x="1448182" y="410260"/>
                  <a:pt x="1456411" y="387705"/>
                </a:cubicBezTo>
                <a:cubicBezTo>
                  <a:pt x="1464641" y="365150"/>
                  <a:pt x="1468756" y="353568"/>
                  <a:pt x="1468756" y="352958"/>
                </a:cubicBezTo>
                <a:lnTo>
                  <a:pt x="1548309" y="352958"/>
                </a:lnTo>
                <a:cubicBezTo>
                  <a:pt x="1536726" y="393192"/>
                  <a:pt x="1520724" y="427177"/>
                  <a:pt x="1500302" y="454914"/>
                </a:cubicBezTo>
                <a:cubicBezTo>
                  <a:pt x="1479881" y="482650"/>
                  <a:pt x="1460221" y="504748"/>
                  <a:pt x="1441324" y="521208"/>
                </a:cubicBezTo>
                <a:cubicBezTo>
                  <a:pt x="1491920" y="567537"/>
                  <a:pt x="1548309" y="606856"/>
                  <a:pt x="1610488" y="639165"/>
                </a:cubicBezTo>
                <a:lnTo>
                  <a:pt x="1544651" y="685800"/>
                </a:lnTo>
                <a:cubicBezTo>
                  <a:pt x="1528192" y="680923"/>
                  <a:pt x="1506703" y="669950"/>
                  <a:pt x="1480186" y="652881"/>
                </a:cubicBezTo>
                <a:cubicBezTo>
                  <a:pt x="1453668" y="635812"/>
                  <a:pt x="1425474" y="613867"/>
                  <a:pt x="1395604" y="587044"/>
                </a:cubicBezTo>
                <a:cubicBezTo>
                  <a:pt x="1365733" y="560222"/>
                  <a:pt x="1337996" y="530352"/>
                  <a:pt x="1312393" y="497433"/>
                </a:cubicBezTo>
                <a:lnTo>
                  <a:pt x="1312393" y="608076"/>
                </a:lnTo>
                <a:cubicBezTo>
                  <a:pt x="1312393" y="670255"/>
                  <a:pt x="1297001" y="714298"/>
                  <a:pt x="1266216" y="740206"/>
                </a:cubicBezTo>
                <a:cubicBezTo>
                  <a:pt x="1235431" y="766114"/>
                  <a:pt x="1197484" y="780288"/>
                  <a:pt x="1152373" y="782726"/>
                </a:cubicBezTo>
                <a:lnTo>
                  <a:pt x="1079221" y="738835"/>
                </a:lnTo>
                <a:cubicBezTo>
                  <a:pt x="1126160" y="734568"/>
                  <a:pt x="1161365" y="724204"/>
                  <a:pt x="1184834" y="707745"/>
                </a:cubicBezTo>
                <a:cubicBezTo>
                  <a:pt x="1208304" y="691286"/>
                  <a:pt x="1221258" y="662635"/>
                  <a:pt x="1223696" y="621792"/>
                </a:cubicBezTo>
                <a:lnTo>
                  <a:pt x="1223696" y="288036"/>
                </a:lnTo>
                <a:lnTo>
                  <a:pt x="895427" y="288036"/>
                </a:lnTo>
                <a:lnTo>
                  <a:pt x="895427" y="241401"/>
                </a:lnTo>
                <a:lnTo>
                  <a:pt x="1415720" y="241401"/>
                </a:lnTo>
                <a:lnTo>
                  <a:pt x="1415720" y="169164"/>
                </a:lnTo>
                <a:lnTo>
                  <a:pt x="983209" y="169164"/>
                </a:lnTo>
                <a:lnTo>
                  <a:pt x="983209" y="122529"/>
                </a:lnTo>
                <a:lnTo>
                  <a:pt x="1415720" y="122529"/>
                </a:lnTo>
                <a:lnTo>
                  <a:pt x="1415720" y="46634"/>
                </a:lnTo>
                <a:lnTo>
                  <a:pt x="959435" y="46634"/>
                </a:lnTo>
                <a:close/>
              </a:path>
            </a:pathLst>
          </a:custGeom>
          <a:gradFill>
            <a:gsLst>
              <a:gs pos="0">
                <a:schemeClr val="accent2"/>
              </a:gs>
              <a:gs pos="100000">
                <a:schemeClr val="accent1"/>
              </a:gs>
            </a:gsLst>
            <a:lin ang="5400000" scaled="1"/>
          </a:gradFill>
          <a:ln>
            <a:noFill/>
          </a:ln>
          <a:effectLst>
            <a:outerShdw blurRad="279400" dir="5400000" algn="ctr" rotWithShape="0">
              <a:srgbClr val="2B7EE8">
                <a:alpha val="29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indent="0">
              <a:lnSpc>
                <a:spcPct val="100000"/>
              </a:lnSpc>
              <a:spcBef>
                <a:spcPts val="1000"/>
              </a:spcBef>
              <a:buFont typeface="Arial" panose="020B0604020202020204" pitchFamily="34" charset="0"/>
              <a:buNone/>
              <a:defRPr sz="4800">
                <a:gradFill>
                  <a:gsLst>
                    <a:gs pos="0">
                      <a:schemeClr val="accent2"/>
                    </a:gs>
                    <a:gs pos="100000">
                      <a:schemeClr val="accent1"/>
                    </a:gs>
                  </a:gsLst>
                  <a:lin ang="5400000" scaled="1"/>
                </a:gradFill>
                <a:effectLst>
                  <a:outerShdw blurRad="279400" dir="5400000" algn="ctr" rotWithShape="0">
                    <a:srgbClr val="2B7EE8">
                      <a:alpha val="29000"/>
                    </a:srgbClr>
                  </a:outerShdw>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dist"/>
            <a:endParaRPr lang="zh-CN" altLang="en-US" sz="7200" dirty="0"/>
          </a:p>
        </p:txBody>
      </p:sp>
      <p:sp>
        <p:nvSpPr>
          <p:cNvPr id="3" name="文本框 2">
            <a:extLst>
              <a:ext uri="{FF2B5EF4-FFF2-40B4-BE49-F238E27FC236}">
                <a16:creationId xmlns:a16="http://schemas.microsoft.com/office/drawing/2014/main" xmlns="" id="{8B8967C2-1544-4A14-A003-F3B622A5ED07}"/>
              </a:ext>
            </a:extLst>
          </p:cNvPr>
          <p:cNvSpPr txBox="1"/>
          <p:nvPr/>
        </p:nvSpPr>
        <p:spPr>
          <a:xfrm>
            <a:off x="1639782" y="5038297"/>
            <a:ext cx="2060293" cy="584775"/>
          </a:xfrm>
          <a:prstGeom prst="rect">
            <a:avLst/>
          </a:prstGeom>
          <a:noFill/>
        </p:spPr>
        <p:txBody>
          <a:bodyPr wrap="square" rtlCol="0">
            <a:spAutoFit/>
          </a:bodyPr>
          <a:lstStyle/>
          <a:p>
            <a:r>
              <a:rPr lang="en-US" altLang="zh-CN" sz="3200" b="1" dirty="0">
                <a:gradFill>
                  <a:gsLst>
                    <a:gs pos="100000">
                      <a:schemeClr val="accent1"/>
                    </a:gs>
                    <a:gs pos="11000">
                      <a:srgbClr val="17A5FC"/>
                    </a:gs>
                  </a:gsLst>
                  <a:lin ang="5400000" scaled="1"/>
                </a:gradFill>
              </a:rPr>
              <a:t>CONTENT</a:t>
            </a:r>
            <a:endParaRPr lang="zh-CN" altLang="en-US" sz="3200" b="1" dirty="0">
              <a:gradFill>
                <a:gsLst>
                  <a:gs pos="100000">
                    <a:schemeClr val="accent1"/>
                  </a:gs>
                  <a:gs pos="11000">
                    <a:srgbClr val="17A5FC"/>
                  </a:gs>
                </a:gsLst>
                <a:lin ang="5400000" scaled="1"/>
              </a:gradFill>
            </a:endParaRPr>
          </a:p>
        </p:txBody>
      </p:sp>
      <p:sp>
        <p:nvSpPr>
          <p:cNvPr id="6" name="文本框 5">
            <a:extLst>
              <a:ext uri="{FF2B5EF4-FFF2-40B4-BE49-F238E27FC236}">
                <a16:creationId xmlns:a16="http://schemas.microsoft.com/office/drawing/2014/main" xmlns="" id="{874B3F18-70E2-4077-8DB0-59A8DB2D927D}"/>
              </a:ext>
            </a:extLst>
          </p:cNvPr>
          <p:cNvSpPr txBox="1"/>
          <p:nvPr/>
        </p:nvSpPr>
        <p:spPr>
          <a:xfrm>
            <a:off x="4572311" y="3949956"/>
            <a:ext cx="870843" cy="1015663"/>
          </a:xfrm>
          <a:prstGeom prst="rect">
            <a:avLst/>
          </a:prstGeom>
          <a:noFill/>
        </p:spPr>
        <p:txBody>
          <a:bodyPr wrap="square" rtlCol="0">
            <a:spAutoFit/>
          </a:bodyPr>
          <a:lstStyle/>
          <a:p>
            <a:r>
              <a:rPr lang="en-US" altLang="zh-CN"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rPr>
              <a:t>01</a:t>
            </a:r>
            <a:endParaRPr lang="zh-CN" altLang="en-US"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endParaRPr>
          </a:p>
        </p:txBody>
      </p:sp>
      <p:sp>
        <p:nvSpPr>
          <p:cNvPr id="7" name="文本框 6">
            <a:extLst>
              <a:ext uri="{FF2B5EF4-FFF2-40B4-BE49-F238E27FC236}">
                <a16:creationId xmlns:a16="http://schemas.microsoft.com/office/drawing/2014/main" xmlns="" id="{1485ED11-9168-443E-9351-5BBA50D7D870}"/>
              </a:ext>
            </a:extLst>
          </p:cNvPr>
          <p:cNvSpPr txBox="1"/>
          <p:nvPr/>
        </p:nvSpPr>
        <p:spPr>
          <a:xfrm>
            <a:off x="4572312" y="5019994"/>
            <a:ext cx="1446828" cy="1015663"/>
          </a:xfrm>
          <a:prstGeom prst="rect">
            <a:avLst/>
          </a:prstGeom>
          <a:noFill/>
        </p:spPr>
        <p:txBody>
          <a:bodyPr wrap="square" rtlCol="0">
            <a:spAutoFit/>
          </a:bodyPr>
          <a:lstStyle/>
          <a:p>
            <a:r>
              <a:rPr lang="en-US" altLang="zh-CN"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rPr>
              <a:t>03</a:t>
            </a:r>
            <a:endParaRPr lang="zh-CN" altLang="en-US"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endParaRPr>
          </a:p>
        </p:txBody>
      </p:sp>
      <p:sp>
        <p:nvSpPr>
          <p:cNvPr id="8" name="文本框 7">
            <a:extLst>
              <a:ext uri="{FF2B5EF4-FFF2-40B4-BE49-F238E27FC236}">
                <a16:creationId xmlns:a16="http://schemas.microsoft.com/office/drawing/2014/main" xmlns="" id="{1B35F1CE-24BB-4A20-8CB0-E9929924C5F4}"/>
              </a:ext>
            </a:extLst>
          </p:cNvPr>
          <p:cNvSpPr txBox="1"/>
          <p:nvPr/>
        </p:nvSpPr>
        <p:spPr>
          <a:xfrm>
            <a:off x="7837413" y="3922798"/>
            <a:ext cx="1446828" cy="1015663"/>
          </a:xfrm>
          <a:prstGeom prst="rect">
            <a:avLst/>
          </a:prstGeom>
          <a:noFill/>
        </p:spPr>
        <p:txBody>
          <a:bodyPr wrap="square" rtlCol="0">
            <a:spAutoFit/>
          </a:bodyPr>
          <a:lstStyle/>
          <a:p>
            <a:r>
              <a:rPr lang="en-US" altLang="zh-CN"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rPr>
              <a:t>02</a:t>
            </a:r>
            <a:endParaRPr lang="zh-CN" altLang="en-US"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endParaRPr>
          </a:p>
        </p:txBody>
      </p:sp>
      <p:sp>
        <p:nvSpPr>
          <p:cNvPr id="9" name="文本框 8">
            <a:extLst>
              <a:ext uri="{FF2B5EF4-FFF2-40B4-BE49-F238E27FC236}">
                <a16:creationId xmlns:a16="http://schemas.microsoft.com/office/drawing/2014/main" xmlns="" id="{6F354827-C6B3-44A8-88E3-A631D1F0F0FE}"/>
              </a:ext>
            </a:extLst>
          </p:cNvPr>
          <p:cNvSpPr txBox="1"/>
          <p:nvPr/>
        </p:nvSpPr>
        <p:spPr>
          <a:xfrm>
            <a:off x="7837413" y="4992835"/>
            <a:ext cx="1446828" cy="1015663"/>
          </a:xfrm>
          <a:prstGeom prst="rect">
            <a:avLst/>
          </a:prstGeom>
          <a:noFill/>
        </p:spPr>
        <p:txBody>
          <a:bodyPr wrap="square" rtlCol="0">
            <a:spAutoFit/>
          </a:bodyPr>
          <a:lstStyle/>
          <a:p>
            <a:r>
              <a:rPr lang="en-US" altLang="zh-CN"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rPr>
              <a:t>04</a:t>
            </a:r>
            <a:endParaRPr lang="zh-CN" altLang="en-US" sz="6000" dirty="0">
              <a:gradFill>
                <a:gsLst>
                  <a:gs pos="100000">
                    <a:schemeClr val="accent2"/>
                  </a:gs>
                  <a:gs pos="13000">
                    <a:schemeClr val="accent1"/>
                  </a:gs>
                </a:gsLst>
                <a:lin ang="5400000" scaled="1"/>
              </a:gradFill>
              <a:effectLst>
                <a:outerShdw dist="50800" dir="7800000" algn="ctr" rotWithShape="0">
                  <a:srgbClr val="17A5FC">
                    <a:alpha val="19000"/>
                  </a:srgbClr>
                </a:outerShdw>
              </a:effectLst>
              <a:latin typeface="Bahnschrift Condensed" panose="020B0502040204020203" pitchFamily="34" charset="0"/>
              <a:ea typeface="OPPOSans B" panose="00020600040101010101" pitchFamily="18" charset="-122"/>
              <a:cs typeface="OPPOSans B" panose="00020600040101010101" pitchFamily="18" charset="-122"/>
            </a:endParaRPr>
          </a:p>
        </p:txBody>
      </p:sp>
      <p:sp>
        <p:nvSpPr>
          <p:cNvPr id="10" name="文本框 9">
            <a:extLst>
              <a:ext uri="{FF2B5EF4-FFF2-40B4-BE49-F238E27FC236}">
                <a16:creationId xmlns:a16="http://schemas.microsoft.com/office/drawing/2014/main" xmlns="" id="{F4AE9F8A-BE3F-4C35-87CC-7C1DA8561D75}"/>
              </a:ext>
            </a:extLst>
          </p:cNvPr>
          <p:cNvSpPr txBox="1"/>
          <p:nvPr/>
        </p:nvSpPr>
        <p:spPr>
          <a:xfrm>
            <a:off x="5254931" y="4153256"/>
            <a:ext cx="2078377" cy="523220"/>
          </a:xfrm>
          <a:prstGeom prst="rect">
            <a:avLst/>
          </a:prstGeom>
          <a:noFill/>
        </p:spPr>
        <p:txBody>
          <a:bodyPr wrap="square" rtlCol="0">
            <a:spAutoFit/>
          </a:bodyPr>
          <a:lstStyle/>
          <a:p>
            <a:r>
              <a:rPr lang="zh-CN" altLang="en-US" sz="2800" dirty="0">
                <a:gradFill>
                  <a:gsLst>
                    <a:gs pos="100000">
                      <a:schemeClr val="accent2"/>
                    </a:gs>
                    <a:gs pos="11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工作概述</a:t>
            </a:r>
          </a:p>
        </p:txBody>
      </p:sp>
      <p:sp>
        <p:nvSpPr>
          <p:cNvPr id="11" name="文本框 10">
            <a:extLst>
              <a:ext uri="{FF2B5EF4-FFF2-40B4-BE49-F238E27FC236}">
                <a16:creationId xmlns:a16="http://schemas.microsoft.com/office/drawing/2014/main" xmlns="" id="{29AA2D4E-0BD8-44B7-9294-DC35BF4CD0A5}"/>
              </a:ext>
            </a:extLst>
          </p:cNvPr>
          <p:cNvSpPr txBox="1"/>
          <p:nvPr/>
        </p:nvSpPr>
        <p:spPr>
          <a:xfrm>
            <a:off x="5284469" y="4557377"/>
            <a:ext cx="2078377" cy="253916"/>
          </a:xfrm>
          <a:prstGeom prst="rect">
            <a:avLst/>
          </a:prstGeom>
          <a:noFill/>
        </p:spPr>
        <p:txBody>
          <a:bodyPr wrap="square" rtlCol="0">
            <a:spAutoFit/>
          </a:bodyPr>
          <a:lstStyle/>
          <a:p>
            <a:r>
              <a:rPr lang="en-US" altLang="zh-CN" sz="1050" dirty="0">
                <a:solidFill>
                  <a:schemeClr val="tx1">
                    <a:lumMod val="50000"/>
                    <a:lumOff val="50000"/>
                  </a:schemeClr>
                </a:solidFill>
                <a:latin typeface="+mn-ea"/>
                <a:cs typeface="阿里巴巴普惠体 B" panose="00020600040101010101" pitchFamily="18" charset="-122"/>
              </a:rPr>
              <a:t>Lorem ipsum dolor sit </a:t>
            </a:r>
            <a:r>
              <a:rPr lang="en-US" altLang="zh-CN" sz="1050" dirty="0" err="1">
                <a:solidFill>
                  <a:schemeClr val="tx1">
                    <a:lumMod val="50000"/>
                    <a:lumOff val="50000"/>
                  </a:schemeClr>
                </a:solidFill>
                <a:latin typeface="+mn-ea"/>
                <a:cs typeface="阿里巴巴普惠体 B" panose="00020600040101010101" pitchFamily="18" charset="-122"/>
              </a:rPr>
              <a:t>amet</a:t>
            </a:r>
            <a:endParaRPr lang="zh-CN" altLang="en-US" sz="1050" dirty="0">
              <a:solidFill>
                <a:schemeClr val="tx1">
                  <a:lumMod val="50000"/>
                  <a:lumOff val="50000"/>
                </a:schemeClr>
              </a:solidFill>
              <a:latin typeface="+mn-ea"/>
              <a:cs typeface="阿里巴巴普惠体 B" panose="00020600040101010101" pitchFamily="18" charset="-122"/>
            </a:endParaRPr>
          </a:p>
        </p:txBody>
      </p:sp>
      <p:sp>
        <p:nvSpPr>
          <p:cNvPr id="12" name="文本框 11">
            <a:extLst>
              <a:ext uri="{FF2B5EF4-FFF2-40B4-BE49-F238E27FC236}">
                <a16:creationId xmlns:a16="http://schemas.microsoft.com/office/drawing/2014/main" xmlns="" id="{3344E490-9A23-48D2-B793-A57CEA1C3489}"/>
              </a:ext>
            </a:extLst>
          </p:cNvPr>
          <p:cNvSpPr txBox="1"/>
          <p:nvPr/>
        </p:nvSpPr>
        <p:spPr>
          <a:xfrm>
            <a:off x="8553716" y="4153256"/>
            <a:ext cx="2078377" cy="523220"/>
          </a:xfrm>
          <a:prstGeom prst="rect">
            <a:avLst/>
          </a:prstGeom>
          <a:noFill/>
        </p:spPr>
        <p:txBody>
          <a:bodyPr wrap="square" rtlCol="0">
            <a:spAutoFit/>
          </a:bodyPr>
          <a:lstStyle/>
          <a:p>
            <a:r>
              <a:rPr lang="zh-CN" altLang="en-US" sz="2800" dirty="0">
                <a:gradFill>
                  <a:gsLst>
                    <a:gs pos="100000">
                      <a:schemeClr val="accent2"/>
                    </a:gs>
                    <a:gs pos="11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工作进展</a:t>
            </a:r>
          </a:p>
        </p:txBody>
      </p:sp>
      <p:sp>
        <p:nvSpPr>
          <p:cNvPr id="13" name="文本框 12">
            <a:extLst>
              <a:ext uri="{FF2B5EF4-FFF2-40B4-BE49-F238E27FC236}">
                <a16:creationId xmlns:a16="http://schemas.microsoft.com/office/drawing/2014/main" xmlns="" id="{AFF303FD-10E7-4701-8120-3EA41679F1FD}"/>
              </a:ext>
            </a:extLst>
          </p:cNvPr>
          <p:cNvSpPr txBox="1"/>
          <p:nvPr/>
        </p:nvSpPr>
        <p:spPr>
          <a:xfrm>
            <a:off x="8583254" y="4557377"/>
            <a:ext cx="2078377" cy="253916"/>
          </a:xfrm>
          <a:prstGeom prst="rect">
            <a:avLst/>
          </a:prstGeom>
          <a:noFill/>
        </p:spPr>
        <p:txBody>
          <a:bodyPr wrap="square" rtlCol="0">
            <a:spAutoFit/>
          </a:bodyPr>
          <a:lstStyle/>
          <a:p>
            <a:r>
              <a:rPr lang="en-US" altLang="zh-CN" sz="1050" dirty="0">
                <a:solidFill>
                  <a:schemeClr val="tx1">
                    <a:lumMod val="50000"/>
                    <a:lumOff val="50000"/>
                  </a:schemeClr>
                </a:solidFill>
                <a:latin typeface="+mn-ea"/>
                <a:cs typeface="阿里巴巴普惠体 B" panose="00020600040101010101" pitchFamily="18" charset="-122"/>
              </a:rPr>
              <a:t>Lorem ipsum dolor sit </a:t>
            </a:r>
            <a:r>
              <a:rPr lang="en-US" altLang="zh-CN" sz="1050" dirty="0" err="1">
                <a:solidFill>
                  <a:schemeClr val="tx1">
                    <a:lumMod val="50000"/>
                    <a:lumOff val="50000"/>
                  </a:schemeClr>
                </a:solidFill>
                <a:latin typeface="+mn-ea"/>
                <a:cs typeface="阿里巴巴普惠体 B" panose="00020600040101010101" pitchFamily="18" charset="-122"/>
              </a:rPr>
              <a:t>amet</a:t>
            </a:r>
            <a:endParaRPr lang="zh-CN" altLang="en-US" sz="1050" dirty="0">
              <a:solidFill>
                <a:schemeClr val="tx1">
                  <a:lumMod val="50000"/>
                  <a:lumOff val="50000"/>
                </a:schemeClr>
              </a:solidFill>
              <a:latin typeface="+mn-ea"/>
              <a:cs typeface="阿里巴巴普惠体 B" panose="00020600040101010101" pitchFamily="18" charset="-122"/>
            </a:endParaRPr>
          </a:p>
        </p:txBody>
      </p:sp>
      <p:sp>
        <p:nvSpPr>
          <p:cNvPr id="14" name="文本框 13">
            <a:extLst>
              <a:ext uri="{FF2B5EF4-FFF2-40B4-BE49-F238E27FC236}">
                <a16:creationId xmlns:a16="http://schemas.microsoft.com/office/drawing/2014/main" xmlns="" id="{028A3E03-A926-4095-992E-01DEF81F6BBC}"/>
              </a:ext>
            </a:extLst>
          </p:cNvPr>
          <p:cNvSpPr txBox="1"/>
          <p:nvPr/>
        </p:nvSpPr>
        <p:spPr>
          <a:xfrm>
            <a:off x="5254931" y="5218951"/>
            <a:ext cx="2078377" cy="523220"/>
          </a:xfrm>
          <a:prstGeom prst="rect">
            <a:avLst/>
          </a:prstGeom>
          <a:noFill/>
        </p:spPr>
        <p:txBody>
          <a:bodyPr wrap="square" rtlCol="0">
            <a:spAutoFit/>
          </a:bodyPr>
          <a:lstStyle/>
          <a:p>
            <a:r>
              <a:rPr lang="zh-CN" altLang="en-US" sz="2800" dirty="0">
                <a:gradFill>
                  <a:gsLst>
                    <a:gs pos="100000">
                      <a:schemeClr val="accent2"/>
                    </a:gs>
                    <a:gs pos="11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总结经验</a:t>
            </a:r>
          </a:p>
        </p:txBody>
      </p:sp>
      <p:sp>
        <p:nvSpPr>
          <p:cNvPr id="15" name="文本框 14">
            <a:extLst>
              <a:ext uri="{FF2B5EF4-FFF2-40B4-BE49-F238E27FC236}">
                <a16:creationId xmlns:a16="http://schemas.microsoft.com/office/drawing/2014/main" xmlns="" id="{51EC1D35-F87D-4811-9755-3BF2709142A7}"/>
              </a:ext>
            </a:extLst>
          </p:cNvPr>
          <p:cNvSpPr txBox="1"/>
          <p:nvPr/>
        </p:nvSpPr>
        <p:spPr>
          <a:xfrm>
            <a:off x="5284469" y="5623072"/>
            <a:ext cx="2078377" cy="253916"/>
          </a:xfrm>
          <a:prstGeom prst="rect">
            <a:avLst/>
          </a:prstGeom>
          <a:noFill/>
        </p:spPr>
        <p:txBody>
          <a:bodyPr wrap="square" rtlCol="0">
            <a:spAutoFit/>
          </a:bodyPr>
          <a:lstStyle/>
          <a:p>
            <a:r>
              <a:rPr lang="en-US" altLang="zh-CN" sz="1050" dirty="0">
                <a:solidFill>
                  <a:schemeClr val="tx1">
                    <a:lumMod val="50000"/>
                    <a:lumOff val="50000"/>
                  </a:schemeClr>
                </a:solidFill>
                <a:latin typeface="+mn-ea"/>
                <a:cs typeface="阿里巴巴普惠体 B" panose="00020600040101010101" pitchFamily="18" charset="-122"/>
              </a:rPr>
              <a:t>Lorem ipsum dolor sit </a:t>
            </a:r>
            <a:r>
              <a:rPr lang="en-US" altLang="zh-CN" sz="1050" dirty="0" err="1">
                <a:solidFill>
                  <a:schemeClr val="tx1">
                    <a:lumMod val="50000"/>
                    <a:lumOff val="50000"/>
                  </a:schemeClr>
                </a:solidFill>
                <a:latin typeface="+mn-ea"/>
                <a:cs typeface="阿里巴巴普惠体 B" panose="00020600040101010101" pitchFamily="18" charset="-122"/>
              </a:rPr>
              <a:t>amet</a:t>
            </a:r>
            <a:endParaRPr lang="zh-CN" altLang="en-US" sz="1050" dirty="0">
              <a:solidFill>
                <a:schemeClr val="tx1">
                  <a:lumMod val="50000"/>
                  <a:lumOff val="50000"/>
                </a:schemeClr>
              </a:solidFill>
              <a:latin typeface="+mn-ea"/>
              <a:cs typeface="阿里巴巴普惠体 B" panose="00020600040101010101" pitchFamily="18" charset="-122"/>
            </a:endParaRPr>
          </a:p>
        </p:txBody>
      </p:sp>
      <p:sp>
        <p:nvSpPr>
          <p:cNvPr id="16" name="文本框 15">
            <a:extLst>
              <a:ext uri="{FF2B5EF4-FFF2-40B4-BE49-F238E27FC236}">
                <a16:creationId xmlns:a16="http://schemas.microsoft.com/office/drawing/2014/main" xmlns="" id="{296B01EA-3457-41F6-83A8-7283180F2C08}"/>
              </a:ext>
            </a:extLst>
          </p:cNvPr>
          <p:cNvSpPr txBox="1"/>
          <p:nvPr/>
        </p:nvSpPr>
        <p:spPr>
          <a:xfrm>
            <a:off x="8553716" y="5219679"/>
            <a:ext cx="2078377" cy="523220"/>
          </a:xfrm>
          <a:prstGeom prst="rect">
            <a:avLst/>
          </a:prstGeom>
          <a:noFill/>
        </p:spPr>
        <p:txBody>
          <a:bodyPr wrap="square" rtlCol="0">
            <a:spAutoFit/>
          </a:bodyPr>
          <a:lstStyle/>
          <a:p>
            <a:r>
              <a:rPr lang="zh-CN" altLang="en-US" sz="2800" dirty="0">
                <a:gradFill>
                  <a:gsLst>
                    <a:gs pos="100000">
                      <a:schemeClr val="accent2"/>
                    </a:gs>
                    <a:gs pos="11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明年计划</a:t>
            </a:r>
          </a:p>
        </p:txBody>
      </p:sp>
      <p:sp>
        <p:nvSpPr>
          <p:cNvPr id="17" name="文本框 16">
            <a:extLst>
              <a:ext uri="{FF2B5EF4-FFF2-40B4-BE49-F238E27FC236}">
                <a16:creationId xmlns:a16="http://schemas.microsoft.com/office/drawing/2014/main" xmlns="" id="{60DE4B8D-C1B3-4BC3-80D6-03C95775245E}"/>
              </a:ext>
            </a:extLst>
          </p:cNvPr>
          <p:cNvSpPr txBox="1"/>
          <p:nvPr/>
        </p:nvSpPr>
        <p:spPr>
          <a:xfrm>
            <a:off x="8583254" y="5623800"/>
            <a:ext cx="2078377" cy="253916"/>
          </a:xfrm>
          <a:prstGeom prst="rect">
            <a:avLst/>
          </a:prstGeom>
          <a:noFill/>
        </p:spPr>
        <p:txBody>
          <a:bodyPr wrap="square" rtlCol="0">
            <a:spAutoFit/>
          </a:bodyPr>
          <a:lstStyle/>
          <a:p>
            <a:r>
              <a:rPr lang="en-US" altLang="zh-CN" sz="1050" dirty="0">
                <a:solidFill>
                  <a:schemeClr val="tx1">
                    <a:lumMod val="50000"/>
                    <a:lumOff val="50000"/>
                  </a:schemeClr>
                </a:solidFill>
                <a:latin typeface="+mn-ea"/>
                <a:cs typeface="阿里巴巴普惠体 B" panose="00020600040101010101" pitchFamily="18" charset="-122"/>
              </a:rPr>
              <a:t>Lorem ipsum dolor sit </a:t>
            </a:r>
            <a:r>
              <a:rPr lang="en-US" altLang="zh-CN" sz="1050" dirty="0" err="1">
                <a:solidFill>
                  <a:schemeClr val="tx1">
                    <a:lumMod val="50000"/>
                    <a:lumOff val="50000"/>
                  </a:schemeClr>
                </a:solidFill>
                <a:latin typeface="+mn-ea"/>
                <a:cs typeface="阿里巴巴普惠体 B" panose="00020600040101010101" pitchFamily="18" charset="-122"/>
              </a:rPr>
              <a:t>amet</a:t>
            </a:r>
            <a:endParaRPr lang="zh-CN" altLang="en-US" sz="1050" dirty="0">
              <a:solidFill>
                <a:schemeClr val="tx1">
                  <a:lumMod val="50000"/>
                  <a:lumOff val="50000"/>
                </a:schemeClr>
              </a:solidFill>
              <a:latin typeface="+mn-ea"/>
              <a:cs typeface="阿里巴巴普惠体 B" panose="00020600040101010101" pitchFamily="18" charset="-122"/>
            </a:endParaRPr>
          </a:p>
        </p:txBody>
      </p:sp>
      <p:grpSp>
        <p:nvGrpSpPr>
          <p:cNvPr id="24" name="组合 23">
            <a:extLst>
              <a:ext uri="{FF2B5EF4-FFF2-40B4-BE49-F238E27FC236}">
                <a16:creationId xmlns:a16="http://schemas.microsoft.com/office/drawing/2014/main" xmlns="" id="{775F3BA6-E31D-4A4D-AA99-24D18E490EC9}"/>
              </a:ext>
            </a:extLst>
          </p:cNvPr>
          <p:cNvGrpSpPr/>
          <p:nvPr/>
        </p:nvGrpSpPr>
        <p:grpSpPr>
          <a:xfrm>
            <a:off x="3936617" y="4295347"/>
            <a:ext cx="81280" cy="1485900"/>
            <a:chOff x="3850640" y="4305300"/>
            <a:chExt cx="81280" cy="1485900"/>
          </a:xfrm>
        </p:grpSpPr>
        <p:sp>
          <p:nvSpPr>
            <p:cNvPr id="22" name="任意多边形: 形状 21">
              <a:extLst>
                <a:ext uri="{FF2B5EF4-FFF2-40B4-BE49-F238E27FC236}">
                  <a16:creationId xmlns:a16="http://schemas.microsoft.com/office/drawing/2014/main" xmlns="" id="{E3A84F74-2652-4109-B8B3-E617CF5A2439}"/>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rgbClr val="FFC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68DDEBC5-816F-4DED-B3E4-F7ED9CFC98BE}"/>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rgbClr val="FFC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59163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543EF43-4FBB-4C31-BE9C-DD1787A61DDC}"/>
              </a:ext>
            </a:extLst>
          </p:cNvPr>
          <p:cNvSpPr>
            <a:spLocks noGrp="1"/>
          </p:cNvSpPr>
          <p:nvPr>
            <p:ph type="body" sz="quarter" idx="10"/>
          </p:nvPr>
        </p:nvSpPr>
        <p:spPr>
          <a:xfrm>
            <a:off x="1629219" y="562911"/>
            <a:ext cx="3945811" cy="667182"/>
          </a:xfrm>
        </p:spPr>
        <p:txBody>
          <a:bodyPr/>
          <a:lstStyle/>
          <a:p>
            <a:r>
              <a:rPr lang="zh-CN" altLang="en-US" dirty="0"/>
              <a:t>改进措施</a:t>
            </a:r>
          </a:p>
        </p:txBody>
      </p:sp>
      <p:sp>
        <p:nvSpPr>
          <p:cNvPr id="3" name="文本占位符 2">
            <a:extLst>
              <a:ext uri="{FF2B5EF4-FFF2-40B4-BE49-F238E27FC236}">
                <a16:creationId xmlns:a16="http://schemas.microsoft.com/office/drawing/2014/main" xmlns="" id="{5DA6F412-2986-4219-803F-821289E9556E}"/>
              </a:ext>
            </a:extLst>
          </p:cNvPr>
          <p:cNvSpPr>
            <a:spLocks noGrp="1"/>
          </p:cNvSpPr>
          <p:nvPr>
            <p:ph type="body" sz="quarter" idx="11"/>
          </p:nvPr>
        </p:nvSpPr>
        <p:spPr>
          <a:xfrm>
            <a:off x="1669645" y="1080868"/>
            <a:ext cx="3905385" cy="399987"/>
          </a:xfrm>
        </p:spPr>
        <p:txBody>
          <a:bodyPr/>
          <a:lstStyle/>
          <a:p>
            <a:r>
              <a:rPr lang="en-US" altLang="zh-CN" dirty="0"/>
              <a:t>Happy ending made it </a:t>
            </a:r>
            <a:endParaRPr lang="zh-CN" altLang="en-US" dirty="0"/>
          </a:p>
        </p:txBody>
      </p:sp>
      <p:sp>
        <p:nvSpPr>
          <p:cNvPr id="37" name="椭圆 36">
            <a:extLst>
              <a:ext uri="{FF2B5EF4-FFF2-40B4-BE49-F238E27FC236}">
                <a16:creationId xmlns:a16="http://schemas.microsoft.com/office/drawing/2014/main" xmlns="" id="{E88C2E52-E606-4CEF-BE9C-67DB193DEBF7}"/>
              </a:ext>
            </a:extLst>
          </p:cNvPr>
          <p:cNvSpPr/>
          <p:nvPr/>
        </p:nvSpPr>
        <p:spPr>
          <a:xfrm>
            <a:off x="3391382" y="1050389"/>
            <a:ext cx="5375234" cy="5375234"/>
          </a:xfrm>
          <a:prstGeom prst="ellipse">
            <a:avLst/>
          </a:prstGeom>
          <a:noFill/>
          <a:ln>
            <a:gradFill>
              <a:gsLst>
                <a:gs pos="0">
                  <a:srgbClr val="1796E8">
                    <a:alpha val="51000"/>
                  </a:srgbClr>
                </a:gs>
                <a:gs pos="74000">
                  <a:srgbClr val="1796E8">
                    <a:alpha val="0"/>
                  </a:srgbClr>
                </a:gs>
                <a:gs pos="29000">
                  <a:srgbClr val="1796E8">
                    <a:alpha val="0"/>
                  </a:srgbClr>
                </a:gs>
                <a:gs pos="100000">
                  <a:srgbClr val="1796E8">
                    <a:alpha val="53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xmlns="" id="{D3CA3110-6BFB-41BB-8E4D-20AC0449153B}"/>
              </a:ext>
            </a:extLst>
          </p:cNvPr>
          <p:cNvGrpSpPr/>
          <p:nvPr/>
        </p:nvGrpSpPr>
        <p:grpSpPr>
          <a:xfrm>
            <a:off x="4329493" y="1807680"/>
            <a:ext cx="3947843" cy="3947843"/>
            <a:chOff x="3580735" y="1258305"/>
            <a:chExt cx="4959402" cy="4959402"/>
          </a:xfrm>
        </p:grpSpPr>
        <p:sp>
          <p:nvSpPr>
            <p:cNvPr id="43" name="椭圆 42">
              <a:extLst>
                <a:ext uri="{FF2B5EF4-FFF2-40B4-BE49-F238E27FC236}">
                  <a16:creationId xmlns:a16="http://schemas.microsoft.com/office/drawing/2014/main" xmlns="" id="{0E7A40C6-F2AB-40B4-B16A-6E8D333DFF70}"/>
                </a:ext>
              </a:extLst>
            </p:cNvPr>
            <p:cNvSpPr/>
            <p:nvPr/>
          </p:nvSpPr>
          <p:spPr>
            <a:xfrm>
              <a:off x="3580735" y="1258305"/>
              <a:ext cx="4959402" cy="4959402"/>
            </a:xfrm>
            <a:prstGeom prst="ellipse">
              <a:avLst/>
            </a:prstGeom>
            <a:solidFill>
              <a:schemeClr val="bg1">
                <a:alpha val="75000"/>
              </a:schemeClr>
            </a:solidFill>
            <a:ln>
              <a:gradFill>
                <a:gsLst>
                  <a:gs pos="57000">
                    <a:srgbClr val="1796E8">
                      <a:alpha val="0"/>
                    </a:srgbClr>
                  </a:gs>
                  <a:gs pos="0">
                    <a:srgbClr val="1796E8">
                      <a:alpha val="10000"/>
                    </a:srgbClr>
                  </a:gs>
                  <a:gs pos="100000">
                    <a:srgbClr val="1796E8">
                      <a:alpha val="12000"/>
                    </a:srgbClr>
                  </a:gs>
                </a:gsLst>
                <a:lin ang="0" scaled="0"/>
              </a:gradFill>
            </a:ln>
            <a:effectLst>
              <a:outerShdw blurRad="241300" dist="152400" dir="5400000" sx="92000" sy="92000" algn="ctr" rotWithShape="0">
                <a:srgbClr val="1796E8">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14E0A6D3-C2CA-4597-91C7-E1A56B5A3ED8}"/>
                </a:ext>
              </a:extLst>
            </p:cNvPr>
            <p:cNvSpPr/>
            <p:nvPr/>
          </p:nvSpPr>
          <p:spPr>
            <a:xfrm>
              <a:off x="4047345" y="1699071"/>
              <a:ext cx="4026181" cy="4026181"/>
            </a:xfrm>
            <a:prstGeom prst="ellipse">
              <a:avLst/>
            </a:prstGeom>
            <a:solidFill>
              <a:schemeClr val="bg1">
                <a:alpha val="66000"/>
              </a:schemeClr>
            </a:solidFill>
            <a:ln>
              <a:gradFill>
                <a:gsLst>
                  <a:gs pos="57000">
                    <a:srgbClr val="1796E8">
                      <a:alpha val="0"/>
                    </a:srgbClr>
                  </a:gs>
                  <a:gs pos="0">
                    <a:srgbClr val="1796E8">
                      <a:alpha val="10000"/>
                    </a:srgbClr>
                  </a:gs>
                  <a:gs pos="100000">
                    <a:srgbClr val="1796E8">
                      <a:alpha val="12000"/>
                    </a:srgbClr>
                  </a:gs>
                </a:gsLst>
                <a:lin ang="0" scaled="0"/>
              </a:gradFill>
            </a:ln>
            <a:effectLst>
              <a:outerShdw blurRad="241300" dist="152400" dir="5400000" sx="92000" sy="92000" algn="ctr" rotWithShape="0">
                <a:srgbClr val="1796E8">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7FA590E8-7366-42A9-93A1-327308A6E6C6}"/>
                </a:ext>
              </a:extLst>
            </p:cNvPr>
            <p:cNvSpPr/>
            <p:nvPr/>
          </p:nvSpPr>
          <p:spPr>
            <a:xfrm>
              <a:off x="4480941" y="2132667"/>
              <a:ext cx="3158989" cy="3158989"/>
            </a:xfrm>
            <a:prstGeom prst="ellipse">
              <a:avLst/>
            </a:prstGeom>
            <a:solidFill>
              <a:schemeClr val="bg1"/>
            </a:solidFill>
            <a:ln>
              <a:gradFill>
                <a:gsLst>
                  <a:gs pos="57000">
                    <a:srgbClr val="1796E8">
                      <a:alpha val="0"/>
                    </a:srgbClr>
                  </a:gs>
                  <a:gs pos="0">
                    <a:srgbClr val="1796E8">
                      <a:alpha val="10000"/>
                    </a:srgbClr>
                  </a:gs>
                  <a:gs pos="100000">
                    <a:srgbClr val="1796E8">
                      <a:alpha val="12000"/>
                    </a:srgbClr>
                  </a:gs>
                </a:gsLst>
                <a:lin ang="0" scaled="0"/>
              </a:gradFill>
            </a:ln>
            <a:effectLst>
              <a:outerShdw blurRad="241300" dist="152400" dir="5400000" sx="92000" sy="92000" algn="ctr" rotWithShape="0">
                <a:srgbClr val="1796E8">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a:extLst>
              <a:ext uri="{FF2B5EF4-FFF2-40B4-BE49-F238E27FC236}">
                <a16:creationId xmlns:a16="http://schemas.microsoft.com/office/drawing/2014/main" xmlns="" id="{AB5645EF-BB6B-480D-A3E6-848C92B93DBA}"/>
              </a:ext>
            </a:extLst>
          </p:cNvPr>
          <p:cNvSpPr/>
          <p:nvPr/>
        </p:nvSpPr>
        <p:spPr>
          <a:xfrm>
            <a:off x="791308" y="-1875692"/>
            <a:ext cx="10609384" cy="10609384"/>
          </a:xfrm>
          <a:prstGeom prst="ellipse">
            <a:avLst/>
          </a:prstGeom>
          <a:noFill/>
          <a:ln w="12700">
            <a:gradFill>
              <a:gsLst>
                <a:gs pos="0">
                  <a:srgbClr val="1796E8">
                    <a:alpha val="51000"/>
                    <a:lumMod val="98000"/>
                    <a:lumOff val="2000"/>
                  </a:srgbClr>
                </a:gs>
                <a:gs pos="74000">
                  <a:srgbClr val="1796E8">
                    <a:alpha val="0"/>
                  </a:srgbClr>
                </a:gs>
                <a:gs pos="29000">
                  <a:srgbClr val="1796E8">
                    <a:alpha val="0"/>
                  </a:srgbClr>
                </a:gs>
                <a:gs pos="100000">
                  <a:srgbClr val="1796E8">
                    <a:alpha val="53000"/>
                  </a:srgbClr>
                </a:gs>
              </a:gsLst>
              <a:lin ang="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a:extLst>
              <a:ext uri="{FF2B5EF4-FFF2-40B4-BE49-F238E27FC236}">
                <a16:creationId xmlns:a16="http://schemas.microsoft.com/office/drawing/2014/main" xmlns="" id="{9D8452F9-56AD-4D7F-8525-C5587320E259}"/>
              </a:ext>
            </a:extLst>
          </p:cNvPr>
          <p:cNvSpPr/>
          <p:nvPr/>
        </p:nvSpPr>
        <p:spPr>
          <a:xfrm>
            <a:off x="931985" y="-1735015"/>
            <a:ext cx="10328030" cy="10328030"/>
          </a:xfrm>
          <a:prstGeom prst="ellipse">
            <a:avLst/>
          </a:prstGeom>
          <a:noFill/>
          <a:ln w="6350">
            <a:solidFill>
              <a:srgbClr val="1796E8">
                <a:alpha val="22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4" name="图形 56">
            <a:extLst>
              <a:ext uri="{FF2B5EF4-FFF2-40B4-BE49-F238E27FC236}">
                <a16:creationId xmlns:a16="http://schemas.microsoft.com/office/drawing/2014/main" xmlns="" id="{960FD6DE-E50E-459C-9887-DDBBFC2D1707}"/>
              </a:ext>
            </a:extLst>
          </p:cNvPr>
          <p:cNvGrpSpPr/>
          <p:nvPr/>
        </p:nvGrpSpPr>
        <p:grpSpPr>
          <a:xfrm>
            <a:off x="5269718" y="3007227"/>
            <a:ext cx="2067196" cy="1548747"/>
            <a:chOff x="8703609" y="4584797"/>
            <a:chExt cx="1663545" cy="1246331"/>
          </a:xfrm>
        </p:grpSpPr>
        <p:grpSp>
          <p:nvGrpSpPr>
            <p:cNvPr id="65" name="图形 56">
              <a:extLst>
                <a:ext uri="{FF2B5EF4-FFF2-40B4-BE49-F238E27FC236}">
                  <a16:creationId xmlns:a16="http://schemas.microsoft.com/office/drawing/2014/main" xmlns="" id="{203AFDB1-8FC0-4319-8949-E1F3901E7E4E}"/>
                </a:ext>
              </a:extLst>
            </p:cNvPr>
            <p:cNvGrpSpPr/>
            <p:nvPr/>
          </p:nvGrpSpPr>
          <p:grpSpPr>
            <a:xfrm>
              <a:off x="8703609" y="4597956"/>
              <a:ext cx="589357" cy="680733"/>
              <a:chOff x="8703609" y="4597956"/>
              <a:chExt cx="589357" cy="680733"/>
            </a:xfrm>
          </p:grpSpPr>
          <p:sp>
            <p:nvSpPr>
              <p:cNvPr id="119" name="任意多边形: 形状 118">
                <a:extLst>
                  <a:ext uri="{FF2B5EF4-FFF2-40B4-BE49-F238E27FC236}">
                    <a16:creationId xmlns:a16="http://schemas.microsoft.com/office/drawing/2014/main" xmlns="" id="{148C9C93-35AD-4E44-86D0-EE0F9EAA6787}"/>
                  </a:ext>
                </a:extLst>
              </p:cNvPr>
              <p:cNvSpPr/>
              <p:nvPr/>
            </p:nvSpPr>
            <p:spPr>
              <a:xfrm>
                <a:off x="8703609" y="5025674"/>
                <a:ext cx="104751" cy="97035"/>
              </a:xfrm>
              <a:custGeom>
                <a:avLst/>
                <a:gdLst>
                  <a:gd name="connsiteX0" fmla="*/ 63248 w 104751"/>
                  <a:gd name="connsiteY0" fmla="*/ 97036 h 97035"/>
                  <a:gd name="connsiteX1" fmla="*/ 931 w 104751"/>
                  <a:gd name="connsiteY1" fmla="*/ 22255 h 97035"/>
                  <a:gd name="connsiteX2" fmla="*/ 66115 w 104751"/>
                  <a:gd name="connsiteY2" fmla="*/ 195 h 97035"/>
                  <a:gd name="connsiteX3" fmla="*/ 104751 w 104751"/>
                  <a:gd name="connsiteY3" fmla="*/ 5866 h 97035"/>
                  <a:gd name="connsiteX4" fmla="*/ 63248 w 104751"/>
                  <a:gd name="connsiteY4" fmla="*/ 97036 h 97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51" h="97035">
                    <a:moveTo>
                      <a:pt x="63248" y="97036"/>
                    </a:moveTo>
                    <a:cubicBezTo>
                      <a:pt x="25172" y="63509"/>
                      <a:pt x="10092" y="40514"/>
                      <a:pt x="931" y="22255"/>
                    </a:cubicBezTo>
                    <a:cubicBezTo>
                      <a:pt x="-8230" y="3934"/>
                      <a:pt x="52903" y="-1114"/>
                      <a:pt x="66115" y="195"/>
                    </a:cubicBezTo>
                    <a:cubicBezTo>
                      <a:pt x="83127" y="1815"/>
                      <a:pt x="104751" y="5866"/>
                      <a:pt x="104751" y="5866"/>
                    </a:cubicBezTo>
                    <a:lnTo>
                      <a:pt x="63248" y="97036"/>
                    </a:lnTo>
                    <a:close/>
                  </a:path>
                </a:pathLst>
              </a:custGeom>
              <a:solidFill>
                <a:srgbClr val="110580"/>
              </a:solidFill>
              <a:ln w="62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D026D979-A6DF-4D1B-A24D-FA10CF5C21CE}"/>
                  </a:ext>
                </a:extLst>
              </p:cNvPr>
              <p:cNvSpPr/>
              <p:nvPr/>
            </p:nvSpPr>
            <p:spPr>
              <a:xfrm>
                <a:off x="8895230" y="5087002"/>
                <a:ext cx="126067" cy="191686"/>
              </a:xfrm>
              <a:custGeom>
                <a:avLst/>
                <a:gdLst>
                  <a:gd name="connsiteX0" fmla="*/ 117654 w 126067"/>
                  <a:gd name="connsiteY0" fmla="*/ 191687 h 191686"/>
                  <a:gd name="connsiteX1" fmla="*/ 73783 w 126067"/>
                  <a:gd name="connsiteY1" fmla="*/ 157101 h 191686"/>
                  <a:gd name="connsiteX2" fmla="*/ 0 w 126067"/>
                  <a:gd name="connsiteY2" fmla="*/ 134605 h 191686"/>
                  <a:gd name="connsiteX3" fmla="*/ 126067 w 126067"/>
                  <a:gd name="connsiteY3" fmla="*/ 0 h 191686"/>
                </a:gdLst>
                <a:ahLst/>
                <a:cxnLst>
                  <a:cxn ang="0">
                    <a:pos x="connsiteX0" y="connsiteY0"/>
                  </a:cxn>
                  <a:cxn ang="0">
                    <a:pos x="connsiteX1" y="connsiteY1"/>
                  </a:cxn>
                  <a:cxn ang="0">
                    <a:pos x="connsiteX2" y="connsiteY2"/>
                  </a:cxn>
                  <a:cxn ang="0">
                    <a:pos x="connsiteX3" y="connsiteY3"/>
                  </a:cxn>
                </a:cxnLst>
                <a:rect l="l" t="t" r="r" b="b"/>
                <a:pathLst>
                  <a:path w="126067" h="191686">
                    <a:moveTo>
                      <a:pt x="117654" y="191687"/>
                    </a:moveTo>
                    <a:cubicBezTo>
                      <a:pt x="111983" y="190253"/>
                      <a:pt x="81074" y="171496"/>
                      <a:pt x="73783" y="157101"/>
                    </a:cubicBezTo>
                    <a:cubicBezTo>
                      <a:pt x="58703" y="126877"/>
                      <a:pt x="0" y="134605"/>
                      <a:pt x="0" y="134605"/>
                    </a:cubicBezTo>
                    <a:lnTo>
                      <a:pt x="126067" y="0"/>
                    </a:lnTo>
                  </a:path>
                </a:pathLst>
              </a:custGeom>
              <a:solidFill>
                <a:srgbClr val="110580"/>
              </a:solidFill>
              <a:ln w="621"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E0E386EA-CB73-4D48-B4FF-DA26A627C884}"/>
                  </a:ext>
                </a:extLst>
              </p:cNvPr>
              <p:cNvSpPr/>
              <p:nvPr/>
            </p:nvSpPr>
            <p:spPr>
              <a:xfrm>
                <a:off x="8873855" y="4910142"/>
                <a:ext cx="104006" cy="94477"/>
              </a:xfrm>
              <a:custGeom>
                <a:avLst/>
                <a:gdLst>
                  <a:gd name="connsiteX0" fmla="*/ 0 w 104006"/>
                  <a:gd name="connsiteY0" fmla="*/ 94477 h 94477"/>
                  <a:gd name="connsiteX1" fmla="*/ 34274 w 104006"/>
                  <a:gd name="connsiteY1" fmla="*/ 3432 h 94477"/>
                  <a:gd name="connsiteX2" fmla="*/ 85686 w 104006"/>
                  <a:gd name="connsiteY2" fmla="*/ 49173 h 94477"/>
                  <a:gd name="connsiteX3" fmla="*/ 104007 w 104006"/>
                  <a:gd name="connsiteY3" fmla="*/ 85317 h 94477"/>
                  <a:gd name="connsiteX4" fmla="*/ 0 w 104006"/>
                  <a:gd name="connsiteY4" fmla="*/ 94477 h 9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06" h="94477">
                    <a:moveTo>
                      <a:pt x="0" y="94477"/>
                    </a:moveTo>
                    <a:cubicBezTo>
                      <a:pt x="10282" y="44811"/>
                      <a:pt x="22933" y="20382"/>
                      <a:pt x="34274" y="3432"/>
                    </a:cubicBezTo>
                    <a:cubicBezTo>
                      <a:pt x="45616" y="-13580"/>
                      <a:pt x="79454" y="37582"/>
                      <a:pt x="85686" y="49173"/>
                    </a:cubicBezTo>
                    <a:cubicBezTo>
                      <a:pt x="93101" y="62820"/>
                      <a:pt x="104007" y="85317"/>
                      <a:pt x="104007" y="85317"/>
                    </a:cubicBezTo>
                    <a:lnTo>
                      <a:pt x="0" y="94477"/>
                    </a:lnTo>
                    <a:close/>
                  </a:path>
                </a:pathLst>
              </a:custGeom>
              <a:solidFill>
                <a:srgbClr val="110580"/>
              </a:solidFill>
              <a:ln w="62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52D0D2D9-15AC-4CE9-B45F-A1BE824454BA}"/>
                  </a:ext>
                </a:extLst>
              </p:cNvPr>
              <p:cNvSpPr/>
              <p:nvPr/>
            </p:nvSpPr>
            <p:spPr>
              <a:xfrm>
                <a:off x="9083045" y="4597956"/>
                <a:ext cx="209922" cy="413827"/>
              </a:xfrm>
              <a:custGeom>
                <a:avLst/>
                <a:gdLst>
                  <a:gd name="connsiteX0" fmla="*/ 174682 w 209922"/>
                  <a:gd name="connsiteY0" fmla="*/ 245886 h 413827"/>
                  <a:gd name="connsiteX1" fmla="*/ 113550 w 209922"/>
                  <a:gd name="connsiteY1" fmla="*/ 317613 h 413827"/>
                  <a:gd name="connsiteX2" fmla="*/ 78839 w 209922"/>
                  <a:gd name="connsiteY2" fmla="*/ 322848 h 413827"/>
                  <a:gd name="connsiteX3" fmla="*/ 146391 w 209922"/>
                  <a:gd name="connsiteY3" fmla="*/ 197777 h 413827"/>
                  <a:gd name="connsiteX4" fmla="*/ 170632 w 209922"/>
                  <a:gd name="connsiteY4" fmla="*/ 55446 h 413827"/>
                  <a:gd name="connsiteX5" fmla="*/ 46746 w 209922"/>
                  <a:gd name="connsiteY5" fmla="*/ 31391 h 413827"/>
                  <a:gd name="connsiteX6" fmla="*/ 93920 w 209922"/>
                  <a:gd name="connsiteY6" fmla="*/ 97198 h 413827"/>
                  <a:gd name="connsiteX7" fmla="*/ 99591 w 209922"/>
                  <a:gd name="connsiteY7" fmla="*/ 96450 h 413827"/>
                  <a:gd name="connsiteX8" fmla="*/ 75599 w 209922"/>
                  <a:gd name="connsiteY8" fmla="*/ 95702 h 413827"/>
                  <a:gd name="connsiteX9" fmla="*/ 76471 w 209922"/>
                  <a:gd name="connsiteY9" fmla="*/ 97759 h 413827"/>
                  <a:gd name="connsiteX10" fmla="*/ 73729 w 209922"/>
                  <a:gd name="connsiteY10" fmla="*/ 130600 h 413827"/>
                  <a:gd name="connsiteX11" fmla="*/ 47182 w 209922"/>
                  <a:gd name="connsiteY11" fmla="*/ 196095 h 413827"/>
                  <a:gd name="connsiteX12" fmla="*/ 1441 w 209922"/>
                  <a:gd name="connsiteY12" fmla="*/ 341730 h 413827"/>
                  <a:gd name="connsiteX13" fmla="*/ 108751 w 209922"/>
                  <a:gd name="connsiteY13" fmla="*/ 407785 h 413827"/>
                  <a:gd name="connsiteX14" fmla="*/ 209268 w 209922"/>
                  <a:gd name="connsiteY14" fmla="*/ 267323 h 413827"/>
                  <a:gd name="connsiteX15" fmla="*/ 174682 w 209922"/>
                  <a:gd name="connsiteY15" fmla="*/ 245886 h 413827"/>
                  <a:gd name="connsiteX16" fmla="*/ 174682 w 209922"/>
                  <a:gd name="connsiteY16" fmla="*/ 245886 h 41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922" h="413827">
                    <a:moveTo>
                      <a:pt x="174682" y="245886"/>
                    </a:moveTo>
                    <a:cubicBezTo>
                      <a:pt x="152622" y="267946"/>
                      <a:pt x="134737" y="294556"/>
                      <a:pt x="113550" y="317613"/>
                    </a:cubicBezTo>
                    <a:cubicBezTo>
                      <a:pt x="101086" y="331136"/>
                      <a:pt x="74041" y="358555"/>
                      <a:pt x="78839" y="322848"/>
                    </a:cubicBezTo>
                    <a:cubicBezTo>
                      <a:pt x="84821" y="277543"/>
                      <a:pt x="125327" y="236726"/>
                      <a:pt x="146391" y="197777"/>
                    </a:cubicBezTo>
                    <a:cubicBezTo>
                      <a:pt x="169510" y="155215"/>
                      <a:pt x="186772" y="103367"/>
                      <a:pt x="170632" y="55446"/>
                    </a:cubicBezTo>
                    <a:cubicBezTo>
                      <a:pt x="154180" y="6714"/>
                      <a:pt x="75038" y="-28121"/>
                      <a:pt x="46746" y="31391"/>
                    </a:cubicBezTo>
                    <a:cubicBezTo>
                      <a:pt x="29920" y="66974"/>
                      <a:pt x="54598" y="102246"/>
                      <a:pt x="93920" y="97198"/>
                    </a:cubicBezTo>
                    <a:cubicBezTo>
                      <a:pt x="95789" y="96886"/>
                      <a:pt x="97721" y="96762"/>
                      <a:pt x="99591" y="96450"/>
                    </a:cubicBezTo>
                    <a:cubicBezTo>
                      <a:pt x="91614" y="96139"/>
                      <a:pt x="83637" y="96014"/>
                      <a:pt x="75599" y="95702"/>
                    </a:cubicBezTo>
                    <a:cubicBezTo>
                      <a:pt x="83450" y="97447"/>
                      <a:pt x="77468" y="88411"/>
                      <a:pt x="76471" y="97759"/>
                    </a:cubicBezTo>
                    <a:cubicBezTo>
                      <a:pt x="75162" y="108914"/>
                      <a:pt x="76346" y="119383"/>
                      <a:pt x="73729" y="130600"/>
                    </a:cubicBezTo>
                    <a:cubicBezTo>
                      <a:pt x="68370" y="153719"/>
                      <a:pt x="57776" y="175032"/>
                      <a:pt x="47182" y="196095"/>
                    </a:cubicBezTo>
                    <a:cubicBezTo>
                      <a:pt x="25558" y="239530"/>
                      <a:pt x="-7283" y="291066"/>
                      <a:pt x="1441" y="341730"/>
                    </a:cubicBezTo>
                    <a:cubicBezTo>
                      <a:pt x="10041" y="391957"/>
                      <a:pt x="58524" y="428849"/>
                      <a:pt x="108751" y="407785"/>
                    </a:cubicBezTo>
                    <a:cubicBezTo>
                      <a:pt x="156984" y="387595"/>
                      <a:pt x="197366" y="315868"/>
                      <a:pt x="209268" y="267323"/>
                    </a:cubicBezTo>
                    <a:cubicBezTo>
                      <a:pt x="214191" y="248067"/>
                      <a:pt x="190199" y="230369"/>
                      <a:pt x="174682" y="245886"/>
                    </a:cubicBezTo>
                    <a:lnTo>
                      <a:pt x="174682" y="245886"/>
                    </a:lnTo>
                    <a:close/>
                  </a:path>
                </a:pathLst>
              </a:custGeom>
              <a:solidFill>
                <a:srgbClr val="110580"/>
              </a:solidFill>
              <a:ln w="621"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F2F54FD3-CA35-4E53-B42E-545AC634263B}"/>
                  </a:ext>
                </a:extLst>
              </p:cNvPr>
              <p:cNvSpPr/>
              <p:nvPr/>
            </p:nvSpPr>
            <p:spPr>
              <a:xfrm>
                <a:off x="8766068" y="4980070"/>
                <a:ext cx="262916" cy="243632"/>
              </a:xfrm>
              <a:custGeom>
                <a:avLst/>
                <a:gdLst>
                  <a:gd name="connsiteX0" fmla="*/ 244199 w 262916"/>
                  <a:gd name="connsiteY0" fmla="*/ 55458 h 243632"/>
                  <a:gd name="connsiteX1" fmla="*/ 184250 w 262916"/>
                  <a:gd name="connsiteY1" fmla="*/ 220411 h 243632"/>
                  <a:gd name="connsiteX2" fmla="*/ 12754 w 262916"/>
                  <a:gd name="connsiteY2" fmla="*/ 183519 h 243632"/>
                  <a:gd name="connsiteX3" fmla="*/ 72703 w 262916"/>
                  <a:gd name="connsiteY3" fmla="*/ 18567 h 243632"/>
                  <a:gd name="connsiteX4" fmla="*/ 244199 w 262916"/>
                  <a:gd name="connsiteY4" fmla="*/ 55458 h 243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916" h="243632">
                    <a:moveTo>
                      <a:pt x="244199" y="55458"/>
                    </a:moveTo>
                    <a:cubicBezTo>
                      <a:pt x="274984" y="111232"/>
                      <a:pt x="275856" y="170308"/>
                      <a:pt x="184250" y="220411"/>
                    </a:cubicBezTo>
                    <a:cubicBezTo>
                      <a:pt x="100621" y="266152"/>
                      <a:pt x="43539" y="239293"/>
                      <a:pt x="12754" y="183519"/>
                    </a:cubicBezTo>
                    <a:cubicBezTo>
                      <a:pt x="-18030" y="127746"/>
                      <a:pt x="8828" y="53963"/>
                      <a:pt x="72703" y="18567"/>
                    </a:cubicBezTo>
                    <a:cubicBezTo>
                      <a:pt x="136578" y="-16705"/>
                      <a:pt x="213415" y="-253"/>
                      <a:pt x="244199" y="55458"/>
                    </a:cubicBezTo>
                    <a:close/>
                  </a:path>
                </a:pathLst>
              </a:custGeom>
              <a:solidFill>
                <a:srgbClr val="110580"/>
              </a:solidFill>
              <a:ln w="621"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F2B3A9AB-1EA9-492F-8FDB-EFE6E651A297}"/>
                  </a:ext>
                </a:extLst>
              </p:cNvPr>
              <p:cNvSpPr/>
              <p:nvPr/>
            </p:nvSpPr>
            <p:spPr>
              <a:xfrm>
                <a:off x="8873041" y="5120816"/>
                <a:ext cx="28913" cy="29445"/>
              </a:xfrm>
              <a:custGeom>
                <a:avLst/>
                <a:gdLst>
                  <a:gd name="connsiteX0" fmla="*/ 23186 w 28913"/>
                  <a:gd name="connsiteY0" fmla="*/ 149 h 29445"/>
                  <a:gd name="connsiteX1" fmla="*/ 814 w 28913"/>
                  <a:gd name="connsiteY1" fmla="*/ 13797 h 29445"/>
                  <a:gd name="connsiteX2" fmla="*/ 378 w 28913"/>
                  <a:gd name="connsiteY2" fmla="*/ 18284 h 29445"/>
                  <a:gd name="connsiteX3" fmla="*/ 4179 w 28913"/>
                  <a:gd name="connsiteY3" fmla="*/ 20901 h 29445"/>
                  <a:gd name="connsiteX4" fmla="*/ 5612 w 28913"/>
                  <a:gd name="connsiteY4" fmla="*/ 21213 h 29445"/>
                  <a:gd name="connsiteX5" fmla="*/ 6049 w 28913"/>
                  <a:gd name="connsiteY5" fmla="*/ 21337 h 29445"/>
                  <a:gd name="connsiteX6" fmla="*/ 8105 w 28913"/>
                  <a:gd name="connsiteY6" fmla="*/ 22085 h 29445"/>
                  <a:gd name="connsiteX7" fmla="*/ 9102 w 28913"/>
                  <a:gd name="connsiteY7" fmla="*/ 22521 h 29445"/>
                  <a:gd name="connsiteX8" fmla="*/ 9414 w 28913"/>
                  <a:gd name="connsiteY8" fmla="*/ 22646 h 29445"/>
                  <a:gd name="connsiteX9" fmla="*/ 11159 w 28913"/>
                  <a:gd name="connsiteY9" fmla="*/ 23643 h 29445"/>
                  <a:gd name="connsiteX10" fmla="*/ 19571 w 28913"/>
                  <a:gd name="connsiteY10" fmla="*/ 28753 h 29445"/>
                  <a:gd name="connsiteX11" fmla="*/ 20132 w 28913"/>
                  <a:gd name="connsiteY11" fmla="*/ 29065 h 29445"/>
                  <a:gd name="connsiteX12" fmla="*/ 20257 w 28913"/>
                  <a:gd name="connsiteY12" fmla="*/ 29065 h 29445"/>
                  <a:gd name="connsiteX13" fmla="*/ 20568 w 28913"/>
                  <a:gd name="connsiteY13" fmla="*/ 29189 h 29445"/>
                  <a:gd name="connsiteX14" fmla="*/ 20880 w 28913"/>
                  <a:gd name="connsiteY14" fmla="*/ 29314 h 29445"/>
                  <a:gd name="connsiteX15" fmla="*/ 25990 w 28913"/>
                  <a:gd name="connsiteY15" fmla="*/ 26821 h 29445"/>
                  <a:gd name="connsiteX16" fmla="*/ 26115 w 28913"/>
                  <a:gd name="connsiteY16" fmla="*/ 26385 h 29445"/>
                  <a:gd name="connsiteX17" fmla="*/ 26115 w 28913"/>
                  <a:gd name="connsiteY17" fmla="*/ 26385 h 29445"/>
                  <a:gd name="connsiteX18" fmla="*/ 26115 w 28913"/>
                  <a:gd name="connsiteY18" fmla="*/ 26385 h 29445"/>
                  <a:gd name="connsiteX19" fmla="*/ 26239 w 28913"/>
                  <a:gd name="connsiteY19" fmla="*/ 24079 h 29445"/>
                  <a:gd name="connsiteX20" fmla="*/ 26115 w 28913"/>
                  <a:gd name="connsiteY20" fmla="*/ 23082 h 29445"/>
                  <a:gd name="connsiteX21" fmla="*/ 26115 w 28913"/>
                  <a:gd name="connsiteY21" fmla="*/ 23082 h 29445"/>
                  <a:gd name="connsiteX22" fmla="*/ 26115 w 28913"/>
                  <a:gd name="connsiteY22" fmla="*/ 22957 h 29445"/>
                  <a:gd name="connsiteX23" fmla="*/ 26426 w 28913"/>
                  <a:gd name="connsiteY23" fmla="*/ 20465 h 29445"/>
                  <a:gd name="connsiteX24" fmla="*/ 26738 w 28913"/>
                  <a:gd name="connsiteY24" fmla="*/ 19156 h 29445"/>
                  <a:gd name="connsiteX25" fmla="*/ 26862 w 28913"/>
                  <a:gd name="connsiteY25" fmla="*/ 18595 h 29445"/>
                  <a:gd name="connsiteX26" fmla="*/ 27423 w 28913"/>
                  <a:gd name="connsiteY26" fmla="*/ 15853 h 29445"/>
                  <a:gd name="connsiteX27" fmla="*/ 28607 w 28913"/>
                  <a:gd name="connsiteY27" fmla="*/ 3951 h 29445"/>
                  <a:gd name="connsiteX28" fmla="*/ 23186 w 28913"/>
                  <a:gd name="connsiteY28" fmla="*/ 149 h 29445"/>
                  <a:gd name="connsiteX29" fmla="*/ 26675 w 28913"/>
                  <a:gd name="connsiteY29" fmla="*/ 18408 h 29445"/>
                  <a:gd name="connsiteX30" fmla="*/ 26675 w 28913"/>
                  <a:gd name="connsiteY30" fmla="*/ 18408 h 29445"/>
                  <a:gd name="connsiteX31" fmla="*/ 26675 w 28913"/>
                  <a:gd name="connsiteY31" fmla="*/ 18408 h 2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8913" h="29445">
                    <a:moveTo>
                      <a:pt x="23186" y="149"/>
                    </a:moveTo>
                    <a:cubicBezTo>
                      <a:pt x="14461" y="2455"/>
                      <a:pt x="6921" y="7129"/>
                      <a:pt x="814" y="13797"/>
                    </a:cubicBezTo>
                    <a:cubicBezTo>
                      <a:pt x="-183" y="14981"/>
                      <a:pt x="-183" y="16975"/>
                      <a:pt x="378" y="18284"/>
                    </a:cubicBezTo>
                    <a:cubicBezTo>
                      <a:pt x="1126" y="19904"/>
                      <a:pt x="2559" y="20776"/>
                      <a:pt x="4179" y="20901"/>
                    </a:cubicBezTo>
                    <a:cubicBezTo>
                      <a:pt x="4615" y="20901"/>
                      <a:pt x="5176" y="20901"/>
                      <a:pt x="5612" y="21213"/>
                    </a:cubicBezTo>
                    <a:cubicBezTo>
                      <a:pt x="4428" y="20776"/>
                      <a:pt x="5737" y="21213"/>
                      <a:pt x="6049" y="21337"/>
                    </a:cubicBezTo>
                    <a:cubicBezTo>
                      <a:pt x="6796" y="21462"/>
                      <a:pt x="7357" y="21773"/>
                      <a:pt x="8105" y="22085"/>
                    </a:cubicBezTo>
                    <a:cubicBezTo>
                      <a:pt x="8417" y="22210"/>
                      <a:pt x="8853" y="22397"/>
                      <a:pt x="9102" y="22521"/>
                    </a:cubicBezTo>
                    <a:cubicBezTo>
                      <a:pt x="9227" y="22521"/>
                      <a:pt x="9227" y="22646"/>
                      <a:pt x="9414" y="22646"/>
                    </a:cubicBezTo>
                    <a:cubicBezTo>
                      <a:pt x="9975" y="22957"/>
                      <a:pt x="10598" y="23394"/>
                      <a:pt x="11159" y="23643"/>
                    </a:cubicBezTo>
                    <a:cubicBezTo>
                      <a:pt x="13900" y="25388"/>
                      <a:pt x="16705" y="27133"/>
                      <a:pt x="19571" y="28753"/>
                    </a:cubicBezTo>
                    <a:cubicBezTo>
                      <a:pt x="19696" y="28878"/>
                      <a:pt x="20008" y="29065"/>
                      <a:pt x="20132" y="29065"/>
                    </a:cubicBezTo>
                    <a:cubicBezTo>
                      <a:pt x="20132" y="29065"/>
                      <a:pt x="20132" y="29065"/>
                      <a:pt x="20257" y="29065"/>
                    </a:cubicBezTo>
                    <a:cubicBezTo>
                      <a:pt x="20381" y="29065"/>
                      <a:pt x="20381" y="29065"/>
                      <a:pt x="20568" y="29189"/>
                    </a:cubicBezTo>
                    <a:cubicBezTo>
                      <a:pt x="20693" y="29189"/>
                      <a:pt x="20693" y="29189"/>
                      <a:pt x="20880" y="29314"/>
                    </a:cubicBezTo>
                    <a:cubicBezTo>
                      <a:pt x="22749" y="29875"/>
                      <a:pt x="25118" y="28566"/>
                      <a:pt x="25990" y="26821"/>
                    </a:cubicBezTo>
                    <a:cubicBezTo>
                      <a:pt x="26115" y="26696"/>
                      <a:pt x="26115" y="26510"/>
                      <a:pt x="26115" y="26385"/>
                    </a:cubicBezTo>
                    <a:lnTo>
                      <a:pt x="26115" y="26385"/>
                    </a:lnTo>
                    <a:lnTo>
                      <a:pt x="26115" y="26385"/>
                    </a:lnTo>
                    <a:cubicBezTo>
                      <a:pt x="26426" y="25637"/>
                      <a:pt x="26551" y="24952"/>
                      <a:pt x="26239" y="24079"/>
                    </a:cubicBezTo>
                    <a:cubicBezTo>
                      <a:pt x="26115" y="23768"/>
                      <a:pt x="26115" y="23331"/>
                      <a:pt x="26115" y="23082"/>
                    </a:cubicBezTo>
                    <a:lnTo>
                      <a:pt x="26115" y="23082"/>
                    </a:lnTo>
                    <a:lnTo>
                      <a:pt x="26115" y="22957"/>
                    </a:lnTo>
                    <a:cubicBezTo>
                      <a:pt x="26115" y="22085"/>
                      <a:pt x="26239" y="21337"/>
                      <a:pt x="26426" y="20465"/>
                    </a:cubicBezTo>
                    <a:cubicBezTo>
                      <a:pt x="26426" y="20029"/>
                      <a:pt x="26551" y="19592"/>
                      <a:pt x="26738" y="19156"/>
                    </a:cubicBezTo>
                    <a:cubicBezTo>
                      <a:pt x="26738" y="19032"/>
                      <a:pt x="26862" y="18720"/>
                      <a:pt x="26862" y="18595"/>
                    </a:cubicBezTo>
                    <a:cubicBezTo>
                      <a:pt x="27174" y="17723"/>
                      <a:pt x="27299" y="16726"/>
                      <a:pt x="27423" y="15853"/>
                    </a:cubicBezTo>
                    <a:cubicBezTo>
                      <a:pt x="28296" y="12052"/>
                      <a:pt x="29480" y="7877"/>
                      <a:pt x="28607" y="3951"/>
                    </a:cubicBezTo>
                    <a:cubicBezTo>
                      <a:pt x="27984" y="1583"/>
                      <a:pt x="25678" y="-598"/>
                      <a:pt x="23186" y="149"/>
                    </a:cubicBezTo>
                    <a:close/>
                    <a:moveTo>
                      <a:pt x="26675" y="18408"/>
                    </a:moveTo>
                    <a:lnTo>
                      <a:pt x="26675" y="18408"/>
                    </a:lnTo>
                    <a:cubicBezTo>
                      <a:pt x="26800" y="17723"/>
                      <a:pt x="26675" y="18159"/>
                      <a:pt x="26675" y="18408"/>
                    </a:cubicBezTo>
                    <a:close/>
                  </a:path>
                </a:pathLst>
              </a:custGeom>
              <a:solidFill>
                <a:srgbClr val="787CCB"/>
              </a:solidFill>
              <a:ln w="621" cap="flat">
                <a:noFill/>
                <a:prstDash val="solid"/>
                <a:miter/>
              </a:ln>
            </p:spPr>
            <p:txBody>
              <a:bodyPr rtlCol="0" anchor="ctr"/>
              <a:lstStyle/>
              <a:p>
                <a:endParaRPr lang="zh-CN" altLang="en-US"/>
              </a:p>
            </p:txBody>
          </p:sp>
          <p:grpSp>
            <p:nvGrpSpPr>
              <p:cNvPr id="147" name="图形 56">
                <a:extLst>
                  <a:ext uri="{FF2B5EF4-FFF2-40B4-BE49-F238E27FC236}">
                    <a16:creationId xmlns:a16="http://schemas.microsoft.com/office/drawing/2014/main" xmlns="" id="{A3D2B6D6-2ECA-411F-942F-C67C547C0FB9}"/>
                  </a:ext>
                </a:extLst>
              </p:cNvPr>
              <p:cNvGrpSpPr/>
              <p:nvPr/>
            </p:nvGrpSpPr>
            <p:grpSpPr>
              <a:xfrm>
                <a:off x="8898159" y="5035891"/>
                <a:ext cx="53913" cy="57791"/>
                <a:chOff x="8898159" y="5035891"/>
                <a:chExt cx="53913" cy="57791"/>
              </a:xfrm>
            </p:grpSpPr>
            <p:sp>
              <p:nvSpPr>
                <p:cNvPr id="151" name="任意多边形: 形状 150">
                  <a:extLst>
                    <a:ext uri="{FF2B5EF4-FFF2-40B4-BE49-F238E27FC236}">
                      <a16:creationId xmlns:a16="http://schemas.microsoft.com/office/drawing/2014/main" xmlns="" id="{15EC3055-F810-4183-9FE8-FDB61A0AC0B2}"/>
                    </a:ext>
                  </a:extLst>
                </p:cNvPr>
                <p:cNvSpPr/>
                <p:nvPr/>
              </p:nvSpPr>
              <p:spPr>
                <a:xfrm>
                  <a:off x="8898159" y="5035891"/>
                  <a:ext cx="53913" cy="57791"/>
                </a:xfrm>
                <a:custGeom>
                  <a:avLst/>
                  <a:gdLst>
                    <a:gd name="connsiteX0" fmla="*/ 52408 w 53913"/>
                    <a:gd name="connsiteY0" fmla="*/ 261 h 57791"/>
                    <a:gd name="connsiteX1" fmla="*/ 53842 w 53913"/>
                    <a:gd name="connsiteY1" fmla="*/ 2442 h 57791"/>
                    <a:gd name="connsiteX2" fmla="*/ 41378 w 53913"/>
                    <a:gd name="connsiteY2" fmla="*/ 36592 h 57791"/>
                    <a:gd name="connsiteX3" fmla="*/ 14831 w 53913"/>
                    <a:gd name="connsiteY3" fmla="*/ 55474 h 57791"/>
                    <a:gd name="connsiteX4" fmla="*/ 2056 w 53913"/>
                    <a:gd name="connsiteY4" fmla="*/ 57780 h 57791"/>
                    <a:gd name="connsiteX5" fmla="*/ 0 w 53913"/>
                    <a:gd name="connsiteY5" fmla="*/ 56035 h 57791"/>
                    <a:gd name="connsiteX6" fmla="*/ 13211 w 53913"/>
                    <a:gd name="connsiteY6" fmla="*/ 17523 h 57791"/>
                    <a:gd name="connsiteX7" fmla="*/ 52408 w 53913"/>
                    <a:gd name="connsiteY7" fmla="*/ 261 h 5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13" h="57791">
                      <a:moveTo>
                        <a:pt x="52408" y="261"/>
                      </a:moveTo>
                      <a:cubicBezTo>
                        <a:pt x="53406" y="386"/>
                        <a:pt x="54153" y="1445"/>
                        <a:pt x="53842" y="2442"/>
                      </a:cubicBezTo>
                      <a:cubicBezTo>
                        <a:pt x="50352" y="13597"/>
                        <a:pt x="47174" y="27120"/>
                        <a:pt x="41378" y="36592"/>
                      </a:cubicBezTo>
                      <a:cubicBezTo>
                        <a:pt x="35147" y="46625"/>
                        <a:pt x="25675" y="52109"/>
                        <a:pt x="14831" y="55474"/>
                      </a:cubicBezTo>
                      <a:cubicBezTo>
                        <a:pt x="10594" y="56783"/>
                        <a:pt x="6294" y="57094"/>
                        <a:pt x="2056" y="57780"/>
                      </a:cubicBezTo>
                      <a:cubicBezTo>
                        <a:pt x="1059" y="57904"/>
                        <a:pt x="0" y="57032"/>
                        <a:pt x="0" y="56035"/>
                      </a:cubicBezTo>
                      <a:cubicBezTo>
                        <a:pt x="561" y="42076"/>
                        <a:pt x="5235" y="28179"/>
                        <a:pt x="13211" y="17523"/>
                      </a:cubicBezTo>
                      <a:cubicBezTo>
                        <a:pt x="21188" y="6805"/>
                        <a:pt x="38325" y="-1608"/>
                        <a:pt x="52408" y="261"/>
                      </a:cubicBezTo>
                      <a:close/>
                    </a:path>
                  </a:pathLst>
                </a:custGeom>
                <a:solidFill>
                  <a:srgbClr val="FFFFFF"/>
                </a:solidFill>
                <a:ln w="62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9AF88125-A277-4C23-AD17-4DB9EC39B231}"/>
                    </a:ext>
                  </a:extLst>
                </p:cNvPr>
                <p:cNvSpPr/>
                <p:nvPr/>
              </p:nvSpPr>
              <p:spPr>
                <a:xfrm>
                  <a:off x="8908107" y="5051170"/>
                  <a:ext cx="30023" cy="29823"/>
                </a:xfrm>
                <a:custGeom>
                  <a:avLst/>
                  <a:gdLst>
                    <a:gd name="connsiteX0" fmla="*/ 29249 w 30023"/>
                    <a:gd name="connsiteY0" fmla="*/ 16763 h 29823"/>
                    <a:gd name="connsiteX1" fmla="*/ 25447 w 30023"/>
                    <a:gd name="connsiteY1" fmla="*/ 9908 h 29823"/>
                    <a:gd name="connsiteX2" fmla="*/ 19465 w 30023"/>
                    <a:gd name="connsiteY2" fmla="*/ 4238 h 29823"/>
                    <a:gd name="connsiteX3" fmla="*/ 8871 w 30023"/>
                    <a:gd name="connsiteY3" fmla="*/ 0 h 29823"/>
                    <a:gd name="connsiteX4" fmla="*/ 3200 w 30023"/>
                    <a:gd name="connsiteY4" fmla="*/ 1870 h 29823"/>
                    <a:gd name="connsiteX5" fmla="*/ 271 w 30023"/>
                    <a:gd name="connsiteY5" fmla="*/ 6543 h 29823"/>
                    <a:gd name="connsiteX6" fmla="*/ 396 w 30023"/>
                    <a:gd name="connsiteY6" fmla="*/ 11342 h 29823"/>
                    <a:gd name="connsiteX7" fmla="*/ 3574 w 30023"/>
                    <a:gd name="connsiteY7" fmla="*/ 18197 h 29823"/>
                    <a:gd name="connsiteX8" fmla="*/ 17782 w 30023"/>
                    <a:gd name="connsiteY8" fmla="*/ 29351 h 29823"/>
                    <a:gd name="connsiteX9" fmla="*/ 23890 w 30023"/>
                    <a:gd name="connsiteY9" fmla="*/ 29351 h 29823"/>
                    <a:gd name="connsiteX10" fmla="*/ 29997 w 30023"/>
                    <a:gd name="connsiteY10" fmla="*/ 20752 h 29823"/>
                    <a:gd name="connsiteX11" fmla="*/ 29249 w 30023"/>
                    <a:gd name="connsiteY11" fmla="*/ 16763 h 2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23" h="29823">
                      <a:moveTo>
                        <a:pt x="29249" y="16763"/>
                      </a:moveTo>
                      <a:cubicBezTo>
                        <a:pt x="28376" y="14271"/>
                        <a:pt x="27068" y="11965"/>
                        <a:pt x="25447" y="9908"/>
                      </a:cubicBezTo>
                      <a:cubicBezTo>
                        <a:pt x="23703" y="7727"/>
                        <a:pt x="21833" y="5858"/>
                        <a:pt x="19465" y="4238"/>
                      </a:cubicBezTo>
                      <a:cubicBezTo>
                        <a:pt x="16287" y="2056"/>
                        <a:pt x="12922" y="0"/>
                        <a:pt x="8871" y="0"/>
                      </a:cubicBezTo>
                      <a:cubicBezTo>
                        <a:pt x="7002" y="0"/>
                        <a:pt x="4821" y="748"/>
                        <a:pt x="3200" y="1870"/>
                      </a:cubicBezTo>
                      <a:cubicBezTo>
                        <a:pt x="1580" y="3054"/>
                        <a:pt x="895" y="4175"/>
                        <a:pt x="271" y="6543"/>
                      </a:cubicBezTo>
                      <a:cubicBezTo>
                        <a:pt x="-165" y="8163"/>
                        <a:pt x="-40" y="9721"/>
                        <a:pt x="396" y="11342"/>
                      </a:cubicBezTo>
                      <a:cubicBezTo>
                        <a:pt x="1144" y="13834"/>
                        <a:pt x="2266" y="16140"/>
                        <a:pt x="3574" y="18197"/>
                      </a:cubicBezTo>
                      <a:cubicBezTo>
                        <a:pt x="6939" y="23306"/>
                        <a:pt x="12112" y="27170"/>
                        <a:pt x="17782" y="29351"/>
                      </a:cubicBezTo>
                      <a:cubicBezTo>
                        <a:pt x="20524" y="30348"/>
                        <a:pt x="23453" y="29476"/>
                        <a:pt x="23890" y="29351"/>
                      </a:cubicBezTo>
                      <a:cubicBezTo>
                        <a:pt x="26818" y="28479"/>
                        <a:pt x="30308" y="24677"/>
                        <a:pt x="29997" y="20752"/>
                      </a:cubicBezTo>
                      <a:cubicBezTo>
                        <a:pt x="30121" y="19256"/>
                        <a:pt x="29810" y="18259"/>
                        <a:pt x="29249" y="16763"/>
                      </a:cubicBezTo>
                      <a:close/>
                    </a:path>
                  </a:pathLst>
                </a:custGeom>
                <a:solidFill>
                  <a:srgbClr val="787CCB"/>
                </a:solidFill>
                <a:ln w="621" cap="flat">
                  <a:noFill/>
                  <a:prstDash val="solid"/>
                  <a:miter/>
                </a:ln>
              </p:spPr>
              <p:txBody>
                <a:bodyPr rtlCol="0" anchor="ctr"/>
                <a:lstStyle/>
                <a:p>
                  <a:endParaRPr lang="zh-CN" altLang="en-US"/>
                </a:p>
              </p:txBody>
            </p:sp>
          </p:grpSp>
          <p:grpSp>
            <p:nvGrpSpPr>
              <p:cNvPr id="148" name="图形 56">
                <a:extLst>
                  <a:ext uri="{FF2B5EF4-FFF2-40B4-BE49-F238E27FC236}">
                    <a16:creationId xmlns:a16="http://schemas.microsoft.com/office/drawing/2014/main" xmlns="" id="{ECC0A6E8-9178-48CD-ACCB-9B5D3C404760}"/>
                  </a:ext>
                </a:extLst>
              </p:cNvPr>
              <p:cNvGrpSpPr/>
              <p:nvPr/>
            </p:nvGrpSpPr>
            <p:grpSpPr>
              <a:xfrm>
                <a:off x="8787551" y="5108331"/>
                <a:ext cx="69463" cy="36103"/>
                <a:chOff x="8787551" y="5108331"/>
                <a:chExt cx="69463" cy="36103"/>
              </a:xfrm>
            </p:grpSpPr>
            <p:sp>
              <p:nvSpPr>
                <p:cNvPr id="149" name="任意多边形: 形状 148">
                  <a:extLst>
                    <a:ext uri="{FF2B5EF4-FFF2-40B4-BE49-F238E27FC236}">
                      <a16:creationId xmlns:a16="http://schemas.microsoft.com/office/drawing/2014/main" xmlns="" id="{BA791666-DA4A-4C03-A1FC-62EA089E4836}"/>
                    </a:ext>
                  </a:extLst>
                </p:cNvPr>
                <p:cNvSpPr/>
                <p:nvPr/>
              </p:nvSpPr>
              <p:spPr>
                <a:xfrm>
                  <a:off x="8787551" y="5108331"/>
                  <a:ext cx="69463" cy="36103"/>
                </a:xfrm>
                <a:custGeom>
                  <a:avLst/>
                  <a:gdLst>
                    <a:gd name="connsiteX0" fmla="*/ 68606 w 69463"/>
                    <a:gd name="connsiteY0" fmla="*/ 7836 h 36103"/>
                    <a:gd name="connsiteX1" fmla="*/ 69042 w 69463"/>
                    <a:gd name="connsiteY1" fmla="*/ 10329 h 36103"/>
                    <a:gd name="connsiteX2" fmla="*/ 50908 w 69463"/>
                    <a:gd name="connsiteY2" fmla="*/ 27902 h 36103"/>
                    <a:gd name="connsiteX3" fmla="*/ 25233 w 69463"/>
                    <a:gd name="connsiteY3" fmla="*/ 36066 h 36103"/>
                    <a:gd name="connsiteX4" fmla="*/ 805 w 69463"/>
                    <a:gd name="connsiteY4" fmla="*/ 27653 h 36103"/>
                    <a:gd name="connsiteX5" fmla="*/ 244 w 69463"/>
                    <a:gd name="connsiteY5" fmla="*/ 25347 h 36103"/>
                    <a:gd name="connsiteX6" fmla="*/ 30032 w 69463"/>
                    <a:gd name="connsiteY6" fmla="*/ 1106 h 36103"/>
                    <a:gd name="connsiteX7" fmla="*/ 68606 w 69463"/>
                    <a:gd name="connsiteY7" fmla="*/ 7836 h 3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63" h="36103">
                      <a:moveTo>
                        <a:pt x="68606" y="7836"/>
                      </a:moveTo>
                      <a:cubicBezTo>
                        <a:pt x="69478" y="8272"/>
                        <a:pt x="69790" y="9456"/>
                        <a:pt x="69042" y="10329"/>
                      </a:cubicBezTo>
                      <a:cubicBezTo>
                        <a:pt x="63683" y="16872"/>
                        <a:pt x="57888" y="23104"/>
                        <a:pt x="50908" y="27902"/>
                      </a:cubicBezTo>
                      <a:cubicBezTo>
                        <a:pt x="43368" y="33137"/>
                        <a:pt x="34332" y="36502"/>
                        <a:pt x="25233" y="36066"/>
                      </a:cubicBezTo>
                      <a:cubicBezTo>
                        <a:pt x="16509" y="35629"/>
                        <a:pt x="8408" y="31828"/>
                        <a:pt x="805" y="27653"/>
                      </a:cubicBezTo>
                      <a:cubicBezTo>
                        <a:pt x="-67" y="27217"/>
                        <a:pt x="-192" y="26033"/>
                        <a:pt x="244" y="25347"/>
                      </a:cubicBezTo>
                      <a:cubicBezTo>
                        <a:pt x="7660" y="14753"/>
                        <a:pt x="17693" y="4159"/>
                        <a:pt x="30032" y="1106"/>
                      </a:cubicBezTo>
                      <a:cubicBezTo>
                        <a:pt x="42308" y="-2072"/>
                        <a:pt x="57140" y="2041"/>
                        <a:pt x="68606" y="7836"/>
                      </a:cubicBezTo>
                      <a:close/>
                    </a:path>
                  </a:pathLst>
                </a:custGeom>
                <a:solidFill>
                  <a:srgbClr val="FFFFFF"/>
                </a:solidFill>
                <a:ln w="62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D9C8AAA5-06DC-4878-BA6C-6DB9EB81DEDF}"/>
                    </a:ext>
                  </a:extLst>
                </p:cNvPr>
                <p:cNvSpPr/>
                <p:nvPr/>
              </p:nvSpPr>
              <p:spPr>
                <a:xfrm>
                  <a:off x="8809757" y="5108734"/>
                  <a:ext cx="22103" cy="34913"/>
                </a:xfrm>
                <a:custGeom>
                  <a:avLst/>
                  <a:gdLst>
                    <a:gd name="connsiteX0" fmla="*/ 20851 w 22103"/>
                    <a:gd name="connsiteY0" fmla="*/ 11047 h 34913"/>
                    <a:gd name="connsiteX1" fmla="*/ 15055 w 22103"/>
                    <a:gd name="connsiteY1" fmla="*/ 1762 h 34913"/>
                    <a:gd name="connsiteX2" fmla="*/ 2405 w 22103"/>
                    <a:gd name="connsiteY2" fmla="*/ 3818 h 34913"/>
                    <a:gd name="connsiteX3" fmla="*/ 99 w 22103"/>
                    <a:gd name="connsiteY3" fmla="*/ 12543 h 34913"/>
                    <a:gd name="connsiteX4" fmla="*/ 4461 w 22103"/>
                    <a:gd name="connsiteY4" fmla="*/ 30552 h 34913"/>
                    <a:gd name="connsiteX5" fmla="*/ 9135 w 22103"/>
                    <a:gd name="connsiteY5" fmla="*/ 34354 h 34913"/>
                    <a:gd name="connsiteX6" fmla="*/ 17672 w 22103"/>
                    <a:gd name="connsiteY6" fmla="*/ 32920 h 34913"/>
                    <a:gd name="connsiteX7" fmla="*/ 20601 w 22103"/>
                    <a:gd name="connsiteY7" fmla="*/ 27810 h 34913"/>
                    <a:gd name="connsiteX8" fmla="*/ 22035 w 22103"/>
                    <a:gd name="connsiteY8" fmla="*/ 19522 h 34913"/>
                    <a:gd name="connsiteX9" fmla="*/ 20851 w 22103"/>
                    <a:gd name="connsiteY9" fmla="*/ 11047 h 3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03" h="34913">
                      <a:moveTo>
                        <a:pt x="20851" y="11047"/>
                      </a:moveTo>
                      <a:cubicBezTo>
                        <a:pt x="19667" y="7557"/>
                        <a:pt x="18233" y="4068"/>
                        <a:pt x="15055" y="1762"/>
                      </a:cubicBezTo>
                      <a:cubicBezTo>
                        <a:pt x="11005" y="-1167"/>
                        <a:pt x="5209" y="-419"/>
                        <a:pt x="2405" y="3818"/>
                      </a:cubicBezTo>
                      <a:cubicBezTo>
                        <a:pt x="785" y="6311"/>
                        <a:pt x="224" y="9801"/>
                        <a:pt x="99" y="12543"/>
                      </a:cubicBezTo>
                      <a:cubicBezTo>
                        <a:pt x="-462" y="18774"/>
                        <a:pt x="1408" y="25193"/>
                        <a:pt x="4461" y="30552"/>
                      </a:cubicBezTo>
                      <a:cubicBezTo>
                        <a:pt x="5458" y="32297"/>
                        <a:pt x="7515" y="33606"/>
                        <a:pt x="9135" y="34354"/>
                      </a:cubicBezTo>
                      <a:cubicBezTo>
                        <a:pt x="11628" y="35351"/>
                        <a:pt x="15554" y="35101"/>
                        <a:pt x="17672" y="32920"/>
                      </a:cubicBezTo>
                      <a:cubicBezTo>
                        <a:pt x="19106" y="31487"/>
                        <a:pt x="19854" y="29555"/>
                        <a:pt x="20601" y="27810"/>
                      </a:cubicBezTo>
                      <a:cubicBezTo>
                        <a:pt x="21598" y="25193"/>
                        <a:pt x="22035" y="22264"/>
                        <a:pt x="22035" y="19522"/>
                      </a:cubicBezTo>
                      <a:cubicBezTo>
                        <a:pt x="22284" y="16718"/>
                        <a:pt x="21848" y="13664"/>
                        <a:pt x="20851" y="11047"/>
                      </a:cubicBezTo>
                      <a:close/>
                    </a:path>
                  </a:pathLst>
                </a:custGeom>
                <a:solidFill>
                  <a:srgbClr val="787CCB"/>
                </a:solidFill>
                <a:ln w="621" cap="flat">
                  <a:noFill/>
                  <a:prstDash val="solid"/>
                  <a:miter/>
                </a:ln>
              </p:spPr>
              <p:txBody>
                <a:bodyPr rtlCol="0" anchor="ctr"/>
                <a:lstStyle/>
                <a:p>
                  <a:endParaRPr lang="zh-CN" altLang="en-US"/>
                </a:p>
              </p:txBody>
            </p:sp>
          </p:grpSp>
        </p:grpSp>
        <p:sp>
          <p:nvSpPr>
            <p:cNvPr id="66" name="任意多边形: 形状 65">
              <a:extLst>
                <a:ext uri="{FF2B5EF4-FFF2-40B4-BE49-F238E27FC236}">
                  <a16:creationId xmlns:a16="http://schemas.microsoft.com/office/drawing/2014/main" xmlns="" id="{84E12047-7D53-43D8-BE65-8AB490580E96}"/>
                </a:ext>
              </a:extLst>
            </p:cNvPr>
            <p:cNvSpPr/>
            <p:nvPr/>
          </p:nvSpPr>
          <p:spPr>
            <a:xfrm>
              <a:off x="9665711" y="5738775"/>
              <a:ext cx="215919" cy="92353"/>
            </a:xfrm>
            <a:custGeom>
              <a:avLst/>
              <a:gdLst>
                <a:gd name="connsiteX0" fmla="*/ 187890 w 215919"/>
                <a:gd name="connsiteY0" fmla="*/ 92354 h 92353"/>
                <a:gd name="connsiteX1" fmla="*/ 211134 w 215919"/>
                <a:gd name="connsiteY1" fmla="*/ 48919 h 92353"/>
                <a:gd name="connsiteX2" fmla="*/ 108000 w 215919"/>
                <a:gd name="connsiteY2" fmla="*/ 0 h 92353"/>
                <a:gd name="connsiteX3" fmla="*/ 4865 w 215919"/>
                <a:gd name="connsiteY3" fmla="*/ 48919 h 92353"/>
                <a:gd name="connsiteX4" fmla="*/ 28110 w 215919"/>
                <a:gd name="connsiteY4" fmla="*/ 92354 h 92353"/>
                <a:gd name="connsiteX5" fmla="*/ 187890 w 215919"/>
                <a:gd name="connsiteY5" fmla="*/ 92354 h 9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919" h="92353">
                  <a:moveTo>
                    <a:pt x="187890" y="92354"/>
                  </a:moveTo>
                  <a:cubicBezTo>
                    <a:pt x="210262" y="92354"/>
                    <a:pt x="223598" y="67365"/>
                    <a:pt x="211134" y="48919"/>
                  </a:cubicBezTo>
                  <a:cubicBezTo>
                    <a:pt x="191255" y="19754"/>
                    <a:pt x="152619" y="0"/>
                    <a:pt x="108000" y="0"/>
                  </a:cubicBezTo>
                  <a:cubicBezTo>
                    <a:pt x="63568" y="0"/>
                    <a:pt x="24807" y="19754"/>
                    <a:pt x="4865" y="48919"/>
                  </a:cubicBezTo>
                  <a:cubicBezTo>
                    <a:pt x="-7785" y="67365"/>
                    <a:pt x="5738" y="92354"/>
                    <a:pt x="28110" y="92354"/>
                  </a:cubicBezTo>
                  <a:lnTo>
                    <a:pt x="187890" y="92354"/>
                  </a:lnTo>
                  <a:close/>
                </a:path>
              </a:pathLst>
            </a:custGeom>
            <a:solidFill>
              <a:srgbClr val="86B7F2"/>
            </a:solidFill>
            <a:ln w="621" cap="flat">
              <a:noFill/>
              <a:prstDash val="solid"/>
              <a:miter/>
            </a:ln>
          </p:spPr>
          <p:txBody>
            <a:bodyPr rtlCol="0" anchor="ctr"/>
            <a:lstStyle/>
            <a:p>
              <a:endParaRPr lang="zh-CN" altLang="en-US"/>
            </a:p>
          </p:txBody>
        </p:sp>
        <p:grpSp>
          <p:nvGrpSpPr>
            <p:cNvPr id="67" name="图形 56">
              <a:extLst>
                <a:ext uri="{FF2B5EF4-FFF2-40B4-BE49-F238E27FC236}">
                  <a16:creationId xmlns:a16="http://schemas.microsoft.com/office/drawing/2014/main" xmlns="" id="{3C3B5079-BE3C-49AA-93EC-F1D607CF8B94}"/>
                </a:ext>
              </a:extLst>
            </p:cNvPr>
            <p:cNvGrpSpPr/>
            <p:nvPr/>
          </p:nvGrpSpPr>
          <p:grpSpPr>
            <a:xfrm>
              <a:off x="8966396" y="4834120"/>
              <a:ext cx="1018507" cy="786563"/>
              <a:chOff x="8966396" y="4834120"/>
              <a:chExt cx="1018507" cy="786563"/>
            </a:xfrm>
          </p:grpSpPr>
          <p:sp>
            <p:nvSpPr>
              <p:cNvPr id="114" name="任意多边形: 形状 113">
                <a:extLst>
                  <a:ext uri="{FF2B5EF4-FFF2-40B4-BE49-F238E27FC236}">
                    <a16:creationId xmlns:a16="http://schemas.microsoft.com/office/drawing/2014/main" xmlns="" id="{045AB41B-BA9A-4F29-A4E3-6054AB0ED361}"/>
                  </a:ext>
                </a:extLst>
              </p:cNvPr>
              <p:cNvSpPr/>
              <p:nvPr/>
            </p:nvSpPr>
            <p:spPr>
              <a:xfrm>
                <a:off x="8966396" y="4834120"/>
                <a:ext cx="1018507" cy="652208"/>
              </a:xfrm>
              <a:custGeom>
                <a:avLst/>
                <a:gdLst>
                  <a:gd name="connsiteX0" fmla="*/ 968841 w 1018507"/>
                  <a:gd name="connsiteY0" fmla="*/ 652209 h 652208"/>
                  <a:gd name="connsiteX1" fmla="*/ 49667 w 1018507"/>
                  <a:gd name="connsiteY1" fmla="*/ 652209 h 652208"/>
                  <a:gd name="connsiteX2" fmla="*/ 0 w 1018507"/>
                  <a:gd name="connsiteY2" fmla="*/ 602542 h 652208"/>
                  <a:gd name="connsiteX3" fmla="*/ 0 w 1018507"/>
                  <a:gd name="connsiteY3" fmla="*/ 49667 h 652208"/>
                  <a:gd name="connsiteX4" fmla="*/ 49667 w 1018507"/>
                  <a:gd name="connsiteY4" fmla="*/ 0 h 652208"/>
                  <a:gd name="connsiteX5" fmla="*/ 968841 w 1018507"/>
                  <a:gd name="connsiteY5" fmla="*/ 0 h 652208"/>
                  <a:gd name="connsiteX6" fmla="*/ 1018507 w 1018507"/>
                  <a:gd name="connsiteY6" fmla="*/ 49667 h 652208"/>
                  <a:gd name="connsiteX7" fmla="*/ 1018507 w 1018507"/>
                  <a:gd name="connsiteY7" fmla="*/ 602729 h 652208"/>
                  <a:gd name="connsiteX8" fmla="*/ 968841 w 1018507"/>
                  <a:gd name="connsiteY8" fmla="*/ 652209 h 65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507" h="652208">
                    <a:moveTo>
                      <a:pt x="968841" y="652209"/>
                    </a:moveTo>
                    <a:lnTo>
                      <a:pt x="49667" y="652209"/>
                    </a:lnTo>
                    <a:cubicBezTo>
                      <a:pt x="22372" y="652209"/>
                      <a:pt x="0" y="629837"/>
                      <a:pt x="0" y="602542"/>
                    </a:cubicBezTo>
                    <a:lnTo>
                      <a:pt x="0" y="49667"/>
                    </a:lnTo>
                    <a:cubicBezTo>
                      <a:pt x="0" y="22372"/>
                      <a:pt x="22372" y="0"/>
                      <a:pt x="49667" y="0"/>
                    </a:cubicBezTo>
                    <a:lnTo>
                      <a:pt x="968841" y="0"/>
                    </a:lnTo>
                    <a:cubicBezTo>
                      <a:pt x="996136" y="0"/>
                      <a:pt x="1018507" y="22372"/>
                      <a:pt x="1018507" y="49667"/>
                    </a:cubicBezTo>
                    <a:lnTo>
                      <a:pt x="1018507" y="602729"/>
                    </a:lnTo>
                    <a:cubicBezTo>
                      <a:pt x="1018320" y="630024"/>
                      <a:pt x="996136" y="652209"/>
                      <a:pt x="968841" y="652209"/>
                    </a:cubicBezTo>
                    <a:close/>
                  </a:path>
                </a:pathLst>
              </a:custGeom>
              <a:solidFill>
                <a:srgbClr val="86B7F2"/>
              </a:solidFill>
              <a:ln w="62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5AF8D392-C593-4108-891A-19030716449A}"/>
                  </a:ext>
                </a:extLst>
              </p:cNvPr>
              <p:cNvSpPr/>
              <p:nvPr/>
            </p:nvSpPr>
            <p:spPr>
              <a:xfrm>
                <a:off x="8999237" y="4862911"/>
                <a:ext cx="952825" cy="521654"/>
              </a:xfrm>
              <a:custGeom>
                <a:avLst/>
                <a:gdLst>
                  <a:gd name="connsiteX0" fmla="*/ 932510 w 952825"/>
                  <a:gd name="connsiteY0" fmla="*/ 521655 h 521654"/>
                  <a:gd name="connsiteX1" fmla="*/ 20315 w 952825"/>
                  <a:gd name="connsiteY1" fmla="*/ 521655 h 521654"/>
                  <a:gd name="connsiteX2" fmla="*/ 0 w 952825"/>
                  <a:gd name="connsiteY2" fmla="*/ 501340 h 521654"/>
                  <a:gd name="connsiteX3" fmla="*/ 0 w 952825"/>
                  <a:gd name="connsiteY3" fmla="*/ 20315 h 521654"/>
                  <a:gd name="connsiteX4" fmla="*/ 20315 w 952825"/>
                  <a:gd name="connsiteY4" fmla="*/ 0 h 521654"/>
                  <a:gd name="connsiteX5" fmla="*/ 932510 w 952825"/>
                  <a:gd name="connsiteY5" fmla="*/ 0 h 521654"/>
                  <a:gd name="connsiteX6" fmla="*/ 952825 w 952825"/>
                  <a:gd name="connsiteY6" fmla="*/ 20315 h 521654"/>
                  <a:gd name="connsiteX7" fmla="*/ 952825 w 952825"/>
                  <a:gd name="connsiteY7" fmla="*/ 501464 h 521654"/>
                  <a:gd name="connsiteX8" fmla="*/ 932510 w 952825"/>
                  <a:gd name="connsiteY8" fmla="*/ 521655 h 52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25" h="521654">
                    <a:moveTo>
                      <a:pt x="932510" y="521655"/>
                    </a:moveTo>
                    <a:lnTo>
                      <a:pt x="20315" y="521655"/>
                    </a:lnTo>
                    <a:cubicBezTo>
                      <a:pt x="9161" y="521655"/>
                      <a:pt x="0" y="512494"/>
                      <a:pt x="0" y="501340"/>
                    </a:cubicBezTo>
                    <a:lnTo>
                      <a:pt x="0" y="20315"/>
                    </a:lnTo>
                    <a:cubicBezTo>
                      <a:pt x="0" y="9161"/>
                      <a:pt x="9161" y="0"/>
                      <a:pt x="20315" y="0"/>
                    </a:cubicBezTo>
                    <a:lnTo>
                      <a:pt x="932510" y="0"/>
                    </a:lnTo>
                    <a:cubicBezTo>
                      <a:pt x="943665" y="0"/>
                      <a:pt x="952825" y="9161"/>
                      <a:pt x="952825" y="20315"/>
                    </a:cubicBezTo>
                    <a:lnTo>
                      <a:pt x="952825" y="501464"/>
                    </a:lnTo>
                    <a:cubicBezTo>
                      <a:pt x="952701" y="512494"/>
                      <a:pt x="943540" y="521655"/>
                      <a:pt x="932510" y="521655"/>
                    </a:cubicBezTo>
                    <a:close/>
                  </a:path>
                </a:pathLst>
              </a:custGeom>
              <a:solidFill>
                <a:srgbClr val="E8EAF7"/>
              </a:solidFill>
              <a:ln w="62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8CDD5647-5C40-4AF9-B543-C78F267862F4}"/>
                  </a:ext>
                </a:extLst>
              </p:cNvPr>
              <p:cNvSpPr/>
              <p:nvPr/>
            </p:nvSpPr>
            <p:spPr>
              <a:xfrm>
                <a:off x="9302471" y="5486329"/>
                <a:ext cx="346357" cy="134355"/>
              </a:xfrm>
              <a:custGeom>
                <a:avLst/>
                <a:gdLst>
                  <a:gd name="connsiteX0" fmla="*/ 346357 w 346357"/>
                  <a:gd name="connsiteY0" fmla="*/ 134355 h 134355"/>
                  <a:gd name="connsiteX1" fmla="*/ 0 w 346357"/>
                  <a:gd name="connsiteY1" fmla="*/ 134355 h 134355"/>
                  <a:gd name="connsiteX2" fmla="*/ 42812 w 346357"/>
                  <a:gd name="connsiteY2" fmla="*/ 0 h 134355"/>
                  <a:gd name="connsiteX3" fmla="*/ 303359 w 346357"/>
                  <a:gd name="connsiteY3" fmla="*/ 0 h 134355"/>
                </a:gdLst>
                <a:ahLst/>
                <a:cxnLst>
                  <a:cxn ang="0">
                    <a:pos x="connsiteX0" y="connsiteY0"/>
                  </a:cxn>
                  <a:cxn ang="0">
                    <a:pos x="connsiteX1" y="connsiteY1"/>
                  </a:cxn>
                  <a:cxn ang="0">
                    <a:pos x="connsiteX2" y="connsiteY2"/>
                  </a:cxn>
                  <a:cxn ang="0">
                    <a:pos x="connsiteX3" y="connsiteY3"/>
                  </a:cxn>
                </a:cxnLst>
                <a:rect l="l" t="t" r="r" b="b"/>
                <a:pathLst>
                  <a:path w="346357" h="134355">
                    <a:moveTo>
                      <a:pt x="346357" y="134355"/>
                    </a:moveTo>
                    <a:lnTo>
                      <a:pt x="0" y="134355"/>
                    </a:lnTo>
                    <a:lnTo>
                      <a:pt x="42812" y="0"/>
                    </a:lnTo>
                    <a:lnTo>
                      <a:pt x="303359" y="0"/>
                    </a:lnTo>
                    <a:close/>
                  </a:path>
                </a:pathLst>
              </a:custGeom>
              <a:solidFill>
                <a:srgbClr val="86B7F2"/>
              </a:solidFill>
              <a:ln w="62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4D416C02-0DCA-4CA0-935F-8A4E5C7B7FBD}"/>
                  </a:ext>
                </a:extLst>
              </p:cNvPr>
              <p:cNvSpPr/>
              <p:nvPr/>
            </p:nvSpPr>
            <p:spPr>
              <a:xfrm>
                <a:off x="9209182" y="5586722"/>
                <a:ext cx="532748" cy="33838"/>
              </a:xfrm>
              <a:custGeom>
                <a:avLst/>
                <a:gdLst>
                  <a:gd name="connsiteX0" fmla="*/ 519536 w 532748"/>
                  <a:gd name="connsiteY0" fmla="*/ 0 h 33838"/>
                  <a:gd name="connsiteX1" fmla="*/ 13211 w 532748"/>
                  <a:gd name="connsiteY1" fmla="*/ 0 h 33838"/>
                  <a:gd name="connsiteX2" fmla="*/ 0 w 532748"/>
                  <a:gd name="connsiteY2" fmla="*/ 13211 h 33838"/>
                  <a:gd name="connsiteX3" fmla="*/ 0 w 532748"/>
                  <a:gd name="connsiteY3" fmla="*/ 20627 h 33838"/>
                  <a:gd name="connsiteX4" fmla="*/ 13211 w 532748"/>
                  <a:gd name="connsiteY4" fmla="*/ 33838 h 33838"/>
                  <a:gd name="connsiteX5" fmla="*/ 519536 w 532748"/>
                  <a:gd name="connsiteY5" fmla="*/ 33838 h 33838"/>
                  <a:gd name="connsiteX6" fmla="*/ 532747 w 532748"/>
                  <a:gd name="connsiteY6" fmla="*/ 20627 h 33838"/>
                  <a:gd name="connsiteX7" fmla="*/ 532747 w 532748"/>
                  <a:gd name="connsiteY7" fmla="*/ 13211 h 33838"/>
                  <a:gd name="connsiteX8" fmla="*/ 519536 w 532748"/>
                  <a:gd name="connsiteY8" fmla="*/ 0 h 3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748" h="33838">
                    <a:moveTo>
                      <a:pt x="519536" y="0"/>
                    </a:moveTo>
                    <a:lnTo>
                      <a:pt x="13211" y="0"/>
                    </a:lnTo>
                    <a:cubicBezTo>
                      <a:pt x="5920" y="0"/>
                      <a:pt x="0" y="5982"/>
                      <a:pt x="0" y="13211"/>
                    </a:cubicBezTo>
                    <a:lnTo>
                      <a:pt x="0" y="20627"/>
                    </a:lnTo>
                    <a:cubicBezTo>
                      <a:pt x="0" y="27918"/>
                      <a:pt x="5982" y="33838"/>
                      <a:pt x="13211" y="33838"/>
                    </a:cubicBezTo>
                    <a:lnTo>
                      <a:pt x="519536" y="33838"/>
                    </a:lnTo>
                    <a:cubicBezTo>
                      <a:pt x="526827" y="33838"/>
                      <a:pt x="532747" y="27856"/>
                      <a:pt x="532747" y="20627"/>
                    </a:cubicBezTo>
                    <a:lnTo>
                      <a:pt x="532747" y="13211"/>
                    </a:lnTo>
                    <a:cubicBezTo>
                      <a:pt x="532872" y="5920"/>
                      <a:pt x="526889" y="0"/>
                      <a:pt x="519536" y="0"/>
                    </a:cubicBezTo>
                    <a:close/>
                  </a:path>
                </a:pathLst>
              </a:custGeom>
              <a:solidFill>
                <a:srgbClr val="86B7F2"/>
              </a:solidFill>
              <a:ln w="62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3E9CF887-B78E-4B66-AD1A-C370E2D962B2}"/>
                  </a:ext>
                </a:extLst>
              </p:cNvPr>
              <p:cNvSpPr/>
              <p:nvPr/>
            </p:nvSpPr>
            <p:spPr>
              <a:xfrm rot="-1350026">
                <a:off x="9443966" y="5408560"/>
                <a:ext cx="53967" cy="53967"/>
              </a:xfrm>
              <a:custGeom>
                <a:avLst/>
                <a:gdLst>
                  <a:gd name="connsiteX0" fmla="*/ 53968 w 53967"/>
                  <a:gd name="connsiteY0" fmla="*/ 26984 h 53967"/>
                  <a:gd name="connsiteX1" fmla="*/ 26984 w 53967"/>
                  <a:gd name="connsiteY1" fmla="*/ 53968 h 53967"/>
                  <a:gd name="connsiteX2" fmla="*/ 0 w 53967"/>
                  <a:gd name="connsiteY2" fmla="*/ 26984 h 53967"/>
                  <a:gd name="connsiteX3" fmla="*/ 26984 w 53967"/>
                  <a:gd name="connsiteY3" fmla="*/ 0 h 53967"/>
                  <a:gd name="connsiteX4" fmla="*/ 53968 w 53967"/>
                  <a:gd name="connsiteY4" fmla="*/ 26984 h 53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67" h="53967">
                    <a:moveTo>
                      <a:pt x="53968" y="26984"/>
                    </a:moveTo>
                    <a:cubicBezTo>
                      <a:pt x="53968" y="41887"/>
                      <a:pt x="41887" y="53968"/>
                      <a:pt x="26984" y="53968"/>
                    </a:cubicBezTo>
                    <a:cubicBezTo>
                      <a:pt x="12081" y="53968"/>
                      <a:pt x="0" y="41887"/>
                      <a:pt x="0" y="26984"/>
                    </a:cubicBezTo>
                    <a:cubicBezTo>
                      <a:pt x="0" y="12081"/>
                      <a:pt x="12081" y="0"/>
                      <a:pt x="26984" y="0"/>
                    </a:cubicBezTo>
                    <a:cubicBezTo>
                      <a:pt x="41887" y="0"/>
                      <a:pt x="53968" y="12081"/>
                      <a:pt x="53968" y="26984"/>
                    </a:cubicBezTo>
                    <a:close/>
                  </a:path>
                </a:pathLst>
              </a:custGeom>
              <a:solidFill>
                <a:srgbClr val="E8EAF7"/>
              </a:solidFill>
              <a:ln w="621" cap="flat">
                <a:noFill/>
                <a:prstDash val="solid"/>
                <a:miter/>
              </a:ln>
            </p:spPr>
            <p:txBody>
              <a:bodyPr rtlCol="0" anchor="ctr"/>
              <a:lstStyle/>
              <a:p>
                <a:endParaRPr lang="zh-CN" altLang="en-US"/>
              </a:p>
            </p:txBody>
          </p:sp>
        </p:grpSp>
        <p:grpSp>
          <p:nvGrpSpPr>
            <p:cNvPr id="68" name="图形 56">
              <a:extLst>
                <a:ext uri="{FF2B5EF4-FFF2-40B4-BE49-F238E27FC236}">
                  <a16:creationId xmlns:a16="http://schemas.microsoft.com/office/drawing/2014/main" xmlns="" id="{EF122664-B043-482B-9627-A1BB9C02FE57}"/>
                </a:ext>
              </a:extLst>
            </p:cNvPr>
            <p:cNvGrpSpPr/>
            <p:nvPr/>
          </p:nvGrpSpPr>
          <p:grpSpPr>
            <a:xfrm>
              <a:off x="9557137" y="4584797"/>
              <a:ext cx="810018" cy="1068853"/>
              <a:chOff x="9557137" y="4584797"/>
              <a:chExt cx="810018" cy="1068853"/>
            </a:xfrm>
          </p:grpSpPr>
          <p:sp>
            <p:nvSpPr>
              <p:cNvPr id="106" name="任意多边形: 形状 105">
                <a:extLst>
                  <a:ext uri="{FF2B5EF4-FFF2-40B4-BE49-F238E27FC236}">
                    <a16:creationId xmlns:a16="http://schemas.microsoft.com/office/drawing/2014/main" xmlns="" id="{9F128553-BCF5-4010-B76F-8DB3665F84E2}"/>
                  </a:ext>
                </a:extLst>
              </p:cNvPr>
              <p:cNvSpPr/>
              <p:nvPr/>
            </p:nvSpPr>
            <p:spPr>
              <a:xfrm rot="-3579318">
                <a:off x="10064388" y="4594321"/>
                <a:ext cx="26858" cy="544897"/>
              </a:xfrm>
              <a:custGeom>
                <a:avLst/>
                <a:gdLst>
                  <a:gd name="connsiteX0" fmla="*/ 0 w 26858"/>
                  <a:gd name="connsiteY0" fmla="*/ 0 h 544897"/>
                  <a:gd name="connsiteX1" fmla="*/ 26859 w 26858"/>
                  <a:gd name="connsiteY1" fmla="*/ 0 h 544897"/>
                  <a:gd name="connsiteX2" fmla="*/ 26859 w 26858"/>
                  <a:gd name="connsiteY2" fmla="*/ 544898 h 544897"/>
                  <a:gd name="connsiteX3" fmla="*/ 0 w 26858"/>
                  <a:gd name="connsiteY3" fmla="*/ 544898 h 544897"/>
                </a:gdLst>
                <a:ahLst/>
                <a:cxnLst>
                  <a:cxn ang="0">
                    <a:pos x="connsiteX0" y="connsiteY0"/>
                  </a:cxn>
                  <a:cxn ang="0">
                    <a:pos x="connsiteX1" y="connsiteY1"/>
                  </a:cxn>
                  <a:cxn ang="0">
                    <a:pos x="connsiteX2" y="connsiteY2"/>
                  </a:cxn>
                  <a:cxn ang="0">
                    <a:pos x="connsiteX3" y="connsiteY3"/>
                  </a:cxn>
                </a:cxnLst>
                <a:rect l="l" t="t" r="r" b="b"/>
                <a:pathLst>
                  <a:path w="26858" h="544897">
                    <a:moveTo>
                      <a:pt x="0" y="0"/>
                    </a:moveTo>
                    <a:lnTo>
                      <a:pt x="26859" y="0"/>
                    </a:lnTo>
                    <a:lnTo>
                      <a:pt x="26859" y="544898"/>
                    </a:lnTo>
                    <a:lnTo>
                      <a:pt x="0" y="544898"/>
                    </a:lnTo>
                    <a:close/>
                  </a:path>
                </a:pathLst>
              </a:custGeom>
              <a:solidFill>
                <a:srgbClr val="676BC4"/>
              </a:solidFill>
              <a:ln w="62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A97A62D-F8D9-4B04-AE95-B7F733F12175}"/>
                  </a:ext>
                </a:extLst>
              </p:cNvPr>
              <p:cNvSpPr/>
              <p:nvPr/>
            </p:nvSpPr>
            <p:spPr>
              <a:xfrm rot="-3859755">
                <a:off x="9892192" y="5287515"/>
                <a:ext cx="583224" cy="26858"/>
              </a:xfrm>
              <a:custGeom>
                <a:avLst/>
                <a:gdLst>
                  <a:gd name="connsiteX0" fmla="*/ 0 w 583224"/>
                  <a:gd name="connsiteY0" fmla="*/ 0 h 26858"/>
                  <a:gd name="connsiteX1" fmla="*/ 583225 w 583224"/>
                  <a:gd name="connsiteY1" fmla="*/ 0 h 26858"/>
                  <a:gd name="connsiteX2" fmla="*/ 583225 w 583224"/>
                  <a:gd name="connsiteY2" fmla="*/ 26859 h 26858"/>
                  <a:gd name="connsiteX3" fmla="*/ 0 w 583224"/>
                  <a:gd name="connsiteY3" fmla="*/ 26859 h 26858"/>
                </a:gdLst>
                <a:ahLst/>
                <a:cxnLst>
                  <a:cxn ang="0">
                    <a:pos x="connsiteX0" y="connsiteY0"/>
                  </a:cxn>
                  <a:cxn ang="0">
                    <a:pos x="connsiteX1" y="connsiteY1"/>
                  </a:cxn>
                  <a:cxn ang="0">
                    <a:pos x="connsiteX2" y="connsiteY2"/>
                  </a:cxn>
                  <a:cxn ang="0">
                    <a:pos x="connsiteX3" y="connsiteY3"/>
                  </a:cxn>
                </a:cxnLst>
                <a:rect l="l" t="t" r="r" b="b"/>
                <a:pathLst>
                  <a:path w="583224" h="26858">
                    <a:moveTo>
                      <a:pt x="0" y="0"/>
                    </a:moveTo>
                    <a:lnTo>
                      <a:pt x="583225" y="0"/>
                    </a:lnTo>
                    <a:lnTo>
                      <a:pt x="583225" y="26859"/>
                    </a:lnTo>
                    <a:lnTo>
                      <a:pt x="0" y="26859"/>
                    </a:lnTo>
                    <a:close/>
                  </a:path>
                </a:pathLst>
              </a:custGeom>
              <a:solidFill>
                <a:srgbClr val="676BC4"/>
              </a:solidFill>
              <a:ln w="62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F5A54AB9-8810-4E28-BA98-41DDC6E23709}"/>
                  </a:ext>
                </a:extLst>
              </p:cNvPr>
              <p:cNvSpPr/>
              <p:nvPr/>
            </p:nvSpPr>
            <p:spPr>
              <a:xfrm>
                <a:off x="9557137" y="4676757"/>
                <a:ext cx="327961" cy="264367"/>
              </a:xfrm>
              <a:custGeom>
                <a:avLst/>
                <a:gdLst>
                  <a:gd name="connsiteX0" fmla="*/ 239507 w 327961"/>
                  <a:gd name="connsiteY0" fmla="*/ 24628 h 264367"/>
                  <a:gd name="connsiteX1" fmla="*/ 2516 w 327961"/>
                  <a:gd name="connsiteY1" fmla="*/ 75915 h 264367"/>
                  <a:gd name="connsiteX2" fmla="*/ 6878 w 327961"/>
                  <a:gd name="connsiteY2" fmla="*/ 95794 h 264367"/>
                  <a:gd name="connsiteX3" fmla="*/ 290918 w 327961"/>
                  <a:gd name="connsiteY3" fmla="*/ 262492 h 264367"/>
                  <a:gd name="connsiteX4" fmla="*/ 310361 w 327961"/>
                  <a:gd name="connsiteY4" fmla="*/ 256509 h 264367"/>
                  <a:gd name="connsiteX5" fmla="*/ 239507 w 327961"/>
                  <a:gd name="connsiteY5" fmla="*/ 24628 h 26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961" h="264367">
                    <a:moveTo>
                      <a:pt x="239507" y="24628"/>
                    </a:moveTo>
                    <a:cubicBezTo>
                      <a:pt x="158495" y="-22857"/>
                      <a:pt x="55485" y="511"/>
                      <a:pt x="2516" y="75915"/>
                    </a:cubicBezTo>
                    <a:cubicBezTo>
                      <a:pt x="-2158" y="82458"/>
                      <a:pt x="-102" y="91619"/>
                      <a:pt x="6878" y="95794"/>
                    </a:cubicBezTo>
                    <a:lnTo>
                      <a:pt x="290918" y="262492"/>
                    </a:lnTo>
                    <a:cubicBezTo>
                      <a:pt x="297898" y="266542"/>
                      <a:pt x="306871" y="263800"/>
                      <a:pt x="310361" y="256509"/>
                    </a:cubicBezTo>
                    <a:cubicBezTo>
                      <a:pt x="350306" y="173503"/>
                      <a:pt x="320394" y="72238"/>
                      <a:pt x="239507" y="24628"/>
                    </a:cubicBezTo>
                    <a:close/>
                  </a:path>
                </a:pathLst>
              </a:custGeom>
              <a:solidFill>
                <a:srgbClr val="2B31BA"/>
              </a:solidFill>
              <a:ln w="62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5458B8D3-AA39-40FB-A177-ADC44C7C8AEB}"/>
                  </a:ext>
                </a:extLst>
              </p:cNvPr>
              <p:cNvSpPr/>
              <p:nvPr/>
            </p:nvSpPr>
            <p:spPr>
              <a:xfrm>
                <a:off x="9773639" y="4584797"/>
                <a:ext cx="119441" cy="96369"/>
              </a:xfrm>
              <a:custGeom>
                <a:avLst/>
                <a:gdLst>
                  <a:gd name="connsiteX0" fmla="*/ 87191 w 119441"/>
                  <a:gd name="connsiteY0" fmla="*/ 8968 h 96369"/>
                  <a:gd name="connsiteX1" fmla="*/ 945 w 119441"/>
                  <a:gd name="connsiteY1" fmla="*/ 27725 h 96369"/>
                  <a:gd name="connsiteX2" fmla="*/ 2565 w 119441"/>
                  <a:gd name="connsiteY2" fmla="*/ 35016 h 96369"/>
                  <a:gd name="connsiteX3" fmla="*/ 105949 w 119441"/>
                  <a:gd name="connsiteY3" fmla="*/ 95713 h 96369"/>
                  <a:gd name="connsiteX4" fmla="*/ 113053 w 119441"/>
                  <a:gd name="connsiteY4" fmla="*/ 93532 h 96369"/>
                  <a:gd name="connsiteX5" fmla="*/ 87191 w 119441"/>
                  <a:gd name="connsiteY5" fmla="*/ 8968 h 9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41" h="96369">
                    <a:moveTo>
                      <a:pt x="87191" y="8968"/>
                    </a:moveTo>
                    <a:cubicBezTo>
                      <a:pt x="57715" y="-8294"/>
                      <a:pt x="20263" y="119"/>
                      <a:pt x="945" y="27725"/>
                    </a:cubicBezTo>
                    <a:cubicBezTo>
                      <a:pt x="-800" y="30218"/>
                      <a:pt x="-52" y="33396"/>
                      <a:pt x="2565" y="35016"/>
                    </a:cubicBezTo>
                    <a:lnTo>
                      <a:pt x="105949" y="95713"/>
                    </a:lnTo>
                    <a:cubicBezTo>
                      <a:pt x="108441" y="97146"/>
                      <a:pt x="111744" y="96149"/>
                      <a:pt x="113053" y="93532"/>
                    </a:cubicBezTo>
                    <a:cubicBezTo>
                      <a:pt x="127573" y="63121"/>
                      <a:pt x="116667" y="26229"/>
                      <a:pt x="87191" y="8968"/>
                    </a:cubicBezTo>
                    <a:close/>
                  </a:path>
                </a:pathLst>
              </a:custGeom>
              <a:solidFill>
                <a:srgbClr val="2B31BA"/>
              </a:solidFill>
              <a:ln w="621"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C6BF9ED9-0894-4B9C-9D4E-260F860D181E}"/>
                  </a:ext>
                </a:extLst>
              </p:cNvPr>
              <p:cNvSpPr/>
              <p:nvPr/>
            </p:nvSpPr>
            <p:spPr>
              <a:xfrm>
                <a:off x="10276795" y="4964674"/>
                <a:ext cx="90359" cy="90359"/>
              </a:xfrm>
              <a:custGeom>
                <a:avLst/>
                <a:gdLst>
                  <a:gd name="connsiteX0" fmla="*/ 90359 w 90359"/>
                  <a:gd name="connsiteY0" fmla="*/ 45180 h 90359"/>
                  <a:gd name="connsiteX1" fmla="*/ 45180 w 90359"/>
                  <a:gd name="connsiteY1" fmla="*/ 90359 h 90359"/>
                  <a:gd name="connsiteX2" fmla="*/ 0 w 90359"/>
                  <a:gd name="connsiteY2" fmla="*/ 45180 h 90359"/>
                  <a:gd name="connsiteX3" fmla="*/ 45180 w 90359"/>
                  <a:gd name="connsiteY3" fmla="*/ 0 h 90359"/>
                  <a:gd name="connsiteX4" fmla="*/ 90359 w 90359"/>
                  <a:gd name="connsiteY4" fmla="*/ 45180 h 90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59" h="90359">
                    <a:moveTo>
                      <a:pt x="90359" y="45180"/>
                    </a:moveTo>
                    <a:cubicBezTo>
                      <a:pt x="90359" y="70132"/>
                      <a:pt x="70132" y="90359"/>
                      <a:pt x="45180" y="90359"/>
                    </a:cubicBezTo>
                    <a:cubicBezTo>
                      <a:pt x="20228" y="90359"/>
                      <a:pt x="0" y="70132"/>
                      <a:pt x="0" y="45180"/>
                    </a:cubicBezTo>
                    <a:cubicBezTo>
                      <a:pt x="0" y="20228"/>
                      <a:pt x="20228" y="0"/>
                      <a:pt x="45180" y="0"/>
                    </a:cubicBezTo>
                    <a:cubicBezTo>
                      <a:pt x="70132" y="0"/>
                      <a:pt x="90359" y="20228"/>
                      <a:pt x="90359" y="45180"/>
                    </a:cubicBezTo>
                    <a:close/>
                  </a:path>
                </a:pathLst>
              </a:custGeom>
              <a:solidFill>
                <a:srgbClr val="2B31BA"/>
              </a:solidFill>
              <a:ln w="62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D4A22C2F-1E28-452F-8801-8A44E8189323}"/>
                  </a:ext>
                </a:extLst>
              </p:cNvPr>
              <p:cNvSpPr/>
              <p:nvPr/>
            </p:nvSpPr>
            <p:spPr>
              <a:xfrm rot="-3579318">
                <a:off x="9750338" y="4626337"/>
                <a:ext cx="106873" cy="129805"/>
              </a:xfrm>
              <a:custGeom>
                <a:avLst/>
                <a:gdLst>
                  <a:gd name="connsiteX0" fmla="*/ 0 w 106873"/>
                  <a:gd name="connsiteY0" fmla="*/ 0 h 129805"/>
                  <a:gd name="connsiteX1" fmla="*/ 106873 w 106873"/>
                  <a:gd name="connsiteY1" fmla="*/ 0 h 129805"/>
                  <a:gd name="connsiteX2" fmla="*/ 106873 w 106873"/>
                  <a:gd name="connsiteY2" fmla="*/ 129806 h 129805"/>
                  <a:gd name="connsiteX3" fmla="*/ 0 w 106873"/>
                  <a:gd name="connsiteY3" fmla="*/ 129806 h 129805"/>
                </a:gdLst>
                <a:ahLst/>
                <a:cxnLst>
                  <a:cxn ang="0">
                    <a:pos x="connsiteX0" y="connsiteY0"/>
                  </a:cxn>
                  <a:cxn ang="0">
                    <a:pos x="connsiteX1" y="connsiteY1"/>
                  </a:cxn>
                  <a:cxn ang="0">
                    <a:pos x="connsiteX2" y="connsiteY2"/>
                  </a:cxn>
                  <a:cxn ang="0">
                    <a:pos x="connsiteX3" y="connsiteY3"/>
                  </a:cxn>
                </a:cxnLst>
                <a:rect l="l" t="t" r="r" b="b"/>
                <a:pathLst>
                  <a:path w="106873" h="129805">
                    <a:moveTo>
                      <a:pt x="0" y="0"/>
                    </a:moveTo>
                    <a:lnTo>
                      <a:pt x="106873" y="0"/>
                    </a:lnTo>
                    <a:lnTo>
                      <a:pt x="106873" y="129806"/>
                    </a:lnTo>
                    <a:lnTo>
                      <a:pt x="0" y="129806"/>
                    </a:lnTo>
                    <a:close/>
                  </a:path>
                </a:pathLst>
              </a:custGeom>
              <a:solidFill>
                <a:srgbClr val="2B31BA"/>
              </a:solidFill>
              <a:ln w="62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9E5DE1FE-1643-4F36-97F2-5EE14DCE89AC}"/>
                  </a:ext>
                </a:extLst>
              </p:cNvPr>
              <p:cNvSpPr/>
              <p:nvPr/>
            </p:nvSpPr>
            <p:spPr>
              <a:xfrm>
                <a:off x="9876285" y="5580926"/>
                <a:ext cx="383373" cy="72723"/>
              </a:xfrm>
              <a:custGeom>
                <a:avLst/>
                <a:gdLst>
                  <a:gd name="connsiteX0" fmla="*/ 368729 w 383373"/>
                  <a:gd name="connsiteY0" fmla="*/ 72724 h 72723"/>
                  <a:gd name="connsiteX1" fmla="*/ 14644 w 383373"/>
                  <a:gd name="connsiteY1" fmla="*/ 72724 h 72723"/>
                  <a:gd name="connsiteX2" fmla="*/ 0 w 383373"/>
                  <a:gd name="connsiteY2" fmla="*/ 58079 h 72723"/>
                  <a:gd name="connsiteX3" fmla="*/ 0 w 383373"/>
                  <a:gd name="connsiteY3" fmla="*/ 57643 h 72723"/>
                  <a:gd name="connsiteX4" fmla="*/ 57643 w 383373"/>
                  <a:gd name="connsiteY4" fmla="*/ 0 h 72723"/>
                  <a:gd name="connsiteX5" fmla="*/ 325730 w 383373"/>
                  <a:gd name="connsiteY5" fmla="*/ 0 h 72723"/>
                  <a:gd name="connsiteX6" fmla="*/ 383374 w 383373"/>
                  <a:gd name="connsiteY6" fmla="*/ 57643 h 72723"/>
                  <a:gd name="connsiteX7" fmla="*/ 383374 w 383373"/>
                  <a:gd name="connsiteY7" fmla="*/ 58079 h 72723"/>
                  <a:gd name="connsiteX8" fmla="*/ 368729 w 383373"/>
                  <a:gd name="connsiteY8" fmla="*/ 72724 h 7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373" h="72723">
                    <a:moveTo>
                      <a:pt x="368729" y="72724"/>
                    </a:moveTo>
                    <a:lnTo>
                      <a:pt x="14644" y="72724"/>
                    </a:lnTo>
                    <a:cubicBezTo>
                      <a:pt x="6481" y="72724"/>
                      <a:pt x="0" y="66181"/>
                      <a:pt x="0" y="58079"/>
                    </a:cubicBezTo>
                    <a:lnTo>
                      <a:pt x="0" y="57643"/>
                    </a:lnTo>
                    <a:cubicBezTo>
                      <a:pt x="0" y="25862"/>
                      <a:pt x="25862" y="0"/>
                      <a:pt x="57643" y="0"/>
                    </a:cubicBezTo>
                    <a:lnTo>
                      <a:pt x="325730" y="0"/>
                    </a:lnTo>
                    <a:cubicBezTo>
                      <a:pt x="357512" y="0"/>
                      <a:pt x="383374" y="25862"/>
                      <a:pt x="383374" y="57643"/>
                    </a:cubicBezTo>
                    <a:lnTo>
                      <a:pt x="383374" y="58079"/>
                    </a:lnTo>
                    <a:cubicBezTo>
                      <a:pt x="383374" y="66181"/>
                      <a:pt x="376830" y="72724"/>
                      <a:pt x="368729" y="72724"/>
                    </a:cubicBezTo>
                    <a:close/>
                  </a:path>
                </a:pathLst>
              </a:custGeom>
              <a:solidFill>
                <a:srgbClr val="2B31BA"/>
              </a:solidFill>
              <a:ln w="62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03D81C48-58B8-400F-A0DF-2D2B4859C66B}"/>
                  </a:ext>
                </a:extLst>
              </p:cNvPr>
              <p:cNvSpPr/>
              <p:nvPr/>
            </p:nvSpPr>
            <p:spPr>
              <a:xfrm>
                <a:off x="9984592" y="5535310"/>
                <a:ext cx="166697" cy="50538"/>
              </a:xfrm>
              <a:custGeom>
                <a:avLst/>
                <a:gdLst>
                  <a:gd name="connsiteX0" fmla="*/ 166698 w 166697"/>
                  <a:gd name="connsiteY0" fmla="*/ 50539 h 50538"/>
                  <a:gd name="connsiteX1" fmla="*/ 0 w 166697"/>
                  <a:gd name="connsiteY1" fmla="*/ 50539 h 50538"/>
                  <a:gd name="connsiteX2" fmla="*/ 0 w 166697"/>
                  <a:gd name="connsiteY2" fmla="*/ 35708 h 50538"/>
                  <a:gd name="connsiteX3" fmla="*/ 35707 w 166697"/>
                  <a:gd name="connsiteY3" fmla="*/ 0 h 50538"/>
                  <a:gd name="connsiteX4" fmla="*/ 130803 w 166697"/>
                  <a:gd name="connsiteY4" fmla="*/ 0 h 50538"/>
                  <a:gd name="connsiteX5" fmla="*/ 166511 w 166697"/>
                  <a:gd name="connsiteY5" fmla="*/ 35708 h 50538"/>
                  <a:gd name="connsiteX6" fmla="*/ 166511 w 166697"/>
                  <a:gd name="connsiteY6" fmla="*/ 50539 h 50538"/>
                  <a:gd name="connsiteX7" fmla="*/ 166698 w 166697"/>
                  <a:gd name="connsiteY7" fmla="*/ 50539 h 5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97" h="50538">
                    <a:moveTo>
                      <a:pt x="166698" y="50539"/>
                    </a:moveTo>
                    <a:lnTo>
                      <a:pt x="0" y="50539"/>
                    </a:lnTo>
                    <a:lnTo>
                      <a:pt x="0" y="35708"/>
                    </a:lnTo>
                    <a:cubicBezTo>
                      <a:pt x="0" y="15953"/>
                      <a:pt x="15953" y="0"/>
                      <a:pt x="35707" y="0"/>
                    </a:cubicBezTo>
                    <a:lnTo>
                      <a:pt x="130803" y="0"/>
                    </a:lnTo>
                    <a:cubicBezTo>
                      <a:pt x="150558" y="0"/>
                      <a:pt x="166511" y="15953"/>
                      <a:pt x="166511" y="35708"/>
                    </a:cubicBezTo>
                    <a:lnTo>
                      <a:pt x="166511" y="50539"/>
                    </a:lnTo>
                    <a:lnTo>
                      <a:pt x="166698" y="50539"/>
                    </a:lnTo>
                    <a:close/>
                  </a:path>
                </a:pathLst>
              </a:custGeom>
              <a:solidFill>
                <a:srgbClr val="2B31BA"/>
              </a:solidFill>
              <a:ln w="621" cap="flat">
                <a:noFill/>
                <a:prstDash val="solid"/>
                <a:miter/>
              </a:ln>
            </p:spPr>
            <p:txBody>
              <a:bodyPr rtlCol="0" anchor="ctr"/>
              <a:lstStyle/>
              <a:p>
                <a:endParaRPr lang="zh-CN" altLang="en-US"/>
              </a:p>
            </p:txBody>
          </p:sp>
        </p:grpSp>
        <p:grpSp>
          <p:nvGrpSpPr>
            <p:cNvPr id="69" name="图形 56">
              <a:extLst>
                <a:ext uri="{FF2B5EF4-FFF2-40B4-BE49-F238E27FC236}">
                  <a16:creationId xmlns:a16="http://schemas.microsoft.com/office/drawing/2014/main" xmlns="" id="{BF881E83-42FF-4CB5-A655-8A17E509977C}"/>
                </a:ext>
              </a:extLst>
            </p:cNvPr>
            <p:cNvGrpSpPr/>
            <p:nvPr/>
          </p:nvGrpSpPr>
          <p:grpSpPr>
            <a:xfrm>
              <a:off x="10105282" y="5292112"/>
              <a:ext cx="211175" cy="441677"/>
              <a:chOff x="10105282" y="5292112"/>
              <a:chExt cx="211175" cy="441677"/>
            </a:xfrm>
          </p:grpSpPr>
          <p:grpSp>
            <p:nvGrpSpPr>
              <p:cNvPr id="88" name="图形 56">
                <a:extLst>
                  <a:ext uri="{FF2B5EF4-FFF2-40B4-BE49-F238E27FC236}">
                    <a16:creationId xmlns:a16="http://schemas.microsoft.com/office/drawing/2014/main" xmlns="" id="{E2C1EA5D-77F7-4B21-A31D-23F5DAB6F792}"/>
                  </a:ext>
                </a:extLst>
              </p:cNvPr>
              <p:cNvGrpSpPr/>
              <p:nvPr/>
            </p:nvGrpSpPr>
            <p:grpSpPr>
              <a:xfrm>
                <a:off x="10225587" y="5307184"/>
                <a:ext cx="90870" cy="354600"/>
                <a:chOff x="10225587" y="5307184"/>
                <a:chExt cx="90870" cy="354600"/>
              </a:xfrm>
            </p:grpSpPr>
            <p:sp>
              <p:nvSpPr>
                <p:cNvPr id="103" name="任意多边形: 形状 102">
                  <a:extLst>
                    <a:ext uri="{FF2B5EF4-FFF2-40B4-BE49-F238E27FC236}">
                      <a16:creationId xmlns:a16="http://schemas.microsoft.com/office/drawing/2014/main" xmlns="" id="{4E1744E3-235A-4C65-9CA5-C3512B357BD0}"/>
                    </a:ext>
                  </a:extLst>
                </p:cNvPr>
                <p:cNvSpPr/>
                <p:nvPr/>
              </p:nvSpPr>
              <p:spPr>
                <a:xfrm>
                  <a:off x="10256355" y="5385288"/>
                  <a:ext cx="46934" cy="71226"/>
                </a:xfrm>
                <a:custGeom>
                  <a:avLst/>
                  <a:gdLst>
                    <a:gd name="connsiteX0" fmla="*/ 36393 w 46934"/>
                    <a:gd name="connsiteY0" fmla="*/ 835 h 71226"/>
                    <a:gd name="connsiteX1" fmla="*/ 33651 w 46934"/>
                    <a:gd name="connsiteY1" fmla="*/ 274 h 71226"/>
                    <a:gd name="connsiteX2" fmla="*/ 18695 w 46934"/>
                    <a:gd name="connsiteY2" fmla="*/ 8251 h 71226"/>
                    <a:gd name="connsiteX3" fmla="*/ 561 w 46934"/>
                    <a:gd name="connsiteY3" fmla="*/ 58790 h 71226"/>
                    <a:gd name="connsiteX4" fmla="*/ 0 w 46934"/>
                    <a:gd name="connsiteY4" fmla="*/ 60846 h 71226"/>
                    <a:gd name="connsiteX5" fmla="*/ 21499 w 46934"/>
                    <a:gd name="connsiteY5" fmla="*/ 70568 h 71226"/>
                    <a:gd name="connsiteX6" fmla="*/ 42562 w 46934"/>
                    <a:gd name="connsiteY6" fmla="*/ 69259 h 71226"/>
                    <a:gd name="connsiteX7" fmla="*/ 42874 w 46934"/>
                    <a:gd name="connsiteY7" fmla="*/ 67390 h 71226"/>
                    <a:gd name="connsiteX8" fmla="*/ 46925 w 46934"/>
                    <a:gd name="connsiteY8" fmla="*/ 13922 h 71226"/>
                    <a:gd name="connsiteX9" fmla="*/ 36393 w 46934"/>
                    <a:gd name="connsiteY9" fmla="*/ 835 h 7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934" h="71226">
                      <a:moveTo>
                        <a:pt x="36393" y="835"/>
                      </a:moveTo>
                      <a:lnTo>
                        <a:pt x="33651" y="274"/>
                      </a:lnTo>
                      <a:cubicBezTo>
                        <a:pt x="27419" y="-1034"/>
                        <a:pt x="21188" y="2455"/>
                        <a:pt x="18695" y="8251"/>
                      </a:cubicBezTo>
                      <a:lnTo>
                        <a:pt x="561" y="58790"/>
                      </a:lnTo>
                      <a:cubicBezTo>
                        <a:pt x="249" y="59538"/>
                        <a:pt x="249" y="60223"/>
                        <a:pt x="0" y="60846"/>
                      </a:cubicBezTo>
                      <a:cubicBezTo>
                        <a:pt x="5671" y="65645"/>
                        <a:pt x="13087" y="69135"/>
                        <a:pt x="21499" y="70568"/>
                      </a:cubicBezTo>
                      <a:cubicBezTo>
                        <a:pt x="29040" y="71876"/>
                        <a:pt x="36144" y="71129"/>
                        <a:pt x="42562" y="69259"/>
                      </a:cubicBezTo>
                      <a:cubicBezTo>
                        <a:pt x="42562" y="68698"/>
                        <a:pt x="42874" y="67950"/>
                        <a:pt x="42874" y="67390"/>
                      </a:cubicBezTo>
                      <a:lnTo>
                        <a:pt x="46925" y="13922"/>
                      </a:lnTo>
                      <a:cubicBezTo>
                        <a:pt x="47174" y="7690"/>
                        <a:pt x="42687" y="2144"/>
                        <a:pt x="36393" y="835"/>
                      </a:cubicBezTo>
                      <a:close/>
                    </a:path>
                  </a:pathLst>
                </a:custGeom>
                <a:solidFill>
                  <a:srgbClr val="D7D7E6"/>
                </a:solidFill>
                <a:ln w="62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18CCF476-F1A5-4B52-BAB1-3FA618C8C2E1}"/>
                    </a:ext>
                  </a:extLst>
                </p:cNvPr>
                <p:cNvSpPr/>
                <p:nvPr/>
              </p:nvSpPr>
              <p:spPr>
                <a:xfrm>
                  <a:off x="10273725" y="5307184"/>
                  <a:ext cx="42732" cy="85900"/>
                </a:xfrm>
                <a:custGeom>
                  <a:avLst/>
                  <a:gdLst>
                    <a:gd name="connsiteX0" fmla="*/ 19896 w 42732"/>
                    <a:gd name="connsiteY0" fmla="*/ 2290 h 85900"/>
                    <a:gd name="connsiteX1" fmla="*/ 27873 w 42732"/>
                    <a:gd name="connsiteY1" fmla="*/ 2290 h 85900"/>
                    <a:gd name="connsiteX2" fmla="*/ 37033 w 42732"/>
                    <a:gd name="connsiteY2" fmla="*/ 19739 h 85900"/>
                    <a:gd name="connsiteX3" fmla="*/ 41831 w 42732"/>
                    <a:gd name="connsiteY3" fmla="*/ 56942 h 85900"/>
                    <a:gd name="connsiteX4" fmla="*/ 28496 w 42732"/>
                    <a:gd name="connsiteY4" fmla="*/ 83240 h 85900"/>
                    <a:gd name="connsiteX5" fmla="*/ 26315 w 42732"/>
                    <a:gd name="connsiteY5" fmla="*/ 84860 h 85900"/>
                    <a:gd name="connsiteX6" fmla="*/ 13415 w 42732"/>
                    <a:gd name="connsiteY6" fmla="*/ 85172 h 85900"/>
                    <a:gd name="connsiteX7" fmla="*/ 4130 w 42732"/>
                    <a:gd name="connsiteY7" fmla="*/ 77631 h 85900"/>
                    <a:gd name="connsiteX8" fmla="*/ 79 w 42732"/>
                    <a:gd name="connsiteY8" fmla="*/ 47844 h 85900"/>
                    <a:gd name="connsiteX9" fmla="*/ 9489 w 42732"/>
                    <a:gd name="connsiteY9" fmla="*/ 19677 h 85900"/>
                    <a:gd name="connsiteX10" fmla="*/ 19896 w 42732"/>
                    <a:gd name="connsiteY10" fmla="*/ 2290 h 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732" h="85900">
                      <a:moveTo>
                        <a:pt x="19896" y="2290"/>
                      </a:moveTo>
                      <a:cubicBezTo>
                        <a:pt x="21516" y="-763"/>
                        <a:pt x="26315" y="-763"/>
                        <a:pt x="27873" y="2290"/>
                      </a:cubicBezTo>
                      <a:cubicBezTo>
                        <a:pt x="30614" y="7836"/>
                        <a:pt x="34291" y="14940"/>
                        <a:pt x="37033" y="19739"/>
                      </a:cubicBezTo>
                      <a:cubicBezTo>
                        <a:pt x="41831" y="28027"/>
                        <a:pt x="44137" y="48031"/>
                        <a:pt x="41831" y="56942"/>
                      </a:cubicBezTo>
                      <a:cubicBezTo>
                        <a:pt x="38903" y="68097"/>
                        <a:pt x="30926" y="79875"/>
                        <a:pt x="28496" y="83240"/>
                      </a:cubicBezTo>
                      <a:cubicBezTo>
                        <a:pt x="27935" y="83988"/>
                        <a:pt x="27187" y="84548"/>
                        <a:pt x="26315" y="84860"/>
                      </a:cubicBezTo>
                      <a:cubicBezTo>
                        <a:pt x="24134" y="85608"/>
                        <a:pt x="19335" y="86605"/>
                        <a:pt x="13415" y="85172"/>
                      </a:cubicBezTo>
                      <a:cubicBezTo>
                        <a:pt x="5127" y="83115"/>
                        <a:pt x="4130" y="77631"/>
                        <a:pt x="4130" y="77631"/>
                      </a:cubicBezTo>
                      <a:cubicBezTo>
                        <a:pt x="4130" y="77631"/>
                        <a:pt x="-669" y="59061"/>
                        <a:pt x="79" y="47844"/>
                      </a:cubicBezTo>
                      <a:cubicBezTo>
                        <a:pt x="827" y="36689"/>
                        <a:pt x="7059" y="22294"/>
                        <a:pt x="9489" y="19677"/>
                      </a:cubicBezTo>
                      <a:cubicBezTo>
                        <a:pt x="11172" y="18119"/>
                        <a:pt x="16157" y="9083"/>
                        <a:pt x="19896" y="2290"/>
                      </a:cubicBezTo>
                      <a:close/>
                    </a:path>
                  </a:pathLst>
                </a:custGeom>
                <a:solidFill>
                  <a:srgbClr val="C7645D"/>
                </a:solidFill>
                <a:ln w="62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B32A9C8D-F8B6-4661-BD2F-65AADF42170C}"/>
                    </a:ext>
                  </a:extLst>
                </p:cNvPr>
                <p:cNvSpPr/>
                <p:nvPr/>
              </p:nvSpPr>
              <p:spPr>
                <a:xfrm>
                  <a:off x="10225587" y="5446571"/>
                  <a:ext cx="73019" cy="215212"/>
                </a:xfrm>
                <a:custGeom>
                  <a:avLst/>
                  <a:gdLst>
                    <a:gd name="connsiteX0" fmla="*/ 108 w 73019"/>
                    <a:gd name="connsiteY0" fmla="*/ 200536 h 215212"/>
                    <a:gd name="connsiteX1" fmla="*/ 30457 w 73019"/>
                    <a:gd name="connsiteY1" fmla="*/ 3178 h 215212"/>
                    <a:gd name="connsiteX2" fmla="*/ 31204 w 73019"/>
                    <a:gd name="connsiteY2" fmla="*/ 0 h 215212"/>
                    <a:gd name="connsiteX3" fmla="*/ 52268 w 73019"/>
                    <a:gd name="connsiteY3" fmla="*/ 9410 h 215212"/>
                    <a:gd name="connsiteX4" fmla="*/ 73019 w 73019"/>
                    <a:gd name="connsiteY4" fmla="*/ 8101 h 215212"/>
                    <a:gd name="connsiteX5" fmla="*/ 72458 w 73019"/>
                    <a:gd name="connsiteY5" fmla="*/ 11591 h 215212"/>
                    <a:gd name="connsiteX6" fmla="*/ 25409 w 73019"/>
                    <a:gd name="connsiteY6" fmla="*/ 205646 h 215212"/>
                    <a:gd name="connsiteX7" fmla="*/ 10328 w 73019"/>
                    <a:gd name="connsiteY7" fmla="*/ 214931 h 215212"/>
                    <a:gd name="connsiteX8" fmla="*/ 108 w 73019"/>
                    <a:gd name="connsiteY8" fmla="*/ 200536 h 21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19" h="215212">
                      <a:moveTo>
                        <a:pt x="108" y="200536"/>
                      </a:moveTo>
                      <a:lnTo>
                        <a:pt x="30457" y="3178"/>
                      </a:lnTo>
                      <a:cubicBezTo>
                        <a:pt x="30581" y="2181"/>
                        <a:pt x="30893" y="997"/>
                        <a:pt x="31204" y="0"/>
                      </a:cubicBezTo>
                      <a:cubicBezTo>
                        <a:pt x="36875" y="4674"/>
                        <a:pt x="43979" y="8163"/>
                        <a:pt x="52268" y="9410"/>
                      </a:cubicBezTo>
                      <a:cubicBezTo>
                        <a:pt x="59683" y="10594"/>
                        <a:pt x="66787" y="9971"/>
                        <a:pt x="73019" y="8101"/>
                      </a:cubicBezTo>
                      <a:cubicBezTo>
                        <a:pt x="72894" y="9285"/>
                        <a:pt x="72708" y="10407"/>
                        <a:pt x="72458" y="11591"/>
                      </a:cubicBezTo>
                      <a:lnTo>
                        <a:pt x="25409" y="205646"/>
                      </a:lnTo>
                      <a:cubicBezTo>
                        <a:pt x="23664" y="212189"/>
                        <a:pt x="16996" y="216364"/>
                        <a:pt x="10328" y="214931"/>
                      </a:cubicBezTo>
                      <a:cubicBezTo>
                        <a:pt x="3723" y="213622"/>
                        <a:pt x="-764" y="207391"/>
                        <a:pt x="108" y="200536"/>
                      </a:cubicBezTo>
                      <a:close/>
                    </a:path>
                  </a:pathLst>
                </a:custGeom>
                <a:solidFill>
                  <a:srgbClr val="2B31BA"/>
                </a:solidFill>
                <a:ln w="621" cap="flat">
                  <a:noFill/>
                  <a:prstDash val="solid"/>
                  <a:miter/>
                </a:ln>
              </p:spPr>
              <p:txBody>
                <a:bodyPr rtlCol="0" anchor="ctr"/>
                <a:lstStyle/>
                <a:p>
                  <a:endParaRPr lang="zh-CN" altLang="en-US"/>
                </a:p>
              </p:txBody>
            </p:sp>
          </p:grpSp>
          <p:grpSp>
            <p:nvGrpSpPr>
              <p:cNvPr id="89" name="图形 56">
                <a:extLst>
                  <a:ext uri="{FF2B5EF4-FFF2-40B4-BE49-F238E27FC236}">
                    <a16:creationId xmlns:a16="http://schemas.microsoft.com/office/drawing/2014/main" xmlns="" id="{E5EE1A7E-20A9-413F-820D-6CA523B937FD}"/>
                  </a:ext>
                </a:extLst>
              </p:cNvPr>
              <p:cNvGrpSpPr/>
              <p:nvPr/>
            </p:nvGrpSpPr>
            <p:grpSpPr>
              <a:xfrm>
                <a:off x="10145618" y="5292112"/>
                <a:ext cx="88845" cy="378873"/>
                <a:chOff x="10145618" y="5292112"/>
                <a:chExt cx="88845" cy="378873"/>
              </a:xfrm>
            </p:grpSpPr>
            <p:sp>
              <p:nvSpPr>
                <p:cNvPr id="95" name="任意多边形: 形状 94">
                  <a:extLst>
                    <a:ext uri="{FF2B5EF4-FFF2-40B4-BE49-F238E27FC236}">
                      <a16:creationId xmlns:a16="http://schemas.microsoft.com/office/drawing/2014/main" xmlns="" id="{257AC3E6-9734-4DC9-83AC-34F94C88686C}"/>
                    </a:ext>
                  </a:extLst>
                </p:cNvPr>
                <p:cNvSpPr/>
                <p:nvPr/>
              </p:nvSpPr>
              <p:spPr>
                <a:xfrm rot="-250406">
                  <a:off x="10159195" y="5293859"/>
                  <a:ext cx="61690" cy="375378"/>
                </a:xfrm>
                <a:custGeom>
                  <a:avLst/>
                  <a:gdLst>
                    <a:gd name="connsiteX0" fmla="*/ 0 w 61690"/>
                    <a:gd name="connsiteY0" fmla="*/ 0 h 375378"/>
                    <a:gd name="connsiteX1" fmla="*/ 61691 w 61690"/>
                    <a:gd name="connsiteY1" fmla="*/ 0 h 375378"/>
                    <a:gd name="connsiteX2" fmla="*/ 61691 w 61690"/>
                    <a:gd name="connsiteY2" fmla="*/ 375379 h 375378"/>
                    <a:gd name="connsiteX3" fmla="*/ 0 w 61690"/>
                    <a:gd name="connsiteY3" fmla="*/ 375379 h 375378"/>
                  </a:gdLst>
                  <a:ahLst/>
                  <a:cxnLst>
                    <a:cxn ang="0">
                      <a:pos x="connsiteX0" y="connsiteY0"/>
                    </a:cxn>
                    <a:cxn ang="0">
                      <a:pos x="connsiteX1" y="connsiteY1"/>
                    </a:cxn>
                    <a:cxn ang="0">
                      <a:pos x="connsiteX2" y="connsiteY2"/>
                    </a:cxn>
                    <a:cxn ang="0">
                      <a:pos x="connsiteX3" y="connsiteY3"/>
                    </a:cxn>
                  </a:cxnLst>
                  <a:rect l="l" t="t" r="r" b="b"/>
                  <a:pathLst>
                    <a:path w="61690" h="375378">
                      <a:moveTo>
                        <a:pt x="0" y="0"/>
                      </a:moveTo>
                      <a:lnTo>
                        <a:pt x="61691" y="0"/>
                      </a:lnTo>
                      <a:lnTo>
                        <a:pt x="61691" y="375379"/>
                      </a:lnTo>
                      <a:lnTo>
                        <a:pt x="0" y="375379"/>
                      </a:lnTo>
                      <a:close/>
                    </a:path>
                  </a:pathLst>
                </a:custGeom>
                <a:solidFill>
                  <a:srgbClr val="DADAED"/>
                </a:solidFill>
                <a:ln w="62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850A4223-AB37-48A2-B89D-1607B244C74D}"/>
                    </a:ext>
                  </a:extLst>
                </p:cNvPr>
                <p:cNvSpPr/>
                <p:nvPr/>
              </p:nvSpPr>
              <p:spPr>
                <a:xfrm rot="-250406">
                  <a:off x="10149413" y="5346018"/>
                  <a:ext cx="21186" cy="4486"/>
                </a:xfrm>
                <a:custGeom>
                  <a:avLst/>
                  <a:gdLst>
                    <a:gd name="connsiteX0" fmla="*/ 0 w 21186"/>
                    <a:gd name="connsiteY0" fmla="*/ 0 h 4486"/>
                    <a:gd name="connsiteX1" fmla="*/ 21187 w 21186"/>
                    <a:gd name="connsiteY1" fmla="*/ 0 h 4486"/>
                    <a:gd name="connsiteX2" fmla="*/ 21187 w 21186"/>
                    <a:gd name="connsiteY2" fmla="*/ 4486 h 4486"/>
                    <a:gd name="connsiteX3" fmla="*/ 0 w 21186"/>
                    <a:gd name="connsiteY3" fmla="*/ 4486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6"/>
                      </a:lnTo>
                      <a:lnTo>
                        <a:pt x="0" y="4486"/>
                      </a:lnTo>
                      <a:close/>
                    </a:path>
                  </a:pathLst>
                </a:custGeom>
                <a:solidFill>
                  <a:srgbClr val="989BD7"/>
                </a:solidFill>
                <a:ln w="62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931E4C57-51EA-4125-BE93-09E9488A194C}"/>
                    </a:ext>
                  </a:extLst>
                </p:cNvPr>
                <p:cNvSpPr/>
                <p:nvPr/>
              </p:nvSpPr>
              <p:spPr>
                <a:xfrm rot="-250406">
                  <a:off x="10152466" y="5387830"/>
                  <a:ext cx="21186" cy="4486"/>
                </a:xfrm>
                <a:custGeom>
                  <a:avLst/>
                  <a:gdLst>
                    <a:gd name="connsiteX0" fmla="*/ 0 w 21186"/>
                    <a:gd name="connsiteY0" fmla="*/ 0 h 4486"/>
                    <a:gd name="connsiteX1" fmla="*/ 21187 w 21186"/>
                    <a:gd name="connsiteY1" fmla="*/ 0 h 4486"/>
                    <a:gd name="connsiteX2" fmla="*/ 21187 w 21186"/>
                    <a:gd name="connsiteY2" fmla="*/ 4486 h 4486"/>
                    <a:gd name="connsiteX3" fmla="*/ 0 w 21186"/>
                    <a:gd name="connsiteY3" fmla="*/ 4486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6"/>
                      </a:lnTo>
                      <a:lnTo>
                        <a:pt x="0" y="4486"/>
                      </a:lnTo>
                      <a:close/>
                    </a:path>
                  </a:pathLst>
                </a:custGeom>
                <a:solidFill>
                  <a:srgbClr val="989BD7"/>
                </a:solidFill>
                <a:ln w="62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2E00E90B-464A-4418-A840-115158ED93CB}"/>
                    </a:ext>
                  </a:extLst>
                </p:cNvPr>
                <p:cNvSpPr/>
                <p:nvPr/>
              </p:nvSpPr>
              <p:spPr>
                <a:xfrm rot="-250406">
                  <a:off x="10155517" y="5429768"/>
                  <a:ext cx="21186" cy="4486"/>
                </a:xfrm>
                <a:custGeom>
                  <a:avLst/>
                  <a:gdLst>
                    <a:gd name="connsiteX0" fmla="*/ 0 w 21186"/>
                    <a:gd name="connsiteY0" fmla="*/ 0 h 4486"/>
                    <a:gd name="connsiteX1" fmla="*/ 21187 w 21186"/>
                    <a:gd name="connsiteY1" fmla="*/ 0 h 4486"/>
                    <a:gd name="connsiteX2" fmla="*/ 21187 w 21186"/>
                    <a:gd name="connsiteY2" fmla="*/ 4487 h 4486"/>
                    <a:gd name="connsiteX3" fmla="*/ 0 w 21186"/>
                    <a:gd name="connsiteY3" fmla="*/ 4487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7"/>
                      </a:lnTo>
                      <a:lnTo>
                        <a:pt x="0" y="4487"/>
                      </a:lnTo>
                      <a:close/>
                    </a:path>
                  </a:pathLst>
                </a:custGeom>
                <a:solidFill>
                  <a:srgbClr val="989BD7"/>
                </a:solidFill>
                <a:ln w="62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4667BFC7-F7A3-4375-B05C-60FC03DC66F0}"/>
                    </a:ext>
                  </a:extLst>
                </p:cNvPr>
                <p:cNvSpPr/>
                <p:nvPr/>
              </p:nvSpPr>
              <p:spPr>
                <a:xfrm rot="-250406">
                  <a:off x="10158570" y="5471580"/>
                  <a:ext cx="21186" cy="4486"/>
                </a:xfrm>
                <a:custGeom>
                  <a:avLst/>
                  <a:gdLst>
                    <a:gd name="connsiteX0" fmla="*/ 0 w 21186"/>
                    <a:gd name="connsiteY0" fmla="*/ 0 h 4486"/>
                    <a:gd name="connsiteX1" fmla="*/ 21187 w 21186"/>
                    <a:gd name="connsiteY1" fmla="*/ 0 h 4486"/>
                    <a:gd name="connsiteX2" fmla="*/ 21187 w 21186"/>
                    <a:gd name="connsiteY2" fmla="*/ 4486 h 4486"/>
                    <a:gd name="connsiteX3" fmla="*/ 0 w 21186"/>
                    <a:gd name="connsiteY3" fmla="*/ 4486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6"/>
                      </a:lnTo>
                      <a:lnTo>
                        <a:pt x="0" y="4486"/>
                      </a:lnTo>
                      <a:close/>
                    </a:path>
                  </a:pathLst>
                </a:custGeom>
                <a:solidFill>
                  <a:srgbClr val="989BD7"/>
                </a:solidFill>
                <a:ln w="62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176E1C28-3603-4C09-8775-89A0BD0624B9}"/>
                    </a:ext>
                  </a:extLst>
                </p:cNvPr>
                <p:cNvSpPr/>
                <p:nvPr/>
              </p:nvSpPr>
              <p:spPr>
                <a:xfrm rot="-250406">
                  <a:off x="10161625" y="5513579"/>
                  <a:ext cx="21186" cy="4486"/>
                </a:xfrm>
                <a:custGeom>
                  <a:avLst/>
                  <a:gdLst>
                    <a:gd name="connsiteX0" fmla="*/ 0 w 21186"/>
                    <a:gd name="connsiteY0" fmla="*/ 0 h 4486"/>
                    <a:gd name="connsiteX1" fmla="*/ 21187 w 21186"/>
                    <a:gd name="connsiteY1" fmla="*/ 0 h 4486"/>
                    <a:gd name="connsiteX2" fmla="*/ 21187 w 21186"/>
                    <a:gd name="connsiteY2" fmla="*/ 4486 h 4486"/>
                    <a:gd name="connsiteX3" fmla="*/ 0 w 21186"/>
                    <a:gd name="connsiteY3" fmla="*/ 4486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6"/>
                      </a:lnTo>
                      <a:lnTo>
                        <a:pt x="0" y="4486"/>
                      </a:lnTo>
                      <a:close/>
                    </a:path>
                  </a:pathLst>
                </a:custGeom>
                <a:solidFill>
                  <a:srgbClr val="989BD7"/>
                </a:solidFill>
                <a:ln w="62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125CD91F-390E-458B-81E2-1EBA634B9CA0}"/>
                    </a:ext>
                  </a:extLst>
                </p:cNvPr>
                <p:cNvSpPr/>
                <p:nvPr/>
              </p:nvSpPr>
              <p:spPr>
                <a:xfrm rot="-250406">
                  <a:off x="10164678" y="5555392"/>
                  <a:ext cx="21186" cy="4486"/>
                </a:xfrm>
                <a:custGeom>
                  <a:avLst/>
                  <a:gdLst>
                    <a:gd name="connsiteX0" fmla="*/ 0 w 21186"/>
                    <a:gd name="connsiteY0" fmla="*/ 0 h 4486"/>
                    <a:gd name="connsiteX1" fmla="*/ 21187 w 21186"/>
                    <a:gd name="connsiteY1" fmla="*/ 0 h 4486"/>
                    <a:gd name="connsiteX2" fmla="*/ 21187 w 21186"/>
                    <a:gd name="connsiteY2" fmla="*/ 4486 h 4486"/>
                    <a:gd name="connsiteX3" fmla="*/ 0 w 21186"/>
                    <a:gd name="connsiteY3" fmla="*/ 4486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6"/>
                      </a:lnTo>
                      <a:lnTo>
                        <a:pt x="0" y="4486"/>
                      </a:lnTo>
                      <a:close/>
                    </a:path>
                  </a:pathLst>
                </a:custGeom>
                <a:solidFill>
                  <a:srgbClr val="989BD7"/>
                </a:solidFill>
                <a:ln w="62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7F0E7A3F-A4EC-4ECF-8C11-5CED3FD2B8F1}"/>
                    </a:ext>
                  </a:extLst>
                </p:cNvPr>
                <p:cNvSpPr/>
                <p:nvPr/>
              </p:nvSpPr>
              <p:spPr>
                <a:xfrm rot="-250406">
                  <a:off x="10167729" y="5597329"/>
                  <a:ext cx="21186" cy="4486"/>
                </a:xfrm>
                <a:custGeom>
                  <a:avLst/>
                  <a:gdLst>
                    <a:gd name="connsiteX0" fmla="*/ 0 w 21186"/>
                    <a:gd name="connsiteY0" fmla="*/ 0 h 4486"/>
                    <a:gd name="connsiteX1" fmla="*/ 21187 w 21186"/>
                    <a:gd name="connsiteY1" fmla="*/ 0 h 4486"/>
                    <a:gd name="connsiteX2" fmla="*/ 21187 w 21186"/>
                    <a:gd name="connsiteY2" fmla="*/ 4487 h 4486"/>
                    <a:gd name="connsiteX3" fmla="*/ 0 w 21186"/>
                    <a:gd name="connsiteY3" fmla="*/ 4487 h 4486"/>
                  </a:gdLst>
                  <a:ahLst/>
                  <a:cxnLst>
                    <a:cxn ang="0">
                      <a:pos x="connsiteX0" y="connsiteY0"/>
                    </a:cxn>
                    <a:cxn ang="0">
                      <a:pos x="connsiteX1" y="connsiteY1"/>
                    </a:cxn>
                    <a:cxn ang="0">
                      <a:pos x="connsiteX2" y="connsiteY2"/>
                    </a:cxn>
                    <a:cxn ang="0">
                      <a:pos x="connsiteX3" y="connsiteY3"/>
                    </a:cxn>
                  </a:cxnLst>
                  <a:rect l="l" t="t" r="r" b="b"/>
                  <a:pathLst>
                    <a:path w="21186" h="4486">
                      <a:moveTo>
                        <a:pt x="0" y="0"/>
                      </a:moveTo>
                      <a:lnTo>
                        <a:pt x="21187" y="0"/>
                      </a:lnTo>
                      <a:lnTo>
                        <a:pt x="21187" y="4487"/>
                      </a:lnTo>
                      <a:lnTo>
                        <a:pt x="0" y="4487"/>
                      </a:lnTo>
                      <a:close/>
                    </a:path>
                  </a:pathLst>
                </a:custGeom>
                <a:solidFill>
                  <a:srgbClr val="989BD7"/>
                </a:solidFill>
                <a:ln w="621" cap="flat">
                  <a:noFill/>
                  <a:prstDash val="solid"/>
                  <a:miter/>
                </a:ln>
              </p:spPr>
              <p:txBody>
                <a:bodyPr rtlCol="0" anchor="ctr"/>
                <a:lstStyle/>
                <a:p>
                  <a:endParaRPr lang="zh-CN" altLang="en-US"/>
                </a:p>
              </p:txBody>
            </p:sp>
          </p:grpSp>
          <p:grpSp>
            <p:nvGrpSpPr>
              <p:cNvPr id="90" name="图形 56">
                <a:extLst>
                  <a:ext uri="{FF2B5EF4-FFF2-40B4-BE49-F238E27FC236}">
                    <a16:creationId xmlns:a16="http://schemas.microsoft.com/office/drawing/2014/main" xmlns="" id="{DCBEE2DC-E020-4EE3-B0AE-D270FDB9C3FB}"/>
                  </a:ext>
                </a:extLst>
              </p:cNvPr>
              <p:cNvGrpSpPr/>
              <p:nvPr/>
            </p:nvGrpSpPr>
            <p:grpSpPr>
              <a:xfrm>
                <a:off x="10105282" y="5369859"/>
                <a:ext cx="91118" cy="353638"/>
                <a:chOff x="10105282" y="5369859"/>
                <a:chExt cx="91118" cy="353638"/>
              </a:xfrm>
            </p:grpSpPr>
            <p:sp>
              <p:nvSpPr>
                <p:cNvPr id="92" name="任意多边形: 形状 91">
                  <a:extLst>
                    <a:ext uri="{FF2B5EF4-FFF2-40B4-BE49-F238E27FC236}">
                      <a16:creationId xmlns:a16="http://schemas.microsoft.com/office/drawing/2014/main" xmlns="" id="{5D4A112A-620E-40DE-B993-4E0F7D483AE4}"/>
                    </a:ext>
                  </a:extLst>
                </p:cNvPr>
                <p:cNvSpPr/>
                <p:nvPr/>
              </p:nvSpPr>
              <p:spPr>
                <a:xfrm rot="-595659">
                  <a:off x="10130869" y="5422005"/>
                  <a:ext cx="39944" cy="300297"/>
                </a:xfrm>
                <a:custGeom>
                  <a:avLst/>
                  <a:gdLst>
                    <a:gd name="connsiteX0" fmla="*/ 0 w 39944"/>
                    <a:gd name="connsiteY0" fmla="*/ 0 h 300297"/>
                    <a:gd name="connsiteX1" fmla="*/ 39944 w 39944"/>
                    <a:gd name="connsiteY1" fmla="*/ 0 h 300297"/>
                    <a:gd name="connsiteX2" fmla="*/ 39944 w 39944"/>
                    <a:gd name="connsiteY2" fmla="*/ 300297 h 300297"/>
                    <a:gd name="connsiteX3" fmla="*/ 0 w 39944"/>
                    <a:gd name="connsiteY3" fmla="*/ 300297 h 300297"/>
                  </a:gdLst>
                  <a:ahLst/>
                  <a:cxnLst>
                    <a:cxn ang="0">
                      <a:pos x="connsiteX0" y="connsiteY0"/>
                    </a:cxn>
                    <a:cxn ang="0">
                      <a:pos x="connsiteX1" y="connsiteY1"/>
                    </a:cxn>
                    <a:cxn ang="0">
                      <a:pos x="connsiteX2" y="connsiteY2"/>
                    </a:cxn>
                    <a:cxn ang="0">
                      <a:pos x="connsiteX3" y="connsiteY3"/>
                    </a:cxn>
                  </a:cxnLst>
                  <a:rect l="l" t="t" r="r" b="b"/>
                  <a:pathLst>
                    <a:path w="39944" h="300297">
                      <a:moveTo>
                        <a:pt x="0" y="0"/>
                      </a:moveTo>
                      <a:lnTo>
                        <a:pt x="39944" y="0"/>
                      </a:lnTo>
                      <a:lnTo>
                        <a:pt x="39944" y="300297"/>
                      </a:lnTo>
                      <a:lnTo>
                        <a:pt x="0" y="300297"/>
                      </a:lnTo>
                      <a:close/>
                    </a:path>
                  </a:pathLst>
                </a:custGeom>
                <a:solidFill>
                  <a:srgbClr val="FFADB2"/>
                </a:solidFill>
                <a:ln w="621"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A9EF8ACA-6809-4CC2-9DB2-2E58E23F82F6}"/>
                    </a:ext>
                  </a:extLst>
                </p:cNvPr>
                <p:cNvSpPr/>
                <p:nvPr/>
              </p:nvSpPr>
              <p:spPr>
                <a:xfrm>
                  <a:off x="10105299" y="5369859"/>
                  <a:ext cx="39197" cy="57954"/>
                </a:xfrm>
                <a:custGeom>
                  <a:avLst/>
                  <a:gdLst>
                    <a:gd name="connsiteX0" fmla="*/ 39197 w 39197"/>
                    <a:gd name="connsiteY0" fmla="*/ 51162 h 57954"/>
                    <a:gd name="connsiteX1" fmla="*/ 0 w 39197"/>
                    <a:gd name="connsiteY1" fmla="*/ 57955 h 57954"/>
                    <a:gd name="connsiteX2" fmla="*/ 6045 w 39197"/>
                    <a:gd name="connsiteY2" fmla="*/ 1496 h 57954"/>
                    <a:gd name="connsiteX3" fmla="*/ 14208 w 39197"/>
                    <a:gd name="connsiteY3" fmla="*/ 0 h 57954"/>
                  </a:gdLst>
                  <a:ahLst/>
                  <a:cxnLst>
                    <a:cxn ang="0">
                      <a:pos x="connsiteX0" y="connsiteY0"/>
                    </a:cxn>
                    <a:cxn ang="0">
                      <a:pos x="connsiteX1" y="connsiteY1"/>
                    </a:cxn>
                    <a:cxn ang="0">
                      <a:pos x="connsiteX2" y="connsiteY2"/>
                    </a:cxn>
                    <a:cxn ang="0">
                      <a:pos x="connsiteX3" y="connsiteY3"/>
                    </a:cxn>
                  </a:cxnLst>
                  <a:rect l="l" t="t" r="r" b="b"/>
                  <a:pathLst>
                    <a:path w="39197" h="57954">
                      <a:moveTo>
                        <a:pt x="39197" y="51162"/>
                      </a:moveTo>
                      <a:lnTo>
                        <a:pt x="0" y="57955"/>
                      </a:lnTo>
                      <a:lnTo>
                        <a:pt x="6045" y="1496"/>
                      </a:lnTo>
                      <a:lnTo>
                        <a:pt x="14208" y="0"/>
                      </a:lnTo>
                      <a:close/>
                    </a:path>
                  </a:pathLst>
                </a:custGeom>
                <a:solidFill>
                  <a:srgbClr val="EBDBCD"/>
                </a:solidFill>
                <a:ln w="621"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DED575D0-9FDE-45AD-8382-CFBC87A8115E}"/>
                    </a:ext>
                  </a:extLst>
                </p:cNvPr>
                <p:cNvSpPr/>
                <p:nvPr/>
              </p:nvSpPr>
              <p:spPr>
                <a:xfrm>
                  <a:off x="10108914" y="5369859"/>
                  <a:ext cx="21062" cy="27481"/>
                </a:xfrm>
                <a:custGeom>
                  <a:avLst/>
                  <a:gdLst>
                    <a:gd name="connsiteX0" fmla="*/ 4923 w 21062"/>
                    <a:gd name="connsiteY0" fmla="*/ 27482 h 27481"/>
                    <a:gd name="connsiteX1" fmla="*/ 10594 w 21062"/>
                    <a:gd name="connsiteY1" fmla="*/ 23680 h 27481"/>
                    <a:gd name="connsiteX2" fmla="*/ 15392 w 21062"/>
                    <a:gd name="connsiteY2" fmla="*/ 24304 h 27481"/>
                    <a:gd name="connsiteX3" fmla="*/ 21063 w 21062"/>
                    <a:gd name="connsiteY3" fmla="*/ 21250 h 27481"/>
                    <a:gd name="connsiteX4" fmla="*/ 10594 w 21062"/>
                    <a:gd name="connsiteY4" fmla="*/ 0 h 27481"/>
                    <a:gd name="connsiteX5" fmla="*/ 2430 w 21062"/>
                    <a:gd name="connsiteY5" fmla="*/ 1496 h 27481"/>
                    <a:gd name="connsiteX6" fmla="*/ 0 w 21062"/>
                    <a:gd name="connsiteY6" fmla="*/ 24117 h 2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62" h="27481">
                      <a:moveTo>
                        <a:pt x="4923" y="27482"/>
                      </a:moveTo>
                      <a:lnTo>
                        <a:pt x="10594" y="23680"/>
                      </a:lnTo>
                      <a:lnTo>
                        <a:pt x="15392" y="24304"/>
                      </a:lnTo>
                      <a:lnTo>
                        <a:pt x="21063" y="21250"/>
                      </a:lnTo>
                      <a:lnTo>
                        <a:pt x="10594" y="0"/>
                      </a:lnTo>
                      <a:lnTo>
                        <a:pt x="2430" y="1496"/>
                      </a:lnTo>
                      <a:lnTo>
                        <a:pt x="0" y="24117"/>
                      </a:lnTo>
                      <a:close/>
                    </a:path>
                  </a:pathLst>
                </a:custGeom>
                <a:solidFill>
                  <a:srgbClr val="FF7A82"/>
                </a:solidFill>
                <a:ln w="621" cap="flat">
                  <a:noFill/>
                  <a:prstDash val="solid"/>
                  <a:miter/>
                </a:ln>
              </p:spPr>
              <p:txBody>
                <a:bodyPr rtlCol="0" anchor="ctr"/>
                <a:lstStyle/>
                <a:p>
                  <a:endParaRPr lang="zh-CN" altLang="en-US"/>
                </a:p>
              </p:txBody>
            </p:sp>
          </p:grpSp>
          <p:sp>
            <p:nvSpPr>
              <p:cNvPr id="91" name="任意多边形: 形状 90">
                <a:extLst>
                  <a:ext uri="{FF2B5EF4-FFF2-40B4-BE49-F238E27FC236}">
                    <a16:creationId xmlns:a16="http://schemas.microsoft.com/office/drawing/2014/main" xmlns="" id="{1AE6BD11-DB8B-4FED-A0DF-82760D9BB20D}"/>
                  </a:ext>
                </a:extLst>
              </p:cNvPr>
              <p:cNvSpPr/>
              <p:nvPr/>
            </p:nvSpPr>
            <p:spPr>
              <a:xfrm>
                <a:off x="10109726" y="5526710"/>
                <a:ext cx="186862" cy="207079"/>
              </a:xfrm>
              <a:custGeom>
                <a:avLst/>
                <a:gdLst>
                  <a:gd name="connsiteX0" fmla="*/ 7289 w 186862"/>
                  <a:gd name="connsiteY0" fmla="*/ 0 h 207079"/>
                  <a:gd name="connsiteX1" fmla="*/ 179408 w 186862"/>
                  <a:gd name="connsiteY1" fmla="*/ 0 h 207079"/>
                  <a:gd name="connsiteX2" fmla="*/ 186824 w 186862"/>
                  <a:gd name="connsiteY2" fmla="*/ 8288 h 207079"/>
                  <a:gd name="connsiteX3" fmla="*/ 163891 w 186862"/>
                  <a:gd name="connsiteY3" fmla="*/ 192123 h 207079"/>
                  <a:gd name="connsiteX4" fmla="*/ 147066 w 186862"/>
                  <a:gd name="connsiteY4" fmla="*/ 207079 h 207079"/>
                  <a:gd name="connsiteX5" fmla="*/ 39133 w 186862"/>
                  <a:gd name="connsiteY5" fmla="*/ 207079 h 207079"/>
                  <a:gd name="connsiteX6" fmla="*/ 22307 w 186862"/>
                  <a:gd name="connsiteY6" fmla="*/ 192123 h 207079"/>
                  <a:gd name="connsiteX7" fmla="*/ 60 w 186862"/>
                  <a:gd name="connsiteY7" fmla="*/ 8288 h 207079"/>
                  <a:gd name="connsiteX8" fmla="*/ 7289 w 186862"/>
                  <a:gd name="connsiteY8" fmla="*/ 0 h 207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62" h="207079">
                    <a:moveTo>
                      <a:pt x="7289" y="0"/>
                    </a:moveTo>
                    <a:lnTo>
                      <a:pt x="179408" y="0"/>
                    </a:lnTo>
                    <a:cubicBezTo>
                      <a:pt x="183895" y="0"/>
                      <a:pt x="187260" y="3926"/>
                      <a:pt x="186824" y="8288"/>
                    </a:cubicBezTo>
                    <a:lnTo>
                      <a:pt x="163891" y="192123"/>
                    </a:lnTo>
                    <a:cubicBezTo>
                      <a:pt x="162894" y="200723"/>
                      <a:pt x="155603" y="207079"/>
                      <a:pt x="147066" y="207079"/>
                    </a:cubicBezTo>
                    <a:lnTo>
                      <a:pt x="39133" y="207079"/>
                    </a:lnTo>
                    <a:cubicBezTo>
                      <a:pt x="30533" y="207079"/>
                      <a:pt x="23304" y="200660"/>
                      <a:pt x="22307" y="192123"/>
                    </a:cubicBezTo>
                    <a:lnTo>
                      <a:pt x="60" y="8288"/>
                    </a:lnTo>
                    <a:cubicBezTo>
                      <a:pt x="-501" y="3926"/>
                      <a:pt x="2927" y="0"/>
                      <a:pt x="7289" y="0"/>
                    </a:cubicBezTo>
                    <a:close/>
                  </a:path>
                </a:pathLst>
              </a:custGeom>
              <a:solidFill>
                <a:srgbClr val="F4901E"/>
              </a:solidFill>
              <a:ln w="621" cap="flat">
                <a:noFill/>
                <a:prstDash val="solid"/>
                <a:miter/>
              </a:ln>
            </p:spPr>
            <p:txBody>
              <a:bodyPr rtlCol="0" anchor="ctr"/>
              <a:lstStyle/>
              <a:p>
                <a:endParaRPr lang="zh-CN" altLang="en-US" dirty="0"/>
              </a:p>
            </p:txBody>
          </p:sp>
        </p:grpSp>
        <p:grpSp>
          <p:nvGrpSpPr>
            <p:cNvPr id="70" name="图形 56">
              <a:extLst>
                <a:ext uri="{FF2B5EF4-FFF2-40B4-BE49-F238E27FC236}">
                  <a16:creationId xmlns:a16="http://schemas.microsoft.com/office/drawing/2014/main" xmlns="" id="{0DC137A3-E6B5-4018-B10A-FA3BB0A98587}"/>
                </a:ext>
              </a:extLst>
            </p:cNvPr>
            <p:cNvGrpSpPr/>
            <p:nvPr/>
          </p:nvGrpSpPr>
          <p:grpSpPr>
            <a:xfrm>
              <a:off x="8737506" y="5180914"/>
              <a:ext cx="669657" cy="591075"/>
              <a:chOff x="8737506" y="5180914"/>
              <a:chExt cx="669657" cy="591075"/>
            </a:xfrm>
          </p:grpSpPr>
          <p:sp>
            <p:nvSpPr>
              <p:cNvPr id="71" name="任意多边形: 形状 70">
                <a:extLst>
                  <a:ext uri="{FF2B5EF4-FFF2-40B4-BE49-F238E27FC236}">
                    <a16:creationId xmlns:a16="http://schemas.microsoft.com/office/drawing/2014/main" xmlns="" id="{CB05C009-D5D8-4B1B-83C3-7AD63E08AC37}"/>
                  </a:ext>
                </a:extLst>
              </p:cNvPr>
              <p:cNvSpPr/>
              <p:nvPr/>
            </p:nvSpPr>
            <p:spPr>
              <a:xfrm>
                <a:off x="8896788" y="5738526"/>
                <a:ext cx="350906" cy="33464"/>
              </a:xfrm>
              <a:custGeom>
                <a:avLst/>
                <a:gdLst>
                  <a:gd name="connsiteX0" fmla="*/ 334330 w 350906"/>
                  <a:gd name="connsiteY0" fmla="*/ 33464 h 33464"/>
                  <a:gd name="connsiteX1" fmla="*/ 16576 w 350906"/>
                  <a:gd name="connsiteY1" fmla="*/ 33464 h 33464"/>
                  <a:gd name="connsiteX2" fmla="*/ 0 w 350906"/>
                  <a:gd name="connsiteY2" fmla="*/ 16888 h 33464"/>
                  <a:gd name="connsiteX3" fmla="*/ 0 w 350906"/>
                  <a:gd name="connsiteY3" fmla="*/ 16576 h 33464"/>
                  <a:gd name="connsiteX4" fmla="*/ 16576 w 350906"/>
                  <a:gd name="connsiteY4" fmla="*/ 0 h 33464"/>
                  <a:gd name="connsiteX5" fmla="*/ 334330 w 350906"/>
                  <a:gd name="connsiteY5" fmla="*/ 0 h 33464"/>
                  <a:gd name="connsiteX6" fmla="*/ 350906 w 350906"/>
                  <a:gd name="connsiteY6" fmla="*/ 16576 h 33464"/>
                  <a:gd name="connsiteX7" fmla="*/ 350906 w 350906"/>
                  <a:gd name="connsiteY7" fmla="*/ 16888 h 33464"/>
                  <a:gd name="connsiteX8" fmla="*/ 334330 w 350906"/>
                  <a:gd name="connsiteY8" fmla="*/ 33464 h 3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906" h="33464">
                    <a:moveTo>
                      <a:pt x="334330" y="33464"/>
                    </a:moveTo>
                    <a:lnTo>
                      <a:pt x="16576" y="33464"/>
                    </a:lnTo>
                    <a:cubicBezTo>
                      <a:pt x="7416" y="33464"/>
                      <a:pt x="0" y="26048"/>
                      <a:pt x="0" y="16888"/>
                    </a:cubicBezTo>
                    <a:lnTo>
                      <a:pt x="0" y="16576"/>
                    </a:lnTo>
                    <a:cubicBezTo>
                      <a:pt x="0" y="7416"/>
                      <a:pt x="7416" y="0"/>
                      <a:pt x="16576" y="0"/>
                    </a:cubicBezTo>
                    <a:lnTo>
                      <a:pt x="334330" y="0"/>
                    </a:lnTo>
                    <a:cubicBezTo>
                      <a:pt x="343491" y="0"/>
                      <a:pt x="350906" y="7416"/>
                      <a:pt x="350906" y="16576"/>
                    </a:cubicBezTo>
                    <a:lnTo>
                      <a:pt x="350906" y="16888"/>
                    </a:lnTo>
                    <a:cubicBezTo>
                      <a:pt x="350906" y="26111"/>
                      <a:pt x="343491" y="33464"/>
                      <a:pt x="334330" y="33464"/>
                    </a:cubicBezTo>
                    <a:close/>
                  </a:path>
                </a:pathLst>
              </a:custGeom>
              <a:solidFill>
                <a:srgbClr val="86B7F2"/>
              </a:solidFill>
              <a:ln w="621" cap="flat">
                <a:noFill/>
                <a:prstDash val="solid"/>
                <a:miter/>
              </a:ln>
            </p:spPr>
            <p:txBody>
              <a:bodyPr rtlCol="0" anchor="ctr"/>
              <a:lstStyle/>
              <a:p>
                <a:endParaRPr lang="zh-CN" altLang="en-US"/>
              </a:p>
            </p:txBody>
          </p:sp>
          <p:grpSp>
            <p:nvGrpSpPr>
              <p:cNvPr id="72" name="图形 56">
                <a:extLst>
                  <a:ext uri="{FF2B5EF4-FFF2-40B4-BE49-F238E27FC236}">
                    <a16:creationId xmlns:a16="http://schemas.microsoft.com/office/drawing/2014/main" xmlns="" id="{CF338FC8-6BCC-42FF-BADE-82C67472C87C}"/>
                  </a:ext>
                </a:extLst>
              </p:cNvPr>
              <p:cNvGrpSpPr/>
              <p:nvPr/>
            </p:nvGrpSpPr>
            <p:grpSpPr>
              <a:xfrm>
                <a:off x="9052518" y="5314205"/>
                <a:ext cx="197935" cy="148817"/>
                <a:chOff x="9052518" y="5314205"/>
                <a:chExt cx="197935" cy="148817"/>
              </a:xfrm>
            </p:grpSpPr>
            <p:sp>
              <p:nvSpPr>
                <p:cNvPr id="83" name="任意多边形: 形状 82">
                  <a:extLst>
                    <a:ext uri="{FF2B5EF4-FFF2-40B4-BE49-F238E27FC236}">
                      <a16:creationId xmlns:a16="http://schemas.microsoft.com/office/drawing/2014/main" xmlns="" id="{233BFFF9-37EF-462F-B81A-D1A015449D71}"/>
                    </a:ext>
                  </a:extLst>
                </p:cNvPr>
                <p:cNvSpPr/>
                <p:nvPr/>
              </p:nvSpPr>
              <p:spPr>
                <a:xfrm>
                  <a:off x="9052518" y="5314205"/>
                  <a:ext cx="197935" cy="148817"/>
                </a:xfrm>
                <a:custGeom>
                  <a:avLst/>
                  <a:gdLst>
                    <a:gd name="connsiteX0" fmla="*/ 197669 w 197935"/>
                    <a:gd name="connsiteY0" fmla="*/ 54096 h 148817"/>
                    <a:gd name="connsiteX1" fmla="*/ 177790 w 197935"/>
                    <a:gd name="connsiteY1" fmla="*/ 24496 h 148817"/>
                    <a:gd name="connsiteX2" fmla="*/ 79454 w 197935"/>
                    <a:gd name="connsiteY2" fmla="*/ 1812 h 148817"/>
                    <a:gd name="connsiteX3" fmla="*/ 43310 w 197935"/>
                    <a:gd name="connsiteY3" fmla="*/ 15023 h 148817"/>
                    <a:gd name="connsiteX4" fmla="*/ 20502 w 197935"/>
                    <a:gd name="connsiteY4" fmla="*/ 85629 h 148817"/>
                    <a:gd name="connsiteX5" fmla="*/ 25862 w 197935"/>
                    <a:gd name="connsiteY5" fmla="*/ 92920 h 148817"/>
                    <a:gd name="connsiteX6" fmla="*/ 0 w 197935"/>
                    <a:gd name="connsiteY6" fmla="*/ 148818 h 148817"/>
                    <a:gd name="connsiteX7" fmla="*/ 67801 w 197935"/>
                    <a:gd name="connsiteY7" fmla="*/ 107564 h 148817"/>
                    <a:gd name="connsiteX8" fmla="*/ 70730 w 197935"/>
                    <a:gd name="connsiteY8" fmla="*/ 109184 h 148817"/>
                    <a:gd name="connsiteX9" fmla="*/ 165701 w 197935"/>
                    <a:gd name="connsiteY9" fmla="*/ 101021 h 148817"/>
                    <a:gd name="connsiteX10" fmla="*/ 197669 w 197935"/>
                    <a:gd name="connsiteY10" fmla="*/ 54096 h 14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935" h="148817">
                      <a:moveTo>
                        <a:pt x="197669" y="54096"/>
                      </a:moveTo>
                      <a:cubicBezTo>
                        <a:pt x="196049" y="42069"/>
                        <a:pt x="187387" y="32036"/>
                        <a:pt x="177790" y="24496"/>
                      </a:cubicBezTo>
                      <a:cubicBezTo>
                        <a:pt x="150495" y="3121"/>
                        <a:pt x="113604" y="-3672"/>
                        <a:pt x="79454" y="1812"/>
                      </a:cubicBezTo>
                      <a:cubicBezTo>
                        <a:pt x="66679" y="3869"/>
                        <a:pt x="54029" y="7608"/>
                        <a:pt x="43310" y="15023"/>
                      </a:cubicBezTo>
                      <a:cubicBezTo>
                        <a:pt x="21375" y="30104"/>
                        <a:pt x="11965" y="60328"/>
                        <a:pt x="20502" y="85629"/>
                      </a:cubicBezTo>
                      <a:cubicBezTo>
                        <a:pt x="21686" y="89118"/>
                        <a:pt x="25862" y="92920"/>
                        <a:pt x="25862" y="92920"/>
                      </a:cubicBezTo>
                      <a:cubicBezTo>
                        <a:pt x="15268" y="113110"/>
                        <a:pt x="9036" y="128066"/>
                        <a:pt x="0" y="148818"/>
                      </a:cubicBezTo>
                      <a:cubicBezTo>
                        <a:pt x="20938" y="132865"/>
                        <a:pt x="43684" y="119030"/>
                        <a:pt x="67801" y="107564"/>
                      </a:cubicBezTo>
                      <a:lnTo>
                        <a:pt x="70730" y="109184"/>
                      </a:lnTo>
                      <a:cubicBezTo>
                        <a:pt x="99333" y="126633"/>
                        <a:pt x="136973" y="118158"/>
                        <a:pt x="165701" y="101021"/>
                      </a:cubicBezTo>
                      <a:cubicBezTo>
                        <a:pt x="183149" y="90676"/>
                        <a:pt x="200286" y="73975"/>
                        <a:pt x="197669" y="54096"/>
                      </a:cubicBezTo>
                      <a:close/>
                    </a:path>
                  </a:pathLst>
                </a:custGeom>
                <a:solidFill>
                  <a:srgbClr val="FCFAF8"/>
                </a:solidFill>
                <a:ln w="621" cap="flat">
                  <a:noFill/>
                  <a:prstDash val="solid"/>
                  <a:miter/>
                </a:ln>
              </p:spPr>
              <p:txBody>
                <a:bodyPr rtlCol="0" anchor="ctr"/>
                <a:lstStyle/>
                <a:p>
                  <a:endParaRPr lang="zh-CN" altLang="en-US"/>
                </a:p>
              </p:txBody>
            </p:sp>
            <p:grpSp>
              <p:nvGrpSpPr>
                <p:cNvPr id="84" name="图形 56">
                  <a:extLst>
                    <a:ext uri="{FF2B5EF4-FFF2-40B4-BE49-F238E27FC236}">
                      <a16:creationId xmlns:a16="http://schemas.microsoft.com/office/drawing/2014/main" xmlns="" id="{1357035A-B6ED-4E6F-ACC7-DD7DD8A12441}"/>
                    </a:ext>
                  </a:extLst>
                </p:cNvPr>
                <p:cNvGrpSpPr/>
                <p:nvPr/>
              </p:nvGrpSpPr>
              <p:grpSpPr>
                <a:xfrm>
                  <a:off x="9110286" y="5362817"/>
                  <a:ext cx="91107" cy="19692"/>
                  <a:chOff x="9110286" y="5362817"/>
                  <a:chExt cx="91107" cy="19692"/>
                </a:xfrm>
                <a:solidFill>
                  <a:srgbClr val="D6D7F0"/>
                </a:solidFill>
              </p:grpSpPr>
              <p:sp>
                <p:nvSpPr>
                  <p:cNvPr id="85" name="任意多边形: 形状 84">
                    <a:extLst>
                      <a:ext uri="{FF2B5EF4-FFF2-40B4-BE49-F238E27FC236}">
                        <a16:creationId xmlns:a16="http://schemas.microsoft.com/office/drawing/2014/main" xmlns="" id="{931462AD-44C3-4F35-A4CD-CFD7F360CC80}"/>
                      </a:ext>
                    </a:extLst>
                  </p:cNvPr>
                  <p:cNvSpPr/>
                  <p:nvPr/>
                </p:nvSpPr>
                <p:spPr>
                  <a:xfrm>
                    <a:off x="9110286" y="5362817"/>
                    <a:ext cx="20938" cy="19692"/>
                  </a:xfrm>
                  <a:custGeom>
                    <a:avLst/>
                    <a:gdLst>
                      <a:gd name="connsiteX0" fmla="*/ 20938 w 20938"/>
                      <a:gd name="connsiteY0" fmla="*/ 9846 h 19692"/>
                      <a:gd name="connsiteX1" fmla="*/ 10469 w 20938"/>
                      <a:gd name="connsiteY1" fmla="*/ 19692 h 19692"/>
                      <a:gd name="connsiteX2" fmla="*/ 0 w 20938"/>
                      <a:gd name="connsiteY2" fmla="*/ 9846 h 19692"/>
                      <a:gd name="connsiteX3" fmla="*/ 10469 w 20938"/>
                      <a:gd name="connsiteY3" fmla="*/ 0 h 19692"/>
                      <a:gd name="connsiteX4" fmla="*/ 20938 w 20938"/>
                      <a:gd name="connsiteY4" fmla="*/ 9846 h 1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8" h="19692">
                        <a:moveTo>
                          <a:pt x="20938" y="9846"/>
                        </a:moveTo>
                        <a:cubicBezTo>
                          <a:pt x="20938" y="15284"/>
                          <a:pt x="16251" y="19692"/>
                          <a:pt x="10469" y="19692"/>
                        </a:cubicBezTo>
                        <a:cubicBezTo>
                          <a:pt x="4687" y="19692"/>
                          <a:pt x="0" y="15284"/>
                          <a:pt x="0" y="9846"/>
                        </a:cubicBezTo>
                        <a:cubicBezTo>
                          <a:pt x="0" y="4408"/>
                          <a:pt x="4687" y="0"/>
                          <a:pt x="10469" y="0"/>
                        </a:cubicBezTo>
                        <a:cubicBezTo>
                          <a:pt x="16251" y="0"/>
                          <a:pt x="20938" y="4408"/>
                          <a:pt x="20938" y="9846"/>
                        </a:cubicBezTo>
                        <a:close/>
                      </a:path>
                    </a:pathLst>
                  </a:custGeom>
                  <a:solidFill>
                    <a:srgbClr val="D6D7F0"/>
                  </a:solidFill>
                  <a:ln w="62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83819B3A-FC49-4971-8ED8-BA184729C7B6}"/>
                      </a:ext>
                    </a:extLst>
                  </p:cNvPr>
                  <p:cNvSpPr/>
                  <p:nvPr/>
                </p:nvSpPr>
                <p:spPr>
                  <a:xfrm>
                    <a:off x="9146616" y="5362817"/>
                    <a:ext cx="20938" cy="19692"/>
                  </a:xfrm>
                  <a:custGeom>
                    <a:avLst/>
                    <a:gdLst>
                      <a:gd name="connsiteX0" fmla="*/ 20938 w 20938"/>
                      <a:gd name="connsiteY0" fmla="*/ 9846 h 19692"/>
                      <a:gd name="connsiteX1" fmla="*/ 10469 w 20938"/>
                      <a:gd name="connsiteY1" fmla="*/ 19692 h 19692"/>
                      <a:gd name="connsiteX2" fmla="*/ 0 w 20938"/>
                      <a:gd name="connsiteY2" fmla="*/ 9846 h 19692"/>
                      <a:gd name="connsiteX3" fmla="*/ 10469 w 20938"/>
                      <a:gd name="connsiteY3" fmla="*/ 0 h 19692"/>
                      <a:gd name="connsiteX4" fmla="*/ 20938 w 20938"/>
                      <a:gd name="connsiteY4" fmla="*/ 9846 h 1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8" h="19692">
                        <a:moveTo>
                          <a:pt x="20938" y="9846"/>
                        </a:moveTo>
                        <a:cubicBezTo>
                          <a:pt x="20938" y="15284"/>
                          <a:pt x="16251" y="19692"/>
                          <a:pt x="10469" y="19692"/>
                        </a:cubicBezTo>
                        <a:cubicBezTo>
                          <a:pt x="4687" y="19692"/>
                          <a:pt x="0" y="15284"/>
                          <a:pt x="0" y="9846"/>
                        </a:cubicBezTo>
                        <a:cubicBezTo>
                          <a:pt x="0" y="4408"/>
                          <a:pt x="4687" y="0"/>
                          <a:pt x="10469" y="0"/>
                        </a:cubicBezTo>
                        <a:cubicBezTo>
                          <a:pt x="16251" y="0"/>
                          <a:pt x="20938" y="4408"/>
                          <a:pt x="20938" y="9846"/>
                        </a:cubicBezTo>
                        <a:close/>
                      </a:path>
                    </a:pathLst>
                  </a:custGeom>
                  <a:solidFill>
                    <a:srgbClr val="D6D7F0"/>
                  </a:solidFill>
                  <a:ln w="621"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2EA783E8-0BAD-4958-9FC6-4F051B60A70D}"/>
                      </a:ext>
                    </a:extLst>
                  </p:cNvPr>
                  <p:cNvSpPr/>
                  <p:nvPr/>
                </p:nvSpPr>
                <p:spPr>
                  <a:xfrm>
                    <a:off x="9180454" y="5362817"/>
                    <a:ext cx="20938" cy="19692"/>
                  </a:xfrm>
                  <a:custGeom>
                    <a:avLst/>
                    <a:gdLst>
                      <a:gd name="connsiteX0" fmla="*/ 20938 w 20938"/>
                      <a:gd name="connsiteY0" fmla="*/ 9846 h 19692"/>
                      <a:gd name="connsiteX1" fmla="*/ 10469 w 20938"/>
                      <a:gd name="connsiteY1" fmla="*/ 19692 h 19692"/>
                      <a:gd name="connsiteX2" fmla="*/ 0 w 20938"/>
                      <a:gd name="connsiteY2" fmla="*/ 9846 h 19692"/>
                      <a:gd name="connsiteX3" fmla="*/ 10469 w 20938"/>
                      <a:gd name="connsiteY3" fmla="*/ 0 h 19692"/>
                      <a:gd name="connsiteX4" fmla="*/ 20938 w 20938"/>
                      <a:gd name="connsiteY4" fmla="*/ 9846 h 1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8" h="19692">
                        <a:moveTo>
                          <a:pt x="20938" y="9846"/>
                        </a:moveTo>
                        <a:cubicBezTo>
                          <a:pt x="20938" y="15284"/>
                          <a:pt x="16251" y="19692"/>
                          <a:pt x="10469" y="19692"/>
                        </a:cubicBezTo>
                        <a:cubicBezTo>
                          <a:pt x="4687" y="19692"/>
                          <a:pt x="0" y="15284"/>
                          <a:pt x="0" y="9846"/>
                        </a:cubicBezTo>
                        <a:cubicBezTo>
                          <a:pt x="0" y="4408"/>
                          <a:pt x="4687" y="0"/>
                          <a:pt x="10469" y="0"/>
                        </a:cubicBezTo>
                        <a:cubicBezTo>
                          <a:pt x="16251" y="0"/>
                          <a:pt x="20938" y="4408"/>
                          <a:pt x="20938" y="9846"/>
                        </a:cubicBezTo>
                        <a:close/>
                      </a:path>
                    </a:pathLst>
                  </a:custGeom>
                  <a:solidFill>
                    <a:srgbClr val="D6D7F0"/>
                  </a:solidFill>
                  <a:ln w="621" cap="flat">
                    <a:noFill/>
                    <a:prstDash val="solid"/>
                    <a:miter/>
                  </a:ln>
                </p:spPr>
                <p:txBody>
                  <a:bodyPr rtlCol="0" anchor="ctr"/>
                  <a:lstStyle/>
                  <a:p>
                    <a:endParaRPr lang="zh-CN" altLang="en-US"/>
                  </a:p>
                </p:txBody>
              </p:sp>
            </p:grpSp>
          </p:grpSp>
          <p:sp>
            <p:nvSpPr>
              <p:cNvPr id="73" name="任意多边形: 形状 72">
                <a:extLst>
                  <a:ext uri="{FF2B5EF4-FFF2-40B4-BE49-F238E27FC236}">
                    <a16:creationId xmlns:a16="http://schemas.microsoft.com/office/drawing/2014/main" xmlns="" id="{F4DF17E1-DF04-4678-B424-22DEA19CBEDC}"/>
                  </a:ext>
                </a:extLst>
              </p:cNvPr>
              <p:cNvSpPr/>
              <p:nvPr/>
            </p:nvSpPr>
            <p:spPr>
              <a:xfrm>
                <a:off x="8908135" y="5295320"/>
                <a:ext cx="115997" cy="105759"/>
              </a:xfrm>
              <a:custGeom>
                <a:avLst/>
                <a:gdLst>
                  <a:gd name="connsiteX0" fmla="*/ 47916 w 115997"/>
                  <a:gd name="connsiteY0" fmla="*/ 105760 h 105759"/>
                  <a:gd name="connsiteX1" fmla="*/ 2737 w 115997"/>
                  <a:gd name="connsiteY1" fmla="*/ 56093 h 105759"/>
                  <a:gd name="connsiteX2" fmla="*/ 680 w 115997"/>
                  <a:gd name="connsiteY2" fmla="*/ 28051 h 105759"/>
                  <a:gd name="connsiteX3" fmla="*/ 13455 w 115997"/>
                  <a:gd name="connsiteY3" fmla="*/ 4682 h 105759"/>
                  <a:gd name="connsiteX4" fmla="*/ 42620 w 115997"/>
                  <a:gd name="connsiteY4" fmla="*/ 3934 h 105759"/>
                  <a:gd name="connsiteX5" fmla="*/ 58136 w 115997"/>
                  <a:gd name="connsiteY5" fmla="*/ 28051 h 105759"/>
                  <a:gd name="connsiteX6" fmla="*/ 85120 w 115997"/>
                  <a:gd name="connsiteY6" fmla="*/ 16584 h 105759"/>
                  <a:gd name="connsiteX7" fmla="*/ 108800 w 115997"/>
                  <a:gd name="connsiteY7" fmla="*/ 21258 h 105759"/>
                  <a:gd name="connsiteX8" fmla="*/ 113287 w 115997"/>
                  <a:gd name="connsiteY8" fmla="*/ 50609 h 105759"/>
                  <a:gd name="connsiteX9" fmla="*/ 89918 w 115997"/>
                  <a:gd name="connsiteY9" fmla="*/ 81082 h 105759"/>
                  <a:gd name="connsiteX10" fmla="*/ 47916 w 115997"/>
                  <a:gd name="connsiteY10" fmla="*/ 105760 h 10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997" h="105759">
                    <a:moveTo>
                      <a:pt x="47916" y="105760"/>
                    </a:moveTo>
                    <a:cubicBezTo>
                      <a:pt x="26853" y="101086"/>
                      <a:pt x="9155" y="73106"/>
                      <a:pt x="2737" y="56093"/>
                    </a:cubicBezTo>
                    <a:cubicBezTo>
                      <a:pt x="-441" y="47494"/>
                      <a:pt x="-441" y="37087"/>
                      <a:pt x="680" y="28051"/>
                    </a:cubicBezTo>
                    <a:cubicBezTo>
                      <a:pt x="1864" y="19077"/>
                      <a:pt x="6040" y="10041"/>
                      <a:pt x="13455" y="4682"/>
                    </a:cubicBezTo>
                    <a:cubicBezTo>
                      <a:pt x="21868" y="-1301"/>
                      <a:pt x="33958" y="-1550"/>
                      <a:pt x="42620" y="3934"/>
                    </a:cubicBezTo>
                    <a:cubicBezTo>
                      <a:pt x="51344" y="9480"/>
                      <a:pt x="56142" y="17021"/>
                      <a:pt x="58136" y="28051"/>
                    </a:cubicBezTo>
                    <a:cubicBezTo>
                      <a:pt x="66861" y="20635"/>
                      <a:pt x="73965" y="18329"/>
                      <a:pt x="85120" y="16584"/>
                    </a:cubicBezTo>
                    <a:cubicBezTo>
                      <a:pt x="93283" y="15276"/>
                      <a:pt x="102381" y="16024"/>
                      <a:pt x="108800" y="21258"/>
                    </a:cubicBezTo>
                    <a:cubicBezTo>
                      <a:pt x="116964" y="28113"/>
                      <a:pt x="117774" y="40888"/>
                      <a:pt x="113287" y="50609"/>
                    </a:cubicBezTo>
                    <a:cubicBezTo>
                      <a:pt x="108800" y="60331"/>
                      <a:pt x="100387" y="72233"/>
                      <a:pt x="89918" y="81082"/>
                    </a:cubicBezTo>
                    <a:cubicBezTo>
                      <a:pt x="78265" y="91240"/>
                      <a:pt x="63059" y="100525"/>
                      <a:pt x="47916" y="105760"/>
                    </a:cubicBezTo>
                  </a:path>
                </a:pathLst>
              </a:custGeom>
              <a:solidFill>
                <a:srgbClr val="FF5856"/>
              </a:solidFill>
              <a:ln w="621" cap="flat">
                <a:noFill/>
                <a:prstDash val="solid"/>
                <a:miter/>
              </a:ln>
            </p:spPr>
            <p:txBody>
              <a:bodyPr rtlCol="0" anchor="ctr"/>
              <a:lstStyle/>
              <a:p>
                <a:endParaRPr lang="zh-CN" altLang="en-US"/>
              </a:p>
            </p:txBody>
          </p:sp>
          <p:grpSp>
            <p:nvGrpSpPr>
              <p:cNvPr id="74" name="图形 56">
                <a:extLst>
                  <a:ext uri="{FF2B5EF4-FFF2-40B4-BE49-F238E27FC236}">
                    <a16:creationId xmlns:a16="http://schemas.microsoft.com/office/drawing/2014/main" xmlns="" id="{91A14545-CDC1-44D1-9BC2-2861C1F6796B}"/>
                  </a:ext>
                </a:extLst>
              </p:cNvPr>
              <p:cNvGrpSpPr/>
              <p:nvPr/>
            </p:nvGrpSpPr>
            <p:grpSpPr>
              <a:xfrm>
                <a:off x="8977384" y="5554116"/>
                <a:ext cx="137273" cy="122627"/>
                <a:chOff x="8977384" y="5554116"/>
                <a:chExt cx="137273" cy="122627"/>
              </a:xfrm>
            </p:grpSpPr>
            <p:sp>
              <p:nvSpPr>
                <p:cNvPr id="76" name="任意多边形: 形状 75">
                  <a:extLst>
                    <a:ext uri="{FF2B5EF4-FFF2-40B4-BE49-F238E27FC236}">
                      <a16:creationId xmlns:a16="http://schemas.microsoft.com/office/drawing/2014/main" xmlns="" id="{9F6B589F-07A3-468D-A022-EB5AD94733DB}"/>
                    </a:ext>
                  </a:extLst>
                </p:cNvPr>
                <p:cNvSpPr/>
                <p:nvPr/>
              </p:nvSpPr>
              <p:spPr>
                <a:xfrm>
                  <a:off x="8977384" y="5572472"/>
                  <a:ext cx="57663" cy="79419"/>
                </a:xfrm>
                <a:custGeom>
                  <a:avLst/>
                  <a:gdLst>
                    <a:gd name="connsiteX0" fmla="*/ 23847 w 57663"/>
                    <a:gd name="connsiteY0" fmla="*/ 78748 h 79419"/>
                    <a:gd name="connsiteX1" fmla="*/ 5401 w 57663"/>
                    <a:gd name="connsiteY1" fmla="*/ 71332 h 79419"/>
                    <a:gd name="connsiteX2" fmla="*/ 602 w 57663"/>
                    <a:gd name="connsiteY2" fmla="*/ 60177 h 79419"/>
                    <a:gd name="connsiteX3" fmla="*/ 22663 w 57663"/>
                    <a:gd name="connsiteY3" fmla="*/ 5401 h 79419"/>
                    <a:gd name="connsiteX4" fmla="*/ 33817 w 57663"/>
                    <a:gd name="connsiteY4" fmla="*/ 602 h 79419"/>
                    <a:gd name="connsiteX5" fmla="*/ 52263 w 57663"/>
                    <a:gd name="connsiteY5" fmla="*/ 8018 h 79419"/>
                    <a:gd name="connsiteX6" fmla="*/ 57061 w 57663"/>
                    <a:gd name="connsiteY6" fmla="*/ 19173 h 79419"/>
                    <a:gd name="connsiteX7" fmla="*/ 35001 w 57663"/>
                    <a:gd name="connsiteY7" fmla="*/ 74074 h 79419"/>
                    <a:gd name="connsiteX8" fmla="*/ 23847 w 57663"/>
                    <a:gd name="connsiteY8" fmla="*/ 78748 h 7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63" h="79419">
                      <a:moveTo>
                        <a:pt x="23847" y="78748"/>
                      </a:moveTo>
                      <a:lnTo>
                        <a:pt x="5401" y="71332"/>
                      </a:lnTo>
                      <a:cubicBezTo>
                        <a:pt x="1039" y="69587"/>
                        <a:pt x="-1143" y="64477"/>
                        <a:pt x="602" y="60177"/>
                      </a:cubicBezTo>
                      <a:lnTo>
                        <a:pt x="22663" y="5401"/>
                      </a:lnTo>
                      <a:cubicBezTo>
                        <a:pt x="24407" y="1039"/>
                        <a:pt x="29517" y="-1143"/>
                        <a:pt x="33817" y="602"/>
                      </a:cubicBezTo>
                      <a:lnTo>
                        <a:pt x="52263" y="8018"/>
                      </a:lnTo>
                      <a:cubicBezTo>
                        <a:pt x="56625" y="9763"/>
                        <a:pt x="58806" y="14873"/>
                        <a:pt x="57061" y="19173"/>
                      </a:cubicBezTo>
                      <a:lnTo>
                        <a:pt x="35001" y="74074"/>
                      </a:lnTo>
                      <a:cubicBezTo>
                        <a:pt x="33319" y="78436"/>
                        <a:pt x="28209" y="80617"/>
                        <a:pt x="23847" y="78748"/>
                      </a:cubicBezTo>
                      <a:close/>
                    </a:path>
                  </a:pathLst>
                </a:custGeom>
                <a:solidFill>
                  <a:srgbClr val="676BC4"/>
                </a:solidFill>
                <a:ln w="62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FA9B16A7-5B0F-43E1-A92A-B96481C95189}"/>
                    </a:ext>
                  </a:extLst>
                </p:cNvPr>
                <p:cNvSpPr/>
                <p:nvPr/>
              </p:nvSpPr>
              <p:spPr>
                <a:xfrm>
                  <a:off x="9014216" y="5587551"/>
                  <a:ext cx="93708" cy="83672"/>
                </a:xfrm>
                <a:custGeom>
                  <a:avLst/>
                  <a:gdLst>
                    <a:gd name="connsiteX0" fmla="*/ 42477 w 93708"/>
                    <a:gd name="connsiteY0" fmla="*/ 83673 h 83672"/>
                    <a:gd name="connsiteX1" fmla="*/ 6333 w 93708"/>
                    <a:gd name="connsiteY1" fmla="*/ 69278 h 83672"/>
                    <a:gd name="connsiteX2" fmla="*/ 1099 w 93708"/>
                    <a:gd name="connsiteY2" fmla="*/ 52265 h 83672"/>
                    <a:gd name="connsiteX3" fmla="*/ 18984 w 93708"/>
                    <a:gd name="connsiteY3" fmla="*/ 7833 h 83672"/>
                    <a:gd name="connsiteX4" fmla="*/ 32507 w 93708"/>
                    <a:gd name="connsiteY4" fmla="*/ 293 h 83672"/>
                    <a:gd name="connsiteX5" fmla="*/ 87844 w 93708"/>
                    <a:gd name="connsiteY5" fmla="*/ 25157 h 83672"/>
                    <a:gd name="connsiteX6" fmla="*/ 90897 w 93708"/>
                    <a:gd name="connsiteY6" fmla="*/ 38493 h 83672"/>
                    <a:gd name="connsiteX7" fmla="*/ 66905 w 93708"/>
                    <a:gd name="connsiteY7" fmla="*/ 72331 h 83672"/>
                    <a:gd name="connsiteX8" fmla="*/ 42477 w 93708"/>
                    <a:gd name="connsiteY8" fmla="*/ 83673 h 8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08" h="83672">
                      <a:moveTo>
                        <a:pt x="42477" y="83673"/>
                      </a:moveTo>
                      <a:lnTo>
                        <a:pt x="6333" y="69278"/>
                      </a:lnTo>
                      <a:cubicBezTo>
                        <a:pt x="663" y="66349"/>
                        <a:pt x="-1518" y="58808"/>
                        <a:pt x="1099" y="52265"/>
                      </a:cubicBezTo>
                      <a:lnTo>
                        <a:pt x="18984" y="7833"/>
                      </a:lnTo>
                      <a:cubicBezTo>
                        <a:pt x="21290" y="2162"/>
                        <a:pt x="26960" y="-1016"/>
                        <a:pt x="32507" y="293"/>
                      </a:cubicBezTo>
                      <a:lnTo>
                        <a:pt x="87844" y="25157"/>
                      </a:lnTo>
                      <a:cubicBezTo>
                        <a:pt x="96007" y="27214"/>
                        <a:pt x="94263" y="29956"/>
                        <a:pt x="90897" y="38493"/>
                      </a:cubicBezTo>
                      <a:lnTo>
                        <a:pt x="66905" y="72331"/>
                      </a:lnTo>
                      <a:cubicBezTo>
                        <a:pt x="62543" y="83112"/>
                        <a:pt x="42477" y="83673"/>
                        <a:pt x="42477" y="83673"/>
                      </a:cubicBezTo>
                      <a:close/>
                    </a:path>
                  </a:pathLst>
                </a:custGeom>
                <a:solidFill>
                  <a:srgbClr val="FCBF9A"/>
                </a:solidFill>
                <a:ln w="62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7B5EBEC9-9570-43D0-9116-171EBE5EF6EB}"/>
                    </a:ext>
                  </a:extLst>
                </p:cNvPr>
                <p:cNvSpPr/>
                <p:nvPr/>
              </p:nvSpPr>
              <p:spPr>
                <a:xfrm>
                  <a:off x="9037998" y="5554116"/>
                  <a:ext cx="59773" cy="44321"/>
                </a:xfrm>
                <a:custGeom>
                  <a:avLst/>
                  <a:gdLst>
                    <a:gd name="connsiteX0" fmla="*/ 0 w 59773"/>
                    <a:gd name="connsiteY0" fmla="*/ 35473 h 44321"/>
                    <a:gd name="connsiteX1" fmla="*/ 33527 w 59773"/>
                    <a:gd name="connsiteY1" fmla="*/ 14534 h 44321"/>
                    <a:gd name="connsiteX2" fmla="*/ 50227 w 59773"/>
                    <a:gd name="connsiteY2" fmla="*/ 14 h 44321"/>
                    <a:gd name="connsiteX3" fmla="*/ 53842 w 59773"/>
                    <a:gd name="connsiteY3" fmla="*/ 24131 h 44321"/>
                    <a:gd name="connsiteX4" fmla="*/ 34524 w 59773"/>
                    <a:gd name="connsiteY4" fmla="*/ 44321 h 44321"/>
                    <a:gd name="connsiteX5" fmla="*/ 0 w 59773"/>
                    <a:gd name="connsiteY5" fmla="*/ 35473 h 4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73" h="44321">
                      <a:moveTo>
                        <a:pt x="0" y="35473"/>
                      </a:moveTo>
                      <a:cubicBezTo>
                        <a:pt x="0" y="35473"/>
                        <a:pt x="25301" y="20953"/>
                        <a:pt x="33527" y="14534"/>
                      </a:cubicBezTo>
                      <a:cubicBezTo>
                        <a:pt x="40194" y="9299"/>
                        <a:pt x="46177" y="-422"/>
                        <a:pt x="50227" y="14"/>
                      </a:cubicBezTo>
                      <a:cubicBezTo>
                        <a:pt x="67053" y="1884"/>
                        <a:pt x="57207" y="19644"/>
                        <a:pt x="53842" y="24131"/>
                      </a:cubicBezTo>
                      <a:cubicBezTo>
                        <a:pt x="49043" y="30549"/>
                        <a:pt x="34524" y="44321"/>
                        <a:pt x="34524" y="44321"/>
                      </a:cubicBezTo>
                      <a:lnTo>
                        <a:pt x="0" y="35473"/>
                      </a:lnTo>
                      <a:close/>
                    </a:path>
                  </a:pathLst>
                </a:custGeom>
                <a:solidFill>
                  <a:srgbClr val="FCBF9A"/>
                </a:solidFill>
                <a:ln w="62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9676588C-0FA4-40D1-BC30-519D5A1C22AC}"/>
                    </a:ext>
                  </a:extLst>
                </p:cNvPr>
                <p:cNvSpPr/>
                <p:nvPr/>
              </p:nvSpPr>
              <p:spPr>
                <a:xfrm>
                  <a:off x="9024590" y="5641924"/>
                  <a:ext cx="57912" cy="34818"/>
                </a:xfrm>
                <a:custGeom>
                  <a:avLst/>
                  <a:gdLst>
                    <a:gd name="connsiteX0" fmla="*/ 44442 w 57912"/>
                    <a:gd name="connsiteY0" fmla="*/ 34097 h 34818"/>
                    <a:gd name="connsiteX1" fmla="*/ 6242 w 57912"/>
                    <a:gd name="connsiteY1" fmla="*/ 19017 h 34818"/>
                    <a:gd name="connsiteX2" fmla="*/ 696 w 57912"/>
                    <a:gd name="connsiteY2" fmla="*/ 6242 h 34818"/>
                    <a:gd name="connsiteX3" fmla="*/ 696 w 57912"/>
                    <a:gd name="connsiteY3" fmla="*/ 6242 h 34818"/>
                    <a:gd name="connsiteX4" fmla="*/ 13470 w 57912"/>
                    <a:gd name="connsiteY4" fmla="*/ 695 h 34818"/>
                    <a:gd name="connsiteX5" fmla="*/ 51671 w 57912"/>
                    <a:gd name="connsiteY5" fmla="*/ 15776 h 34818"/>
                    <a:gd name="connsiteX6" fmla="*/ 57217 w 57912"/>
                    <a:gd name="connsiteY6" fmla="*/ 28551 h 34818"/>
                    <a:gd name="connsiteX7" fmla="*/ 57217 w 57912"/>
                    <a:gd name="connsiteY7" fmla="*/ 28551 h 34818"/>
                    <a:gd name="connsiteX8" fmla="*/ 44442 w 57912"/>
                    <a:gd name="connsiteY8" fmla="*/ 34097 h 3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 h="34818">
                      <a:moveTo>
                        <a:pt x="44442" y="34097"/>
                      </a:moveTo>
                      <a:lnTo>
                        <a:pt x="6242" y="19017"/>
                      </a:lnTo>
                      <a:cubicBezTo>
                        <a:pt x="1132" y="16960"/>
                        <a:pt x="-1299" y="11289"/>
                        <a:pt x="696" y="6242"/>
                      </a:cubicBezTo>
                      <a:lnTo>
                        <a:pt x="696" y="6242"/>
                      </a:lnTo>
                      <a:cubicBezTo>
                        <a:pt x="2752" y="1132"/>
                        <a:pt x="8423" y="-1299"/>
                        <a:pt x="13470" y="695"/>
                      </a:cubicBezTo>
                      <a:lnTo>
                        <a:pt x="51671" y="15776"/>
                      </a:lnTo>
                      <a:cubicBezTo>
                        <a:pt x="56781" y="17833"/>
                        <a:pt x="59211" y="23503"/>
                        <a:pt x="57217" y="28551"/>
                      </a:cubicBezTo>
                      <a:lnTo>
                        <a:pt x="57217" y="28551"/>
                      </a:lnTo>
                      <a:cubicBezTo>
                        <a:pt x="55223" y="33661"/>
                        <a:pt x="49427" y="36154"/>
                        <a:pt x="44442" y="34097"/>
                      </a:cubicBezTo>
                      <a:close/>
                    </a:path>
                  </a:pathLst>
                </a:custGeom>
                <a:solidFill>
                  <a:srgbClr val="FCBF9A"/>
                </a:solidFill>
                <a:ln w="62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45839E62-3B95-447B-B198-679C194437BD}"/>
                    </a:ext>
                  </a:extLst>
                </p:cNvPr>
                <p:cNvSpPr/>
                <p:nvPr/>
              </p:nvSpPr>
              <p:spPr>
                <a:xfrm>
                  <a:off x="9035495" y="5626221"/>
                  <a:ext cx="57912" cy="34818"/>
                </a:xfrm>
                <a:custGeom>
                  <a:avLst/>
                  <a:gdLst>
                    <a:gd name="connsiteX0" fmla="*/ 44442 w 57912"/>
                    <a:gd name="connsiteY0" fmla="*/ 34097 h 34818"/>
                    <a:gd name="connsiteX1" fmla="*/ 6242 w 57912"/>
                    <a:gd name="connsiteY1" fmla="*/ 19017 h 34818"/>
                    <a:gd name="connsiteX2" fmla="*/ 696 w 57912"/>
                    <a:gd name="connsiteY2" fmla="*/ 6242 h 34818"/>
                    <a:gd name="connsiteX3" fmla="*/ 696 w 57912"/>
                    <a:gd name="connsiteY3" fmla="*/ 6242 h 34818"/>
                    <a:gd name="connsiteX4" fmla="*/ 13470 w 57912"/>
                    <a:gd name="connsiteY4" fmla="*/ 696 h 34818"/>
                    <a:gd name="connsiteX5" fmla="*/ 51671 w 57912"/>
                    <a:gd name="connsiteY5" fmla="*/ 15776 h 34818"/>
                    <a:gd name="connsiteX6" fmla="*/ 57217 w 57912"/>
                    <a:gd name="connsiteY6" fmla="*/ 28551 h 34818"/>
                    <a:gd name="connsiteX7" fmla="*/ 57217 w 57912"/>
                    <a:gd name="connsiteY7" fmla="*/ 28551 h 34818"/>
                    <a:gd name="connsiteX8" fmla="*/ 44442 w 57912"/>
                    <a:gd name="connsiteY8" fmla="*/ 34097 h 3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 h="34818">
                      <a:moveTo>
                        <a:pt x="44442" y="34097"/>
                      </a:moveTo>
                      <a:lnTo>
                        <a:pt x="6242" y="19017"/>
                      </a:lnTo>
                      <a:cubicBezTo>
                        <a:pt x="1132" y="16960"/>
                        <a:pt x="-1299" y="11289"/>
                        <a:pt x="696" y="6242"/>
                      </a:cubicBezTo>
                      <a:lnTo>
                        <a:pt x="696" y="6242"/>
                      </a:lnTo>
                      <a:cubicBezTo>
                        <a:pt x="2752" y="1132"/>
                        <a:pt x="8423" y="-1299"/>
                        <a:pt x="13470" y="696"/>
                      </a:cubicBezTo>
                      <a:lnTo>
                        <a:pt x="51671" y="15776"/>
                      </a:lnTo>
                      <a:cubicBezTo>
                        <a:pt x="56781" y="17833"/>
                        <a:pt x="59211" y="23504"/>
                        <a:pt x="57217" y="28551"/>
                      </a:cubicBezTo>
                      <a:lnTo>
                        <a:pt x="57217" y="28551"/>
                      </a:lnTo>
                      <a:cubicBezTo>
                        <a:pt x="55223" y="33661"/>
                        <a:pt x="49365" y="36154"/>
                        <a:pt x="44442" y="34097"/>
                      </a:cubicBezTo>
                      <a:close/>
                    </a:path>
                  </a:pathLst>
                </a:custGeom>
                <a:solidFill>
                  <a:srgbClr val="FCBF9A"/>
                </a:solidFill>
                <a:ln w="62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AB7C290E-F807-485C-B056-AF7490776C27}"/>
                    </a:ext>
                  </a:extLst>
                </p:cNvPr>
                <p:cNvSpPr/>
                <p:nvPr/>
              </p:nvSpPr>
              <p:spPr>
                <a:xfrm>
                  <a:off x="9047585" y="5610828"/>
                  <a:ext cx="57912" cy="34751"/>
                </a:xfrm>
                <a:custGeom>
                  <a:avLst/>
                  <a:gdLst>
                    <a:gd name="connsiteX0" fmla="*/ 44442 w 57912"/>
                    <a:gd name="connsiteY0" fmla="*/ 34097 h 34751"/>
                    <a:gd name="connsiteX1" fmla="*/ 6242 w 57912"/>
                    <a:gd name="connsiteY1" fmla="*/ 19017 h 34751"/>
                    <a:gd name="connsiteX2" fmla="*/ 695 w 57912"/>
                    <a:gd name="connsiteY2" fmla="*/ 6242 h 34751"/>
                    <a:gd name="connsiteX3" fmla="*/ 695 w 57912"/>
                    <a:gd name="connsiteY3" fmla="*/ 6242 h 34751"/>
                    <a:gd name="connsiteX4" fmla="*/ 13470 w 57912"/>
                    <a:gd name="connsiteY4" fmla="*/ 695 h 34751"/>
                    <a:gd name="connsiteX5" fmla="*/ 51671 w 57912"/>
                    <a:gd name="connsiteY5" fmla="*/ 15776 h 34751"/>
                    <a:gd name="connsiteX6" fmla="*/ 57217 w 57912"/>
                    <a:gd name="connsiteY6" fmla="*/ 28551 h 34751"/>
                    <a:gd name="connsiteX7" fmla="*/ 57217 w 57912"/>
                    <a:gd name="connsiteY7" fmla="*/ 28551 h 34751"/>
                    <a:gd name="connsiteX8" fmla="*/ 44442 w 57912"/>
                    <a:gd name="connsiteY8" fmla="*/ 34097 h 3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 h="34751">
                      <a:moveTo>
                        <a:pt x="44442" y="34097"/>
                      </a:moveTo>
                      <a:lnTo>
                        <a:pt x="6242" y="19017"/>
                      </a:lnTo>
                      <a:cubicBezTo>
                        <a:pt x="1132" y="16960"/>
                        <a:pt x="-1299" y="11289"/>
                        <a:pt x="695" y="6242"/>
                      </a:cubicBezTo>
                      <a:lnTo>
                        <a:pt x="695" y="6242"/>
                      </a:lnTo>
                      <a:cubicBezTo>
                        <a:pt x="2752" y="1132"/>
                        <a:pt x="8423" y="-1299"/>
                        <a:pt x="13470" y="695"/>
                      </a:cubicBezTo>
                      <a:lnTo>
                        <a:pt x="51671" y="15776"/>
                      </a:lnTo>
                      <a:cubicBezTo>
                        <a:pt x="56781" y="17833"/>
                        <a:pt x="59211" y="23503"/>
                        <a:pt x="57217" y="28551"/>
                      </a:cubicBezTo>
                      <a:lnTo>
                        <a:pt x="57217" y="28551"/>
                      </a:lnTo>
                      <a:cubicBezTo>
                        <a:pt x="55160" y="33537"/>
                        <a:pt x="49365" y="36029"/>
                        <a:pt x="44442" y="34097"/>
                      </a:cubicBezTo>
                      <a:close/>
                    </a:path>
                  </a:pathLst>
                </a:custGeom>
                <a:solidFill>
                  <a:srgbClr val="FCBF9A"/>
                </a:solidFill>
                <a:ln w="62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3C612476-F6B1-419E-AE9A-50A96BA7A08A}"/>
                    </a:ext>
                  </a:extLst>
                </p:cNvPr>
                <p:cNvSpPr/>
                <p:nvPr/>
              </p:nvSpPr>
              <p:spPr>
                <a:xfrm>
                  <a:off x="9056745" y="5594564"/>
                  <a:ext cx="57912" cy="34818"/>
                </a:xfrm>
                <a:custGeom>
                  <a:avLst/>
                  <a:gdLst>
                    <a:gd name="connsiteX0" fmla="*/ 44442 w 57912"/>
                    <a:gd name="connsiteY0" fmla="*/ 34097 h 34818"/>
                    <a:gd name="connsiteX1" fmla="*/ 6242 w 57912"/>
                    <a:gd name="connsiteY1" fmla="*/ 19017 h 34818"/>
                    <a:gd name="connsiteX2" fmla="*/ 696 w 57912"/>
                    <a:gd name="connsiteY2" fmla="*/ 6242 h 34818"/>
                    <a:gd name="connsiteX3" fmla="*/ 696 w 57912"/>
                    <a:gd name="connsiteY3" fmla="*/ 6242 h 34818"/>
                    <a:gd name="connsiteX4" fmla="*/ 13470 w 57912"/>
                    <a:gd name="connsiteY4" fmla="*/ 695 h 34818"/>
                    <a:gd name="connsiteX5" fmla="*/ 51671 w 57912"/>
                    <a:gd name="connsiteY5" fmla="*/ 15776 h 34818"/>
                    <a:gd name="connsiteX6" fmla="*/ 57217 w 57912"/>
                    <a:gd name="connsiteY6" fmla="*/ 28551 h 34818"/>
                    <a:gd name="connsiteX7" fmla="*/ 57217 w 57912"/>
                    <a:gd name="connsiteY7" fmla="*/ 28551 h 34818"/>
                    <a:gd name="connsiteX8" fmla="*/ 44442 w 57912"/>
                    <a:gd name="connsiteY8" fmla="*/ 34097 h 3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 h="34818">
                      <a:moveTo>
                        <a:pt x="44442" y="34097"/>
                      </a:moveTo>
                      <a:lnTo>
                        <a:pt x="6242" y="19017"/>
                      </a:lnTo>
                      <a:cubicBezTo>
                        <a:pt x="1132" y="16960"/>
                        <a:pt x="-1299" y="11289"/>
                        <a:pt x="696" y="6242"/>
                      </a:cubicBezTo>
                      <a:lnTo>
                        <a:pt x="696" y="6242"/>
                      </a:lnTo>
                      <a:cubicBezTo>
                        <a:pt x="2752" y="1132"/>
                        <a:pt x="8423" y="-1299"/>
                        <a:pt x="13470" y="695"/>
                      </a:cubicBezTo>
                      <a:lnTo>
                        <a:pt x="51671" y="15776"/>
                      </a:lnTo>
                      <a:cubicBezTo>
                        <a:pt x="56781" y="17833"/>
                        <a:pt x="59211" y="23503"/>
                        <a:pt x="57217" y="28551"/>
                      </a:cubicBezTo>
                      <a:lnTo>
                        <a:pt x="57217" y="28551"/>
                      </a:lnTo>
                      <a:cubicBezTo>
                        <a:pt x="55160" y="33661"/>
                        <a:pt x="49365" y="36154"/>
                        <a:pt x="44442" y="34097"/>
                      </a:cubicBezTo>
                      <a:close/>
                    </a:path>
                  </a:pathLst>
                </a:custGeom>
                <a:solidFill>
                  <a:srgbClr val="FCBF9A"/>
                </a:solidFill>
                <a:ln w="621" cap="flat">
                  <a:noFill/>
                  <a:prstDash val="solid"/>
                  <a:miter/>
                </a:ln>
              </p:spPr>
              <p:txBody>
                <a:bodyPr rtlCol="0" anchor="ctr"/>
                <a:lstStyle/>
                <a:p>
                  <a:endParaRPr lang="zh-CN" altLang="en-US"/>
                </a:p>
              </p:txBody>
            </p:sp>
          </p:grpSp>
          <p:sp>
            <p:nvSpPr>
              <p:cNvPr id="75" name="任意多边形: 形状 74">
                <a:extLst>
                  <a:ext uri="{FF2B5EF4-FFF2-40B4-BE49-F238E27FC236}">
                    <a16:creationId xmlns:a16="http://schemas.microsoft.com/office/drawing/2014/main" xmlns="" id="{72444F9A-1DAE-4082-9A6B-A4F0BAFB193E}"/>
                  </a:ext>
                </a:extLst>
              </p:cNvPr>
              <p:cNvSpPr/>
              <p:nvPr/>
            </p:nvSpPr>
            <p:spPr>
              <a:xfrm>
                <a:off x="8737506" y="5180914"/>
                <a:ext cx="669657" cy="557673"/>
              </a:xfrm>
              <a:custGeom>
                <a:avLst/>
                <a:gdLst>
                  <a:gd name="connsiteX0" fmla="*/ 0 w 669657"/>
                  <a:gd name="connsiteY0" fmla="*/ 0 h 557673"/>
                  <a:gd name="connsiteX1" fmla="*/ 178476 w 669657"/>
                  <a:gd name="connsiteY1" fmla="*/ 557674 h 557673"/>
                  <a:gd name="connsiteX2" fmla="*/ 334766 w 669657"/>
                  <a:gd name="connsiteY2" fmla="*/ 557674 h 557673"/>
                  <a:gd name="connsiteX3" fmla="*/ 491182 w 669657"/>
                  <a:gd name="connsiteY3" fmla="*/ 557674 h 557673"/>
                  <a:gd name="connsiteX4" fmla="*/ 669657 w 669657"/>
                  <a:gd name="connsiteY4" fmla="*/ 0 h 55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657" h="557673">
                    <a:moveTo>
                      <a:pt x="0" y="0"/>
                    </a:moveTo>
                    <a:lnTo>
                      <a:pt x="178476" y="557674"/>
                    </a:lnTo>
                    <a:lnTo>
                      <a:pt x="334766" y="557674"/>
                    </a:lnTo>
                    <a:lnTo>
                      <a:pt x="491182" y="557674"/>
                    </a:lnTo>
                    <a:lnTo>
                      <a:pt x="669657" y="0"/>
                    </a:lnTo>
                    <a:close/>
                  </a:path>
                </a:pathLst>
              </a:custGeom>
              <a:solidFill>
                <a:srgbClr val="FCB58A">
                  <a:alpha val="18000"/>
                </a:srgbClr>
              </a:solidFill>
              <a:ln w="621" cap="flat">
                <a:noFill/>
                <a:prstDash val="solid"/>
                <a:miter/>
              </a:ln>
            </p:spPr>
            <p:txBody>
              <a:bodyPr rtlCol="0" anchor="ctr"/>
              <a:lstStyle/>
              <a:p>
                <a:endParaRPr lang="zh-CN" altLang="en-US"/>
              </a:p>
            </p:txBody>
          </p:sp>
        </p:grpSp>
      </p:grpSp>
      <p:sp>
        <p:nvSpPr>
          <p:cNvPr id="154" name="椭圆 153">
            <a:extLst>
              <a:ext uri="{FF2B5EF4-FFF2-40B4-BE49-F238E27FC236}">
                <a16:creationId xmlns:a16="http://schemas.microsoft.com/office/drawing/2014/main" xmlns="" id="{65E55185-DF6F-4483-96EA-B6A1FEC6B31D}"/>
              </a:ext>
            </a:extLst>
          </p:cNvPr>
          <p:cNvSpPr/>
          <p:nvPr/>
        </p:nvSpPr>
        <p:spPr>
          <a:xfrm flipH="1">
            <a:off x="3558363" y="1840880"/>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01</a:t>
            </a:r>
            <a:endParaRPr lang="zh-CN" altLang="en-US" sz="3200" dirty="0">
              <a:latin typeface="Bahnschrift SemiLight SemiConde" panose="020B0502040204020203" pitchFamily="34" charset="0"/>
            </a:endParaRPr>
          </a:p>
        </p:txBody>
      </p:sp>
      <p:sp>
        <p:nvSpPr>
          <p:cNvPr id="156" name="文本框 155">
            <a:extLst>
              <a:ext uri="{FF2B5EF4-FFF2-40B4-BE49-F238E27FC236}">
                <a16:creationId xmlns:a16="http://schemas.microsoft.com/office/drawing/2014/main" xmlns="" id="{094EDEEF-493B-4B1A-ACD8-22D21D3A05B8}"/>
              </a:ext>
            </a:extLst>
          </p:cNvPr>
          <p:cNvSpPr txBox="1"/>
          <p:nvPr/>
        </p:nvSpPr>
        <p:spPr>
          <a:xfrm>
            <a:off x="1951820" y="1797151"/>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57" name="文本框 156">
            <a:extLst>
              <a:ext uri="{FF2B5EF4-FFF2-40B4-BE49-F238E27FC236}">
                <a16:creationId xmlns:a16="http://schemas.microsoft.com/office/drawing/2014/main" xmlns="" id="{34D6B8B8-8049-4A1F-815C-95C646A14ED6}"/>
              </a:ext>
            </a:extLst>
          </p:cNvPr>
          <p:cNvSpPr txBox="1"/>
          <p:nvPr/>
        </p:nvSpPr>
        <p:spPr>
          <a:xfrm>
            <a:off x="897983" y="2249945"/>
            <a:ext cx="2433658" cy="594586"/>
          </a:xfrm>
          <a:prstGeom prst="rect">
            <a:avLst/>
          </a:prstGeom>
          <a:noFill/>
        </p:spPr>
        <p:txBody>
          <a:bodyPr wrap="square" rtlCol="0">
            <a:spAutoFit/>
          </a:bodyPr>
          <a:lstStyle/>
          <a:p>
            <a:pPr algn="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159" name="椭圆 158">
            <a:extLst>
              <a:ext uri="{FF2B5EF4-FFF2-40B4-BE49-F238E27FC236}">
                <a16:creationId xmlns:a16="http://schemas.microsoft.com/office/drawing/2014/main" xmlns="" id="{F6B48BD9-8E67-4F74-BBAE-3BD3B3304016}"/>
              </a:ext>
            </a:extLst>
          </p:cNvPr>
          <p:cNvSpPr/>
          <p:nvPr/>
        </p:nvSpPr>
        <p:spPr>
          <a:xfrm flipH="1">
            <a:off x="2979324" y="3311095"/>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02</a:t>
            </a:r>
            <a:endParaRPr lang="zh-CN" altLang="en-US" sz="3200" dirty="0">
              <a:latin typeface="Bahnschrift SemiLight SemiConde" panose="020B0502040204020203" pitchFamily="34" charset="0"/>
            </a:endParaRPr>
          </a:p>
        </p:txBody>
      </p:sp>
      <p:sp>
        <p:nvSpPr>
          <p:cNvPr id="161" name="文本框 160">
            <a:extLst>
              <a:ext uri="{FF2B5EF4-FFF2-40B4-BE49-F238E27FC236}">
                <a16:creationId xmlns:a16="http://schemas.microsoft.com/office/drawing/2014/main" xmlns="" id="{0DD4EBAD-710B-408D-B567-D852818FCA7B}"/>
              </a:ext>
            </a:extLst>
          </p:cNvPr>
          <p:cNvSpPr txBox="1"/>
          <p:nvPr/>
        </p:nvSpPr>
        <p:spPr>
          <a:xfrm>
            <a:off x="1372781" y="3267366"/>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62" name="文本框 161">
            <a:extLst>
              <a:ext uri="{FF2B5EF4-FFF2-40B4-BE49-F238E27FC236}">
                <a16:creationId xmlns:a16="http://schemas.microsoft.com/office/drawing/2014/main" xmlns="" id="{91E737C0-35B4-46CC-9B25-AF858F5C3611}"/>
              </a:ext>
            </a:extLst>
          </p:cNvPr>
          <p:cNvSpPr txBox="1"/>
          <p:nvPr/>
        </p:nvSpPr>
        <p:spPr>
          <a:xfrm>
            <a:off x="654855" y="3720160"/>
            <a:ext cx="2097747" cy="594586"/>
          </a:xfrm>
          <a:prstGeom prst="rect">
            <a:avLst/>
          </a:prstGeom>
          <a:noFill/>
        </p:spPr>
        <p:txBody>
          <a:bodyPr wrap="square" rtlCol="0">
            <a:spAutoFit/>
          </a:bodyPr>
          <a:lstStyle/>
          <a:p>
            <a:pPr algn="r">
              <a:lnSpc>
                <a:spcPct val="120000"/>
              </a:lnSpc>
            </a:pPr>
            <a:r>
              <a:rPr lang="zh-CN" altLang="en-US" sz="1400" spc="100" dirty="0">
                <a:solidFill>
                  <a:schemeClr val="tx1">
                    <a:lumMod val="65000"/>
                    <a:lumOff val="35000"/>
                  </a:schemeClr>
                </a:solidFill>
              </a:rPr>
              <a:t>在这里输入你的内容在这里输入你的内容</a:t>
            </a:r>
          </a:p>
        </p:txBody>
      </p:sp>
      <p:sp>
        <p:nvSpPr>
          <p:cNvPr id="164" name="椭圆 163">
            <a:extLst>
              <a:ext uri="{FF2B5EF4-FFF2-40B4-BE49-F238E27FC236}">
                <a16:creationId xmlns:a16="http://schemas.microsoft.com/office/drawing/2014/main" xmlns="" id="{86E26B4F-BA0D-4D4B-AB69-5233F224634F}"/>
              </a:ext>
            </a:extLst>
          </p:cNvPr>
          <p:cNvSpPr/>
          <p:nvPr/>
        </p:nvSpPr>
        <p:spPr>
          <a:xfrm flipH="1">
            <a:off x="3507105" y="4890301"/>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03</a:t>
            </a:r>
            <a:endParaRPr lang="zh-CN" altLang="en-US" sz="3200" dirty="0">
              <a:latin typeface="Bahnschrift SemiLight SemiConde" panose="020B0502040204020203" pitchFamily="34" charset="0"/>
            </a:endParaRPr>
          </a:p>
        </p:txBody>
      </p:sp>
      <p:sp>
        <p:nvSpPr>
          <p:cNvPr id="166" name="文本框 165">
            <a:extLst>
              <a:ext uri="{FF2B5EF4-FFF2-40B4-BE49-F238E27FC236}">
                <a16:creationId xmlns:a16="http://schemas.microsoft.com/office/drawing/2014/main" xmlns="" id="{03E1E009-890E-45C9-93F6-353DC6FB49B9}"/>
              </a:ext>
            </a:extLst>
          </p:cNvPr>
          <p:cNvSpPr txBox="1"/>
          <p:nvPr/>
        </p:nvSpPr>
        <p:spPr>
          <a:xfrm>
            <a:off x="1900562" y="4846572"/>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67" name="文本框 166">
            <a:extLst>
              <a:ext uri="{FF2B5EF4-FFF2-40B4-BE49-F238E27FC236}">
                <a16:creationId xmlns:a16="http://schemas.microsoft.com/office/drawing/2014/main" xmlns="" id="{8C70F490-87C8-46FE-9FC9-63B133081CA4}"/>
              </a:ext>
            </a:extLst>
          </p:cNvPr>
          <p:cNvSpPr txBox="1"/>
          <p:nvPr/>
        </p:nvSpPr>
        <p:spPr>
          <a:xfrm>
            <a:off x="968826" y="5299366"/>
            <a:ext cx="2311557" cy="594586"/>
          </a:xfrm>
          <a:prstGeom prst="rect">
            <a:avLst/>
          </a:prstGeom>
          <a:noFill/>
        </p:spPr>
        <p:txBody>
          <a:bodyPr wrap="square" rtlCol="0">
            <a:spAutoFit/>
          </a:bodyPr>
          <a:lstStyle/>
          <a:p>
            <a:pPr algn="r">
              <a:lnSpc>
                <a:spcPct val="120000"/>
              </a:lnSpc>
            </a:pPr>
            <a:r>
              <a:rPr lang="zh-CN" altLang="en-US" sz="1400" spc="100" dirty="0">
                <a:solidFill>
                  <a:schemeClr val="tx1">
                    <a:lumMod val="65000"/>
                    <a:lumOff val="35000"/>
                  </a:schemeClr>
                </a:solidFill>
              </a:rPr>
              <a:t>在这里输入你的内容在这里输入你的内容在</a:t>
            </a:r>
          </a:p>
        </p:txBody>
      </p:sp>
      <p:sp>
        <p:nvSpPr>
          <p:cNvPr id="10" name="文本框 9">
            <a:extLst>
              <a:ext uri="{FF2B5EF4-FFF2-40B4-BE49-F238E27FC236}">
                <a16:creationId xmlns:a16="http://schemas.microsoft.com/office/drawing/2014/main" xmlns="" id="{78E6E831-F38E-463B-93E7-93A5E34AFF36}"/>
              </a:ext>
            </a:extLst>
          </p:cNvPr>
          <p:cNvSpPr txBox="1"/>
          <p:nvPr/>
        </p:nvSpPr>
        <p:spPr>
          <a:xfrm>
            <a:off x="5788973" y="3506909"/>
            <a:ext cx="1023522" cy="400110"/>
          </a:xfrm>
          <a:prstGeom prst="rect">
            <a:avLst/>
          </a:prstGeom>
          <a:noFill/>
        </p:spPr>
        <p:txBody>
          <a:bodyPr wrap="square" rtlCol="0">
            <a:spAutoFit/>
          </a:bodyPr>
          <a:lstStyle/>
          <a:p>
            <a:r>
              <a:rPr lang="en-US" altLang="zh-CN" sz="2000" b="1" dirty="0">
                <a:solidFill>
                  <a:srgbClr val="86B7F2"/>
                </a:solidFill>
              </a:rPr>
              <a:t>GROW</a:t>
            </a:r>
            <a:endParaRPr lang="zh-CN" altLang="en-US" sz="2000" b="1" dirty="0">
              <a:solidFill>
                <a:srgbClr val="86B7F2"/>
              </a:solidFill>
            </a:endParaRPr>
          </a:p>
        </p:txBody>
      </p:sp>
      <p:sp>
        <p:nvSpPr>
          <p:cNvPr id="168" name="椭圆 167">
            <a:extLst>
              <a:ext uri="{FF2B5EF4-FFF2-40B4-BE49-F238E27FC236}">
                <a16:creationId xmlns:a16="http://schemas.microsoft.com/office/drawing/2014/main" xmlns="" id="{9D31CBBD-3013-41B1-852E-AF1D6349C2C8}"/>
              </a:ext>
            </a:extLst>
          </p:cNvPr>
          <p:cNvSpPr/>
          <p:nvPr/>
        </p:nvSpPr>
        <p:spPr>
          <a:xfrm flipH="1">
            <a:off x="7941961" y="1840880"/>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04</a:t>
            </a:r>
            <a:endParaRPr lang="zh-CN" altLang="en-US" sz="3200" dirty="0">
              <a:latin typeface="Bahnschrift SemiLight SemiConde" panose="020B0502040204020203" pitchFamily="34" charset="0"/>
            </a:endParaRPr>
          </a:p>
        </p:txBody>
      </p:sp>
      <p:sp>
        <p:nvSpPr>
          <p:cNvPr id="169" name="文本框 168">
            <a:extLst>
              <a:ext uri="{FF2B5EF4-FFF2-40B4-BE49-F238E27FC236}">
                <a16:creationId xmlns:a16="http://schemas.microsoft.com/office/drawing/2014/main" xmlns="" id="{F444F264-F364-42E5-8C01-26BE6D32AFF2}"/>
              </a:ext>
            </a:extLst>
          </p:cNvPr>
          <p:cNvSpPr txBox="1"/>
          <p:nvPr/>
        </p:nvSpPr>
        <p:spPr>
          <a:xfrm>
            <a:off x="8903069" y="1696879"/>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0" name="文本框 169">
            <a:extLst>
              <a:ext uri="{FF2B5EF4-FFF2-40B4-BE49-F238E27FC236}">
                <a16:creationId xmlns:a16="http://schemas.microsoft.com/office/drawing/2014/main" xmlns="" id="{833C1BF2-033D-49DE-B693-D85BA8B9C8B6}"/>
              </a:ext>
            </a:extLst>
          </p:cNvPr>
          <p:cNvSpPr txBox="1"/>
          <p:nvPr/>
        </p:nvSpPr>
        <p:spPr>
          <a:xfrm>
            <a:off x="8903069" y="2114815"/>
            <a:ext cx="2433658"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171" name="椭圆 170">
            <a:extLst>
              <a:ext uri="{FF2B5EF4-FFF2-40B4-BE49-F238E27FC236}">
                <a16:creationId xmlns:a16="http://schemas.microsoft.com/office/drawing/2014/main" xmlns="" id="{75C03F2B-31BA-4B4C-88C1-1DD5CC326CB0}"/>
              </a:ext>
            </a:extLst>
          </p:cNvPr>
          <p:cNvSpPr/>
          <p:nvPr/>
        </p:nvSpPr>
        <p:spPr>
          <a:xfrm flipH="1">
            <a:off x="8456905" y="3346569"/>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05</a:t>
            </a:r>
            <a:endParaRPr lang="zh-CN" altLang="en-US" sz="3200" dirty="0">
              <a:latin typeface="Bahnschrift SemiLight SemiConde" panose="020B0502040204020203" pitchFamily="34" charset="0"/>
            </a:endParaRPr>
          </a:p>
        </p:txBody>
      </p:sp>
      <p:sp>
        <p:nvSpPr>
          <p:cNvPr id="172" name="文本框 171">
            <a:extLst>
              <a:ext uri="{FF2B5EF4-FFF2-40B4-BE49-F238E27FC236}">
                <a16:creationId xmlns:a16="http://schemas.microsoft.com/office/drawing/2014/main" xmlns="" id="{B60CF1F8-3DA1-44EB-85AA-EA2ADF5AEDD4}"/>
              </a:ext>
            </a:extLst>
          </p:cNvPr>
          <p:cNvSpPr txBox="1"/>
          <p:nvPr/>
        </p:nvSpPr>
        <p:spPr>
          <a:xfrm>
            <a:off x="9418013" y="3202568"/>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3" name="文本框 172">
            <a:extLst>
              <a:ext uri="{FF2B5EF4-FFF2-40B4-BE49-F238E27FC236}">
                <a16:creationId xmlns:a16="http://schemas.microsoft.com/office/drawing/2014/main" xmlns="" id="{26D2A0E7-C8E3-49D9-B3BC-B776C7EA7A7E}"/>
              </a:ext>
            </a:extLst>
          </p:cNvPr>
          <p:cNvSpPr txBox="1"/>
          <p:nvPr/>
        </p:nvSpPr>
        <p:spPr>
          <a:xfrm>
            <a:off x="9418013" y="3620504"/>
            <a:ext cx="2433658"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174" name="椭圆 173">
            <a:extLst>
              <a:ext uri="{FF2B5EF4-FFF2-40B4-BE49-F238E27FC236}">
                <a16:creationId xmlns:a16="http://schemas.microsoft.com/office/drawing/2014/main" xmlns="" id="{DE2FFFEB-0498-47E4-9F82-78D673A7AE41}"/>
              </a:ext>
            </a:extLst>
          </p:cNvPr>
          <p:cNvSpPr/>
          <p:nvPr/>
        </p:nvSpPr>
        <p:spPr>
          <a:xfrm flipH="1">
            <a:off x="8065667" y="4887002"/>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Bahnschrift SemiLight SemiConde" panose="020B0502040204020203" pitchFamily="34" charset="0"/>
              </a:rPr>
              <a:t>06</a:t>
            </a:r>
            <a:endParaRPr lang="zh-CN" altLang="en-US" sz="3200" dirty="0">
              <a:latin typeface="Bahnschrift SemiLight SemiConde" panose="020B0502040204020203" pitchFamily="34" charset="0"/>
            </a:endParaRPr>
          </a:p>
        </p:txBody>
      </p:sp>
      <p:sp>
        <p:nvSpPr>
          <p:cNvPr id="175" name="文本框 174">
            <a:extLst>
              <a:ext uri="{FF2B5EF4-FFF2-40B4-BE49-F238E27FC236}">
                <a16:creationId xmlns:a16="http://schemas.microsoft.com/office/drawing/2014/main" xmlns="" id="{4308E169-CC64-486C-9BF2-B41E6BEEF1C0}"/>
              </a:ext>
            </a:extLst>
          </p:cNvPr>
          <p:cNvSpPr txBox="1"/>
          <p:nvPr/>
        </p:nvSpPr>
        <p:spPr>
          <a:xfrm>
            <a:off x="9026775" y="4743001"/>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6" name="文本框 175">
            <a:extLst>
              <a:ext uri="{FF2B5EF4-FFF2-40B4-BE49-F238E27FC236}">
                <a16:creationId xmlns:a16="http://schemas.microsoft.com/office/drawing/2014/main" xmlns="" id="{1EC484B9-1296-444E-B3BD-75523AB52732}"/>
              </a:ext>
            </a:extLst>
          </p:cNvPr>
          <p:cNvSpPr txBox="1"/>
          <p:nvPr/>
        </p:nvSpPr>
        <p:spPr>
          <a:xfrm>
            <a:off x="9026775" y="5160937"/>
            <a:ext cx="2433658"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a:t>
            </a:r>
          </a:p>
        </p:txBody>
      </p:sp>
    </p:spTree>
    <p:extLst>
      <p:ext uri="{BB962C8B-B14F-4D97-AF65-F5344CB8AC3E}">
        <p14:creationId xmlns:p14="http://schemas.microsoft.com/office/powerpoint/2010/main" val="17544581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AC8DD29-9E0E-4D4B-BC14-59E7AC40FB8D}"/>
              </a:ext>
            </a:extLst>
          </p:cNvPr>
          <p:cNvSpPr txBox="1"/>
          <p:nvPr/>
        </p:nvSpPr>
        <p:spPr>
          <a:xfrm>
            <a:off x="6193971" y="1254063"/>
            <a:ext cx="3414531" cy="3154710"/>
          </a:xfrm>
          <a:prstGeom prst="rect">
            <a:avLst/>
          </a:prstGeom>
          <a:noFill/>
        </p:spPr>
        <p:txBody>
          <a:bodyPr wrap="square" rtlCol="0">
            <a:spAutoFit/>
          </a:bodyPr>
          <a:lstStyle/>
          <a:p>
            <a:r>
              <a:rPr lang="en-US" altLang="zh-CN" sz="19900" dirty="0">
                <a:gradFill>
                  <a:gsLst>
                    <a:gs pos="100000">
                      <a:schemeClr val="accent1"/>
                    </a:gs>
                    <a:gs pos="34000">
                      <a:schemeClr val="accent2"/>
                    </a:gs>
                  </a:gsLst>
                  <a:lin ang="5400000" scaled="1"/>
                </a:gradFill>
                <a:latin typeface="Bahnschrift SemiLight SemiConde" panose="020B0502040204020203" pitchFamily="34" charset="0"/>
              </a:rPr>
              <a:t>04</a:t>
            </a:r>
            <a:endParaRPr lang="zh-CN" altLang="en-US" sz="19900" dirty="0">
              <a:gradFill>
                <a:gsLst>
                  <a:gs pos="100000">
                    <a:schemeClr val="accent1"/>
                  </a:gs>
                  <a:gs pos="34000">
                    <a:schemeClr val="accent2"/>
                  </a:gs>
                </a:gsLst>
                <a:lin ang="5400000" scaled="1"/>
              </a:gradFill>
              <a:latin typeface="Bahnschrift SemiLight SemiConde" panose="020B0502040204020203" pitchFamily="34" charset="0"/>
            </a:endParaRPr>
          </a:p>
        </p:txBody>
      </p:sp>
      <p:sp>
        <p:nvSpPr>
          <p:cNvPr id="4" name="文本框 3">
            <a:extLst>
              <a:ext uri="{FF2B5EF4-FFF2-40B4-BE49-F238E27FC236}">
                <a16:creationId xmlns:a16="http://schemas.microsoft.com/office/drawing/2014/main" xmlns="" id="{1F93FF6E-EA5D-4F12-8C32-4E10DDA217E9}"/>
              </a:ext>
            </a:extLst>
          </p:cNvPr>
          <p:cNvSpPr txBox="1"/>
          <p:nvPr/>
        </p:nvSpPr>
        <p:spPr>
          <a:xfrm>
            <a:off x="8708785" y="2831418"/>
            <a:ext cx="3275611" cy="830997"/>
          </a:xfrm>
          <a:prstGeom prst="rect">
            <a:avLst/>
          </a:prstGeom>
          <a:noFill/>
        </p:spPr>
        <p:txBody>
          <a:bodyPr wrap="square" rtlCol="0">
            <a:spAutoFit/>
          </a:bodyPr>
          <a:lstStyle/>
          <a:p>
            <a:r>
              <a:rPr lang="zh-CN" altLang="en-US" sz="4800" dirty="0">
                <a:gradFill>
                  <a:gsLst>
                    <a:gs pos="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明年计划</a:t>
            </a:r>
          </a:p>
        </p:txBody>
      </p:sp>
      <p:sp>
        <p:nvSpPr>
          <p:cNvPr id="5" name="文本框 4">
            <a:extLst>
              <a:ext uri="{FF2B5EF4-FFF2-40B4-BE49-F238E27FC236}">
                <a16:creationId xmlns:a16="http://schemas.microsoft.com/office/drawing/2014/main" xmlns="" id="{78D2D0E2-FF27-40B1-86C8-0FA5A10124C0}"/>
              </a:ext>
            </a:extLst>
          </p:cNvPr>
          <p:cNvSpPr txBox="1"/>
          <p:nvPr/>
        </p:nvSpPr>
        <p:spPr>
          <a:xfrm>
            <a:off x="8708785" y="3532578"/>
            <a:ext cx="3275611" cy="338554"/>
          </a:xfrm>
          <a:prstGeom prst="rect">
            <a:avLst/>
          </a:prstGeom>
          <a:noFill/>
        </p:spPr>
        <p:txBody>
          <a:bodyPr wrap="square" rtlCol="0">
            <a:spAutoFit/>
          </a:bodyPr>
          <a:lstStyle/>
          <a:p>
            <a:r>
              <a:rPr lang="en-US" altLang="zh-CN" sz="1600" dirty="0">
                <a:solidFill>
                  <a:schemeClr val="tx1">
                    <a:lumMod val="50000"/>
                    <a:lumOff val="50000"/>
                  </a:schemeClr>
                </a:solidFill>
                <a:latin typeface="+mn-ea"/>
                <a:cs typeface="阿里巴巴普惠体 B" panose="00020600040101010101" pitchFamily="18" charset="-122"/>
              </a:rPr>
              <a:t>Lorem ipsum dolor sit </a:t>
            </a:r>
            <a:r>
              <a:rPr lang="en-US" altLang="zh-CN" sz="1600" dirty="0" err="1">
                <a:solidFill>
                  <a:schemeClr val="tx1">
                    <a:lumMod val="50000"/>
                    <a:lumOff val="50000"/>
                  </a:schemeClr>
                </a:solidFill>
                <a:latin typeface="+mn-ea"/>
                <a:cs typeface="阿里巴巴普惠体 B" panose="00020600040101010101" pitchFamily="18" charset="-122"/>
              </a:rPr>
              <a:t>amet</a:t>
            </a:r>
            <a:endParaRPr lang="zh-CN" altLang="en-US" sz="1600" dirty="0">
              <a:solidFill>
                <a:schemeClr val="tx1">
                  <a:lumMod val="50000"/>
                  <a:lumOff val="50000"/>
                </a:schemeClr>
              </a:solidFill>
              <a:latin typeface="+mn-ea"/>
              <a:cs typeface="阿里巴巴普惠体 B" panose="00020600040101010101" pitchFamily="18" charset="-122"/>
            </a:endParaRPr>
          </a:p>
        </p:txBody>
      </p:sp>
    </p:spTree>
    <p:extLst>
      <p:ext uri="{BB962C8B-B14F-4D97-AF65-F5344CB8AC3E}">
        <p14:creationId xmlns:p14="http://schemas.microsoft.com/office/powerpoint/2010/main" val="13319294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9E1C477-D101-4242-B23B-DEDD95FFFF94}"/>
              </a:ext>
            </a:extLst>
          </p:cNvPr>
          <p:cNvSpPr>
            <a:spLocks noGrp="1"/>
          </p:cNvSpPr>
          <p:nvPr>
            <p:ph type="body" sz="quarter" idx="10"/>
          </p:nvPr>
        </p:nvSpPr>
        <p:spPr>
          <a:xfrm>
            <a:off x="1599493" y="520164"/>
            <a:ext cx="3945811" cy="667182"/>
          </a:xfrm>
        </p:spPr>
        <p:txBody>
          <a:bodyPr/>
          <a:lstStyle/>
          <a:p>
            <a:r>
              <a:rPr lang="zh-CN" altLang="en-US" dirty="0"/>
              <a:t>明年计划</a:t>
            </a:r>
          </a:p>
        </p:txBody>
      </p:sp>
      <p:sp>
        <p:nvSpPr>
          <p:cNvPr id="3" name="文本占位符 2">
            <a:extLst>
              <a:ext uri="{FF2B5EF4-FFF2-40B4-BE49-F238E27FC236}">
                <a16:creationId xmlns:a16="http://schemas.microsoft.com/office/drawing/2014/main" xmlns="" id="{6F389086-5F3D-4C76-9D28-46D3D07ECBF3}"/>
              </a:ext>
            </a:extLst>
          </p:cNvPr>
          <p:cNvSpPr>
            <a:spLocks noGrp="1"/>
          </p:cNvSpPr>
          <p:nvPr>
            <p:ph type="body" sz="quarter" idx="11"/>
          </p:nvPr>
        </p:nvSpPr>
        <p:spPr>
          <a:xfrm>
            <a:off x="1639919" y="1038121"/>
            <a:ext cx="3905385" cy="399987"/>
          </a:xfrm>
        </p:spPr>
        <p:txBody>
          <a:bodyPr/>
          <a:lstStyle/>
          <a:p>
            <a:r>
              <a:rPr lang="en-US" altLang="zh-CN" dirty="0"/>
              <a:t>Happy ending made it</a:t>
            </a:r>
            <a:endParaRPr lang="zh-CN" altLang="en-US" dirty="0"/>
          </a:p>
        </p:txBody>
      </p:sp>
      <p:grpSp>
        <p:nvGrpSpPr>
          <p:cNvPr id="4" name="组合 3">
            <a:extLst>
              <a:ext uri="{FF2B5EF4-FFF2-40B4-BE49-F238E27FC236}">
                <a16:creationId xmlns:a16="http://schemas.microsoft.com/office/drawing/2014/main" xmlns="" id="{88235EC3-8FCA-4D0C-84F6-81D6062618EA}"/>
              </a:ext>
            </a:extLst>
          </p:cNvPr>
          <p:cNvGrpSpPr/>
          <p:nvPr/>
        </p:nvGrpSpPr>
        <p:grpSpPr>
          <a:xfrm>
            <a:off x="2114480" y="2275154"/>
            <a:ext cx="7932344" cy="3236210"/>
            <a:chOff x="2548324" y="2590801"/>
            <a:chExt cx="7095354" cy="3056766"/>
          </a:xfrm>
        </p:grpSpPr>
        <p:grpSp>
          <p:nvGrpSpPr>
            <p:cNvPr id="5" name="b7da19d3-ab73-4ee0-8764-afdbedb8e45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298496E-A70F-40A0-9F8D-CBECAE8006F8}"/>
                </a:ext>
              </a:extLst>
            </p:cNvPr>
            <p:cNvGrpSpPr>
              <a:grpSpLocks noChangeAspect="1"/>
            </p:cNvGrpSpPr>
            <p:nvPr>
              <p:custDataLst>
                <p:tags r:id="rId1"/>
              </p:custDataLst>
            </p:nvPr>
          </p:nvGrpSpPr>
          <p:grpSpPr>
            <a:xfrm>
              <a:off x="2548324" y="2590801"/>
              <a:ext cx="7095354" cy="3056766"/>
              <a:chOff x="2399169" y="1459446"/>
              <a:chExt cx="7393663" cy="3185283"/>
            </a:xfrm>
          </p:grpSpPr>
          <p:sp>
            <p:nvSpPr>
              <p:cNvPr id="11" name="iṡ1îḋe">
                <a:extLst>
                  <a:ext uri="{FF2B5EF4-FFF2-40B4-BE49-F238E27FC236}">
                    <a16:creationId xmlns:a16="http://schemas.microsoft.com/office/drawing/2014/main" xmlns="" id="{C979E8E5-19D9-43AF-9D2C-38B080663EF0}"/>
                  </a:ext>
                </a:extLst>
              </p:cNvPr>
              <p:cNvSpPr/>
              <p:nvPr/>
            </p:nvSpPr>
            <p:spPr bwMode="auto">
              <a:xfrm>
                <a:off x="5249199" y="1513231"/>
                <a:ext cx="2150702" cy="2186367"/>
              </a:xfrm>
              <a:custGeom>
                <a:avLst/>
                <a:gdLst>
                  <a:gd name="T0" fmla="*/ 56 w 132"/>
                  <a:gd name="T1" fmla="*/ 3 h 133"/>
                  <a:gd name="T2" fmla="*/ 129 w 132"/>
                  <a:gd name="T3" fmla="*/ 79 h 133"/>
                  <a:gd name="T4" fmla="*/ 129 w 132"/>
                  <a:gd name="T5" fmla="*/ 89 h 133"/>
                  <a:gd name="T6" fmla="*/ 87 w 132"/>
                  <a:gd name="T7" fmla="*/ 130 h 133"/>
                  <a:gd name="T8" fmla="*/ 77 w 132"/>
                  <a:gd name="T9" fmla="*/ 130 h 133"/>
                  <a:gd name="T10" fmla="*/ 3 w 132"/>
                  <a:gd name="T11" fmla="*/ 54 h 133"/>
                  <a:gd name="T12" fmla="*/ 3 w 132"/>
                  <a:gd name="T13" fmla="*/ 44 h 133"/>
                  <a:gd name="T14" fmla="*/ 45 w 132"/>
                  <a:gd name="T15" fmla="*/ 3 h 133"/>
                  <a:gd name="T16" fmla="*/ 56 w 132"/>
                  <a:gd name="T1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3">
                    <a:moveTo>
                      <a:pt x="56" y="3"/>
                    </a:moveTo>
                    <a:cubicBezTo>
                      <a:pt x="129" y="79"/>
                      <a:pt x="129" y="79"/>
                      <a:pt x="129" y="79"/>
                    </a:cubicBezTo>
                    <a:cubicBezTo>
                      <a:pt x="132" y="82"/>
                      <a:pt x="132" y="86"/>
                      <a:pt x="129" y="89"/>
                    </a:cubicBezTo>
                    <a:cubicBezTo>
                      <a:pt x="87" y="130"/>
                      <a:pt x="87" y="130"/>
                      <a:pt x="87" y="130"/>
                    </a:cubicBezTo>
                    <a:cubicBezTo>
                      <a:pt x="84" y="133"/>
                      <a:pt x="80" y="133"/>
                      <a:pt x="77" y="130"/>
                    </a:cubicBezTo>
                    <a:cubicBezTo>
                      <a:pt x="3" y="54"/>
                      <a:pt x="3" y="54"/>
                      <a:pt x="3" y="54"/>
                    </a:cubicBezTo>
                    <a:cubicBezTo>
                      <a:pt x="0" y="51"/>
                      <a:pt x="0" y="47"/>
                      <a:pt x="3" y="44"/>
                    </a:cubicBezTo>
                    <a:cubicBezTo>
                      <a:pt x="45" y="3"/>
                      <a:pt x="45" y="3"/>
                      <a:pt x="45" y="3"/>
                    </a:cubicBezTo>
                    <a:cubicBezTo>
                      <a:pt x="48" y="0"/>
                      <a:pt x="53" y="0"/>
                      <a:pt x="56" y="3"/>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îš1íḋé">
                <a:extLst>
                  <a:ext uri="{FF2B5EF4-FFF2-40B4-BE49-F238E27FC236}">
                    <a16:creationId xmlns:a16="http://schemas.microsoft.com/office/drawing/2014/main" xmlns="" id="{D4BCE6A9-9A3D-45F9-ADB0-795736675EC3}"/>
                  </a:ext>
                </a:extLst>
              </p:cNvPr>
              <p:cNvSpPr/>
              <p:nvPr/>
            </p:nvSpPr>
            <p:spPr bwMode="auto">
              <a:xfrm>
                <a:off x="3816431" y="2458362"/>
                <a:ext cx="2133646" cy="2186367"/>
              </a:xfrm>
              <a:custGeom>
                <a:avLst/>
                <a:gdLst>
                  <a:gd name="T0" fmla="*/ 76 w 131"/>
                  <a:gd name="T1" fmla="*/ 3 h 133"/>
                  <a:gd name="T2" fmla="*/ 2 w 131"/>
                  <a:gd name="T3" fmla="*/ 79 h 133"/>
                  <a:gd name="T4" fmla="*/ 3 w 131"/>
                  <a:gd name="T5" fmla="*/ 89 h 133"/>
                  <a:gd name="T6" fmla="*/ 45 w 131"/>
                  <a:gd name="T7" fmla="*/ 130 h 133"/>
                  <a:gd name="T8" fmla="*/ 55 w 131"/>
                  <a:gd name="T9" fmla="*/ 130 h 133"/>
                  <a:gd name="T10" fmla="*/ 128 w 131"/>
                  <a:gd name="T11" fmla="*/ 54 h 133"/>
                  <a:gd name="T12" fmla="*/ 128 w 131"/>
                  <a:gd name="T13" fmla="*/ 44 h 133"/>
                  <a:gd name="T14" fmla="*/ 86 w 131"/>
                  <a:gd name="T15" fmla="*/ 3 h 133"/>
                  <a:gd name="T16" fmla="*/ 76 w 131"/>
                  <a:gd name="T1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76" y="3"/>
                    </a:moveTo>
                    <a:cubicBezTo>
                      <a:pt x="2" y="79"/>
                      <a:pt x="2" y="79"/>
                      <a:pt x="2" y="79"/>
                    </a:cubicBezTo>
                    <a:cubicBezTo>
                      <a:pt x="0" y="82"/>
                      <a:pt x="0" y="86"/>
                      <a:pt x="3" y="89"/>
                    </a:cubicBezTo>
                    <a:cubicBezTo>
                      <a:pt x="45" y="130"/>
                      <a:pt x="45" y="130"/>
                      <a:pt x="45" y="130"/>
                    </a:cubicBezTo>
                    <a:cubicBezTo>
                      <a:pt x="48" y="133"/>
                      <a:pt x="52" y="133"/>
                      <a:pt x="55" y="130"/>
                    </a:cubicBezTo>
                    <a:cubicBezTo>
                      <a:pt x="128" y="54"/>
                      <a:pt x="128" y="54"/>
                      <a:pt x="128" y="54"/>
                    </a:cubicBezTo>
                    <a:cubicBezTo>
                      <a:pt x="131" y="51"/>
                      <a:pt x="131" y="47"/>
                      <a:pt x="128" y="44"/>
                    </a:cubicBezTo>
                    <a:cubicBezTo>
                      <a:pt x="86" y="3"/>
                      <a:pt x="86" y="3"/>
                      <a:pt x="86" y="3"/>
                    </a:cubicBezTo>
                    <a:cubicBezTo>
                      <a:pt x="83" y="0"/>
                      <a:pt x="79" y="0"/>
                      <a:pt x="76" y="3"/>
                    </a:cubicBezTo>
                    <a:close/>
                  </a:path>
                </a:pathLst>
              </a:custGeom>
              <a:gradFill flip="none" rotWithShape="1">
                <a:gsLst>
                  <a:gs pos="0">
                    <a:srgbClr val="FFC400"/>
                  </a:gs>
                  <a:gs pos="10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ïşḷîḍé">
                <a:extLst>
                  <a:ext uri="{FF2B5EF4-FFF2-40B4-BE49-F238E27FC236}">
                    <a16:creationId xmlns:a16="http://schemas.microsoft.com/office/drawing/2014/main" xmlns="" id="{B27A8EDA-132F-4688-BE41-307160344201}"/>
                  </a:ext>
                </a:extLst>
              </p:cNvPr>
              <p:cNvSpPr/>
              <p:nvPr/>
            </p:nvSpPr>
            <p:spPr bwMode="auto">
              <a:xfrm>
                <a:off x="6731587" y="2415622"/>
                <a:ext cx="2133646" cy="2186367"/>
              </a:xfrm>
              <a:custGeom>
                <a:avLst/>
                <a:gdLst>
                  <a:gd name="T0" fmla="*/ 76 w 131"/>
                  <a:gd name="T1" fmla="*/ 3 h 133"/>
                  <a:gd name="T2" fmla="*/ 3 w 131"/>
                  <a:gd name="T3" fmla="*/ 79 h 133"/>
                  <a:gd name="T4" fmla="*/ 3 w 131"/>
                  <a:gd name="T5" fmla="*/ 89 h 133"/>
                  <a:gd name="T6" fmla="*/ 45 w 131"/>
                  <a:gd name="T7" fmla="*/ 130 h 133"/>
                  <a:gd name="T8" fmla="*/ 55 w 131"/>
                  <a:gd name="T9" fmla="*/ 130 h 133"/>
                  <a:gd name="T10" fmla="*/ 129 w 131"/>
                  <a:gd name="T11" fmla="*/ 54 h 133"/>
                  <a:gd name="T12" fmla="*/ 128 w 131"/>
                  <a:gd name="T13" fmla="*/ 44 h 133"/>
                  <a:gd name="T14" fmla="*/ 86 w 131"/>
                  <a:gd name="T15" fmla="*/ 3 h 133"/>
                  <a:gd name="T16" fmla="*/ 76 w 131"/>
                  <a:gd name="T1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76" y="3"/>
                    </a:moveTo>
                    <a:cubicBezTo>
                      <a:pt x="3" y="79"/>
                      <a:pt x="3" y="79"/>
                      <a:pt x="3" y="79"/>
                    </a:cubicBezTo>
                    <a:cubicBezTo>
                      <a:pt x="0" y="82"/>
                      <a:pt x="0" y="86"/>
                      <a:pt x="3" y="89"/>
                    </a:cubicBezTo>
                    <a:cubicBezTo>
                      <a:pt x="45" y="130"/>
                      <a:pt x="45" y="130"/>
                      <a:pt x="45" y="130"/>
                    </a:cubicBezTo>
                    <a:cubicBezTo>
                      <a:pt x="48" y="133"/>
                      <a:pt x="52" y="133"/>
                      <a:pt x="55" y="130"/>
                    </a:cubicBezTo>
                    <a:cubicBezTo>
                      <a:pt x="129" y="54"/>
                      <a:pt x="129" y="54"/>
                      <a:pt x="129" y="54"/>
                    </a:cubicBezTo>
                    <a:cubicBezTo>
                      <a:pt x="131" y="51"/>
                      <a:pt x="131" y="47"/>
                      <a:pt x="128" y="44"/>
                    </a:cubicBezTo>
                    <a:cubicBezTo>
                      <a:pt x="86" y="3"/>
                      <a:pt x="86" y="3"/>
                      <a:pt x="86" y="3"/>
                    </a:cubicBezTo>
                    <a:cubicBezTo>
                      <a:pt x="83" y="0"/>
                      <a:pt x="79" y="0"/>
                      <a:pt x="76" y="3"/>
                    </a:cubicBezTo>
                    <a:close/>
                  </a:path>
                </a:pathLst>
              </a:custGeom>
              <a:gradFill>
                <a:gsLst>
                  <a:gs pos="0">
                    <a:schemeClr val="accent4"/>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ïšḷîde">
                <a:extLst>
                  <a:ext uri="{FF2B5EF4-FFF2-40B4-BE49-F238E27FC236}">
                    <a16:creationId xmlns:a16="http://schemas.microsoft.com/office/drawing/2014/main" xmlns="" id="{6602E537-367F-467B-9377-CFB2674DDCBA}"/>
                  </a:ext>
                </a:extLst>
              </p:cNvPr>
              <p:cNvSpPr/>
              <p:nvPr/>
            </p:nvSpPr>
            <p:spPr bwMode="auto">
              <a:xfrm>
                <a:off x="2399169" y="1513231"/>
                <a:ext cx="2133646" cy="2186367"/>
              </a:xfrm>
              <a:custGeom>
                <a:avLst/>
                <a:gdLst>
                  <a:gd name="T0" fmla="*/ 55 w 131"/>
                  <a:gd name="T1" fmla="*/ 3 h 133"/>
                  <a:gd name="T2" fmla="*/ 129 w 131"/>
                  <a:gd name="T3" fmla="*/ 79 h 133"/>
                  <a:gd name="T4" fmla="*/ 128 w 131"/>
                  <a:gd name="T5" fmla="*/ 89 h 133"/>
                  <a:gd name="T6" fmla="*/ 86 w 131"/>
                  <a:gd name="T7" fmla="*/ 130 h 133"/>
                  <a:gd name="T8" fmla="*/ 76 w 131"/>
                  <a:gd name="T9" fmla="*/ 130 h 133"/>
                  <a:gd name="T10" fmla="*/ 3 w 131"/>
                  <a:gd name="T11" fmla="*/ 54 h 133"/>
                  <a:gd name="T12" fmla="*/ 3 w 131"/>
                  <a:gd name="T13" fmla="*/ 44 h 133"/>
                  <a:gd name="T14" fmla="*/ 45 w 131"/>
                  <a:gd name="T15" fmla="*/ 3 h 133"/>
                  <a:gd name="T16" fmla="*/ 55 w 131"/>
                  <a:gd name="T1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55" y="3"/>
                    </a:moveTo>
                    <a:cubicBezTo>
                      <a:pt x="129" y="79"/>
                      <a:pt x="129" y="79"/>
                      <a:pt x="129" y="79"/>
                    </a:cubicBezTo>
                    <a:cubicBezTo>
                      <a:pt x="131" y="82"/>
                      <a:pt x="131" y="86"/>
                      <a:pt x="128" y="89"/>
                    </a:cubicBezTo>
                    <a:cubicBezTo>
                      <a:pt x="86" y="130"/>
                      <a:pt x="86" y="130"/>
                      <a:pt x="86" y="130"/>
                    </a:cubicBezTo>
                    <a:cubicBezTo>
                      <a:pt x="83" y="133"/>
                      <a:pt x="79" y="133"/>
                      <a:pt x="76" y="130"/>
                    </a:cubicBezTo>
                    <a:cubicBezTo>
                      <a:pt x="3" y="54"/>
                      <a:pt x="3" y="54"/>
                      <a:pt x="3" y="54"/>
                    </a:cubicBezTo>
                    <a:cubicBezTo>
                      <a:pt x="0" y="51"/>
                      <a:pt x="0" y="47"/>
                      <a:pt x="3" y="44"/>
                    </a:cubicBezTo>
                    <a:cubicBezTo>
                      <a:pt x="45" y="3"/>
                      <a:pt x="45" y="3"/>
                      <a:pt x="45" y="3"/>
                    </a:cubicBezTo>
                    <a:cubicBezTo>
                      <a:pt x="48" y="0"/>
                      <a:pt x="52" y="0"/>
                      <a:pt x="55" y="3"/>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í$liḍé">
                <a:extLst>
                  <a:ext uri="{FF2B5EF4-FFF2-40B4-BE49-F238E27FC236}">
                    <a16:creationId xmlns:a16="http://schemas.microsoft.com/office/drawing/2014/main" xmlns="" id="{5E6E025C-ED19-4C3F-8B2B-A82B90CC6311}"/>
                  </a:ext>
                </a:extLst>
              </p:cNvPr>
              <p:cNvSpPr/>
              <p:nvPr/>
            </p:nvSpPr>
            <p:spPr bwMode="auto">
              <a:xfrm>
                <a:off x="8147630" y="1459446"/>
                <a:ext cx="1645202" cy="1660708"/>
              </a:xfrm>
              <a:custGeom>
                <a:avLst/>
                <a:gdLst>
                  <a:gd name="T0" fmla="*/ 37 w 101"/>
                  <a:gd name="T1" fmla="*/ 11 h 101"/>
                  <a:gd name="T2" fmla="*/ 3 w 101"/>
                  <a:gd name="T3" fmla="*/ 47 h 101"/>
                  <a:gd name="T4" fmla="*/ 3 w 101"/>
                  <a:gd name="T5" fmla="*/ 58 h 101"/>
                  <a:gd name="T6" fmla="*/ 46 w 101"/>
                  <a:gd name="T7" fmla="*/ 98 h 101"/>
                  <a:gd name="T8" fmla="*/ 56 w 101"/>
                  <a:gd name="T9" fmla="*/ 98 h 101"/>
                  <a:gd name="T10" fmla="*/ 90 w 101"/>
                  <a:gd name="T11" fmla="*/ 62 h 101"/>
                  <a:gd name="T12" fmla="*/ 99 w 101"/>
                  <a:gd name="T13" fmla="*/ 71 h 101"/>
                  <a:gd name="T14" fmla="*/ 101 w 101"/>
                  <a:gd name="T15" fmla="*/ 66 h 101"/>
                  <a:gd name="T16" fmla="*/ 100 w 101"/>
                  <a:gd name="T17" fmla="*/ 7 h 101"/>
                  <a:gd name="T18" fmla="*/ 92 w 101"/>
                  <a:gd name="T19" fmla="*/ 0 h 101"/>
                  <a:gd name="T20" fmla="*/ 34 w 101"/>
                  <a:gd name="T21" fmla="*/ 1 h 101"/>
                  <a:gd name="T22" fmla="*/ 28 w 101"/>
                  <a:gd name="T23" fmla="*/ 4 h 101"/>
                  <a:gd name="T24" fmla="*/ 37 w 101"/>
                  <a:gd name="T25"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01">
                    <a:moveTo>
                      <a:pt x="37" y="11"/>
                    </a:moveTo>
                    <a:cubicBezTo>
                      <a:pt x="3" y="47"/>
                      <a:pt x="3" y="47"/>
                      <a:pt x="3" y="47"/>
                    </a:cubicBezTo>
                    <a:cubicBezTo>
                      <a:pt x="0" y="50"/>
                      <a:pt x="0" y="55"/>
                      <a:pt x="3" y="58"/>
                    </a:cubicBezTo>
                    <a:cubicBezTo>
                      <a:pt x="46" y="98"/>
                      <a:pt x="46" y="98"/>
                      <a:pt x="46" y="98"/>
                    </a:cubicBezTo>
                    <a:cubicBezTo>
                      <a:pt x="49" y="101"/>
                      <a:pt x="53" y="101"/>
                      <a:pt x="56" y="98"/>
                    </a:cubicBezTo>
                    <a:cubicBezTo>
                      <a:pt x="90" y="62"/>
                      <a:pt x="90" y="62"/>
                      <a:pt x="90" y="62"/>
                    </a:cubicBezTo>
                    <a:cubicBezTo>
                      <a:pt x="99" y="71"/>
                      <a:pt x="99" y="71"/>
                      <a:pt x="99" y="71"/>
                    </a:cubicBezTo>
                    <a:cubicBezTo>
                      <a:pt x="101" y="69"/>
                      <a:pt x="101" y="67"/>
                      <a:pt x="101" y="66"/>
                    </a:cubicBezTo>
                    <a:cubicBezTo>
                      <a:pt x="100" y="7"/>
                      <a:pt x="100" y="7"/>
                      <a:pt x="100" y="7"/>
                    </a:cubicBezTo>
                    <a:cubicBezTo>
                      <a:pt x="100" y="3"/>
                      <a:pt x="96" y="0"/>
                      <a:pt x="92" y="0"/>
                    </a:cubicBezTo>
                    <a:cubicBezTo>
                      <a:pt x="34" y="1"/>
                      <a:pt x="34" y="1"/>
                      <a:pt x="34" y="1"/>
                    </a:cubicBezTo>
                    <a:cubicBezTo>
                      <a:pt x="32" y="1"/>
                      <a:pt x="30" y="2"/>
                      <a:pt x="28" y="4"/>
                    </a:cubicBezTo>
                    <a:lnTo>
                      <a:pt x="37" y="11"/>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椭圆 33">
              <a:extLst>
                <a:ext uri="{FF2B5EF4-FFF2-40B4-BE49-F238E27FC236}">
                  <a16:creationId xmlns:a16="http://schemas.microsoft.com/office/drawing/2014/main" xmlns="" id="{E3AA4B6F-9300-4250-B19D-59FE51D40132}"/>
                </a:ext>
              </a:extLst>
            </p:cNvPr>
            <p:cNvSpPr/>
            <p:nvPr/>
          </p:nvSpPr>
          <p:spPr>
            <a:xfrm>
              <a:off x="3309094" y="3413715"/>
              <a:ext cx="543528" cy="54207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639" h="606016">
                  <a:moveTo>
                    <a:pt x="288199" y="513575"/>
                  </a:moveTo>
                  <a:lnTo>
                    <a:pt x="319351" y="513575"/>
                  </a:lnTo>
                  <a:cubicBezTo>
                    <a:pt x="323712" y="513575"/>
                    <a:pt x="327183" y="517042"/>
                    <a:pt x="327183" y="521397"/>
                  </a:cubicBezTo>
                  <a:lnTo>
                    <a:pt x="327183" y="559351"/>
                  </a:lnTo>
                  <a:lnTo>
                    <a:pt x="584231" y="559351"/>
                  </a:lnTo>
                  <a:cubicBezTo>
                    <a:pt x="597136" y="559351"/>
                    <a:pt x="607639" y="569840"/>
                    <a:pt x="607639" y="582728"/>
                  </a:cubicBezTo>
                  <a:cubicBezTo>
                    <a:pt x="607639" y="595616"/>
                    <a:pt x="597136" y="606016"/>
                    <a:pt x="584231" y="606016"/>
                  </a:cubicBezTo>
                  <a:lnTo>
                    <a:pt x="23408" y="606016"/>
                  </a:lnTo>
                  <a:cubicBezTo>
                    <a:pt x="10503" y="606016"/>
                    <a:pt x="0" y="595616"/>
                    <a:pt x="0" y="582728"/>
                  </a:cubicBezTo>
                  <a:cubicBezTo>
                    <a:pt x="0" y="569840"/>
                    <a:pt x="10503" y="559351"/>
                    <a:pt x="23408" y="559351"/>
                  </a:cubicBezTo>
                  <a:lnTo>
                    <a:pt x="280456" y="559351"/>
                  </a:lnTo>
                  <a:lnTo>
                    <a:pt x="280456" y="521397"/>
                  </a:lnTo>
                  <a:cubicBezTo>
                    <a:pt x="280456" y="517042"/>
                    <a:pt x="283927" y="513575"/>
                    <a:pt x="288199" y="513575"/>
                  </a:cubicBezTo>
                  <a:close/>
                  <a:moveTo>
                    <a:pt x="111435" y="354105"/>
                  </a:moveTo>
                  <a:cubicBezTo>
                    <a:pt x="102801" y="354105"/>
                    <a:pt x="95859" y="361037"/>
                    <a:pt x="95859" y="369657"/>
                  </a:cubicBezTo>
                  <a:cubicBezTo>
                    <a:pt x="95859" y="378278"/>
                    <a:pt x="102801" y="385210"/>
                    <a:pt x="111435" y="385210"/>
                  </a:cubicBezTo>
                  <a:lnTo>
                    <a:pt x="341424" y="385210"/>
                  </a:lnTo>
                  <a:cubicBezTo>
                    <a:pt x="350058" y="385210"/>
                    <a:pt x="357000" y="378278"/>
                    <a:pt x="357000" y="369657"/>
                  </a:cubicBezTo>
                  <a:cubicBezTo>
                    <a:pt x="357000" y="361037"/>
                    <a:pt x="350058" y="354105"/>
                    <a:pt x="341424" y="354105"/>
                  </a:cubicBezTo>
                  <a:close/>
                  <a:moveTo>
                    <a:pt x="461581" y="323621"/>
                  </a:moveTo>
                  <a:cubicBezTo>
                    <a:pt x="436215" y="323621"/>
                    <a:pt x="415566" y="344329"/>
                    <a:pt x="415566" y="369657"/>
                  </a:cubicBezTo>
                  <a:cubicBezTo>
                    <a:pt x="415566" y="395075"/>
                    <a:pt x="436215" y="415694"/>
                    <a:pt x="461581" y="415694"/>
                  </a:cubicBezTo>
                  <a:cubicBezTo>
                    <a:pt x="487037" y="415694"/>
                    <a:pt x="507686" y="395075"/>
                    <a:pt x="507686" y="369657"/>
                  </a:cubicBezTo>
                  <a:cubicBezTo>
                    <a:pt x="507686" y="344329"/>
                    <a:pt x="487037" y="323621"/>
                    <a:pt x="461581" y="323621"/>
                  </a:cubicBezTo>
                  <a:close/>
                  <a:moveTo>
                    <a:pt x="31152" y="256788"/>
                  </a:moveTo>
                  <a:lnTo>
                    <a:pt x="576487" y="256788"/>
                  </a:lnTo>
                  <a:cubicBezTo>
                    <a:pt x="593665" y="256788"/>
                    <a:pt x="607639" y="270741"/>
                    <a:pt x="607639" y="287894"/>
                  </a:cubicBezTo>
                  <a:lnTo>
                    <a:pt x="607639" y="451421"/>
                  </a:lnTo>
                  <a:cubicBezTo>
                    <a:pt x="607639" y="468574"/>
                    <a:pt x="593665" y="482527"/>
                    <a:pt x="576487" y="482527"/>
                  </a:cubicBezTo>
                  <a:lnTo>
                    <a:pt x="31152" y="482527"/>
                  </a:lnTo>
                  <a:cubicBezTo>
                    <a:pt x="13974" y="482527"/>
                    <a:pt x="0" y="468574"/>
                    <a:pt x="0" y="451421"/>
                  </a:cubicBezTo>
                  <a:lnTo>
                    <a:pt x="0" y="287894"/>
                  </a:lnTo>
                  <a:cubicBezTo>
                    <a:pt x="0" y="270741"/>
                    <a:pt x="13974" y="256788"/>
                    <a:pt x="31152" y="256788"/>
                  </a:cubicBezTo>
                  <a:close/>
                  <a:moveTo>
                    <a:pt x="111435" y="97235"/>
                  </a:moveTo>
                  <a:cubicBezTo>
                    <a:pt x="102801" y="97235"/>
                    <a:pt x="95859" y="104257"/>
                    <a:pt x="95859" y="112790"/>
                  </a:cubicBezTo>
                  <a:cubicBezTo>
                    <a:pt x="95859" y="121411"/>
                    <a:pt x="102801" y="128344"/>
                    <a:pt x="111435" y="128344"/>
                  </a:cubicBezTo>
                  <a:lnTo>
                    <a:pt x="341424" y="128344"/>
                  </a:lnTo>
                  <a:cubicBezTo>
                    <a:pt x="350058" y="128344"/>
                    <a:pt x="357000" y="121411"/>
                    <a:pt x="357000" y="112790"/>
                  </a:cubicBezTo>
                  <a:cubicBezTo>
                    <a:pt x="357000" y="104257"/>
                    <a:pt x="350058" y="97235"/>
                    <a:pt x="341424" y="97235"/>
                  </a:cubicBezTo>
                  <a:close/>
                  <a:moveTo>
                    <a:pt x="461581" y="66838"/>
                  </a:moveTo>
                  <a:cubicBezTo>
                    <a:pt x="436215" y="66838"/>
                    <a:pt x="415566" y="87459"/>
                    <a:pt x="415566" y="112790"/>
                  </a:cubicBezTo>
                  <a:cubicBezTo>
                    <a:pt x="415566" y="138209"/>
                    <a:pt x="436215" y="158830"/>
                    <a:pt x="461581" y="158830"/>
                  </a:cubicBezTo>
                  <a:cubicBezTo>
                    <a:pt x="487037" y="158830"/>
                    <a:pt x="507686" y="138209"/>
                    <a:pt x="507686" y="112790"/>
                  </a:cubicBezTo>
                  <a:cubicBezTo>
                    <a:pt x="507686" y="87459"/>
                    <a:pt x="487037" y="66838"/>
                    <a:pt x="461581" y="66838"/>
                  </a:cubicBezTo>
                  <a:close/>
                  <a:moveTo>
                    <a:pt x="31152" y="0"/>
                  </a:moveTo>
                  <a:lnTo>
                    <a:pt x="576487" y="0"/>
                  </a:lnTo>
                  <a:cubicBezTo>
                    <a:pt x="593665" y="0"/>
                    <a:pt x="607639" y="13865"/>
                    <a:pt x="607639" y="31108"/>
                  </a:cubicBezTo>
                  <a:lnTo>
                    <a:pt x="607639" y="194560"/>
                  </a:lnTo>
                  <a:cubicBezTo>
                    <a:pt x="607639" y="211714"/>
                    <a:pt x="593665" y="225668"/>
                    <a:pt x="576487" y="225668"/>
                  </a:cubicBezTo>
                  <a:lnTo>
                    <a:pt x="31152" y="225668"/>
                  </a:lnTo>
                  <a:cubicBezTo>
                    <a:pt x="13974" y="225668"/>
                    <a:pt x="0" y="211714"/>
                    <a:pt x="0" y="194560"/>
                  </a:cubicBezTo>
                  <a:lnTo>
                    <a:pt x="0" y="31108"/>
                  </a:lnTo>
                  <a:cubicBezTo>
                    <a:pt x="0" y="13865"/>
                    <a:pt x="13974" y="0"/>
                    <a:pt x="311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椭圆 34">
              <a:extLst>
                <a:ext uri="{FF2B5EF4-FFF2-40B4-BE49-F238E27FC236}">
                  <a16:creationId xmlns:a16="http://schemas.microsoft.com/office/drawing/2014/main" xmlns="" id="{9B7D4870-20DF-456B-A031-B1E770CD7D81}"/>
                </a:ext>
              </a:extLst>
            </p:cNvPr>
            <p:cNvSpPr/>
            <p:nvPr/>
          </p:nvSpPr>
          <p:spPr>
            <a:xfrm>
              <a:off x="4632406" y="4385961"/>
              <a:ext cx="535809" cy="543528"/>
            </a:xfrm>
            <a:custGeom>
              <a:avLst/>
              <a:gdLst>
                <a:gd name="connsiteX0" fmla="*/ 361766 w 542555"/>
                <a:gd name="connsiteY0" fmla="*/ 263691 h 550371"/>
                <a:gd name="connsiteX1" fmla="*/ 399099 w 542555"/>
                <a:gd name="connsiteY1" fmla="*/ 263691 h 550371"/>
                <a:gd name="connsiteX2" fmla="*/ 399099 w 542555"/>
                <a:gd name="connsiteY2" fmla="*/ 454275 h 550371"/>
                <a:gd name="connsiteX3" fmla="*/ 356022 w 542555"/>
                <a:gd name="connsiteY3" fmla="*/ 454275 h 550371"/>
                <a:gd name="connsiteX4" fmla="*/ 356022 w 542555"/>
                <a:gd name="connsiteY4" fmla="*/ 303814 h 550371"/>
                <a:gd name="connsiteX5" fmla="*/ 354586 w 542555"/>
                <a:gd name="connsiteY5" fmla="*/ 303814 h 550371"/>
                <a:gd name="connsiteX6" fmla="*/ 318689 w 542555"/>
                <a:gd name="connsiteY6" fmla="*/ 321009 h 550371"/>
                <a:gd name="connsiteX7" fmla="*/ 311509 w 542555"/>
                <a:gd name="connsiteY7" fmla="*/ 288051 h 550371"/>
                <a:gd name="connsiteX8" fmla="*/ 199468 w 542555"/>
                <a:gd name="connsiteY8" fmla="*/ 260932 h 550371"/>
                <a:gd name="connsiteX9" fmla="*/ 262554 w 542555"/>
                <a:gd name="connsiteY9" fmla="*/ 308211 h 550371"/>
                <a:gd name="connsiteX10" fmla="*/ 228144 w 542555"/>
                <a:gd name="connsiteY10" fmla="*/ 352624 h 550371"/>
                <a:gd name="connsiteX11" fmla="*/ 228144 w 542555"/>
                <a:gd name="connsiteY11" fmla="*/ 354057 h 550371"/>
                <a:gd name="connsiteX12" fmla="*/ 268289 w 542555"/>
                <a:gd name="connsiteY12" fmla="*/ 399903 h 550371"/>
                <a:gd name="connsiteX13" fmla="*/ 190866 w 542555"/>
                <a:gd name="connsiteY13" fmla="*/ 458643 h 550371"/>
                <a:gd name="connsiteX14" fmla="*/ 134949 w 542555"/>
                <a:gd name="connsiteY14" fmla="*/ 444316 h 550371"/>
                <a:gd name="connsiteX15" fmla="*/ 143552 w 542555"/>
                <a:gd name="connsiteY15" fmla="*/ 411364 h 550371"/>
                <a:gd name="connsiteX16" fmla="*/ 187998 w 542555"/>
                <a:gd name="connsiteY16" fmla="*/ 422826 h 550371"/>
                <a:gd name="connsiteX17" fmla="*/ 222409 w 542555"/>
                <a:gd name="connsiteY17" fmla="*/ 397037 h 550371"/>
                <a:gd name="connsiteX18" fmla="*/ 183697 w 542555"/>
                <a:gd name="connsiteY18" fmla="*/ 369816 h 550371"/>
                <a:gd name="connsiteX19" fmla="*/ 166492 w 542555"/>
                <a:gd name="connsiteY19" fmla="*/ 369816 h 550371"/>
                <a:gd name="connsiteX20" fmla="*/ 166492 w 542555"/>
                <a:gd name="connsiteY20" fmla="*/ 338297 h 550371"/>
                <a:gd name="connsiteX21" fmla="*/ 183697 w 542555"/>
                <a:gd name="connsiteY21" fmla="*/ 338297 h 550371"/>
                <a:gd name="connsiteX22" fmla="*/ 216674 w 542555"/>
                <a:gd name="connsiteY22" fmla="*/ 316807 h 550371"/>
                <a:gd name="connsiteX23" fmla="*/ 189432 w 542555"/>
                <a:gd name="connsiteY23" fmla="*/ 296749 h 550371"/>
                <a:gd name="connsiteX24" fmla="*/ 149287 w 542555"/>
                <a:gd name="connsiteY24" fmla="*/ 308211 h 550371"/>
                <a:gd name="connsiteX25" fmla="*/ 140684 w 542555"/>
                <a:gd name="connsiteY25" fmla="*/ 275259 h 550371"/>
                <a:gd name="connsiteX26" fmla="*/ 199468 w 542555"/>
                <a:gd name="connsiteY26" fmla="*/ 260932 h 550371"/>
                <a:gd name="connsiteX27" fmla="*/ 38754 w 542555"/>
                <a:gd name="connsiteY27" fmla="*/ 202164 h 550371"/>
                <a:gd name="connsiteX28" fmla="*/ 38754 w 542555"/>
                <a:gd name="connsiteY28" fmla="*/ 511681 h 550371"/>
                <a:gd name="connsiteX29" fmla="*/ 503801 w 542555"/>
                <a:gd name="connsiteY29" fmla="*/ 511681 h 550371"/>
                <a:gd name="connsiteX30" fmla="*/ 503801 w 542555"/>
                <a:gd name="connsiteY30" fmla="*/ 202164 h 550371"/>
                <a:gd name="connsiteX31" fmla="*/ 0 w 542555"/>
                <a:gd name="connsiteY31" fmla="*/ 64601 h 550371"/>
                <a:gd name="connsiteX32" fmla="*/ 77508 w 542555"/>
                <a:gd name="connsiteY32" fmla="*/ 66034 h 550371"/>
                <a:gd name="connsiteX33" fmla="*/ 77508 w 542555"/>
                <a:gd name="connsiteY33" fmla="*/ 86095 h 550371"/>
                <a:gd name="connsiteX34" fmla="*/ 134921 w 542555"/>
                <a:gd name="connsiteY34" fmla="*/ 143413 h 550371"/>
                <a:gd name="connsiteX35" fmla="*/ 193770 w 542555"/>
                <a:gd name="connsiteY35" fmla="*/ 86095 h 550371"/>
                <a:gd name="connsiteX36" fmla="*/ 193770 w 542555"/>
                <a:gd name="connsiteY36" fmla="*/ 66034 h 550371"/>
                <a:gd name="connsiteX37" fmla="*/ 348785 w 542555"/>
                <a:gd name="connsiteY37" fmla="*/ 66034 h 550371"/>
                <a:gd name="connsiteX38" fmla="*/ 348785 w 542555"/>
                <a:gd name="connsiteY38" fmla="*/ 86095 h 550371"/>
                <a:gd name="connsiteX39" fmla="*/ 407634 w 542555"/>
                <a:gd name="connsiteY39" fmla="*/ 143413 h 550371"/>
                <a:gd name="connsiteX40" fmla="*/ 465047 w 542555"/>
                <a:gd name="connsiteY40" fmla="*/ 86095 h 550371"/>
                <a:gd name="connsiteX41" fmla="*/ 465047 w 542555"/>
                <a:gd name="connsiteY41" fmla="*/ 66034 h 550371"/>
                <a:gd name="connsiteX42" fmla="*/ 542555 w 542555"/>
                <a:gd name="connsiteY42" fmla="*/ 66034 h 550371"/>
                <a:gd name="connsiteX43" fmla="*/ 542555 w 542555"/>
                <a:gd name="connsiteY43" fmla="*/ 550371 h 550371"/>
                <a:gd name="connsiteX44" fmla="*/ 503801 w 542555"/>
                <a:gd name="connsiteY44" fmla="*/ 550371 h 550371"/>
                <a:gd name="connsiteX45" fmla="*/ 38754 w 542555"/>
                <a:gd name="connsiteY45" fmla="*/ 550371 h 550371"/>
                <a:gd name="connsiteX46" fmla="*/ 0 w 542555"/>
                <a:gd name="connsiteY46" fmla="*/ 550371 h 550371"/>
                <a:gd name="connsiteX47" fmla="*/ 406083 w 542555"/>
                <a:gd name="connsiteY47" fmla="*/ 0 h 550371"/>
                <a:gd name="connsiteX48" fmla="*/ 444849 w 542555"/>
                <a:gd name="connsiteY48" fmla="*/ 38699 h 550371"/>
                <a:gd name="connsiteX49" fmla="*/ 444849 w 542555"/>
                <a:gd name="connsiteY49" fmla="*/ 78831 h 550371"/>
                <a:gd name="connsiteX50" fmla="*/ 406083 w 542555"/>
                <a:gd name="connsiteY50" fmla="*/ 116097 h 550371"/>
                <a:gd name="connsiteX51" fmla="*/ 368753 w 542555"/>
                <a:gd name="connsiteY51" fmla="*/ 78831 h 550371"/>
                <a:gd name="connsiteX52" fmla="*/ 368753 w 542555"/>
                <a:gd name="connsiteY52" fmla="*/ 38699 h 550371"/>
                <a:gd name="connsiteX53" fmla="*/ 406083 w 542555"/>
                <a:gd name="connsiteY53" fmla="*/ 0 h 550371"/>
                <a:gd name="connsiteX54" fmla="*/ 134835 w 542555"/>
                <a:gd name="connsiteY54" fmla="*/ 0 h 550371"/>
                <a:gd name="connsiteX55" fmla="*/ 173572 w 542555"/>
                <a:gd name="connsiteY55" fmla="*/ 38699 h 550371"/>
                <a:gd name="connsiteX56" fmla="*/ 173572 w 542555"/>
                <a:gd name="connsiteY56" fmla="*/ 78831 h 550371"/>
                <a:gd name="connsiteX57" fmla="*/ 134835 w 542555"/>
                <a:gd name="connsiteY57" fmla="*/ 116097 h 550371"/>
                <a:gd name="connsiteX58" fmla="*/ 96097 w 542555"/>
                <a:gd name="connsiteY58" fmla="*/ 78831 h 550371"/>
                <a:gd name="connsiteX59" fmla="*/ 96097 w 542555"/>
                <a:gd name="connsiteY59" fmla="*/ 38699 h 550371"/>
                <a:gd name="connsiteX60" fmla="*/ 134835 w 542555"/>
                <a:gd name="connsiteY60" fmla="*/ 0 h 55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42555" h="550371">
                  <a:moveTo>
                    <a:pt x="361766" y="263691"/>
                  </a:moveTo>
                  <a:lnTo>
                    <a:pt x="399099" y="263691"/>
                  </a:lnTo>
                  <a:lnTo>
                    <a:pt x="399099" y="454275"/>
                  </a:lnTo>
                  <a:lnTo>
                    <a:pt x="356022" y="454275"/>
                  </a:lnTo>
                  <a:lnTo>
                    <a:pt x="356022" y="303814"/>
                  </a:lnTo>
                  <a:lnTo>
                    <a:pt x="354586" y="303814"/>
                  </a:lnTo>
                  <a:lnTo>
                    <a:pt x="318689" y="321009"/>
                  </a:lnTo>
                  <a:lnTo>
                    <a:pt x="311509" y="288051"/>
                  </a:lnTo>
                  <a:close/>
                  <a:moveTo>
                    <a:pt x="199468" y="260932"/>
                  </a:moveTo>
                  <a:cubicBezTo>
                    <a:pt x="239614" y="260932"/>
                    <a:pt x="262554" y="282422"/>
                    <a:pt x="262554" y="308211"/>
                  </a:cubicBezTo>
                  <a:cubicBezTo>
                    <a:pt x="262554" y="328268"/>
                    <a:pt x="251084" y="345461"/>
                    <a:pt x="228144" y="352624"/>
                  </a:cubicBezTo>
                  <a:lnTo>
                    <a:pt x="228144" y="354057"/>
                  </a:lnTo>
                  <a:cubicBezTo>
                    <a:pt x="251084" y="356922"/>
                    <a:pt x="268289" y="375547"/>
                    <a:pt x="268289" y="399903"/>
                  </a:cubicBezTo>
                  <a:cubicBezTo>
                    <a:pt x="268289" y="432855"/>
                    <a:pt x="239614" y="458643"/>
                    <a:pt x="190866" y="458643"/>
                  </a:cubicBezTo>
                  <a:cubicBezTo>
                    <a:pt x="166492" y="458643"/>
                    <a:pt x="144985" y="451480"/>
                    <a:pt x="134949" y="444316"/>
                  </a:cubicBezTo>
                  <a:lnTo>
                    <a:pt x="143552" y="411364"/>
                  </a:lnTo>
                  <a:cubicBezTo>
                    <a:pt x="150720" y="415662"/>
                    <a:pt x="169359" y="422826"/>
                    <a:pt x="187998" y="422826"/>
                  </a:cubicBezTo>
                  <a:cubicBezTo>
                    <a:pt x="210938" y="422826"/>
                    <a:pt x="222409" y="411364"/>
                    <a:pt x="222409" y="397037"/>
                  </a:cubicBezTo>
                  <a:cubicBezTo>
                    <a:pt x="222409" y="378412"/>
                    <a:pt x="203770" y="369816"/>
                    <a:pt x="183697" y="369816"/>
                  </a:cubicBezTo>
                  <a:lnTo>
                    <a:pt x="166492" y="369816"/>
                  </a:lnTo>
                  <a:lnTo>
                    <a:pt x="166492" y="338297"/>
                  </a:lnTo>
                  <a:lnTo>
                    <a:pt x="183697" y="338297"/>
                  </a:lnTo>
                  <a:cubicBezTo>
                    <a:pt x="198035" y="338297"/>
                    <a:pt x="216674" y="332566"/>
                    <a:pt x="216674" y="316807"/>
                  </a:cubicBezTo>
                  <a:cubicBezTo>
                    <a:pt x="216674" y="305345"/>
                    <a:pt x="208071" y="296749"/>
                    <a:pt x="189432" y="296749"/>
                  </a:cubicBezTo>
                  <a:cubicBezTo>
                    <a:pt x="173661" y="296749"/>
                    <a:pt x="157889" y="302480"/>
                    <a:pt x="149287" y="308211"/>
                  </a:cubicBezTo>
                  <a:lnTo>
                    <a:pt x="140684" y="275259"/>
                  </a:lnTo>
                  <a:cubicBezTo>
                    <a:pt x="152154" y="268095"/>
                    <a:pt x="175094" y="260932"/>
                    <a:pt x="199468" y="260932"/>
                  </a:cubicBezTo>
                  <a:close/>
                  <a:moveTo>
                    <a:pt x="38754" y="202164"/>
                  </a:moveTo>
                  <a:lnTo>
                    <a:pt x="38754" y="511681"/>
                  </a:lnTo>
                  <a:lnTo>
                    <a:pt x="503801" y="511681"/>
                  </a:lnTo>
                  <a:lnTo>
                    <a:pt x="503801" y="202164"/>
                  </a:lnTo>
                  <a:close/>
                  <a:moveTo>
                    <a:pt x="0" y="64601"/>
                  </a:moveTo>
                  <a:lnTo>
                    <a:pt x="77508" y="66034"/>
                  </a:lnTo>
                  <a:lnTo>
                    <a:pt x="77508" y="86095"/>
                  </a:lnTo>
                  <a:cubicBezTo>
                    <a:pt x="77508" y="117620"/>
                    <a:pt x="103344" y="143413"/>
                    <a:pt x="134921" y="143413"/>
                  </a:cubicBezTo>
                  <a:cubicBezTo>
                    <a:pt x="167934" y="143413"/>
                    <a:pt x="193770" y="117620"/>
                    <a:pt x="193770" y="86095"/>
                  </a:cubicBezTo>
                  <a:lnTo>
                    <a:pt x="193770" y="66034"/>
                  </a:lnTo>
                  <a:lnTo>
                    <a:pt x="348785" y="66034"/>
                  </a:lnTo>
                  <a:lnTo>
                    <a:pt x="348785" y="86095"/>
                  </a:lnTo>
                  <a:cubicBezTo>
                    <a:pt x="348785" y="117620"/>
                    <a:pt x="374621" y="143413"/>
                    <a:pt x="407634" y="143413"/>
                  </a:cubicBezTo>
                  <a:cubicBezTo>
                    <a:pt x="439211" y="143413"/>
                    <a:pt x="465047" y="117620"/>
                    <a:pt x="465047" y="86095"/>
                  </a:cubicBezTo>
                  <a:lnTo>
                    <a:pt x="465047" y="66034"/>
                  </a:lnTo>
                  <a:lnTo>
                    <a:pt x="542555" y="66034"/>
                  </a:lnTo>
                  <a:lnTo>
                    <a:pt x="542555" y="550371"/>
                  </a:lnTo>
                  <a:lnTo>
                    <a:pt x="503801" y="550371"/>
                  </a:lnTo>
                  <a:lnTo>
                    <a:pt x="38754" y="550371"/>
                  </a:lnTo>
                  <a:lnTo>
                    <a:pt x="0" y="550371"/>
                  </a:lnTo>
                  <a:close/>
                  <a:moveTo>
                    <a:pt x="406083" y="0"/>
                  </a:moveTo>
                  <a:cubicBezTo>
                    <a:pt x="427620" y="0"/>
                    <a:pt x="444849" y="17200"/>
                    <a:pt x="444849" y="38699"/>
                  </a:cubicBezTo>
                  <a:lnTo>
                    <a:pt x="444849" y="78831"/>
                  </a:lnTo>
                  <a:cubicBezTo>
                    <a:pt x="444849" y="98897"/>
                    <a:pt x="427620" y="116097"/>
                    <a:pt x="406083" y="116097"/>
                  </a:cubicBezTo>
                  <a:cubicBezTo>
                    <a:pt x="385982" y="116097"/>
                    <a:pt x="368753" y="98897"/>
                    <a:pt x="368753" y="78831"/>
                  </a:cubicBezTo>
                  <a:lnTo>
                    <a:pt x="368753" y="38699"/>
                  </a:lnTo>
                  <a:cubicBezTo>
                    <a:pt x="368753" y="17200"/>
                    <a:pt x="385982" y="0"/>
                    <a:pt x="406083" y="0"/>
                  </a:cubicBezTo>
                  <a:close/>
                  <a:moveTo>
                    <a:pt x="134835" y="0"/>
                  </a:moveTo>
                  <a:cubicBezTo>
                    <a:pt x="156355" y="0"/>
                    <a:pt x="173572" y="17200"/>
                    <a:pt x="173572" y="38699"/>
                  </a:cubicBezTo>
                  <a:lnTo>
                    <a:pt x="173572" y="78831"/>
                  </a:lnTo>
                  <a:cubicBezTo>
                    <a:pt x="173572" y="98897"/>
                    <a:pt x="156355" y="116097"/>
                    <a:pt x="134835" y="116097"/>
                  </a:cubicBezTo>
                  <a:cubicBezTo>
                    <a:pt x="113314" y="116097"/>
                    <a:pt x="96097" y="98897"/>
                    <a:pt x="96097" y="78831"/>
                  </a:cubicBezTo>
                  <a:lnTo>
                    <a:pt x="96097" y="38699"/>
                  </a:lnTo>
                  <a:cubicBezTo>
                    <a:pt x="96097" y="17200"/>
                    <a:pt x="113314" y="0"/>
                    <a:pt x="134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35">
              <a:extLst>
                <a:ext uri="{FF2B5EF4-FFF2-40B4-BE49-F238E27FC236}">
                  <a16:creationId xmlns:a16="http://schemas.microsoft.com/office/drawing/2014/main" xmlns="" id="{78D7C5FF-19EF-44CF-B8CC-244B024373A7}"/>
                </a:ext>
              </a:extLst>
            </p:cNvPr>
            <p:cNvSpPr/>
            <p:nvPr/>
          </p:nvSpPr>
          <p:spPr>
            <a:xfrm>
              <a:off x="6054453" y="3468169"/>
              <a:ext cx="543528" cy="446647"/>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36">
              <a:extLst>
                <a:ext uri="{FF2B5EF4-FFF2-40B4-BE49-F238E27FC236}">
                  <a16:creationId xmlns:a16="http://schemas.microsoft.com/office/drawing/2014/main" xmlns="" id="{F99D44A4-030D-4924-988D-C4052DEDA9B2}"/>
                </a:ext>
              </a:extLst>
            </p:cNvPr>
            <p:cNvSpPr/>
            <p:nvPr/>
          </p:nvSpPr>
          <p:spPr>
            <a:xfrm>
              <a:off x="7435464" y="4396211"/>
              <a:ext cx="543528" cy="412875"/>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椭圆 37">
              <a:extLst>
                <a:ext uri="{FF2B5EF4-FFF2-40B4-BE49-F238E27FC236}">
                  <a16:creationId xmlns:a16="http://schemas.microsoft.com/office/drawing/2014/main" xmlns="" id="{5A91D736-F2D9-4109-8BC6-669095FF4C5F}"/>
                </a:ext>
              </a:extLst>
            </p:cNvPr>
            <p:cNvSpPr/>
            <p:nvPr/>
          </p:nvSpPr>
          <p:spPr>
            <a:xfrm>
              <a:off x="8599281" y="3084961"/>
              <a:ext cx="543528" cy="542773"/>
            </a:xfrm>
            <a:custGeom>
              <a:avLst/>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6" name="文本框 15">
            <a:extLst>
              <a:ext uri="{FF2B5EF4-FFF2-40B4-BE49-F238E27FC236}">
                <a16:creationId xmlns:a16="http://schemas.microsoft.com/office/drawing/2014/main" xmlns="" id="{E8F9562C-71E0-45DF-B28D-BA45D1323614}"/>
              </a:ext>
            </a:extLst>
          </p:cNvPr>
          <p:cNvSpPr txBox="1"/>
          <p:nvPr/>
        </p:nvSpPr>
        <p:spPr>
          <a:xfrm>
            <a:off x="1604417" y="4679638"/>
            <a:ext cx="1497195" cy="461665"/>
          </a:xfrm>
          <a:prstGeom prst="rect">
            <a:avLst/>
          </a:prstGeom>
          <a:noFill/>
        </p:spPr>
        <p:txBody>
          <a:bodyPr wrap="square" rtlCol="0">
            <a:spAutoFit/>
          </a:bodyPr>
          <a:lstStyle/>
          <a:p>
            <a:pPr algn="ctr"/>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7" name="文本框 16">
            <a:extLst>
              <a:ext uri="{FF2B5EF4-FFF2-40B4-BE49-F238E27FC236}">
                <a16:creationId xmlns:a16="http://schemas.microsoft.com/office/drawing/2014/main" xmlns="" id="{A3F36BB3-BEF5-4B0B-8922-7D28AA81A551}"/>
              </a:ext>
            </a:extLst>
          </p:cNvPr>
          <p:cNvSpPr txBox="1"/>
          <p:nvPr/>
        </p:nvSpPr>
        <p:spPr>
          <a:xfrm>
            <a:off x="1192877" y="5141303"/>
            <a:ext cx="224569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18" name="文本框 17">
            <a:extLst>
              <a:ext uri="{FF2B5EF4-FFF2-40B4-BE49-F238E27FC236}">
                <a16:creationId xmlns:a16="http://schemas.microsoft.com/office/drawing/2014/main" xmlns="" id="{ACA2FE61-490A-4A48-806F-67DF84FE5F28}"/>
              </a:ext>
            </a:extLst>
          </p:cNvPr>
          <p:cNvSpPr txBox="1"/>
          <p:nvPr/>
        </p:nvSpPr>
        <p:spPr>
          <a:xfrm>
            <a:off x="3821001" y="1627186"/>
            <a:ext cx="1497195" cy="461665"/>
          </a:xfrm>
          <a:prstGeom prst="rect">
            <a:avLst/>
          </a:prstGeom>
          <a:noFill/>
        </p:spPr>
        <p:txBody>
          <a:bodyPr wrap="square" rtlCol="0">
            <a:spAutoFit/>
          </a:bodyPr>
          <a:lstStyle/>
          <a:p>
            <a:pPr algn="ctr"/>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19" name="文本框 18">
            <a:extLst>
              <a:ext uri="{FF2B5EF4-FFF2-40B4-BE49-F238E27FC236}">
                <a16:creationId xmlns:a16="http://schemas.microsoft.com/office/drawing/2014/main" xmlns="" id="{A002ECF6-66D2-4220-B6F3-B995382C24ED}"/>
              </a:ext>
            </a:extLst>
          </p:cNvPr>
          <p:cNvSpPr txBox="1"/>
          <p:nvPr/>
        </p:nvSpPr>
        <p:spPr>
          <a:xfrm>
            <a:off x="3409461" y="2088851"/>
            <a:ext cx="224569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20" name="文本框 19">
            <a:extLst>
              <a:ext uri="{FF2B5EF4-FFF2-40B4-BE49-F238E27FC236}">
                <a16:creationId xmlns:a16="http://schemas.microsoft.com/office/drawing/2014/main" xmlns="" id="{2CB3A715-D2AA-4F82-A77E-0DB99A1F2BA2}"/>
              </a:ext>
            </a:extLst>
          </p:cNvPr>
          <p:cNvSpPr txBox="1"/>
          <p:nvPr/>
        </p:nvSpPr>
        <p:spPr>
          <a:xfrm>
            <a:off x="6835277" y="1643380"/>
            <a:ext cx="1497195" cy="461665"/>
          </a:xfrm>
          <a:prstGeom prst="rect">
            <a:avLst/>
          </a:prstGeom>
          <a:noFill/>
        </p:spPr>
        <p:txBody>
          <a:bodyPr wrap="square" rtlCol="0">
            <a:spAutoFit/>
          </a:bodyPr>
          <a:lstStyle/>
          <a:p>
            <a:pPr algn="ctr"/>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21" name="文本框 20">
            <a:extLst>
              <a:ext uri="{FF2B5EF4-FFF2-40B4-BE49-F238E27FC236}">
                <a16:creationId xmlns:a16="http://schemas.microsoft.com/office/drawing/2014/main" xmlns="" id="{97184A5C-6662-4D17-BB76-070FDB11D399}"/>
              </a:ext>
            </a:extLst>
          </p:cNvPr>
          <p:cNvSpPr txBox="1"/>
          <p:nvPr/>
        </p:nvSpPr>
        <p:spPr>
          <a:xfrm>
            <a:off x="6423737" y="2105045"/>
            <a:ext cx="224569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22" name="文本框 21">
            <a:extLst>
              <a:ext uri="{FF2B5EF4-FFF2-40B4-BE49-F238E27FC236}">
                <a16:creationId xmlns:a16="http://schemas.microsoft.com/office/drawing/2014/main" xmlns="" id="{6581C646-F852-4F9C-AC49-2FA4441C2ACA}"/>
              </a:ext>
            </a:extLst>
          </p:cNvPr>
          <p:cNvSpPr txBox="1"/>
          <p:nvPr/>
        </p:nvSpPr>
        <p:spPr>
          <a:xfrm>
            <a:off x="5333487" y="4763628"/>
            <a:ext cx="1497195" cy="461665"/>
          </a:xfrm>
          <a:prstGeom prst="rect">
            <a:avLst/>
          </a:prstGeom>
          <a:noFill/>
        </p:spPr>
        <p:txBody>
          <a:bodyPr wrap="square" rtlCol="0">
            <a:spAutoFit/>
          </a:bodyPr>
          <a:lstStyle/>
          <a:p>
            <a:pPr algn="ctr"/>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23" name="文本框 22">
            <a:extLst>
              <a:ext uri="{FF2B5EF4-FFF2-40B4-BE49-F238E27FC236}">
                <a16:creationId xmlns:a16="http://schemas.microsoft.com/office/drawing/2014/main" xmlns="" id="{2EBE5FC5-6211-4489-9DDF-ADADB8D56893}"/>
              </a:ext>
            </a:extLst>
          </p:cNvPr>
          <p:cNvSpPr txBox="1"/>
          <p:nvPr/>
        </p:nvSpPr>
        <p:spPr>
          <a:xfrm>
            <a:off x="4921947" y="5225293"/>
            <a:ext cx="224569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
        <p:nvSpPr>
          <p:cNvPr id="24" name="文本框 23">
            <a:extLst>
              <a:ext uri="{FF2B5EF4-FFF2-40B4-BE49-F238E27FC236}">
                <a16:creationId xmlns:a16="http://schemas.microsoft.com/office/drawing/2014/main" xmlns="" id="{F336716C-399D-4835-AA38-EA6C7B2BEE77}"/>
              </a:ext>
            </a:extLst>
          </p:cNvPr>
          <p:cNvSpPr txBox="1"/>
          <p:nvPr/>
        </p:nvSpPr>
        <p:spPr>
          <a:xfrm>
            <a:off x="8940709" y="4684043"/>
            <a:ext cx="1497195" cy="461665"/>
          </a:xfrm>
          <a:prstGeom prst="rect">
            <a:avLst/>
          </a:prstGeom>
          <a:noFill/>
        </p:spPr>
        <p:txBody>
          <a:bodyPr wrap="square" rtlCol="0">
            <a:spAutoFit/>
          </a:bodyPr>
          <a:lstStyle/>
          <a:p>
            <a:pPr algn="ctr"/>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25" name="文本框 24">
            <a:extLst>
              <a:ext uri="{FF2B5EF4-FFF2-40B4-BE49-F238E27FC236}">
                <a16:creationId xmlns:a16="http://schemas.microsoft.com/office/drawing/2014/main" xmlns="" id="{3DB239CA-D3C8-4ECD-AD06-AC88AC05F5B9}"/>
              </a:ext>
            </a:extLst>
          </p:cNvPr>
          <p:cNvSpPr txBox="1"/>
          <p:nvPr/>
        </p:nvSpPr>
        <p:spPr>
          <a:xfrm>
            <a:off x="8529169" y="5145708"/>
            <a:ext cx="2245698" cy="594586"/>
          </a:xfrm>
          <a:prstGeom prst="rect">
            <a:avLst/>
          </a:prstGeom>
          <a:noFill/>
        </p:spPr>
        <p:txBody>
          <a:bodyPr wrap="square" rtlCol="0">
            <a:spAutoFit/>
          </a:bodyPr>
          <a:lstStyle/>
          <a:p>
            <a:pPr algn="ctr">
              <a:lnSpc>
                <a:spcPct val="120000"/>
              </a:lnSpc>
            </a:pPr>
            <a:r>
              <a:rPr lang="zh-CN" altLang="en-US" sz="1400" spc="100" dirty="0">
                <a:solidFill>
                  <a:schemeClr val="tx1">
                    <a:lumMod val="65000"/>
                    <a:lumOff val="35000"/>
                  </a:schemeClr>
                </a:solidFill>
              </a:rPr>
              <a:t>在这里输入你的内容在这里输入你的内容在这里</a:t>
            </a:r>
          </a:p>
        </p:txBody>
      </p:sp>
    </p:spTree>
    <p:extLst>
      <p:ext uri="{BB962C8B-B14F-4D97-AF65-F5344CB8AC3E}">
        <p14:creationId xmlns:p14="http://schemas.microsoft.com/office/powerpoint/2010/main" val="3781534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a:extLst>
              <a:ext uri="{FF2B5EF4-FFF2-40B4-BE49-F238E27FC236}">
                <a16:creationId xmlns:a16="http://schemas.microsoft.com/office/drawing/2014/main" xmlns="" id="{F78891E0-2F16-450D-B020-63D2FEA49D9E}"/>
              </a:ext>
            </a:extLst>
          </p:cNvPr>
          <p:cNvSpPr/>
          <p:nvPr/>
        </p:nvSpPr>
        <p:spPr>
          <a:xfrm>
            <a:off x="1599493" y="5323163"/>
            <a:ext cx="4333267" cy="667182"/>
          </a:xfrm>
          <a:prstGeom prst="ellipse">
            <a:avLst/>
          </a:prstGeom>
          <a:solidFill>
            <a:schemeClr val="accent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09E1C477-D101-4242-B23B-DEDD95FFFF94}"/>
              </a:ext>
            </a:extLst>
          </p:cNvPr>
          <p:cNvSpPr>
            <a:spLocks noGrp="1"/>
          </p:cNvSpPr>
          <p:nvPr>
            <p:ph type="body" sz="quarter" idx="10"/>
          </p:nvPr>
        </p:nvSpPr>
        <p:spPr>
          <a:xfrm>
            <a:off x="1599493" y="520164"/>
            <a:ext cx="3945811" cy="667182"/>
          </a:xfrm>
        </p:spPr>
        <p:txBody>
          <a:bodyPr/>
          <a:lstStyle/>
          <a:p>
            <a:r>
              <a:rPr lang="zh-CN" altLang="en-US" dirty="0"/>
              <a:t>明年计划</a:t>
            </a:r>
          </a:p>
        </p:txBody>
      </p:sp>
      <p:sp>
        <p:nvSpPr>
          <p:cNvPr id="3" name="文本占位符 2">
            <a:extLst>
              <a:ext uri="{FF2B5EF4-FFF2-40B4-BE49-F238E27FC236}">
                <a16:creationId xmlns:a16="http://schemas.microsoft.com/office/drawing/2014/main" xmlns="" id="{6F389086-5F3D-4C76-9D28-46D3D07ECBF3}"/>
              </a:ext>
            </a:extLst>
          </p:cNvPr>
          <p:cNvSpPr>
            <a:spLocks noGrp="1"/>
          </p:cNvSpPr>
          <p:nvPr>
            <p:ph type="body" sz="quarter" idx="11"/>
          </p:nvPr>
        </p:nvSpPr>
        <p:spPr>
          <a:xfrm>
            <a:off x="1639919" y="1038121"/>
            <a:ext cx="3905385" cy="399987"/>
          </a:xfrm>
        </p:spPr>
        <p:txBody>
          <a:bodyPr/>
          <a:lstStyle/>
          <a:p>
            <a:r>
              <a:rPr lang="en-US" altLang="zh-CN" dirty="0"/>
              <a:t>Happy ending made it</a:t>
            </a:r>
            <a:endParaRPr lang="zh-CN" altLang="en-US" dirty="0"/>
          </a:p>
        </p:txBody>
      </p:sp>
      <p:grpSp>
        <p:nvGrpSpPr>
          <p:cNvPr id="41" name="图形 38">
            <a:extLst>
              <a:ext uri="{FF2B5EF4-FFF2-40B4-BE49-F238E27FC236}">
                <a16:creationId xmlns:a16="http://schemas.microsoft.com/office/drawing/2014/main" xmlns="" id="{A50BA2DE-E507-4A64-9049-C774A1D18C10}"/>
              </a:ext>
            </a:extLst>
          </p:cNvPr>
          <p:cNvGrpSpPr/>
          <p:nvPr/>
        </p:nvGrpSpPr>
        <p:grpSpPr>
          <a:xfrm>
            <a:off x="1961106" y="1705303"/>
            <a:ext cx="3540797" cy="4114593"/>
            <a:chOff x="1767377" y="1705285"/>
            <a:chExt cx="3540797" cy="4114593"/>
          </a:xfrm>
        </p:grpSpPr>
        <p:sp>
          <p:nvSpPr>
            <p:cNvPr id="42" name="任意多边形: 形状 41">
              <a:extLst>
                <a:ext uri="{FF2B5EF4-FFF2-40B4-BE49-F238E27FC236}">
                  <a16:creationId xmlns:a16="http://schemas.microsoft.com/office/drawing/2014/main" xmlns="" id="{2B047363-E154-4331-B5E0-180D8457E8AB}"/>
                </a:ext>
              </a:extLst>
            </p:cNvPr>
            <p:cNvSpPr/>
            <p:nvPr/>
          </p:nvSpPr>
          <p:spPr>
            <a:xfrm>
              <a:off x="2157233" y="1840055"/>
              <a:ext cx="2242649" cy="1620731"/>
            </a:xfrm>
            <a:custGeom>
              <a:avLst/>
              <a:gdLst>
                <a:gd name="connsiteX0" fmla="*/ 0 w 2242649"/>
                <a:gd name="connsiteY0" fmla="*/ 894509 h 1620731"/>
                <a:gd name="connsiteX1" fmla="*/ 1814733 w 2242649"/>
                <a:gd name="connsiteY1" fmla="*/ 0 h 1620731"/>
                <a:gd name="connsiteX2" fmla="*/ 2242649 w 2242649"/>
                <a:gd name="connsiteY2" fmla="*/ 1620732 h 1620731"/>
                <a:gd name="connsiteX3" fmla="*/ 181864 w 2242649"/>
                <a:gd name="connsiteY3" fmla="*/ 1546258 h 1620731"/>
              </a:gdLst>
              <a:ahLst/>
              <a:cxnLst>
                <a:cxn ang="0">
                  <a:pos x="connsiteX0" y="connsiteY0"/>
                </a:cxn>
                <a:cxn ang="0">
                  <a:pos x="connsiteX1" y="connsiteY1"/>
                </a:cxn>
                <a:cxn ang="0">
                  <a:pos x="connsiteX2" y="connsiteY2"/>
                </a:cxn>
                <a:cxn ang="0">
                  <a:pos x="connsiteX3" y="connsiteY3"/>
                </a:cxn>
              </a:cxnLst>
              <a:rect l="l" t="t" r="r" b="b"/>
              <a:pathLst>
                <a:path w="2242649" h="1620731">
                  <a:moveTo>
                    <a:pt x="0" y="894509"/>
                  </a:moveTo>
                  <a:lnTo>
                    <a:pt x="1814733" y="0"/>
                  </a:lnTo>
                  <a:lnTo>
                    <a:pt x="2242649" y="1620732"/>
                  </a:lnTo>
                  <a:lnTo>
                    <a:pt x="181864" y="1546258"/>
                  </a:lnTo>
                  <a:close/>
                </a:path>
              </a:pathLst>
            </a:custGeom>
            <a:solidFill>
              <a:srgbClr val="EBDBCD"/>
            </a:solidFill>
            <a:ln w="205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E8967BA6-BFAD-4B0C-8472-383B31C3118F}"/>
                </a:ext>
              </a:extLst>
            </p:cNvPr>
            <p:cNvSpPr/>
            <p:nvPr/>
          </p:nvSpPr>
          <p:spPr>
            <a:xfrm>
              <a:off x="3360627" y="2270771"/>
              <a:ext cx="304660" cy="581754"/>
            </a:xfrm>
            <a:custGeom>
              <a:avLst/>
              <a:gdLst>
                <a:gd name="connsiteX0" fmla="*/ 70272 w 304660"/>
                <a:gd name="connsiteY0" fmla="*/ 13658 h 581754"/>
                <a:gd name="connsiteX1" fmla="*/ 119 w 304660"/>
                <a:gd name="connsiteY1" fmla="*/ 535180 h 581754"/>
                <a:gd name="connsiteX2" fmla="*/ 8965 w 304660"/>
                <a:gd name="connsiteY2" fmla="*/ 551227 h 581754"/>
                <a:gd name="connsiteX3" fmla="*/ 130140 w 304660"/>
                <a:gd name="connsiteY3" fmla="*/ 581469 h 581754"/>
                <a:gd name="connsiteX4" fmla="*/ 293488 w 304660"/>
                <a:gd name="connsiteY4" fmla="*/ 558839 h 581754"/>
                <a:gd name="connsiteX5" fmla="*/ 303775 w 304660"/>
                <a:gd name="connsiteY5" fmla="*/ 539295 h 581754"/>
                <a:gd name="connsiteX6" fmla="*/ 303775 w 304660"/>
                <a:gd name="connsiteY6" fmla="*/ 539295 h 581754"/>
                <a:gd name="connsiteX7" fmla="*/ 99486 w 304660"/>
                <a:gd name="connsiteY7" fmla="*/ 9749 h 581754"/>
                <a:gd name="connsiteX8" fmla="*/ 70272 w 304660"/>
                <a:gd name="connsiteY8" fmla="*/ 13658 h 58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660" h="581754">
                  <a:moveTo>
                    <a:pt x="70272" y="13658"/>
                  </a:moveTo>
                  <a:lnTo>
                    <a:pt x="119" y="535180"/>
                  </a:lnTo>
                  <a:cubicBezTo>
                    <a:pt x="-704" y="541764"/>
                    <a:pt x="2793" y="548553"/>
                    <a:pt x="8965" y="551227"/>
                  </a:cubicBezTo>
                  <a:cubicBezTo>
                    <a:pt x="29333" y="560073"/>
                    <a:pt x="76856" y="578795"/>
                    <a:pt x="130140" y="581469"/>
                  </a:cubicBezTo>
                  <a:cubicBezTo>
                    <a:pt x="173137" y="583732"/>
                    <a:pt x="249462" y="572211"/>
                    <a:pt x="293488" y="558839"/>
                  </a:cubicBezTo>
                  <a:cubicBezTo>
                    <a:pt x="301512" y="556165"/>
                    <a:pt x="306861" y="547318"/>
                    <a:pt x="303775" y="539295"/>
                  </a:cubicBezTo>
                  <a:lnTo>
                    <a:pt x="303775" y="539295"/>
                  </a:lnTo>
                  <a:lnTo>
                    <a:pt x="99486" y="9749"/>
                  </a:lnTo>
                  <a:cubicBezTo>
                    <a:pt x="94137" y="-5064"/>
                    <a:pt x="72330" y="-2389"/>
                    <a:pt x="70272" y="13658"/>
                  </a:cubicBezTo>
                  <a:close/>
                </a:path>
              </a:pathLst>
            </a:custGeom>
            <a:solidFill>
              <a:srgbClr val="133B5D"/>
            </a:solidFill>
            <a:ln w="205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91FC5A25-E3FA-4366-B901-EA476FBE82AE}"/>
                </a:ext>
              </a:extLst>
            </p:cNvPr>
            <p:cNvSpPr/>
            <p:nvPr/>
          </p:nvSpPr>
          <p:spPr>
            <a:xfrm>
              <a:off x="3359306" y="2124166"/>
              <a:ext cx="612660" cy="612660"/>
            </a:xfrm>
            <a:custGeom>
              <a:avLst/>
              <a:gdLst>
                <a:gd name="connsiteX0" fmla="*/ 612660 w 612660"/>
                <a:gd name="connsiteY0" fmla="*/ 306330 h 612660"/>
                <a:gd name="connsiteX1" fmla="*/ 306330 w 612660"/>
                <a:gd name="connsiteY1" fmla="*/ 612660 h 612660"/>
                <a:gd name="connsiteX2" fmla="*/ 0 w 612660"/>
                <a:gd name="connsiteY2" fmla="*/ 306330 h 612660"/>
                <a:gd name="connsiteX3" fmla="*/ 306330 w 612660"/>
                <a:gd name="connsiteY3" fmla="*/ 0 h 612660"/>
                <a:gd name="connsiteX4" fmla="*/ 612660 w 612660"/>
                <a:gd name="connsiteY4" fmla="*/ 306330 h 612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660" h="612660">
                  <a:moveTo>
                    <a:pt x="612660" y="306330"/>
                  </a:moveTo>
                  <a:cubicBezTo>
                    <a:pt x="612660" y="475512"/>
                    <a:pt x="475512" y="612660"/>
                    <a:pt x="306330" y="612660"/>
                  </a:cubicBezTo>
                  <a:cubicBezTo>
                    <a:pt x="137149" y="612660"/>
                    <a:pt x="0" y="475512"/>
                    <a:pt x="0" y="306330"/>
                  </a:cubicBezTo>
                  <a:cubicBezTo>
                    <a:pt x="0" y="137149"/>
                    <a:pt x="137149" y="0"/>
                    <a:pt x="306330" y="0"/>
                  </a:cubicBezTo>
                  <a:cubicBezTo>
                    <a:pt x="475512" y="0"/>
                    <a:pt x="612660" y="137149"/>
                    <a:pt x="612660" y="306330"/>
                  </a:cubicBezTo>
                  <a:close/>
                </a:path>
              </a:pathLst>
            </a:custGeom>
            <a:solidFill>
              <a:srgbClr val="FCB58A"/>
            </a:solidFill>
            <a:ln w="205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5834D567-2E20-4FAD-B2E7-3470982E337E}"/>
                </a:ext>
              </a:extLst>
            </p:cNvPr>
            <p:cNvSpPr/>
            <p:nvPr/>
          </p:nvSpPr>
          <p:spPr>
            <a:xfrm>
              <a:off x="2787585" y="4788560"/>
              <a:ext cx="419069" cy="317028"/>
            </a:xfrm>
            <a:custGeom>
              <a:avLst/>
              <a:gdLst>
                <a:gd name="connsiteX0" fmla="*/ 0 w 419069"/>
                <a:gd name="connsiteY0" fmla="*/ 0 h 317028"/>
                <a:gd name="connsiteX1" fmla="*/ 419069 w 419069"/>
                <a:gd name="connsiteY1" fmla="*/ 0 h 317028"/>
                <a:gd name="connsiteX2" fmla="*/ 419069 w 419069"/>
                <a:gd name="connsiteY2" fmla="*/ 317028 h 317028"/>
                <a:gd name="connsiteX3" fmla="*/ 0 w 419069"/>
                <a:gd name="connsiteY3" fmla="*/ 317028 h 317028"/>
              </a:gdLst>
              <a:ahLst/>
              <a:cxnLst>
                <a:cxn ang="0">
                  <a:pos x="connsiteX0" y="connsiteY0"/>
                </a:cxn>
                <a:cxn ang="0">
                  <a:pos x="connsiteX1" y="connsiteY1"/>
                </a:cxn>
                <a:cxn ang="0">
                  <a:pos x="connsiteX2" y="connsiteY2"/>
                </a:cxn>
                <a:cxn ang="0">
                  <a:pos x="connsiteX3" y="connsiteY3"/>
                </a:cxn>
              </a:cxnLst>
              <a:rect l="l" t="t" r="r" b="b"/>
              <a:pathLst>
                <a:path w="419069" h="317028">
                  <a:moveTo>
                    <a:pt x="0" y="0"/>
                  </a:moveTo>
                  <a:lnTo>
                    <a:pt x="419069" y="0"/>
                  </a:lnTo>
                  <a:lnTo>
                    <a:pt x="419069" y="317028"/>
                  </a:lnTo>
                  <a:lnTo>
                    <a:pt x="0" y="317028"/>
                  </a:lnTo>
                  <a:close/>
                </a:path>
              </a:pathLst>
            </a:custGeom>
            <a:solidFill>
              <a:srgbClr val="F8D7BC"/>
            </a:solidFill>
            <a:ln w="205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BE7518CA-6000-4EA1-9C35-449E0DEC2303}"/>
                </a:ext>
              </a:extLst>
            </p:cNvPr>
            <p:cNvSpPr/>
            <p:nvPr/>
          </p:nvSpPr>
          <p:spPr>
            <a:xfrm>
              <a:off x="2746234" y="4764284"/>
              <a:ext cx="1772147" cy="365374"/>
            </a:xfrm>
            <a:custGeom>
              <a:avLst/>
              <a:gdLst>
                <a:gd name="connsiteX0" fmla="*/ 0 w 1772147"/>
                <a:gd name="connsiteY0" fmla="*/ 0 h 365374"/>
                <a:gd name="connsiteX1" fmla="*/ 0 w 1772147"/>
                <a:gd name="connsiteY1" fmla="*/ 24276 h 365374"/>
                <a:gd name="connsiteX2" fmla="*/ 460832 w 1772147"/>
                <a:gd name="connsiteY2" fmla="*/ 24276 h 365374"/>
                <a:gd name="connsiteX3" fmla="*/ 460832 w 1772147"/>
                <a:gd name="connsiteY3" fmla="*/ 341304 h 365374"/>
                <a:gd name="connsiteX4" fmla="*/ 0 w 1772147"/>
                <a:gd name="connsiteY4" fmla="*/ 341304 h 365374"/>
                <a:gd name="connsiteX5" fmla="*/ 0 w 1772147"/>
                <a:gd name="connsiteY5" fmla="*/ 365374 h 365374"/>
                <a:gd name="connsiteX6" fmla="*/ 1772148 w 1772147"/>
                <a:gd name="connsiteY6" fmla="*/ 365374 h 365374"/>
                <a:gd name="connsiteX7" fmla="*/ 1772148 w 1772147"/>
                <a:gd name="connsiteY7" fmla="*/ 0 h 36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2147" h="365374">
                  <a:moveTo>
                    <a:pt x="0" y="0"/>
                  </a:moveTo>
                  <a:lnTo>
                    <a:pt x="0" y="24276"/>
                  </a:lnTo>
                  <a:lnTo>
                    <a:pt x="460832" y="24276"/>
                  </a:lnTo>
                  <a:lnTo>
                    <a:pt x="460832" y="341304"/>
                  </a:lnTo>
                  <a:lnTo>
                    <a:pt x="0" y="341304"/>
                  </a:lnTo>
                  <a:lnTo>
                    <a:pt x="0" y="365374"/>
                  </a:lnTo>
                  <a:lnTo>
                    <a:pt x="1772148" y="365374"/>
                  </a:lnTo>
                  <a:lnTo>
                    <a:pt x="1772148" y="0"/>
                  </a:lnTo>
                  <a:close/>
                </a:path>
              </a:pathLst>
            </a:custGeom>
            <a:solidFill>
              <a:schemeClr val="accent1"/>
            </a:solidFill>
            <a:ln w="2053" cap="flat">
              <a:noFill/>
              <a:prstDash val="solid"/>
              <a:miter/>
            </a:ln>
          </p:spPr>
          <p:txBody>
            <a:bodyPr rtlCol="0" anchor="ctr"/>
            <a:lstStyle/>
            <a:p>
              <a:endParaRPr lang="zh-CN" altLang="en-US" dirty="0"/>
            </a:p>
          </p:txBody>
        </p:sp>
        <p:sp>
          <p:nvSpPr>
            <p:cNvPr id="47" name="任意多边形: 形状 46">
              <a:extLst>
                <a:ext uri="{FF2B5EF4-FFF2-40B4-BE49-F238E27FC236}">
                  <a16:creationId xmlns:a16="http://schemas.microsoft.com/office/drawing/2014/main" xmlns="" id="{8F894271-D927-4955-9706-C89D4EB1E636}"/>
                </a:ext>
              </a:extLst>
            </p:cNvPr>
            <p:cNvSpPr/>
            <p:nvPr/>
          </p:nvSpPr>
          <p:spPr>
            <a:xfrm>
              <a:off x="2568933" y="4463232"/>
              <a:ext cx="216755" cy="371113"/>
            </a:xfrm>
            <a:custGeom>
              <a:avLst/>
              <a:gdLst>
                <a:gd name="connsiteX0" fmla="*/ 1609 w 216755"/>
                <a:gd name="connsiteY0" fmla="*/ 113633 h 371113"/>
                <a:gd name="connsiteX1" fmla="*/ 40286 w 216755"/>
                <a:gd name="connsiteY1" fmla="*/ 306812 h 371113"/>
                <a:gd name="connsiteX2" fmla="*/ 213921 w 216755"/>
                <a:gd name="connsiteY2" fmla="*/ 258878 h 371113"/>
                <a:gd name="connsiteX3" fmla="*/ 175244 w 216755"/>
                <a:gd name="connsiteY3" fmla="*/ 65698 h 371113"/>
                <a:gd name="connsiteX4" fmla="*/ 64767 w 216755"/>
                <a:gd name="connsiteY4" fmla="*/ 2745 h 371113"/>
                <a:gd name="connsiteX5" fmla="*/ 1609 w 216755"/>
                <a:gd name="connsiteY5" fmla="*/ 113633 h 371113"/>
                <a:gd name="connsiteX6" fmla="*/ 1609 w 216755"/>
                <a:gd name="connsiteY6" fmla="*/ 113633 h 37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55" h="371113">
                  <a:moveTo>
                    <a:pt x="1609" y="113633"/>
                  </a:moveTo>
                  <a:cubicBezTo>
                    <a:pt x="11895" y="178438"/>
                    <a:pt x="24650" y="242831"/>
                    <a:pt x="40286" y="306812"/>
                  </a:cubicBezTo>
                  <a:cubicBezTo>
                    <a:pt x="67442" y="419552"/>
                    <a:pt x="240871" y="371617"/>
                    <a:pt x="213921" y="258878"/>
                  </a:cubicBezTo>
                  <a:cubicBezTo>
                    <a:pt x="198285" y="194896"/>
                    <a:pt x="185942" y="130503"/>
                    <a:pt x="175244" y="65698"/>
                  </a:cubicBezTo>
                  <a:cubicBezTo>
                    <a:pt x="167632" y="17763"/>
                    <a:pt x="107765" y="-8981"/>
                    <a:pt x="64767" y="2745"/>
                  </a:cubicBezTo>
                  <a:cubicBezTo>
                    <a:pt x="13129" y="17352"/>
                    <a:pt x="-6003" y="65698"/>
                    <a:pt x="1609" y="113633"/>
                  </a:cubicBezTo>
                  <a:lnTo>
                    <a:pt x="1609" y="113633"/>
                  </a:lnTo>
                  <a:close/>
                </a:path>
              </a:pathLst>
            </a:custGeom>
            <a:solidFill>
              <a:srgbClr val="E3996D"/>
            </a:solidFill>
            <a:ln w="205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48DA4D62-C40D-4D90-8083-02C85BD367E6}"/>
                </a:ext>
              </a:extLst>
            </p:cNvPr>
            <p:cNvSpPr/>
            <p:nvPr/>
          </p:nvSpPr>
          <p:spPr>
            <a:xfrm>
              <a:off x="4989912" y="3729880"/>
              <a:ext cx="318262" cy="369694"/>
            </a:xfrm>
            <a:custGeom>
              <a:avLst/>
              <a:gdLst>
                <a:gd name="connsiteX0" fmla="*/ 318262 w 318262"/>
                <a:gd name="connsiteY0" fmla="*/ 188653 h 369694"/>
                <a:gd name="connsiteX1" fmla="*/ 5760 w 318262"/>
                <a:gd name="connsiteY1" fmla="*/ 369695 h 369694"/>
                <a:gd name="connsiteX2" fmla="*/ 0 w 318262"/>
                <a:gd name="connsiteY2" fmla="*/ 0 h 369694"/>
              </a:gdLst>
              <a:ahLst/>
              <a:cxnLst>
                <a:cxn ang="0">
                  <a:pos x="connsiteX0" y="connsiteY0"/>
                </a:cxn>
                <a:cxn ang="0">
                  <a:pos x="connsiteX1" y="connsiteY1"/>
                </a:cxn>
                <a:cxn ang="0">
                  <a:pos x="connsiteX2" y="connsiteY2"/>
                </a:cxn>
              </a:cxnLst>
              <a:rect l="l" t="t" r="r" b="b"/>
              <a:pathLst>
                <a:path w="318262" h="369694">
                  <a:moveTo>
                    <a:pt x="318262" y="188653"/>
                  </a:moveTo>
                  <a:lnTo>
                    <a:pt x="5760" y="369695"/>
                  </a:lnTo>
                  <a:lnTo>
                    <a:pt x="0" y="0"/>
                  </a:lnTo>
                  <a:close/>
                </a:path>
              </a:pathLst>
            </a:custGeom>
            <a:solidFill>
              <a:schemeClr val="accent1"/>
            </a:solidFill>
            <a:ln w="2053" cap="flat">
              <a:no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xmlns="" id="{D15BBD08-0813-4E31-BAD3-0536387D23EF}"/>
                </a:ext>
              </a:extLst>
            </p:cNvPr>
            <p:cNvSpPr/>
            <p:nvPr/>
          </p:nvSpPr>
          <p:spPr>
            <a:xfrm>
              <a:off x="2320490" y="3462633"/>
              <a:ext cx="1771455" cy="1194116"/>
            </a:xfrm>
            <a:custGeom>
              <a:avLst/>
              <a:gdLst>
                <a:gd name="connsiteX0" fmla="*/ 1290011 w 1771455"/>
                <a:gd name="connsiteY0" fmla="*/ 159239 h 1194116"/>
                <a:gd name="connsiteX1" fmla="*/ 1284661 w 1771455"/>
                <a:gd name="connsiteY1" fmla="*/ 157387 h 1194116"/>
                <a:gd name="connsiteX2" fmla="*/ 787826 w 1771455"/>
                <a:gd name="connsiteY2" fmla="*/ 67278 h 1194116"/>
                <a:gd name="connsiteX3" fmla="*/ 211169 w 1771455"/>
                <a:gd name="connsiteY3" fmla="*/ 22429 h 1194116"/>
                <a:gd name="connsiteX4" fmla="*/ 3383 w 1771455"/>
                <a:gd name="connsiteY4" fmla="*/ 246673 h 1194116"/>
                <a:gd name="connsiteX5" fmla="*/ 65513 w 1771455"/>
                <a:gd name="connsiteY5" fmla="*/ 717175 h 1194116"/>
                <a:gd name="connsiteX6" fmla="*/ 251492 w 1771455"/>
                <a:gd name="connsiteY6" fmla="*/ 1184180 h 1194116"/>
                <a:gd name="connsiteX7" fmla="*/ 266098 w 1771455"/>
                <a:gd name="connsiteY7" fmla="*/ 1193849 h 1194116"/>
                <a:gd name="connsiteX8" fmla="*/ 348596 w 1771455"/>
                <a:gd name="connsiteY8" fmla="*/ 1182740 h 1194116"/>
                <a:gd name="connsiteX9" fmla="*/ 434796 w 1771455"/>
                <a:gd name="connsiteY9" fmla="*/ 1144474 h 1194116"/>
                <a:gd name="connsiteX10" fmla="*/ 443642 w 1771455"/>
                <a:gd name="connsiteY10" fmla="*/ 1129456 h 1194116"/>
                <a:gd name="connsiteX11" fmla="*/ 442408 w 1771455"/>
                <a:gd name="connsiteY11" fmla="*/ 668212 h 1194116"/>
                <a:gd name="connsiteX12" fmla="*/ 379866 w 1771455"/>
                <a:gd name="connsiteY12" fmla="*/ 449728 h 1194116"/>
                <a:gd name="connsiteX13" fmla="*/ 772808 w 1771455"/>
                <a:gd name="connsiteY13" fmla="*/ 724582 h 1194116"/>
                <a:gd name="connsiteX14" fmla="*/ 1395549 w 1771455"/>
                <a:gd name="connsiteY14" fmla="*/ 870649 h 1194116"/>
                <a:gd name="connsiteX15" fmla="*/ 1718749 w 1771455"/>
                <a:gd name="connsiteY15" fmla="*/ 719233 h 1194116"/>
                <a:gd name="connsiteX16" fmla="*/ 1739528 w 1771455"/>
                <a:gd name="connsiteY16" fmla="*/ 302015 h 1194116"/>
                <a:gd name="connsiteX17" fmla="*/ 1726567 w 1771455"/>
                <a:gd name="connsiteY17" fmla="*/ 290082 h 1194116"/>
                <a:gd name="connsiteX18" fmla="*/ 1363867 w 1771455"/>
                <a:gd name="connsiteY18" fmla="*/ 191950 h 1194116"/>
                <a:gd name="connsiteX19" fmla="*/ 1290011 w 1771455"/>
                <a:gd name="connsiteY19" fmla="*/ 159239 h 119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71455" h="1194116">
                  <a:moveTo>
                    <a:pt x="1290011" y="159239"/>
                  </a:moveTo>
                  <a:cubicBezTo>
                    <a:pt x="1288159" y="158416"/>
                    <a:pt x="1286513" y="157387"/>
                    <a:pt x="1284661" y="157387"/>
                  </a:cubicBezTo>
                  <a:cubicBezTo>
                    <a:pt x="1254831" y="152450"/>
                    <a:pt x="1025855" y="112950"/>
                    <a:pt x="787826" y="67278"/>
                  </a:cubicBezTo>
                  <a:cubicBezTo>
                    <a:pt x="681671" y="46911"/>
                    <a:pt x="372666" y="-40524"/>
                    <a:pt x="211169" y="22429"/>
                  </a:cubicBezTo>
                  <a:cubicBezTo>
                    <a:pt x="49672" y="85382"/>
                    <a:pt x="17578" y="180017"/>
                    <a:pt x="3383" y="246673"/>
                  </a:cubicBezTo>
                  <a:cubicBezTo>
                    <a:pt x="-8961" y="306541"/>
                    <a:pt x="12641" y="510418"/>
                    <a:pt x="65513" y="717175"/>
                  </a:cubicBezTo>
                  <a:cubicBezTo>
                    <a:pt x="112625" y="902331"/>
                    <a:pt x="227627" y="1136656"/>
                    <a:pt x="251492" y="1184180"/>
                  </a:cubicBezTo>
                  <a:cubicBezTo>
                    <a:pt x="254166" y="1189940"/>
                    <a:pt x="259927" y="1193438"/>
                    <a:pt x="266098" y="1193849"/>
                  </a:cubicBezTo>
                  <a:cubicBezTo>
                    <a:pt x="280705" y="1194672"/>
                    <a:pt x="310536" y="1194260"/>
                    <a:pt x="348596" y="1182740"/>
                  </a:cubicBezTo>
                  <a:cubicBezTo>
                    <a:pt x="382335" y="1172453"/>
                    <a:pt x="418338" y="1153526"/>
                    <a:pt x="434796" y="1144474"/>
                  </a:cubicBezTo>
                  <a:cubicBezTo>
                    <a:pt x="440145" y="1141388"/>
                    <a:pt x="443642" y="1135628"/>
                    <a:pt x="443642" y="1129456"/>
                  </a:cubicBezTo>
                  <a:cubicBezTo>
                    <a:pt x="444465" y="1078024"/>
                    <a:pt x="448580" y="837321"/>
                    <a:pt x="442408" y="668212"/>
                  </a:cubicBezTo>
                  <a:cubicBezTo>
                    <a:pt x="436236" y="504040"/>
                    <a:pt x="379866" y="449728"/>
                    <a:pt x="379866" y="449728"/>
                  </a:cubicBezTo>
                  <a:cubicBezTo>
                    <a:pt x="379866" y="449728"/>
                    <a:pt x="574280" y="665537"/>
                    <a:pt x="772808" y="724582"/>
                  </a:cubicBezTo>
                  <a:cubicBezTo>
                    <a:pt x="929985" y="771282"/>
                    <a:pt x="1259357" y="874558"/>
                    <a:pt x="1395549" y="870649"/>
                  </a:cubicBezTo>
                  <a:cubicBezTo>
                    <a:pt x="1553549" y="866123"/>
                    <a:pt x="1667728" y="799673"/>
                    <a:pt x="1718749" y="719233"/>
                  </a:cubicBezTo>
                  <a:cubicBezTo>
                    <a:pt x="1813385" y="570491"/>
                    <a:pt x="1754752" y="350361"/>
                    <a:pt x="1739528" y="302015"/>
                  </a:cubicBezTo>
                  <a:cubicBezTo>
                    <a:pt x="1737676" y="295843"/>
                    <a:pt x="1732944" y="291317"/>
                    <a:pt x="1726567" y="290082"/>
                  </a:cubicBezTo>
                  <a:cubicBezTo>
                    <a:pt x="1674723" y="277739"/>
                    <a:pt x="1427849" y="218694"/>
                    <a:pt x="1363867" y="191950"/>
                  </a:cubicBezTo>
                  <a:cubicBezTo>
                    <a:pt x="1311818" y="169937"/>
                    <a:pt x="1295359" y="161913"/>
                    <a:pt x="1290011" y="159239"/>
                  </a:cubicBezTo>
                  <a:close/>
                </a:path>
              </a:pathLst>
            </a:custGeom>
            <a:solidFill>
              <a:srgbClr val="336991"/>
            </a:solidFill>
            <a:ln w="205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458C8A0-87A0-4F15-9462-BAB134C66619}"/>
                </a:ext>
              </a:extLst>
            </p:cNvPr>
            <p:cNvSpPr/>
            <p:nvPr/>
          </p:nvSpPr>
          <p:spPr>
            <a:xfrm>
              <a:off x="3608443" y="3443917"/>
              <a:ext cx="457746" cy="311267"/>
            </a:xfrm>
            <a:custGeom>
              <a:avLst/>
              <a:gdLst>
                <a:gd name="connsiteX0" fmla="*/ 444374 w 457746"/>
                <a:gd name="connsiteY0" fmla="*/ 108831 h 311267"/>
                <a:gd name="connsiteX1" fmla="*/ 444785 w 457746"/>
                <a:gd name="connsiteY1" fmla="*/ 207786 h 311267"/>
                <a:gd name="connsiteX2" fmla="*/ 457747 w 457746"/>
                <a:gd name="connsiteY2" fmla="*/ 311268 h 311267"/>
                <a:gd name="connsiteX3" fmla="*/ 131461 w 457746"/>
                <a:gd name="connsiteY3" fmla="*/ 238440 h 311267"/>
                <a:gd name="connsiteX4" fmla="*/ 0 w 457746"/>
                <a:gd name="connsiteY4" fmla="*/ 176721 h 311267"/>
                <a:gd name="connsiteX5" fmla="*/ 28802 w 457746"/>
                <a:gd name="connsiteY5" fmla="*/ 95047 h 311267"/>
                <a:gd name="connsiteX6" fmla="*/ 37648 w 457746"/>
                <a:gd name="connsiteY6" fmla="*/ 0 h 311267"/>
                <a:gd name="connsiteX7" fmla="*/ 245846 w 457746"/>
                <a:gd name="connsiteY7" fmla="*/ 78588 h 311267"/>
                <a:gd name="connsiteX8" fmla="*/ 444374 w 457746"/>
                <a:gd name="connsiteY8" fmla="*/ 108831 h 31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746" h="311267">
                  <a:moveTo>
                    <a:pt x="444374" y="108831"/>
                  </a:moveTo>
                  <a:cubicBezTo>
                    <a:pt x="444374" y="108831"/>
                    <a:pt x="440877" y="149771"/>
                    <a:pt x="444785" y="207786"/>
                  </a:cubicBezTo>
                  <a:cubicBezTo>
                    <a:pt x="448694" y="266419"/>
                    <a:pt x="457747" y="311268"/>
                    <a:pt x="457747" y="311268"/>
                  </a:cubicBezTo>
                  <a:cubicBezTo>
                    <a:pt x="457747" y="311268"/>
                    <a:pt x="221158" y="273002"/>
                    <a:pt x="131461" y="238440"/>
                  </a:cubicBezTo>
                  <a:cubicBezTo>
                    <a:pt x="18310" y="194414"/>
                    <a:pt x="0" y="176721"/>
                    <a:pt x="0" y="176721"/>
                  </a:cubicBezTo>
                  <a:cubicBezTo>
                    <a:pt x="0" y="176721"/>
                    <a:pt x="21396" y="129198"/>
                    <a:pt x="28802" y="95047"/>
                  </a:cubicBezTo>
                  <a:cubicBezTo>
                    <a:pt x="34562" y="69742"/>
                    <a:pt x="37648" y="0"/>
                    <a:pt x="37648" y="0"/>
                  </a:cubicBezTo>
                  <a:cubicBezTo>
                    <a:pt x="37648" y="0"/>
                    <a:pt x="160263" y="58221"/>
                    <a:pt x="245846" y="78588"/>
                  </a:cubicBezTo>
                  <a:cubicBezTo>
                    <a:pt x="331635" y="98956"/>
                    <a:pt x="444374" y="108831"/>
                    <a:pt x="444374" y="108831"/>
                  </a:cubicBezTo>
                  <a:close/>
                </a:path>
              </a:pathLst>
            </a:custGeom>
            <a:solidFill>
              <a:srgbClr val="FCB58A"/>
            </a:solidFill>
            <a:ln w="205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32C5347C-DC54-48FF-979D-3130972D5989}"/>
                </a:ext>
              </a:extLst>
            </p:cNvPr>
            <p:cNvSpPr/>
            <p:nvPr/>
          </p:nvSpPr>
          <p:spPr>
            <a:xfrm>
              <a:off x="1767377" y="1781011"/>
              <a:ext cx="456306" cy="456306"/>
            </a:xfrm>
            <a:custGeom>
              <a:avLst/>
              <a:gdLst>
                <a:gd name="connsiteX0" fmla="*/ 456306 w 456306"/>
                <a:gd name="connsiteY0" fmla="*/ 228153 h 456306"/>
                <a:gd name="connsiteX1" fmla="*/ 228153 w 456306"/>
                <a:gd name="connsiteY1" fmla="*/ 456307 h 456306"/>
                <a:gd name="connsiteX2" fmla="*/ 0 w 456306"/>
                <a:gd name="connsiteY2" fmla="*/ 228153 h 456306"/>
                <a:gd name="connsiteX3" fmla="*/ 228153 w 456306"/>
                <a:gd name="connsiteY3" fmla="*/ 0 h 456306"/>
                <a:gd name="connsiteX4" fmla="*/ 456306 w 456306"/>
                <a:gd name="connsiteY4" fmla="*/ 228153 h 456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306" h="456306">
                  <a:moveTo>
                    <a:pt x="456306" y="228153"/>
                  </a:moveTo>
                  <a:cubicBezTo>
                    <a:pt x="456306" y="354159"/>
                    <a:pt x="354159" y="456307"/>
                    <a:pt x="228153" y="456307"/>
                  </a:cubicBezTo>
                  <a:cubicBezTo>
                    <a:pt x="102148" y="456307"/>
                    <a:pt x="0" y="354159"/>
                    <a:pt x="0" y="228153"/>
                  </a:cubicBezTo>
                  <a:cubicBezTo>
                    <a:pt x="0" y="102148"/>
                    <a:pt x="102148" y="0"/>
                    <a:pt x="228153" y="0"/>
                  </a:cubicBezTo>
                  <a:cubicBezTo>
                    <a:pt x="354159" y="0"/>
                    <a:pt x="456306" y="102148"/>
                    <a:pt x="456306" y="228153"/>
                  </a:cubicBezTo>
                  <a:close/>
                </a:path>
              </a:pathLst>
            </a:custGeom>
            <a:solidFill>
              <a:schemeClr val="accent2"/>
            </a:solidFill>
            <a:ln w="205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C1D9B78B-30D3-4C2A-8AA2-A021CCAEDB5A}"/>
                </a:ext>
              </a:extLst>
            </p:cNvPr>
            <p:cNvSpPr/>
            <p:nvPr/>
          </p:nvSpPr>
          <p:spPr>
            <a:xfrm>
              <a:off x="2380448" y="5161546"/>
              <a:ext cx="1527952" cy="512264"/>
            </a:xfrm>
            <a:custGeom>
              <a:avLst/>
              <a:gdLst>
                <a:gd name="connsiteX0" fmla="*/ 1402042 w 1527952"/>
                <a:gd name="connsiteY0" fmla="*/ 512265 h 512264"/>
                <a:gd name="connsiteX1" fmla="*/ 0 w 1527952"/>
                <a:gd name="connsiteY1" fmla="*/ 512265 h 512264"/>
                <a:gd name="connsiteX2" fmla="*/ 0 w 1527952"/>
                <a:gd name="connsiteY2" fmla="*/ 0 h 512264"/>
                <a:gd name="connsiteX3" fmla="*/ 1401424 w 1527952"/>
                <a:gd name="connsiteY3" fmla="*/ 0 h 512264"/>
                <a:gd name="connsiteX4" fmla="*/ 1527947 w 1527952"/>
                <a:gd name="connsiteY4" fmla="*/ 126523 h 512264"/>
                <a:gd name="connsiteX5" fmla="*/ 1527947 w 1527952"/>
                <a:gd name="connsiteY5" fmla="*/ 386153 h 512264"/>
                <a:gd name="connsiteX6" fmla="*/ 1402042 w 1527952"/>
                <a:gd name="connsiteY6" fmla="*/ 512265 h 51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7952" h="512264">
                  <a:moveTo>
                    <a:pt x="1402042" y="512265"/>
                  </a:moveTo>
                  <a:lnTo>
                    <a:pt x="0" y="512265"/>
                  </a:lnTo>
                  <a:lnTo>
                    <a:pt x="0" y="0"/>
                  </a:lnTo>
                  <a:lnTo>
                    <a:pt x="1401424" y="0"/>
                  </a:lnTo>
                  <a:cubicBezTo>
                    <a:pt x="1471166" y="0"/>
                    <a:pt x="1527947" y="56370"/>
                    <a:pt x="1527947" y="126523"/>
                  </a:cubicBezTo>
                  <a:lnTo>
                    <a:pt x="1527947" y="386153"/>
                  </a:lnTo>
                  <a:cubicBezTo>
                    <a:pt x="1528565" y="455484"/>
                    <a:pt x="1471578" y="512265"/>
                    <a:pt x="1402042" y="512265"/>
                  </a:cubicBezTo>
                  <a:close/>
                </a:path>
              </a:pathLst>
            </a:custGeom>
            <a:solidFill>
              <a:srgbClr val="F8ECE2"/>
            </a:solidFill>
            <a:ln w="205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CC9B7EC4-9C9D-4AD0-B368-712686417336}"/>
                </a:ext>
              </a:extLst>
            </p:cNvPr>
            <p:cNvSpPr/>
            <p:nvPr/>
          </p:nvSpPr>
          <p:spPr>
            <a:xfrm>
              <a:off x="2303300" y="5129658"/>
              <a:ext cx="2566054" cy="576451"/>
            </a:xfrm>
            <a:custGeom>
              <a:avLst/>
              <a:gdLst>
                <a:gd name="connsiteX0" fmla="*/ 2309717 w 2566054"/>
                <a:gd name="connsiteY0" fmla="*/ 0 h 576451"/>
                <a:gd name="connsiteX1" fmla="*/ 16253 w 2566054"/>
                <a:gd name="connsiteY1" fmla="*/ 0 h 576451"/>
                <a:gd name="connsiteX2" fmla="*/ 206 w 2566054"/>
                <a:gd name="connsiteY2" fmla="*/ 16047 h 576451"/>
                <a:gd name="connsiteX3" fmla="*/ 206 w 2566054"/>
                <a:gd name="connsiteY3" fmla="*/ 16047 h 576451"/>
                <a:gd name="connsiteX4" fmla="*/ 16253 w 2566054"/>
                <a:gd name="connsiteY4" fmla="*/ 32094 h 576451"/>
                <a:gd name="connsiteX5" fmla="*/ 297690 w 2566054"/>
                <a:gd name="connsiteY5" fmla="*/ 32094 h 576451"/>
                <a:gd name="connsiteX6" fmla="*/ 297690 w 2566054"/>
                <a:gd name="connsiteY6" fmla="*/ 32094 h 576451"/>
                <a:gd name="connsiteX7" fmla="*/ 1348964 w 2566054"/>
                <a:gd name="connsiteY7" fmla="*/ 32094 h 576451"/>
                <a:gd name="connsiteX8" fmla="*/ 1605096 w 2566054"/>
                <a:gd name="connsiteY8" fmla="*/ 288226 h 576451"/>
                <a:gd name="connsiteX9" fmla="*/ 1605096 w 2566054"/>
                <a:gd name="connsiteY9" fmla="*/ 288226 h 576451"/>
                <a:gd name="connsiteX10" fmla="*/ 1348964 w 2566054"/>
                <a:gd name="connsiteY10" fmla="*/ 544358 h 576451"/>
                <a:gd name="connsiteX11" fmla="*/ 50609 w 2566054"/>
                <a:gd name="connsiteY11" fmla="*/ 544358 h 576451"/>
                <a:gd name="connsiteX12" fmla="*/ 50609 w 2566054"/>
                <a:gd name="connsiteY12" fmla="*/ 544358 h 576451"/>
                <a:gd name="connsiteX13" fmla="*/ 16047 w 2566054"/>
                <a:gd name="connsiteY13" fmla="*/ 544358 h 576451"/>
                <a:gd name="connsiteX14" fmla="*/ 0 w 2566054"/>
                <a:gd name="connsiteY14" fmla="*/ 560405 h 576451"/>
                <a:gd name="connsiteX15" fmla="*/ 0 w 2566054"/>
                <a:gd name="connsiteY15" fmla="*/ 560405 h 576451"/>
                <a:gd name="connsiteX16" fmla="*/ 16047 w 2566054"/>
                <a:gd name="connsiteY16" fmla="*/ 576452 h 576451"/>
                <a:gd name="connsiteX17" fmla="*/ 2309923 w 2566054"/>
                <a:gd name="connsiteY17" fmla="*/ 576452 h 576451"/>
                <a:gd name="connsiteX18" fmla="*/ 2566055 w 2566054"/>
                <a:gd name="connsiteY18" fmla="*/ 320320 h 576451"/>
                <a:gd name="connsiteX19" fmla="*/ 2566055 w 2566054"/>
                <a:gd name="connsiteY19" fmla="*/ 256750 h 576451"/>
                <a:gd name="connsiteX20" fmla="*/ 2309717 w 2566054"/>
                <a:gd name="connsiteY20" fmla="*/ 0 h 57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6054" h="576451">
                  <a:moveTo>
                    <a:pt x="2309717" y="0"/>
                  </a:moveTo>
                  <a:lnTo>
                    <a:pt x="16253" y="0"/>
                  </a:lnTo>
                  <a:cubicBezTo>
                    <a:pt x="7406" y="0"/>
                    <a:pt x="206" y="7201"/>
                    <a:pt x="206" y="16047"/>
                  </a:cubicBezTo>
                  <a:lnTo>
                    <a:pt x="206" y="16047"/>
                  </a:lnTo>
                  <a:cubicBezTo>
                    <a:pt x="206" y="24893"/>
                    <a:pt x="7406" y="32094"/>
                    <a:pt x="16253" y="32094"/>
                  </a:cubicBezTo>
                  <a:lnTo>
                    <a:pt x="297690" y="32094"/>
                  </a:lnTo>
                  <a:lnTo>
                    <a:pt x="297690" y="32094"/>
                  </a:lnTo>
                  <a:lnTo>
                    <a:pt x="1348964" y="32094"/>
                  </a:lnTo>
                  <a:cubicBezTo>
                    <a:pt x="1490505" y="32094"/>
                    <a:pt x="1605096" y="146685"/>
                    <a:pt x="1605096" y="288226"/>
                  </a:cubicBezTo>
                  <a:lnTo>
                    <a:pt x="1605096" y="288226"/>
                  </a:lnTo>
                  <a:cubicBezTo>
                    <a:pt x="1605096" y="429768"/>
                    <a:pt x="1490505" y="544358"/>
                    <a:pt x="1348964" y="544358"/>
                  </a:cubicBezTo>
                  <a:lnTo>
                    <a:pt x="50609" y="544358"/>
                  </a:lnTo>
                  <a:lnTo>
                    <a:pt x="50609" y="544358"/>
                  </a:lnTo>
                  <a:lnTo>
                    <a:pt x="16047" y="544358"/>
                  </a:lnTo>
                  <a:cubicBezTo>
                    <a:pt x="7201" y="544358"/>
                    <a:pt x="0" y="551559"/>
                    <a:pt x="0" y="560405"/>
                  </a:cubicBezTo>
                  <a:lnTo>
                    <a:pt x="0" y="560405"/>
                  </a:lnTo>
                  <a:cubicBezTo>
                    <a:pt x="0" y="569252"/>
                    <a:pt x="7201" y="576452"/>
                    <a:pt x="16047" y="576452"/>
                  </a:cubicBezTo>
                  <a:lnTo>
                    <a:pt x="2309923" y="576452"/>
                  </a:lnTo>
                  <a:cubicBezTo>
                    <a:pt x="2451464" y="576452"/>
                    <a:pt x="2566055" y="461861"/>
                    <a:pt x="2566055" y="320320"/>
                  </a:cubicBezTo>
                  <a:lnTo>
                    <a:pt x="2566055" y="256750"/>
                  </a:lnTo>
                  <a:cubicBezTo>
                    <a:pt x="2565849" y="114385"/>
                    <a:pt x="2451258" y="0"/>
                    <a:pt x="2309717" y="0"/>
                  </a:cubicBezTo>
                  <a:close/>
                </a:path>
              </a:pathLst>
            </a:custGeom>
            <a:solidFill>
              <a:schemeClr val="accent5"/>
            </a:solidFill>
            <a:ln w="205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E4AF62EB-2BD9-47F9-AD09-CFCC61584D9B}"/>
                </a:ext>
              </a:extLst>
            </p:cNvPr>
            <p:cNvSpPr/>
            <p:nvPr/>
          </p:nvSpPr>
          <p:spPr>
            <a:xfrm>
              <a:off x="2380448" y="5254742"/>
              <a:ext cx="1330036" cy="17692"/>
            </a:xfrm>
            <a:custGeom>
              <a:avLst/>
              <a:gdLst>
                <a:gd name="connsiteX0" fmla="*/ 1321190 w 1330036"/>
                <a:gd name="connsiteY0" fmla="*/ 17693 h 17692"/>
                <a:gd name="connsiteX1" fmla="*/ 0 w 1330036"/>
                <a:gd name="connsiteY1" fmla="*/ 17693 h 17692"/>
                <a:gd name="connsiteX2" fmla="*/ 0 w 1330036"/>
                <a:gd name="connsiteY2" fmla="*/ 0 h 17692"/>
                <a:gd name="connsiteX3" fmla="*/ 1321190 w 1330036"/>
                <a:gd name="connsiteY3" fmla="*/ 0 h 17692"/>
                <a:gd name="connsiteX4" fmla="*/ 1330037 w 1330036"/>
                <a:gd name="connsiteY4" fmla="*/ 8846 h 17692"/>
                <a:gd name="connsiteX5" fmla="*/ 1330037 w 1330036"/>
                <a:gd name="connsiteY5" fmla="*/ 8846 h 17692"/>
                <a:gd name="connsiteX6" fmla="*/ 1321190 w 1330036"/>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0036" h="17692">
                  <a:moveTo>
                    <a:pt x="1321190" y="17693"/>
                  </a:moveTo>
                  <a:lnTo>
                    <a:pt x="0" y="17693"/>
                  </a:lnTo>
                  <a:lnTo>
                    <a:pt x="0" y="0"/>
                  </a:lnTo>
                  <a:lnTo>
                    <a:pt x="1321190" y="0"/>
                  </a:lnTo>
                  <a:cubicBezTo>
                    <a:pt x="1326128" y="0"/>
                    <a:pt x="1330037" y="3909"/>
                    <a:pt x="1330037" y="8846"/>
                  </a:cubicBezTo>
                  <a:lnTo>
                    <a:pt x="1330037" y="8846"/>
                  </a:lnTo>
                  <a:cubicBezTo>
                    <a:pt x="1330037" y="13784"/>
                    <a:pt x="1326128" y="17693"/>
                    <a:pt x="1321190" y="17693"/>
                  </a:cubicBezTo>
                  <a:close/>
                </a:path>
              </a:pathLst>
            </a:custGeom>
            <a:solidFill>
              <a:srgbClr val="EBD0BE"/>
            </a:solidFill>
            <a:ln w="205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B51C87BE-FCD0-4A49-BD7C-04C2E988639C}"/>
                </a:ext>
              </a:extLst>
            </p:cNvPr>
            <p:cNvSpPr/>
            <p:nvPr/>
          </p:nvSpPr>
          <p:spPr>
            <a:xfrm>
              <a:off x="2787585" y="5012393"/>
              <a:ext cx="313324" cy="17692"/>
            </a:xfrm>
            <a:custGeom>
              <a:avLst/>
              <a:gdLst>
                <a:gd name="connsiteX0" fmla="*/ 304479 w 313324"/>
                <a:gd name="connsiteY0" fmla="*/ 17693 h 17692"/>
                <a:gd name="connsiteX1" fmla="*/ 0 w 313324"/>
                <a:gd name="connsiteY1" fmla="*/ 17693 h 17692"/>
                <a:gd name="connsiteX2" fmla="*/ 0 w 313324"/>
                <a:gd name="connsiteY2" fmla="*/ 0 h 17692"/>
                <a:gd name="connsiteX3" fmla="*/ 304479 w 313324"/>
                <a:gd name="connsiteY3" fmla="*/ 0 h 17692"/>
                <a:gd name="connsiteX4" fmla="*/ 313325 w 313324"/>
                <a:gd name="connsiteY4" fmla="*/ 8846 h 17692"/>
                <a:gd name="connsiteX5" fmla="*/ 313325 w 313324"/>
                <a:gd name="connsiteY5" fmla="*/ 8846 h 17692"/>
                <a:gd name="connsiteX6" fmla="*/ 304479 w 313324"/>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24" h="17692">
                  <a:moveTo>
                    <a:pt x="304479" y="17693"/>
                  </a:moveTo>
                  <a:lnTo>
                    <a:pt x="0" y="17693"/>
                  </a:lnTo>
                  <a:lnTo>
                    <a:pt x="0" y="0"/>
                  </a:lnTo>
                  <a:lnTo>
                    <a:pt x="304479" y="0"/>
                  </a:lnTo>
                  <a:cubicBezTo>
                    <a:pt x="309416" y="0"/>
                    <a:pt x="313325" y="3909"/>
                    <a:pt x="313325" y="8846"/>
                  </a:cubicBezTo>
                  <a:lnTo>
                    <a:pt x="313325" y="8846"/>
                  </a:lnTo>
                  <a:cubicBezTo>
                    <a:pt x="313325" y="13784"/>
                    <a:pt x="309416" y="17693"/>
                    <a:pt x="304479" y="17693"/>
                  </a:cubicBezTo>
                  <a:close/>
                </a:path>
              </a:pathLst>
            </a:custGeom>
            <a:solidFill>
              <a:srgbClr val="E0C1A6"/>
            </a:solidFill>
            <a:ln w="205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2704C904-6375-46AB-B370-AB060BDD1C3A}"/>
                </a:ext>
              </a:extLst>
            </p:cNvPr>
            <p:cNvSpPr/>
            <p:nvPr/>
          </p:nvSpPr>
          <p:spPr>
            <a:xfrm>
              <a:off x="2787585" y="4912614"/>
              <a:ext cx="241142" cy="17692"/>
            </a:xfrm>
            <a:custGeom>
              <a:avLst/>
              <a:gdLst>
                <a:gd name="connsiteX0" fmla="*/ 232679 w 241142"/>
                <a:gd name="connsiteY0" fmla="*/ 17693 h 17692"/>
                <a:gd name="connsiteX1" fmla="*/ 0 w 241142"/>
                <a:gd name="connsiteY1" fmla="*/ 17693 h 17692"/>
                <a:gd name="connsiteX2" fmla="*/ 0 w 241142"/>
                <a:gd name="connsiteY2" fmla="*/ 0 h 17692"/>
                <a:gd name="connsiteX3" fmla="*/ 232268 w 241142"/>
                <a:gd name="connsiteY3" fmla="*/ 0 h 17692"/>
                <a:gd name="connsiteX4" fmla="*/ 241114 w 241142"/>
                <a:gd name="connsiteY4" fmla="*/ 8846 h 17692"/>
                <a:gd name="connsiteX5" fmla="*/ 241114 w 241142"/>
                <a:gd name="connsiteY5" fmla="*/ 8846 h 17692"/>
                <a:gd name="connsiteX6" fmla="*/ 232679 w 241142"/>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142" h="17692">
                  <a:moveTo>
                    <a:pt x="232679" y="17693"/>
                  </a:moveTo>
                  <a:lnTo>
                    <a:pt x="0" y="17693"/>
                  </a:lnTo>
                  <a:lnTo>
                    <a:pt x="0" y="0"/>
                  </a:lnTo>
                  <a:lnTo>
                    <a:pt x="232268" y="0"/>
                  </a:lnTo>
                  <a:cubicBezTo>
                    <a:pt x="237205" y="0"/>
                    <a:pt x="241114" y="3909"/>
                    <a:pt x="241114" y="8846"/>
                  </a:cubicBezTo>
                  <a:lnTo>
                    <a:pt x="241114" y="8846"/>
                  </a:lnTo>
                  <a:cubicBezTo>
                    <a:pt x="241526" y="13578"/>
                    <a:pt x="237411" y="17693"/>
                    <a:pt x="232679" y="17693"/>
                  </a:cubicBezTo>
                  <a:close/>
                </a:path>
              </a:pathLst>
            </a:custGeom>
            <a:solidFill>
              <a:srgbClr val="E0C1A6"/>
            </a:solidFill>
            <a:ln w="205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4B73A7AF-A143-4974-BF58-BF851789E2AB}"/>
                </a:ext>
              </a:extLst>
            </p:cNvPr>
            <p:cNvSpPr/>
            <p:nvPr/>
          </p:nvSpPr>
          <p:spPr>
            <a:xfrm>
              <a:off x="2380448" y="5454093"/>
              <a:ext cx="1425906" cy="17692"/>
            </a:xfrm>
            <a:custGeom>
              <a:avLst/>
              <a:gdLst>
                <a:gd name="connsiteX0" fmla="*/ 1417060 w 1425906"/>
                <a:gd name="connsiteY0" fmla="*/ 17693 h 17692"/>
                <a:gd name="connsiteX1" fmla="*/ 0 w 1425906"/>
                <a:gd name="connsiteY1" fmla="*/ 17693 h 17692"/>
                <a:gd name="connsiteX2" fmla="*/ 0 w 1425906"/>
                <a:gd name="connsiteY2" fmla="*/ 0 h 17692"/>
                <a:gd name="connsiteX3" fmla="*/ 1417060 w 1425906"/>
                <a:gd name="connsiteY3" fmla="*/ 0 h 17692"/>
                <a:gd name="connsiteX4" fmla="*/ 1425906 w 1425906"/>
                <a:gd name="connsiteY4" fmla="*/ 8846 h 17692"/>
                <a:gd name="connsiteX5" fmla="*/ 1425906 w 1425906"/>
                <a:gd name="connsiteY5" fmla="*/ 8846 h 17692"/>
                <a:gd name="connsiteX6" fmla="*/ 1417060 w 1425906"/>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5906" h="17692">
                  <a:moveTo>
                    <a:pt x="1417060" y="17693"/>
                  </a:moveTo>
                  <a:lnTo>
                    <a:pt x="0" y="17693"/>
                  </a:lnTo>
                  <a:lnTo>
                    <a:pt x="0" y="0"/>
                  </a:lnTo>
                  <a:lnTo>
                    <a:pt x="1417060" y="0"/>
                  </a:lnTo>
                  <a:cubicBezTo>
                    <a:pt x="1421997" y="0"/>
                    <a:pt x="1425906" y="3909"/>
                    <a:pt x="1425906" y="8846"/>
                  </a:cubicBezTo>
                  <a:lnTo>
                    <a:pt x="1425906" y="8846"/>
                  </a:lnTo>
                  <a:cubicBezTo>
                    <a:pt x="1425906" y="13784"/>
                    <a:pt x="1421997" y="17693"/>
                    <a:pt x="1417060" y="17693"/>
                  </a:cubicBezTo>
                  <a:close/>
                </a:path>
              </a:pathLst>
            </a:custGeom>
            <a:solidFill>
              <a:srgbClr val="EBD0BE"/>
            </a:solidFill>
            <a:ln w="205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711E547A-C62F-4C59-B03A-D0BA03B7BAC5}"/>
                </a:ext>
              </a:extLst>
            </p:cNvPr>
            <p:cNvSpPr/>
            <p:nvPr/>
          </p:nvSpPr>
          <p:spPr>
            <a:xfrm>
              <a:off x="2380448" y="5564775"/>
              <a:ext cx="1251448" cy="17692"/>
            </a:xfrm>
            <a:custGeom>
              <a:avLst/>
              <a:gdLst>
                <a:gd name="connsiteX0" fmla="*/ 1242602 w 1251448"/>
                <a:gd name="connsiteY0" fmla="*/ 17693 h 17692"/>
                <a:gd name="connsiteX1" fmla="*/ 0 w 1251448"/>
                <a:gd name="connsiteY1" fmla="*/ 17693 h 17692"/>
                <a:gd name="connsiteX2" fmla="*/ 0 w 1251448"/>
                <a:gd name="connsiteY2" fmla="*/ 0 h 17692"/>
                <a:gd name="connsiteX3" fmla="*/ 1242602 w 1251448"/>
                <a:gd name="connsiteY3" fmla="*/ 0 h 17692"/>
                <a:gd name="connsiteX4" fmla="*/ 1251448 w 1251448"/>
                <a:gd name="connsiteY4" fmla="*/ 8846 h 17692"/>
                <a:gd name="connsiteX5" fmla="*/ 1251448 w 1251448"/>
                <a:gd name="connsiteY5" fmla="*/ 8846 h 17692"/>
                <a:gd name="connsiteX6" fmla="*/ 1242602 w 1251448"/>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448" h="17692">
                  <a:moveTo>
                    <a:pt x="1242602" y="17693"/>
                  </a:moveTo>
                  <a:lnTo>
                    <a:pt x="0" y="17693"/>
                  </a:lnTo>
                  <a:lnTo>
                    <a:pt x="0" y="0"/>
                  </a:lnTo>
                  <a:lnTo>
                    <a:pt x="1242602" y="0"/>
                  </a:lnTo>
                  <a:cubicBezTo>
                    <a:pt x="1247539" y="0"/>
                    <a:pt x="1251448" y="3909"/>
                    <a:pt x="1251448" y="8846"/>
                  </a:cubicBezTo>
                  <a:lnTo>
                    <a:pt x="1251448" y="8846"/>
                  </a:lnTo>
                  <a:cubicBezTo>
                    <a:pt x="1251448" y="13578"/>
                    <a:pt x="1247539" y="17693"/>
                    <a:pt x="1242602" y="17693"/>
                  </a:cubicBezTo>
                  <a:close/>
                </a:path>
              </a:pathLst>
            </a:custGeom>
            <a:solidFill>
              <a:srgbClr val="EBD0BE"/>
            </a:solidFill>
            <a:ln w="205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562D52A3-CDE5-4DF3-9E87-CDA57265A77B}"/>
                </a:ext>
              </a:extLst>
            </p:cNvPr>
            <p:cNvSpPr/>
            <p:nvPr/>
          </p:nvSpPr>
          <p:spPr>
            <a:xfrm>
              <a:off x="2380448" y="5356577"/>
              <a:ext cx="1383320" cy="17692"/>
            </a:xfrm>
            <a:custGeom>
              <a:avLst/>
              <a:gdLst>
                <a:gd name="connsiteX0" fmla="*/ 1374474 w 1383320"/>
                <a:gd name="connsiteY0" fmla="*/ 17693 h 17692"/>
                <a:gd name="connsiteX1" fmla="*/ 0 w 1383320"/>
                <a:gd name="connsiteY1" fmla="*/ 17693 h 17692"/>
                <a:gd name="connsiteX2" fmla="*/ 0 w 1383320"/>
                <a:gd name="connsiteY2" fmla="*/ 0 h 17692"/>
                <a:gd name="connsiteX3" fmla="*/ 1374474 w 1383320"/>
                <a:gd name="connsiteY3" fmla="*/ 0 h 17692"/>
                <a:gd name="connsiteX4" fmla="*/ 1383320 w 1383320"/>
                <a:gd name="connsiteY4" fmla="*/ 8846 h 17692"/>
                <a:gd name="connsiteX5" fmla="*/ 1383320 w 1383320"/>
                <a:gd name="connsiteY5" fmla="*/ 8846 h 17692"/>
                <a:gd name="connsiteX6" fmla="*/ 1374474 w 1383320"/>
                <a:gd name="connsiteY6" fmla="*/ 17693 h 1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3320" h="17692">
                  <a:moveTo>
                    <a:pt x="1374474" y="17693"/>
                  </a:moveTo>
                  <a:lnTo>
                    <a:pt x="0" y="17693"/>
                  </a:lnTo>
                  <a:lnTo>
                    <a:pt x="0" y="0"/>
                  </a:lnTo>
                  <a:lnTo>
                    <a:pt x="1374474" y="0"/>
                  </a:lnTo>
                  <a:cubicBezTo>
                    <a:pt x="1379411" y="0"/>
                    <a:pt x="1383320" y="3909"/>
                    <a:pt x="1383320" y="8846"/>
                  </a:cubicBezTo>
                  <a:lnTo>
                    <a:pt x="1383320" y="8846"/>
                  </a:lnTo>
                  <a:cubicBezTo>
                    <a:pt x="1383320" y="13578"/>
                    <a:pt x="1379823" y="17693"/>
                    <a:pt x="1374474" y="17693"/>
                  </a:cubicBezTo>
                  <a:close/>
                </a:path>
              </a:pathLst>
            </a:custGeom>
            <a:solidFill>
              <a:srgbClr val="EBD0BE"/>
            </a:solidFill>
            <a:ln w="205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0FAFE30B-1B36-49B7-8FF0-F3D1EB0C2BFB}"/>
                </a:ext>
              </a:extLst>
            </p:cNvPr>
            <p:cNvSpPr/>
            <p:nvPr/>
          </p:nvSpPr>
          <p:spPr>
            <a:xfrm>
              <a:off x="3065525" y="4544771"/>
              <a:ext cx="565548" cy="190093"/>
            </a:xfrm>
            <a:custGeom>
              <a:avLst/>
              <a:gdLst>
                <a:gd name="connsiteX0" fmla="*/ 538804 w 565548"/>
                <a:gd name="connsiteY0" fmla="*/ 190093 h 190093"/>
                <a:gd name="connsiteX1" fmla="*/ 0 w 565548"/>
                <a:gd name="connsiteY1" fmla="*/ 190093 h 190093"/>
                <a:gd name="connsiteX2" fmla="*/ 0 w 565548"/>
                <a:gd name="connsiteY2" fmla="*/ 0 h 190093"/>
                <a:gd name="connsiteX3" fmla="*/ 539009 w 565548"/>
                <a:gd name="connsiteY3" fmla="*/ 0 h 190093"/>
                <a:gd name="connsiteX4" fmla="*/ 565548 w 565548"/>
                <a:gd name="connsiteY4" fmla="*/ 26539 h 190093"/>
                <a:gd name="connsiteX5" fmla="*/ 565548 w 565548"/>
                <a:gd name="connsiteY5" fmla="*/ 163349 h 190093"/>
                <a:gd name="connsiteX6" fmla="*/ 538804 w 565548"/>
                <a:gd name="connsiteY6" fmla="*/ 190093 h 19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548" h="190093">
                  <a:moveTo>
                    <a:pt x="538804" y="190093"/>
                  </a:moveTo>
                  <a:lnTo>
                    <a:pt x="0" y="190093"/>
                  </a:lnTo>
                  <a:lnTo>
                    <a:pt x="0" y="0"/>
                  </a:lnTo>
                  <a:lnTo>
                    <a:pt x="539009" y="0"/>
                  </a:lnTo>
                  <a:cubicBezTo>
                    <a:pt x="553616" y="0"/>
                    <a:pt x="565548" y="11932"/>
                    <a:pt x="565548" y="26539"/>
                  </a:cubicBezTo>
                  <a:lnTo>
                    <a:pt x="565548" y="163349"/>
                  </a:lnTo>
                  <a:cubicBezTo>
                    <a:pt x="565548" y="178573"/>
                    <a:pt x="553410" y="190093"/>
                    <a:pt x="538804" y="190093"/>
                  </a:cubicBezTo>
                  <a:close/>
                </a:path>
              </a:pathLst>
            </a:custGeom>
            <a:solidFill>
              <a:srgbClr val="F8D0B3"/>
            </a:solidFill>
            <a:ln w="205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45749F37-9406-4536-90A6-F8523A8D153A}"/>
                </a:ext>
              </a:extLst>
            </p:cNvPr>
            <p:cNvSpPr/>
            <p:nvPr/>
          </p:nvSpPr>
          <p:spPr>
            <a:xfrm>
              <a:off x="3006481" y="4515969"/>
              <a:ext cx="1622582" cy="248109"/>
            </a:xfrm>
            <a:custGeom>
              <a:avLst/>
              <a:gdLst>
                <a:gd name="connsiteX0" fmla="*/ 1569299 w 1622582"/>
                <a:gd name="connsiteY0" fmla="*/ 0 h 248109"/>
                <a:gd name="connsiteX1" fmla="*/ 498481 w 1622582"/>
                <a:gd name="connsiteY1" fmla="*/ 0 h 248109"/>
                <a:gd name="connsiteX2" fmla="*/ 28802 w 1622582"/>
                <a:gd name="connsiteY2" fmla="*/ 0 h 248109"/>
                <a:gd name="connsiteX3" fmla="*/ 14607 w 1622582"/>
                <a:gd name="connsiteY3" fmla="*/ 0 h 248109"/>
                <a:gd name="connsiteX4" fmla="*/ 0 w 1622582"/>
                <a:gd name="connsiteY4" fmla="*/ 14607 h 248109"/>
                <a:gd name="connsiteX5" fmla="*/ 14607 w 1622582"/>
                <a:gd name="connsiteY5" fmla="*/ 29214 h 248109"/>
                <a:gd name="connsiteX6" fmla="*/ 59044 w 1622582"/>
                <a:gd name="connsiteY6" fmla="*/ 29214 h 248109"/>
                <a:gd name="connsiteX7" fmla="*/ 59044 w 1622582"/>
                <a:gd name="connsiteY7" fmla="*/ 29214 h 248109"/>
                <a:gd name="connsiteX8" fmla="*/ 571309 w 1622582"/>
                <a:gd name="connsiteY8" fmla="*/ 29214 h 248109"/>
                <a:gd name="connsiteX9" fmla="*/ 624593 w 1622582"/>
                <a:gd name="connsiteY9" fmla="*/ 82497 h 248109"/>
                <a:gd name="connsiteX10" fmla="*/ 624593 w 1622582"/>
                <a:gd name="connsiteY10" fmla="*/ 165612 h 248109"/>
                <a:gd name="connsiteX11" fmla="*/ 571309 w 1622582"/>
                <a:gd name="connsiteY11" fmla="*/ 218896 h 248109"/>
                <a:gd name="connsiteX12" fmla="*/ 454043 w 1622582"/>
                <a:gd name="connsiteY12" fmla="*/ 218896 h 248109"/>
                <a:gd name="connsiteX13" fmla="*/ 454043 w 1622582"/>
                <a:gd name="connsiteY13" fmla="*/ 218896 h 248109"/>
                <a:gd name="connsiteX14" fmla="*/ 17693 w 1622582"/>
                <a:gd name="connsiteY14" fmla="*/ 218896 h 248109"/>
                <a:gd name="connsiteX15" fmla="*/ 3086 w 1622582"/>
                <a:gd name="connsiteY15" fmla="*/ 233502 h 248109"/>
                <a:gd name="connsiteX16" fmla="*/ 17693 w 1622582"/>
                <a:gd name="connsiteY16" fmla="*/ 248109 h 248109"/>
                <a:gd name="connsiteX17" fmla="*/ 28802 w 1622582"/>
                <a:gd name="connsiteY17" fmla="*/ 248109 h 248109"/>
                <a:gd name="connsiteX18" fmla="*/ 501978 w 1622582"/>
                <a:gd name="connsiteY18" fmla="*/ 248109 h 248109"/>
                <a:gd name="connsiteX19" fmla="*/ 1569299 w 1622582"/>
                <a:gd name="connsiteY19" fmla="*/ 248109 h 248109"/>
                <a:gd name="connsiteX20" fmla="*/ 1622583 w 1622582"/>
                <a:gd name="connsiteY20" fmla="*/ 194825 h 248109"/>
                <a:gd name="connsiteX21" fmla="*/ 1622583 w 1622582"/>
                <a:gd name="connsiteY21" fmla="*/ 52667 h 248109"/>
                <a:gd name="connsiteX22" fmla="*/ 1569299 w 1622582"/>
                <a:gd name="connsiteY22" fmla="*/ 0 h 24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22582" h="248109">
                  <a:moveTo>
                    <a:pt x="1569299" y="0"/>
                  </a:moveTo>
                  <a:lnTo>
                    <a:pt x="498481" y="0"/>
                  </a:lnTo>
                  <a:lnTo>
                    <a:pt x="28802" y="0"/>
                  </a:lnTo>
                  <a:lnTo>
                    <a:pt x="14607" y="0"/>
                  </a:lnTo>
                  <a:cubicBezTo>
                    <a:pt x="6583" y="0"/>
                    <a:pt x="0" y="6583"/>
                    <a:pt x="0" y="14607"/>
                  </a:cubicBezTo>
                  <a:cubicBezTo>
                    <a:pt x="0" y="22630"/>
                    <a:pt x="6583" y="29214"/>
                    <a:pt x="14607" y="29214"/>
                  </a:cubicBezTo>
                  <a:lnTo>
                    <a:pt x="59044" y="29214"/>
                  </a:lnTo>
                  <a:lnTo>
                    <a:pt x="59044" y="29214"/>
                  </a:lnTo>
                  <a:lnTo>
                    <a:pt x="571309" y="29214"/>
                  </a:lnTo>
                  <a:cubicBezTo>
                    <a:pt x="600522" y="29214"/>
                    <a:pt x="624593" y="53284"/>
                    <a:pt x="624593" y="82497"/>
                  </a:cubicBezTo>
                  <a:lnTo>
                    <a:pt x="624593" y="165612"/>
                  </a:lnTo>
                  <a:cubicBezTo>
                    <a:pt x="624593" y="194825"/>
                    <a:pt x="600522" y="218896"/>
                    <a:pt x="571309" y="218896"/>
                  </a:cubicBezTo>
                  <a:lnTo>
                    <a:pt x="454043" y="218896"/>
                  </a:lnTo>
                  <a:lnTo>
                    <a:pt x="454043" y="218896"/>
                  </a:lnTo>
                  <a:lnTo>
                    <a:pt x="17693" y="218896"/>
                  </a:lnTo>
                  <a:cubicBezTo>
                    <a:pt x="9669" y="218896"/>
                    <a:pt x="3086" y="225479"/>
                    <a:pt x="3086" y="233502"/>
                  </a:cubicBezTo>
                  <a:cubicBezTo>
                    <a:pt x="3086" y="241526"/>
                    <a:pt x="9669" y="248109"/>
                    <a:pt x="17693" y="248109"/>
                  </a:cubicBezTo>
                  <a:lnTo>
                    <a:pt x="28802" y="248109"/>
                  </a:lnTo>
                  <a:lnTo>
                    <a:pt x="501978" y="248109"/>
                  </a:lnTo>
                  <a:lnTo>
                    <a:pt x="1569299" y="248109"/>
                  </a:lnTo>
                  <a:cubicBezTo>
                    <a:pt x="1598513" y="248109"/>
                    <a:pt x="1622583" y="224039"/>
                    <a:pt x="1622583" y="194825"/>
                  </a:cubicBezTo>
                  <a:lnTo>
                    <a:pt x="1622583" y="52667"/>
                  </a:lnTo>
                  <a:cubicBezTo>
                    <a:pt x="1622583" y="23659"/>
                    <a:pt x="1598513" y="0"/>
                    <a:pt x="1569299" y="0"/>
                  </a:cubicBezTo>
                  <a:close/>
                </a:path>
              </a:pathLst>
            </a:custGeom>
            <a:solidFill>
              <a:schemeClr val="accent4"/>
            </a:solidFill>
            <a:ln w="2053" cap="flat">
              <a:noFill/>
              <a:prstDash val="solid"/>
              <a:miter/>
            </a:ln>
          </p:spPr>
          <p:txBody>
            <a:bodyPr rtlCol="0" anchor="ctr"/>
            <a:lstStyle/>
            <a:p>
              <a:endParaRPr lang="zh-CN" altLang="en-US" dirty="0"/>
            </a:p>
          </p:txBody>
        </p:sp>
        <p:sp>
          <p:nvSpPr>
            <p:cNvPr id="62" name="任意多边形: 形状 61">
              <a:extLst>
                <a:ext uri="{FF2B5EF4-FFF2-40B4-BE49-F238E27FC236}">
                  <a16:creationId xmlns:a16="http://schemas.microsoft.com/office/drawing/2014/main" xmlns="" id="{AE61F57D-CDE9-4A64-8AC6-9FC206FC3A4A}"/>
                </a:ext>
              </a:extLst>
            </p:cNvPr>
            <p:cNvSpPr/>
            <p:nvPr/>
          </p:nvSpPr>
          <p:spPr>
            <a:xfrm>
              <a:off x="2615663" y="3162993"/>
              <a:ext cx="1059129" cy="251132"/>
            </a:xfrm>
            <a:custGeom>
              <a:avLst/>
              <a:gdLst>
                <a:gd name="connsiteX0" fmla="*/ 104855 w 1059129"/>
                <a:gd name="connsiteY0" fmla="*/ 189580 h 251132"/>
                <a:gd name="connsiteX1" fmla="*/ 606011 w 1059129"/>
                <a:gd name="connsiteY1" fmla="*/ 241012 h 251132"/>
                <a:gd name="connsiteX2" fmla="*/ 1039275 w 1059129"/>
                <a:gd name="connsiteY2" fmla="*/ 119837 h 251132"/>
                <a:gd name="connsiteX3" fmla="*/ 1039275 w 1059129"/>
                <a:gd name="connsiteY3" fmla="*/ 20471 h 251132"/>
                <a:gd name="connsiteX4" fmla="*/ 939908 w 1059129"/>
                <a:gd name="connsiteY4" fmla="*/ 20471 h 251132"/>
                <a:gd name="connsiteX5" fmla="*/ 544292 w 1059129"/>
                <a:gd name="connsiteY5" fmla="*/ 83423 h 251132"/>
                <a:gd name="connsiteX6" fmla="*/ 34290 w 1059129"/>
                <a:gd name="connsiteY6" fmla="*/ 67788 h 251132"/>
                <a:gd name="connsiteX7" fmla="*/ 8986 w 1059129"/>
                <a:gd name="connsiteY7" fmla="*/ 164069 h 251132"/>
                <a:gd name="connsiteX8" fmla="*/ 104855 w 1059129"/>
                <a:gd name="connsiteY8" fmla="*/ 189580 h 251132"/>
                <a:gd name="connsiteX9" fmla="*/ 104855 w 1059129"/>
                <a:gd name="connsiteY9" fmla="*/ 189580 h 25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129" h="251132">
                  <a:moveTo>
                    <a:pt x="104855" y="189580"/>
                  </a:moveTo>
                  <a:cubicBezTo>
                    <a:pt x="263884" y="118192"/>
                    <a:pt x="447599" y="214061"/>
                    <a:pt x="606011" y="241012"/>
                  </a:cubicBezTo>
                  <a:cubicBezTo>
                    <a:pt x="761336" y="267551"/>
                    <a:pt x="931473" y="246772"/>
                    <a:pt x="1039275" y="119837"/>
                  </a:cubicBezTo>
                  <a:cubicBezTo>
                    <a:pt x="1063757" y="91035"/>
                    <a:pt x="1067666" y="48861"/>
                    <a:pt x="1039275" y="20471"/>
                  </a:cubicBezTo>
                  <a:cubicBezTo>
                    <a:pt x="1013971" y="-4834"/>
                    <a:pt x="964184" y="-8743"/>
                    <a:pt x="939908" y="20471"/>
                  </a:cubicBezTo>
                  <a:cubicBezTo>
                    <a:pt x="838278" y="139793"/>
                    <a:pt x="680690" y="118192"/>
                    <a:pt x="544292" y="83423"/>
                  </a:cubicBezTo>
                  <a:cubicBezTo>
                    <a:pt x="373331" y="39398"/>
                    <a:pt x="203811" y="-8126"/>
                    <a:pt x="34290" y="67788"/>
                  </a:cubicBezTo>
                  <a:cubicBezTo>
                    <a:pt x="-272" y="83423"/>
                    <a:pt x="-8707" y="134033"/>
                    <a:pt x="8986" y="164069"/>
                  </a:cubicBezTo>
                  <a:cubicBezTo>
                    <a:pt x="29353" y="200072"/>
                    <a:pt x="70293" y="205009"/>
                    <a:pt x="104855" y="189580"/>
                  </a:cubicBezTo>
                  <a:lnTo>
                    <a:pt x="104855" y="189580"/>
                  </a:lnTo>
                  <a:close/>
                </a:path>
              </a:pathLst>
            </a:custGeom>
            <a:solidFill>
              <a:srgbClr val="F0A173"/>
            </a:solidFill>
            <a:ln w="205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0E2C55BB-0596-4B47-A560-34E30728C018}"/>
                </a:ext>
              </a:extLst>
            </p:cNvPr>
            <p:cNvSpPr/>
            <p:nvPr/>
          </p:nvSpPr>
          <p:spPr>
            <a:xfrm>
              <a:off x="2685520" y="3240245"/>
              <a:ext cx="1058967" cy="284459"/>
            </a:xfrm>
            <a:custGeom>
              <a:avLst/>
              <a:gdLst>
                <a:gd name="connsiteX0" fmla="*/ 86019 w 1058967"/>
                <a:gd name="connsiteY0" fmla="*/ 156148 h 284459"/>
                <a:gd name="connsiteX1" fmla="*/ 590671 w 1058967"/>
                <a:gd name="connsiteY1" fmla="*/ 258601 h 284459"/>
                <a:gd name="connsiteX2" fmla="*/ 1037720 w 1058967"/>
                <a:gd name="connsiteY2" fmla="*/ 179601 h 284459"/>
                <a:gd name="connsiteX3" fmla="*/ 938353 w 1058967"/>
                <a:gd name="connsiteY3" fmla="*/ 80234 h 284459"/>
                <a:gd name="connsiteX4" fmla="*/ 545000 w 1058967"/>
                <a:gd name="connsiteY4" fmla="*/ 94841 h 284459"/>
                <a:gd name="connsiteX5" fmla="*/ 48782 w 1058967"/>
                <a:gd name="connsiteY5" fmla="*/ 20162 h 284459"/>
                <a:gd name="connsiteX6" fmla="*/ 86019 w 1058967"/>
                <a:gd name="connsiteY6" fmla="*/ 156148 h 284459"/>
                <a:gd name="connsiteX7" fmla="*/ 86019 w 1058967"/>
                <a:gd name="connsiteY7" fmla="*/ 156148 h 28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8967" h="284459">
                  <a:moveTo>
                    <a:pt x="86019" y="156148"/>
                  </a:moveTo>
                  <a:cubicBezTo>
                    <a:pt x="258625" y="99779"/>
                    <a:pt x="429174" y="211284"/>
                    <a:pt x="590671" y="258601"/>
                  </a:cubicBezTo>
                  <a:cubicBezTo>
                    <a:pt x="745174" y="303862"/>
                    <a:pt x="916957" y="296867"/>
                    <a:pt x="1037720" y="179601"/>
                  </a:cubicBezTo>
                  <a:cubicBezTo>
                    <a:pt x="1102936" y="116648"/>
                    <a:pt x="1003158" y="16664"/>
                    <a:pt x="938353" y="80234"/>
                  </a:cubicBezTo>
                  <a:cubicBezTo>
                    <a:pt x="829523" y="185979"/>
                    <a:pt x="670288" y="141542"/>
                    <a:pt x="545000" y="94841"/>
                  </a:cubicBezTo>
                  <a:cubicBezTo>
                    <a:pt x="385560" y="35797"/>
                    <a:pt x="219948" y="-35591"/>
                    <a:pt x="48782" y="20162"/>
                  </a:cubicBezTo>
                  <a:cubicBezTo>
                    <a:pt x="-37007" y="48346"/>
                    <a:pt x="-182" y="184539"/>
                    <a:pt x="86019" y="156148"/>
                  </a:cubicBezTo>
                  <a:lnTo>
                    <a:pt x="86019" y="156148"/>
                  </a:lnTo>
                  <a:close/>
                </a:path>
              </a:pathLst>
            </a:custGeom>
            <a:solidFill>
              <a:srgbClr val="FCB58A"/>
            </a:solidFill>
            <a:ln w="205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0DE2A97E-4608-4B1F-B58C-03CB87048B94}"/>
                </a:ext>
              </a:extLst>
            </p:cNvPr>
            <p:cNvSpPr/>
            <p:nvPr/>
          </p:nvSpPr>
          <p:spPr>
            <a:xfrm>
              <a:off x="3503522" y="2251101"/>
              <a:ext cx="2057" cy="2057"/>
            </a:xfrm>
            <a:custGeom>
              <a:avLst/>
              <a:gdLst>
                <a:gd name="connsiteX0" fmla="*/ 0 w 2057"/>
                <a:gd name="connsiteY0" fmla="*/ 0 h 2057"/>
                <a:gd name="connsiteX1" fmla="*/ 0 w 2057"/>
                <a:gd name="connsiteY1" fmla="*/ 0 h 2057"/>
                <a:gd name="connsiteX2" fmla="*/ 0 w 2057"/>
                <a:gd name="connsiteY2" fmla="*/ 0 h 2057"/>
              </a:gdLst>
              <a:ahLst/>
              <a:cxnLst>
                <a:cxn ang="0">
                  <a:pos x="connsiteX0" y="connsiteY0"/>
                </a:cxn>
                <a:cxn ang="0">
                  <a:pos x="connsiteX1" y="connsiteY1"/>
                </a:cxn>
                <a:cxn ang="0">
                  <a:pos x="connsiteX2" y="connsiteY2"/>
                </a:cxn>
              </a:cxnLst>
              <a:rect l="l" t="t" r="r" b="b"/>
              <a:pathLst>
                <a:path w="2057" h="2057">
                  <a:moveTo>
                    <a:pt x="0" y="0"/>
                  </a:moveTo>
                  <a:lnTo>
                    <a:pt x="0" y="0"/>
                  </a:lnTo>
                  <a:lnTo>
                    <a:pt x="0" y="0"/>
                  </a:lnTo>
                  <a:close/>
                </a:path>
              </a:pathLst>
            </a:custGeom>
            <a:solidFill>
              <a:srgbClr val="001D80"/>
            </a:solidFill>
            <a:ln w="205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EC1C3B1-89AB-4C90-B512-C71243765BCD}"/>
                </a:ext>
              </a:extLst>
            </p:cNvPr>
            <p:cNvSpPr/>
            <p:nvPr/>
          </p:nvSpPr>
          <p:spPr>
            <a:xfrm>
              <a:off x="3420815" y="2855889"/>
              <a:ext cx="726354" cy="733315"/>
            </a:xfrm>
            <a:custGeom>
              <a:avLst/>
              <a:gdLst>
                <a:gd name="connsiteX0" fmla="*/ 437588 w 726354"/>
                <a:gd name="connsiteY0" fmla="*/ 8695 h 733315"/>
                <a:gd name="connsiteX1" fmla="*/ 637762 w 726354"/>
                <a:gd name="connsiteY1" fmla="*/ 247547 h 733315"/>
                <a:gd name="connsiteX2" fmla="*/ 726020 w 726354"/>
                <a:gd name="connsiteY2" fmla="*/ 689246 h 733315"/>
                <a:gd name="connsiteX3" fmla="*/ 705241 w 726354"/>
                <a:gd name="connsiteY3" fmla="*/ 719077 h 733315"/>
                <a:gd name="connsiteX4" fmla="*/ 468242 w 726354"/>
                <a:gd name="connsiteY4" fmla="*/ 729775 h 733315"/>
                <a:gd name="connsiteX5" fmla="*/ 218281 w 726354"/>
                <a:gd name="connsiteY5" fmla="*/ 674640 h 733315"/>
                <a:gd name="connsiteX6" fmla="*/ 222190 w 726354"/>
                <a:gd name="connsiteY6" fmla="*/ 640077 h 733315"/>
                <a:gd name="connsiteX7" fmla="*/ 208406 w 726354"/>
                <a:gd name="connsiteY7" fmla="*/ 646249 h 733315"/>
                <a:gd name="connsiteX8" fmla="*/ 178164 w 726354"/>
                <a:gd name="connsiteY8" fmla="*/ 638637 h 733315"/>
                <a:gd name="connsiteX9" fmla="*/ 78797 w 726354"/>
                <a:gd name="connsiteY9" fmla="*/ 506354 h 733315"/>
                <a:gd name="connsiteX10" fmla="*/ 84558 w 726354"/>
                <a:gd name="connsiteY10" fmla="*/ 480226 h 733315"/>
                <a:gd name="connsiteX11" fmla="*/ 85792 w 726354"/>
                <a:gd name="connsiteY11" fmla="*/ 479403 h 733315"/>
                <a:gd name="connsiteX12" fmla="*/ 5352 w 726354"/>
                <a:gd name="connsiteY12" fmla="*/ 382710 h 733315"/>
                <a:gd name="connsiteX13" fmla="*/ 7204 w 726354"/>
                <a:gd name="connsiteY13" fmla="*/ 351645 h 733315"/>
                <a:gd name="connsiteX14" fmla="*/ 141339 w 726354"/>
                <a:gd name="connsiteY14" fmla="*/ 202081 h 733315"/>
                <a:gd name="connsiteX15" fmla="*/ 241734 w 726354"/>
                <a:gd name="connsiteY15" fmla="*/ 49018 h 733315"/>
                <a:gd name="connsiteX16" fmla="*/ 437588 w 726354"/>
                <a:gd name="connsiteY16" fmla="*/ 8695 h 73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6354" h="733315">
                  <a:moveTo>
                    <a:pt x="437588" y="8695"/>
                  </a:moveTo>
                  <a:cubicBezTo>
                    <a:pt x="452606" y="13222"/>
                    <a:pt x="587153" y="67328"/>
                    <a:pt x="637762" y="247547"/>
                  </a:cubicBezTo>
                  <a:cubicBezTo>
                    <a:pt x="679937" y="396289"/>
                    <a:pt x="714911" y="616830"/>
                    <a:pt x="726020" y="689246"/>
                  </a:cubicBezTo>
                  <a:cubicBezTo>
                    <a:pt x="728283" y="703030"/>
                    <a:pt x="718819" y="716403"/>
                    <a:pt x="705241" y="719077"/>
                  </a:cubicBezTo>
                  <a:cubicBezTo>
                    <a:pt x="664919" y="727101"/>
                    <a:pt x="577895" y="739444"/>
                    <a:pt x="468242" y="729775"/>
                  </a:cubicBezTo>
                  <a:cubicBezTo>
                    <a:pt x="315591" y="715991"/>
                    <a:pt x="218281" y="674640"/>
                    <a:pt x="218281" y="674640"/>
                  </a:cubicBezTo>
                  <a:lnTo>
                    <a:pt x="222190" y="640077"/>
                  </a:lnTo>
                  <a:lnTo>
                    <a:pt x="208406" y="646249"/>
                  </a:lnTo>
                  <a:cubicBezTo>
                    <a:pt x="197708" y="651187"/>
                    <a:pt x="184953" y="648101"/>
                    <a:pt x="178164" y="638637"/>
                  </a:cubicBezTo>
                  <a:lnTo>
                    <a:pt x="78797" y="506354"/>
                  </a:lnTo>
                  <a:cubicBezTo>
                    <a:pt x="72214" y="497507"/>
                    <a:pt x="75300" y="484958"/>
                    <a:pt x="84558" y="480226"/>
                  </a:cubicBezTo>
                  <a:lnTo>
                    <a:pt x="85792" y="479403"/>
                  </a:lnTo>
                  <a:lnTo>
                    <a:pt x="5352" y="382710"/>
                  </a:lnTo>
                  <a:cubicBezTo>
                    <a:pt x="-2260" y="373453"/>
                    <a:pt x="-1848" y="360080"/>
                    <a:pt x="7204" y="351645"/>
                  </a:cubicBezTo>
                  <a:cubicBezTo>
                    <a:pt x="35594" y="324078"/>
                    <a:pt x="97313" y="261948"/>
                    <a:pt x="141339" y="202081"/>
                  </a:cubicBezTo>
                  <a:cubicBezTo>
                    <a:pt x="173227" y="158672"/>
                    <a:pt x="215401" y="79466"/>
                    <a:pt x="241734" y="49018"/>
                  </a:cubicBezTo>
                  <a:cubicBezTo>
                    <a:pt x="294195" y="-13112"/>
                    <a:pt x="398088" y="-2825"/>
                    <a:pt x="437588" y="8695"/>
                  </a:cubicBezTo>
                  <a:close/>
                </a:path>
              </a:pathLst>
            </a:custGeom>
            <a:solidFill>
              <a:srgbClr val="FFFFFF"/>
            </a:solidFill>
            <a:ln w="205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D873B86D-A1DB-485D-A3FF-001BBF51075C}"/>
                </a:ext>
              </a:extLst>
            </p:cNvPr>
            <p:cNvSpPr/>
            <p:nvPr/>
          </p:nvSpPr>
          <p:spPr>
            <a:xfrm>
              <a:off x="3578613" y="2667908"/>
              <a:ext cx="284522" cy="253046"/>
            </a:xfrm>
            <a:custGeom>
              <a:avLst/>
              <a:gdLst>
                <a:gd name="connsiteX0" fmla="*/ 284523 w 284522"/>
                <a:gd name="connsiteY0" fmla="*/ 253046 h 253046"/>
                <a:gd name="connsiteX1" fmla="*/ 186390 w 284522"/>
                <a:gd name="connsiteY1" fmla="*/ 1440 h 253046"/>
                <a:gd name="connsiteX2" fmla="*/ 0 w 284522"/>
                <a:gd name="connsiteY2" fmla="*/ 0 h 253046"/>
                <a:gd name="connsiteX3" fmla="*/ 97721 w 284522"/>
                <a:gd name="connsiteY3" fmla="*/ 251812 h 253046"/>
              </a:gdLst>
              <a:ahLst/>
              <a:cxnLst>
                <a:cxn ang="0">
                  <a:pos x="connsiteX0" y="connsiteY0"/>
                </a:cxn>
                <a:cxn ang="0">
                  <a:pos x="connsiteX1" y="connsiteY1"/>
                </a:cxn>
                <a:cxn ang="0">
                  <a:pos x="connsiteX2" y="connsiteY2"/>
                </a:cxn>
                <a:cxn ang="0">
                  <a:pos x="connsiteX3" y="connsiteY3"/>
                </a:cxn>
              </a:cxnLst>
              <a:rect l="l" t="t" r="r" b="b"/>
              <a:pathLst>
                <a:path w="284522" h="253046">
                  <a:moveTo>
                    <a:pt x="284523" y="253046"/>
                  </a:moveTo>
                  <a:lnTo>
                    <a:pt x="186390" y="1440"/>
                  </a:lnTo>
                  <a:lnTo>
                    <a:pt x="0" y="0"/>
                  </a:lnTo>
                  <a:lnTo>
                    <a:pt x="97721" y="251812"/>
                  </a:lnTo>
                  <a:close/>
                </a:path>
              </a:pathLst>
            </a:custGeom>
            <a:solidFill>
              <a:srgbClr val="FCB58A"/>
            </a:solidFill>
            <a:ln w="205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C45B993-A805-480A-9AF6-1F3BB71B2899}"/>
                </a:ext>
              </a:extLst>
            </p:cNvPr>
            <p:cNvSpPr/>
            <p:nvPr/>
          </p:nvSpPr>
          <p:spPr>
            <a:xfrm>
              <a:off x="3673331" y="2919308"/>
              <a:ext cx="189598" cy="57812"/>
            </a:xfrm>
            <a:custGeom>
              <a:avLst/>
              <a:gdLst>
                <a:gd name="connsiteX0" fmla="*/ 19050 w 189598"/>
                <a:gd name="connsiteY0" fmla="*/ 56781 h 57812"/>
                <a:gd name="connsiteX1" fmla="*/ 116359 w 189598"/>
                <a:gd name="connsiteY1" fmla="*/ 22630 h 57812"/>
                <a:gd name="connsiteX2" fmla="*/ 189599 w 189598"/>
                <a:gd name="connsiteY2" fmla="*/ 1234 h 57812"/>
                <a:gd name="connsiteX3" fmla="*/ 3209 w 189598"/>
                <a:gd name="connsiteY3" fmla="*/ 0 h 57812"/>
                <a:gd name="connsiteX4" fmla="*/ 19050 w 189598"/>
                <a:gd name="connsiteY4" fmla="*/ 56781 h 5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98" h="57812">
                  <a:moveTo>
                    <a:pt x="19050" y="56781"/>
                  </a:moveTo>
                  <a:cubicBezTo>
                    <a:pt x="47029" y="63365"/>
                    <a:pt x="84677" y="36826"/>
                    <a:pt x="116359" y="22630"/>
                  </a:cubicBezTo>
                  <a:cubicBezTo>
                    <a:pt x="150099" y="7612"/>
                    <a:pt x="189599" y="1234"/>
                    <a:pt x="189599" y="1234"/>
                  </a:cubicBezTo>
                  <a:lnTo>
                    <a:pt x="3209" y="0"/>
                  </a:lnTo>
                  <a:cubicBezTo>
                    <a:pt x="3003" y="411"/>
                    <a:pt x="-10369" y="49992"/>
                    <a:pt x="19050" y="56781"/>
                  </a:cubicBezTo>
                  <a:close/>
                </a:path>
              </a:pathLst>
            </a:custGeom>
            <a:solidFill>
              <a:srgbClr val="FCB58A"/>
            </a:solidFill>
            <a:ln w="205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309C2BE-8DF9-4353-9F55-FD45A5995AE5}"/>
                </a:ext>
              </a:extLst>
            </p:cNvPr>
            <p:cNvSpPr/>
            <p:nvPr/>
          </p:nvSpPr>
          <p:spPr>
            <a:xfrm>
              <a:off x="3482537" y="3179761"/>
              <a:ext cx="144421" cy="155325"/>
            </a:xfrm>
            <a:custGeom>
              <a:avLst/>
              <a:gdLst>
                <a:gd name="connsiteX0" fmla="*/ 144422 w 144421"/>
                <a:gd name="connsiteY0" fmla="*/ 0 h 155325"/>
                <a:gd name="connsiteX1" fmla="*/ 107185 w 144421"/>
                <a:gd name="connsiteY1" fmla="*/ 78177 h 155325"/>
                <a:gd name="connsiteX2" fmla="*/ 24070 w 144421"/>
                <a:gd name="connsiteY2" fmla="*/ 155325 h 155325"/>
                <a:gd name="connsiteX3" fmla="*/ 0 w 144421"/>
                <a:gd name="connsiteY3" fmla="*/ 126523 h 155325"/>
                <a:gd name="connsiteX4" fmla="*/ 76325 w 144421"/>
                <a:gd name="connsiteY4" fmla="*/ 73239 h 155325"/>
                <a:gd name="connsiteX5" fmla="*/ 144422 w 144421"/>
                <a:gd name="connsiteY5" fmla="*/ 0 h 15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21" h="155325">
                  <a:moveTo>
                    <a:pt x="144422" y="0"/>
                  </a:moveTo>
                  <a:cubicBezTo>
                    <a:pt x="144422" y="0"/>
                    <a:pt x="125700" y="50198"/>
                    <a:pt x="107185" y="78177"/>
                  </a:cubicBezTo>
                  <a:cubicBezTo>
                    <a:pt x="88463" y="106156"/>
                    <a:pt x="24070" y="155325"/>
                    <a:pt x="24070" y="155325"/>
                  </a:cubicBezTo>
                  <a:lnTo>
                    <a:pt x="0" y="126523"/>
                  </a:lnTo>
                  <a:cubicBezTo>
                    <a:pt x="0" y="126523"/>
                    <a:pt x="44849" y="103893"/>
                    <a:pt x="76325" y="73239"/>
                  </a:cubicBezTo>
                  <a:cubicBezTo>
                    <a:pt x="99573" y="51432"/>
                    <a:pt x="144422" y="0"/>
                    <a:pt x="144422" y="0"/>
                  </a:cubicBezTo>
                  <a:close/>
                </a:path>
              </a:pathLst>
            </a:custGeom>
            <a:solidFill>
              <a:srgbClr val="E0E0E0"/>
            </a:solidFill>
            <a:ln w="205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BF82FDC8-3F8A-4F1C-99C6-40BD1865A00E}"/>
                </a:ext>
              </a:extLst>
            </p:cNvPr>
            <p:cNvSpPr/>
            <p:nvPr/>
          </p:nvSpPr>
          <p:spPr>
            <a:xfrm>
              <a:off x="3639508" y="3349899"/>
              <a:ext cx="148741" cy="195853"/>
            </a:xfrm>
            <a:custGeom>
              <a:avLst/>
              <a:gdLst>
                <a:gd name="connsiteX0" fmla="*/ 3497 w 148741"/>
                <a:gd name="connsiteY0" fmla="*/ 146067 h 195853"/>
                <a:gd name="connsiteX1" fmla="*/ 87023 w 148741"/>
                <a:gd name="connsiteY1" fmla="*/ 83937 h 195853"/>
                <a:gd name="connsiteX2" fmla="*/ 148742 w 148741"/>
                <a:gd name="connsiteY2" fmla="*/ 0 h 195853"/>
                <a:gd name="connsiteX3" fmla="*/ 89698 w 148741"/>
                <a:gd name="connsiteY3" fmla="*/ 122614 h 195853"/>
                <a:gd name="connsiteX4" fmla="*/ 41763 w 148741"/>
                <a:gd name="connsiteY4" fmla="*/ 195854 h 195853"/>
                <a:gd name="connsiteX5" fmla="*/ 0 w 148741"/>
                <a:gd name="connsiteY5" fmla="*/ 181247 h 195853"/>
                <a:gd name="connsiteX6" fmla="*/ 1852 w 148741"/>
                <a:gd name="connsiteY6" fmla="*/ 164789 h 195853"/>
                <a:gd name="connsiteX7" fmla="*/ 3497 w 148741"/>
                <a:gd name="connsiteY7" fmla="*/ 146067 h 19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741" h="195853">
                  <a:moveTo>
                    <a:pt x="3497" y="146067"/>
                  </a:moveTo>
                  <a:cubicBezTo>
                    <a:pt x="3497" y="146067"/>
                    <a:pt x="61307" y="111916"/>
                    <a:pt x="87023" y="83937"/>
                  </a:cubicBezTo>
                  <a:cubicBezTo>
                    <a:pt x="112739" y="55958"/>
                    <a:pt x="148742" y="0"/>
                    <a:pt x="148742" y="0"/>
                  </a:cubicBezTo>
                  <a:cubicBezTo>
                    <a:pt x="148742" y="0"/>
                    <a:pt x="109242" y="85583"/>
                    <a:pt x="89698" y="122614"/>
                  </a:cubicBezTo>
                  <a:cubicBezTo>
                    <a:pt x="62542" y="173224"/>
                    <a:pt x="41763" y="195854"/>
                    <a:pt x="41763" y="195854"/>
                  </a:cubicBezTo>
                  <a:lnTo>
                    <a:pt x="0" y="181247"/>
                  </a:lnTo>
                  <a:cubicBezTo>
                    <a:pt x="0" y="181247"/>
                    <a:pt x="411" y="172812"/>
                    <a:pt x="1852" y="164789"/>
                  </a:cubicBezTo>
                  <a:cubicBezTo>
                    <a:pt x="2674" y="156148"/>
                    <a:pt x="3497" y="146067"/>
                    <a:pt x="3497" y="146067"/>
                  </a:cubicBezTo>
                  <a:close/>
                </a:path>
              </a:pathLst>
            </a:custGeom>
            <a:solidFill>
              <a:srgbClr val="E0E0E0"/>
            </a:solidFill>
            <a:ln w="205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D597643-0EF2-4DEE-823D-4470E31FCEF3}"/>
                </a:ext>
              </a:extLst>
            </p:cNvPr>
            <p:cNvSpPr/>
            <p:nvPr/>
          </p:nvSpPr>
          <p:spPr>
            <a:xfrm>
              <a:off x="2537384" y="3212205"/>
              <a:ext cx="194751" cy="126066"/>
            </a:xfrm>
            <a:custGeom>
              <a:avLst/>
              <a:gdLst>
                <a:gd name="connsiteX0" fmla="*/ 45502 w 194751"/>
                <a:gd name="connsiteY0" fmla="*/ 121235 h 126066"/>
                <a:gd name="connsiteX1" fmla="*/ 173259 w 194751"/>
                <a:gd name="connsiteY1" fmla="*/ 61779 h 126066"/>
                <a:gd name="connsiteX2" fmla="*/ 156801 w 194751"/>
                <a:gd name="connsiteY2" fmla="*/ 1501 h 126066"/>
                <a:gd name="connsiteX3" fmla="*/ 14231 w 194751"/>
                <a:gd name="connsiteY3" fmla="*/ 67128 h 126066"/>
                <a:gd name="connsiteX4" fmla="*/ 45502 w 194751"/>
                <a:gd name="connsiteY4" fmla="*/ 121235 h 126066"/>
                <a:gd name="connsiteX5" fmla="*/ 45502 w 194751"/>
                <a:gd name="connsiteY5" fmla="*/ 121235 h 1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751" h="126066">
                  <a:moveTo>
                    <a:pt x="45502" y="121235"/>
                  </a:moveTo>
                  <a:cubicBezTo>
                    <a:pt x="85825" y="95930"/>
                    <a:pt x="127999" y="75975"/>
                    <a:pt x="173259" y="61779"/>
                  </a:cubicBezTo>
                  <a:cubicBezTo>
                    <a:pt x="210908" y="50259"/>
                    <a:pt x="195066" y="-10226"/>
                    <a:pt x="156801" y="1501"/>
                  </a:cubicBezTo>
                  <a:cubicBezTo>
                    <a:pt x="106603" y="17136"/>
                    <a:pt x="58668" y="38738"/>
                    <a:pt x="14231" y="67128"/>
                  </a:cubicBezTo>
                  <a:cubicBezTo>
                    <a:pt x="-18891" y="88318"/>
                    <a:pt x="11762" y="142425"/>
                    <a:pt x="45502" y="121235"/>
                  </a:cubicBezTo>
                  <a:lnTo>
                    <a:pt x="45502" y="121235"/>
                  </a:lnTo>
                  <a:close/>
                </a:path>
              </a:pathLst>
            </a:custGeom>
            <a:solidFill>
              <a:srgbClr val="F0A173"/>
            </a:solidFill>
            <a:ln w="205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495F7380-1DE5-4974-A104-266FBC4EFD40}"/>
                </a:ext>
              </a:extLst>
            </p:cNvPr>
            <p:cNvSpPr/>
            <p:nvPr/>
          </p:nvSpPr>
          <p:spPr>
            <a:xfrm rot="-4294012">
              <a:off x="3872106" y="1977933"/>
              <a:ext cx="230829" cy="230829"/>
            </a:xfrm>
            <a:custGeom>
              <a:avLst/>
              <a:gdLst>
                <a:gd name="connsiteX0" fmla="*/ 230829 w 230829"/>
                <a:gd name="connsiteY0" fmla="*/ 115415 h 230829"/>
                <a:gd name="connsiteX1" fmla="*/ 115415 w 230829"/>
                <a:gd name="connsiteY1" fmla="*/ 230829 h 230829"/>
                <a:gd name="connsiteX2" fmla="*/ 0 w 230829"/>
                <a:gd name="connsiteY2" fmla="*/ 115415 h 230829"/>
                <a:gd name="connsiteX3" fmla="*/ 115415 w 230829"/>
                <a:gd name="connsiteY3" fmla="*/ 0 h 230829"/>
                <a:gd name="connsiteX4" fmla="*/ 230829 w 230829"/>
                <a:gd name="connsiteY4" fmla="*/ 115415 h 230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29" h="230829">
                  <a:moveTo>
                    <a:pt x="230829" y="115415"/>
                  </a:moveTo>
                  <a:cubicBezTo>
                    <a:pt x="230829" y="179156"/>
                    <a:pt x="179156" y="230829"/>
                    <a:pt x="115415" y="230829"/>
                  </a:cubicBezTo>
                  <a:cubicBezTo>
                    <a:pt x="51673" y="230829"/>
                    <a:pt x="0" y="179156"/>
                    <a:pt x="0" y="115415"/>
                  </a:cubicBezTo>
                  <a:cubicBezTo>
                    <a:pt x="0" y="51673"/>
                    <a:pt x="51673" y="0"/>
                    <a:pt x="115415" y="0"/>
                  </a:cubicBezTo>
                  <a:cubicBezTo>
                    <a:pt x="179156" y="0"/>
                    <a:pt x="230829" y="51673"/>
                    <a:pt x="230829" y="115415"/>
                  </a:cubicBezTo>
                  <a:close/>
                </a:path>
              </a:pathLst>
            </a:custGeom>
            <a:solidFill>
              <a:srgbClr val="133B5D"/>
            </a:solidFill>
            <a:ln w="205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D3B661EB-B60E-452B-9B6A-7C9E6CBDB98A}"/>
                </a:ext>
              </a:extLst>
            </p:cNvPr>
            <p:cNvSpPr/>
            <p:nvPr/>
          </p:nvSpPr>
          <p:spPr>
            <a:xfrm>
              <a:off x="3437071" y="2226002"/>
              <a:ext cx="267653" cy="307772"/>
            </a:xfrm>
            <a:custGeom>
              <a:avLst/>
              <a:gdLst>
                <a:gd name="connsiteX0" fmla="*/ 221570 w 267653"/>
                <a:gd name="connsiteY0" fmla="*/ 296249 h 307772"/>
                <a:gd name="connsiteX1" fmla="*/ 267653 w 267653"/>
                <a:gd name="connsiteY1" fmla="*/ 307770 h 307772"/>
                <a:gd name="connsiteX2" fmla="*/ 259630 w 267653"/>
                <a:gd name="connsiteY2" fmla="*/ 262098 h 307772"/>
                <a:gd name="connsiteX3" fmla="*/ 170755 w 267653"/>
                <a:gd name="connsiteY3" fmla="*/ 208815 h 307772"/>
                <a:gd name="connsiteX4" fmla="*/ 99778 w 267653"/>
                <a:gd name="connsiteY4" fmla="*/ 57810 h 307772"/>
                <a:gd name="connsiteX5" fmla="*/ 823 w 267653"/>
                <a:gd name="connsiteY5" fmla="*/ 0 h 307772"/>
                <a:gd name="connsiteX6" fmla="*/ 0 w 267653"/>
                <a:gd name="connsiteY6" fmla="*/ 823 h 307772"/>
                <a:gd name="connsiteX7" fmla="*/ 0 w 267653"/>
                <a:gd name="connsiteY7" fmla="*/ 823 h 307772"/>
                <a:gd name="connsiteX8" fmla="*/ 94635 w 267653"/>
                <a:gd name="connsiteY8" fmla="*/ 74474 h 307772"/>
                <a:gd name="connsiteX9" fmla="*/ 143393 w 267653"/>
                <a:gd name="connsiteY9" fmla="*/ 234325 h 307772"/>
                <a:gd name="connsiteX10" fmla="*/ 221570 w 267653"/>
                <a:gd name="connsiteY10" fmla="*/ 296249 h 30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653" h="307772">
                  <a:moveTo>
                    <a:pt x="221570" y="296249"/>
                  </a:moveTo>
                  <a:cubicBezTo>
                    <a:pt x="253458" y="308182"/>
                    <a:pt x="267653" y="307770"/>
                    <a:pt x="267653" y="307770"/>
                  </a:cubicBezTo>
                  <a:cubicBezTo>
                    <a:pt x="263744" y="286374"/>
                    <a:pt x="259630" y="263744"/>
                    <a:pt x="259630" y="262098"/>
                  </a:cubicBezTo>
                  <a:cubicBezTo>
                    <a:pt x="259630" y="262098"/>
                    <a:pt x="206346" y="244406"/>
                    <a:pt x="170755" y="208815"/>
                  </a:cubicBezTo>
                  <a:cubicBezTo>
                    <a:pt x="117471" y="155531"/>
                    <a:pt x="144216" y="102247"/>
                    <a:pt x="99778" y="57810"/>
                  </a:cubicBezTo>
                  <a:cubicBezTo>
                    <a:pt x="62953" y="20984"/>
                    <a:pt x="16253" y="4526"/>
                    <a:pt x="823" y="0"/>
                  </a:cubicBezTo>
                  <a:cubicBezTo>
                    <a:pt x="411" y="411"/>
                    <a:pt x="0" y="411"/>
                    <a:pt x="0" y="823"/>
                  </a:cubicBezTo>
                  <a:lnTo>
                    <a:pt x="0" y="823"/>
                  </a:lnTo>
                  <a:cubicBezTo>
                    <a:pt x="823" y="1234"/>
                    <a:pt x="57193" y="24276"/>
                    <a:pt x="94635" y="74474"/>
                  </a:cubicBezTo>
                  <a:cubicBezTo>
                    <a:pt x="132284" y="124672"/>
                    <a:pt x="98133" y="173841"/>
                    <a:pt x="143393" y="234325"/>
                  </a:cubicBezTo>
                  <a:cubicBezTo>
                    <a:pt x="170961" y="271562"/>
                    <a:pt x="193591" y="286169"/>
                    <a:pt x="221570" y="296249"/>
                  </a:cubicBezTo>
                  <a:close/>
                </a:path>
              </a:pathLst>
            </a:custGeom>
            <a:solidFill>
              <a:srgbClr val="E3996D"/>
            </a:solidFill>
            <a:ln w="205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23178B24-1056-4547-B921-43B001D0EB71}"/>
                </a:ext>
              </a:extLst>
            </p:cNvPr>
            <p:cNvSpPr/>
            <p:nvPr/>
          </p:nvSpPr>
          <p:spPr>
            <a:xfrm>
              <a:off x="3603094" y="2713579"/>
              <a:ext cx="182892" cy="83525"/>
            </a:xfrm>
            <a:custGeom>
              <a:avLst/>
              <a:gdLst>
                <a:gd name="connsiteX0" fmla="*/ 179396 w 182892"/>
                <a:gd name="connsiteY0" fmla="*/ 0 h 83525"/>
                <a:gd name="connsiteX1" fmla="*/ 62542 w 182892"/>
                <a:gd name="connsiteY1" fmla="*/ 23042 h 83525"/>
                <a:gd name="connsiteX2" fmla="*/ 0 w 182892"/>
                <a:gd name="connsiteY2" fmla="*/ 16458 h 83525"/>
                <a:gd name="connsiteX3" fmla="*/ 26128 w 182892"/>
                <a:gd name="connsiteY3" fmla="*/ 83526 h 83525"/>
                <a:gd name="connsiteX4" fmla="*/ 48346 w 182892"/>
                <a:gd name="connsiteY4" fmla="*/ 79617 h 83525"/>
                <a:gd name="connsiteX5" fmla="*/ 182893 w 182892"/>
                <a:gd name="connsiteY5" fmla="*/ 8229 h 83525"/>
                <a:gd name="connsiteX6" fmla="*/ 179396 w 182892"/>
                <a:gd name="connsiteY6" fmla="*/ 0 h 8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92" h="83525">
                  <a:moveTo>
                    <a:pt x="179396" y="0"/>
                  </a:moveTo>
                  <a:cubicBezTo>
                    <a:pt x="143393" y="15018"/>
                    <a:pt x="103893" y="23042"/>
                    <a:pt x="62542" y="23042"/>
                  </a:cubicBezTo>
                  <a:cubicBezTo>
                    <a:pt x="41146" y="23042"/>
                    <a:pt x="19956" y="20779"/>
                    <a:pt x="0" y="16458"/>
                  </a:cubicBezTo>
                  <a:lnTo>
                    <a:pt x="26128" y="83526"/>
                  </a:lnTo>
                  <a:cubicBezTo>
                    <a:pt x="33740" y="82703"/>
                    <a:pt x="40734" y="81263"/>
                    <a:pt x="48346" y="79617"/>
                  </a:cubicBezTo>
                  <a:cubicBezTo>
                    <a:pt x="100190" y="67685"/>
                    <a:pt x="146067" y="42380"/>
                    <a:pt x="182893" y="8229"/>
                  </a:cubicBezTo>
                  <a:lnTo>
                    <a:pt x="179396" y="0"/>
                  </a:lnTo>
                  <a:close/>
                </a:path>
              </a:pathLst>
            </a:custGeom>
            <a:solidFill>
              <a:srgbClr val="E3996D"/>
            </a:solidFill>
            <a:ln w="205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1C3615E-2178-4508-B69F-5A0F847F4D05}"/>
                </a:ext>
              </a:extLst>
            </p:cNvPr>
            <p:cNvSpPr/>
            <p:nvPr/>
          </p:nvSpPr>
          <p:spPr>
            <a:xfrm>
              <a:off x="3628399" y="2539327"/>
              <a:ext cx="220952" cy="220952"/>
            </a:xfrm>
            <a:custGeom>
              <a:avLst/>
              <a:gdLst>
                <a:gd name="connsiteX0" fmla="*/ 110476 w 220952"/>
                <a:gd name="connsiteY0" fmla="*/ 220953 h 220952"/>
                <a:gd name="connsiteX1" fmla="*/ 0 w 220952"/>
                <a:gd name="connsiteY1" fmla="*/ 110476 h 220952"/>
                <a:gd name="connsiteX2" fmla="*/ 110476 w 220952"/>
                <a:gd name="connsiteY2" fmla="*/ 0 h 220952"/>
                <a:gd name="connsiteX3" fmla="*/ 220953 w 220952"/>
                <a:gd name="connsiteY3" fmla="*/ 110476 h 220952"/>
                <a:gd name="connsiteX4" fmla="*/ 110476 w 220952"/>
                <a:gd name="connsiteY4" fmla="*/ 220953 h 220952"/>
                <a:gd name="connsiteX5" fmla="*/ 110476 w 220952"/>
                <a:gd name="connsiteY5" fmla="*/ 18104 h 220952"/>
                <a:gd name="connsiteX6" fmla="*/ 18104 w 220952"/>
                <a:gd name="connsiteY6" fmla="*/ 110476 h 220952"/>
                <a:gd name="connsiteX7" fmla="*/ 110476 w 220952"/>
                <a:gd name="connsiteY7" fmla="*/ 202849 h 220952"/>
                <a:gd name="connsiteX8" fmla="*/ 202849 w 220952"/>
                <a:gd name="connsiteY8" fmla="*/ 110476 h 220952"/>
                <a:gd name="connsiteX9" fmla="*/ 110476 w 220952"/>
                <a:gd name="connsiteY9" fmla="*/ 18104 h 22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52" h="220952">
                  <a:moveTo>
                    <a:pt x="110476" y="220953"/>
                  </a:moveTo>
                  <a:cubicBezTo>
                    <a:pt x="49581" y="220953"/>
                    <a:pt x="0" y="171166"/>
                    <a:pt x="0" y="110476"/>
                  </a:cubicBezTo>
                  <a:cubicBezTo>
                    <a:pt x="0" y="49581"/>
                    <a:pt x="49786" y="0"/>
                    <a:pt x="110476" y="0"/>
                  </a:cubicBezTo>
                  <a:cubicBezTo>
                    <a:pt x="171166" y="0"/>
                    <a:pt x="220953" y="49786"/>
                    <a:pt x="220953" y="110476"/>
                  </a:cubicBezTo>
                  <a:cubicBezTo>
                    <a:pt x="220953" y="171166"/>
                    <a:pt x="171372" y="220953"/>
                    <a:pt x="110476" y="220953"/>
                  </a:cubicBezTo>
                  <a:close/>
                  <a:moveTo>
                    <a:pt x="110476" y="18104"/>
                  </a:moveTo>
                  <a:cubicBezTo>
                    <a:pt x="59456" y="18104"/>
                    <a:pt x="18104" y="59456"/>
                    <a:pt x="18104" y="110476"/>
                  </a:cubicBezTo>
                  <a:cubicBezTo>
                    <a:pt x="18104" y="161497"/>
                    <a:pt x="59456" y="202849"/>
                    <a:pt x="110476" y="202849"/>
                  </a:cubicBezTo>
                  <a:cubicBezTo>
                    <a:pt x="161497" y="202849"/>
                    <a:pt x="202849" y="161497"/>
                    <a:pt x="202849" y="110476"/>
                  </a:cubicBezTo>
                  <a:cubicBezTo>
                    <a:pt x="202849" y="59456"/>
                    <a:pt x="161497" y="18104"/>
                    <a:pt x="110476" y="18104"/>
                  </a:cubicBezTo>
                  <a:close/>
                </a:path>
              </a:pathLst>
            </a:custGeom>
            <a:solidFill>
              <a:srgbClr val="FFFFFF"/>
            </a:solidFill>
            <a:ln w="205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5D078905-D330-4E0D-BEAA-4E709AD4C240}"/>
                </a:ext>
              </a:extLst>
            </p:cNvPr>
            <p:cNvSpPr/>
            <p:nvPr/>
          </p:nvSpPr>
          <p:spPr>
            <a:xfrm>
              <a:off x="3432134" y="2119640"/>
              <a:ext cx="680472" cy="733725"/>
            </a:xfrm>
            <a:custGeom>
              <a:avLst/>
              <a:gdLst>
                <a:gd name="connsiteX0" fmla="*/ 664092 w 680472"/>
                <a:gd name="connsiteY0" fmla="*/ 701535 h 733725"/>
                <a:gd name="connsiteX1" fmla="*/ 679111 w 680472"/>
                <a:gd name="connsiteY1" fmla="*/ 670882 h 733725"/>
                <a:gd name="connsiteX2" fmla="*/ 532220 w 680472"/>
                <a:gd name="connsiteY2" fmla="*/ 226507 h 733725"/>
                <a:gd name="connsiteX3" fmla="*/ 233091 w 680472"/>
                <a:gd name="connsiteY3" fmla="*/ 0 h 733725"/>
                <a:gd name="connsiteX4" fmla="*/ 0 w 680472"/>
                <a:gd name="connsiteY4" fmla="*/ 104716 h 733725"/>
                <a:gd name="connsiteX5" fmla="*/ 0 w 680472"/>
                <a:gd name="connsiteY5" fmla="*/ 104716 h 733725"/>
                <a:gd name="connsiteX6" fmla="*/ 103893 w 680472"/>
                <a:gd name="connsiteY6" fmla="*/ 164172 h 733725"/>
                <a:gd name="connsiteX7" fmla="*/ 174869 w 680472"/>
                <a:gd name="connsiteY7" fmla="*/ 315177 h 733725"/>
                <a:gd name="connsiteX8" fmla="*/ 263744 w 680472"/>
                <a:gd name="connsiteY8" fmla="*/ 368460 h 733725"/>
                <a:gd name="connsiteX9" fmla="*/ 310856 w 680472"/>
                <a:gd name="connsiteY9" fmla="*/ 611837 h 733725"/>
                <a:gd name="connsiteX10" fmla="*/ 323200 w 680472"/>
                <a:gd name="connsiteY10" fmla="*/ 681580 h 733725"/>
                <a:gd name="connsiteX11" fmla="*/ 340893 w 680472"/>
                <a:gd name="connsiteY11" fmla="*/ 703387 h 733725"/>
                <a:gd name="connsiteX12" fmla="*/ 522963 w 680472"/>
                <a:gd name="connsiteY12" fmla="*/ 733217 h 733725"/>
                <a:gd name="connsiteX13" fmla="*/ 664092 w 680472"/>
                <a:gd name="connsiteY13" fmla="*/ 701535 h 73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0472" h="733725">
                  <a:moveTo>
                    <a:pt x="664092" y="701535"/>
                  </a:moveTo>
                  <a:cubicBezTo>
                    <a:pt x="676436" y="697009"/>
                    <a:pt x="683637" y="683843"/>
                    <a:pt x="679111" y="670882"/>
                  </a:cubicBezTo>
                  <a:lnTo>
                    <a:pt x="532220" y="226507"/>
                  </a:lnTo>
                  <a:cubicBezTo>
                    <a:pt x="495395" y="95870"/>
                    <a:pt x="375661" y="0"/>
                    <a:pt x="233091" y="0"/>
                  </a:cubicBezTo>
                  <a:cubicBezTo>
                    <a:pt x="140307" y="0"/>
                    <a:pt x="57193" y="40940"/>
                    <a:pt x="0" y="104716"/>
                  </a:cubicBezTo>
                  <a:lnTo>
                    <a:pt x="0" y="104716"/>
                  </a:lnTo>
                  <a:cubicBezTo>
                    <a:pt x="823" y="104716"/>
                    <a:pt x="59867" y="119734"/>
                    <a:pt x="103893" y="164172"/>
                  </a:cubicBezTo>
                  <a:cubicBezTo>
                    <a:pt x="148330" y="208609"/>
                    <a:pt x="121586" y="261893"/>
                    <a:pt x="174869" y="315177"/>
                  </a:cubicBezTo>
                  <a:cubicBezTo>
                    <a:pt x="210461" y="350768"/>
                    <a:pt x="263744" y="368460"/>
                    <a:pt x="263744" y="368460"/>
                  </a:cubicBezTo>
                  <a:cubicBezTo>
                    <a:pt x="263744" y="373809"/>
                    <a:pt x="289872" y="507944"/>
                    <a:pt x="310856" y="611837"/>
                  </a:cubicBezTo>
                  <a:cubicBezTo>
                    <a:pt x="315382" y="634468"/>
                    <a:pt x="319702" y="661212"/>
                    <a:pt x="323200" y="681580"/>
                  </a:cubicBezTo>
                  <a:cubicBezTo>
                    <a:pt x="325051" y="691249"/>
                    <a:pt x="331635" y="699272"/>
                    <a:pt x="340893" y="703387"/>
                  </a:cubicBezTo>
                  <a:cubicBezTo>
                    <a:pt x="394588" y="725194"/>
                    <a:pt x="456718" y="736303"/>
                    <a:pt x="522963" y="733217"/>
                  </a:cubicBezTo>
                  <a:cubicBezTo>
                    <a:pt x="570897" y="730749"/>
                    <a:pt x="631793" y="712027"/>
                    <a:pt x="664092" y="701535"/>
                  </a:cubicBezTo>
                  <a:close/>
                </a:path>
              </a:pathLst>
            </a:custGeom>
            <a:solidFill>
              <a:srgbClr val="133B5D"/>
            </a:solidFill>
            <a:ln w="205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AF04CA0A-A3FD-4603-A3E4-4475BF14A38C}"/>
                </a:ext>
              </a:extLst>
            </p:cNvPr>
            <p:cNvSpPr/>
            <p:nvPr/>
          </p:nvSpPr>
          <p:spPr>
            <a:xfrm>
              <a:off x="3578201" y="3592659"/>
              <a:ext cx="501045" cy="219718"/>
            </a:xfrm>
            <a:custGeom>
              <a:avLst/>
              <a:gdLst>
                <a:gd name="connsiteX0" fmla="*/ 485108 w 501045"/>
                <a:gd name="connsiteY0" fmla="*/ 132695 h 219718"/>
                <a:gd name="connsiteX1" fmla="*/ 499715 w 501045"/>
                <a:gd name="connsiteY1" fmla="*/ 219718 h 219718"/>
                <a:gd name="connsiteX2" fmla="*/ 169520 w 501045"/>
                <a:gd name="connsiteY2" fmla="*/ 154091 h 219718"/>
                <a:gd name="connsiteX3" fmla="*/ 0 w 501045"/>
                <a:gd name="connsiteY3" fmla="*/ 22630 h 219718"/>
                <a:gd name="connsiteX4" fmla="*/ 24070 w 501045"/>
                <a:gd name="connsiteY4" fmla="*/ 12961 h 219718"/>
                <a:gd name="connsiteX5" fmla="*/ 40940 w 501045"/>
                <a:gd name="connsiteY5" fmla="*/ 0 h 219718"/>
                <a:gd name="connsiteX6" fmla="*/ 189682 w 501045"/>
                <a:gd name="connsiteY6" fmla="*/ 88875 h 219718"/>
                <a:gd name="connsiteX7" fmla="*/ 485108 w 501045"/>
                <a:gd name="connsiteY7" fmla="*/ 132695 h 219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045" h="219718">
                  <a:moveTo>
                    <a:pt x="485108" y="132695"/>
                  </a:moveTo>
                  <a:cubicBezTo>
                    <a:pt x="485108" y="132695"/>
                    <a:pt x="506504" y="219718"/>
                    <a:pt x="499715" y="219718"/>
                  </a:cubicBezTo>
                  <a:cubicBezTo>
                    <a:pt x="493132" y="219307"/>
                    <a:pt x="235971" y="168698"/>
                    <a:pt x="169520" y="154091"/>
                  </a:cubicBezTo>
                  <a:cubicBezTo>
                    <a:pt x="22630" y="122614"/>
                    <a:pt x="0" y="22630"/>
                    <a:pt x="0" y="22630"/>
                  </a:cubicBezTo>
                  <a:cubicBezTo>
                    <a:pt x="0" y="22630"/>
                    <a:pt x="11521" y="22219"/>
                    <a:pt x="24070" y="12961"/>
                  </a:cubicBezTo>
                  <a:cubicBezTo>
                    <a:pt x="36414" y="3703"/>
                    <a:pt x="40940" y="0"/>
                    <a:pt x="40940" y="0"/>
                  </a:cubicBezTo>
                  <a:cubicBezTo>
                    <a:pt x="40940" y="0"/>
                    <a:pt x="61719" y="51432"/>
                    <a:pt x="189682" y="88875"/>
                  </a:cubicBezTo>
                  <a:cubicBezTo>
                    <a:pt x="366609" y="140307"/>
                    <a:pt x="485108" y="132695"/>
                    <a:pt x="485108" y="132695"/>
                  </a:cubicBezTo>
                  <a:close/>
                </a:path>
              </a:pathLst>
            </a:custGeom>
            <a:solidFill>
              <a:srgbClr val="FFADB2"/>
            </a:solidFill>
            <a:ln w="205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5F0C886-D09D-4253-8BE2-3DE61F6A6FCA}"/>
                </a:ext>
              </a:extLst>
            </p:cNvPr>
            <p:cNvSpPr/>
            <p:nvPr/>
          </p:nvSpPr>
          <p:spPr>
            <a:xfrm>
              <a:off x="2339904" y="4680758"/>
              <a:ext cx="534841" cy="449462"/>
            </a:xfrm>
            <a:custGeom>
              <a:avLst/>
              <a:gdLst>
                <a:gd name="connsiteX0" fmla="*/ 257588 w 534841"/>
                <a:gd name="connsiteY0" fmla="*/ 39500 h 449462"/>
                <a:gd name="connsiteX1" fmla="*/ 345845 w 534841"/>
                <a:gd name="connsiteY1" fmla="*/ 33739 h 449462"/>
                <a:gd name="connsiteX2" fmla="*/ 432869 w 534841"/>
                <a:gd name="connsiteY2" fmla="*/ 0 h 449462"/>
                <a:gd name="connsiteX3" fmla="*/ 476277 w 534841"/>
                <a:gd name="connsiteY3" fmla="*/ 94018 h 449462"/>
                <a:gd name="connsiteX4" fmla="*/ 533059 w 534841"/>
                <a:gd name="connsiteY4" fmla="*/ 194825 h 449462"/>
                <a:gd name="connsiteX5" fmla="*/ 415793 w 534841"/>
                <a:gd name="connsiteY5" fmla="*/ 309828 h 449462"/>
                <a:gd name="connsiteX6" fmla="*/ 241747 w 534841"/>
                <a:gd name="connsiteY6" fmla="*/ 439848 h 449462"/>
                <a:gd name="connsiteX7" fmla="*/ 22028 w 534841"/>
                <a:gd name="connsiteY7" fmla="*/ 437585 h 449462"/>
                <a:gd name="connsiteX8" fmla="*/ 94445 w 534841"/>
                <a:gd name="connsiteY8" fmla="*/ 320320 h 449462"/>
                <a:gd name="connsiteX9" fmla="*/ 200189 w 534841"/>
                <a:gd name="connsiteY9" fmla="*/ 210666 h 449462"/>
                <a:gd name="connsiteX10" fmla="*/ 257588 w 534841"/>
                <a:gd name="connsiteY10" fmla="*/ 39500 h 44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841" h="449462">
                  <a:moveTo>
                    <a:pt x="257588" y="39500"/>
                  </a:moveTo>
                  <a:cubicBezTo>
                    <a:pt x="257588" y="39500"/>
                    <a:pt x="316220" y="39088"/>
                    <a:pt x="345845" y="33739"/>
                  </a:cubicBezTo>
                  <a:cubicBezTo>
                    <a:pt x="375470" y="28390"/>
                    <a:pt x="432869" y="0"/>
                    <a:pt x="432869" y="0"/>
                  </a:cubicBezTo>
                  <a:cubicBezTo>
                    <a:pt x="432869" y="0"/>
                    <a:pt x="466608" y="74679"/>
                    <a:pt x="476277" y="94018"/>
                  </a:cubicBezTo>
                  <a:cubicBezTo>
                    <a:pt x="485947" y="113562"/>
                    <a:pt x="527710" y="162731"/>
                    <a:pt x="533059" y="194825"/>
                  </a:cubicBezTo>
                  <a:cubicBezTo>
                    <a:pt x="538408" y="226713"/>
                    <a:pt x="539642" y="298718"/>
                    <a:pt x="415793" y="309828"/>
                  </a:cubicBezTo>
                  <a:cubicBezTo>
                    <a:pt x="358601" y="314765"/>
                    <a:pt x="304288" y="431413"/>
                    <a:pt x="241747" y="439848"/>
                  </a:cubicBezTo>
                  <a:cubicBezTo>
                    <a:pt x="210682" y="444374"/>
                    <a:pt x="63791" y="460215"/>
                    <a:pt x="22028" y="437585"/>
                  </a:cubicBezTo>
                  <a:cubicBezTo>
                    <a:pt x="-19323" y="414955"/>
                    <a:pt x="-6362" y="353648"/>
                    <a:pt x="94445" y="320320"/>
                  </a:cubicBezTo>
                  <a:cubicBezTo>
                    <a:pt x="195252" y="286992"/>
                    <a:pt x="176119" y="253663"/>
                    <a:pt x="200189" y="210666"/>
                  </a:cubicBezTo>
                  <a:cubicBezTo>
                    <a:pt x="223848" y="167875"/>
                    <a:pt x="257588" y="39500"/>
                    <a:pt x="257588" y="39500"/>
                  </a:cubicBezTo>
                  <a:close/>
                </a:path>
              </a:pathLst>
            </a:custGeom>
            <a:solidFill>
              <a:srgbClr val="AB534D"/>
            </a:solidFill>
            <a:ln w="205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E75C82C1-2AC5-4FA3-B29C-DA5B7A147D0E}"/>
                </a:ext>
              </a:extLst>
            </p:cNvPr>
            <p:cNvSpPr/>
            <p:nvPr/>
          </p:nvSpPr>
          <p:spPr>
            <a:xfrm>
              <a:off x="2227765" y="4515558"/>
              <a:ext cx="207233" cy="396850"/>
            </a:xfrm>
            <a:custGeom>
              <a:avLst/>
              <a:gdLst>
                <a:gd name="connsiteX0" fmla="*/ 26571 w 207233"/>
                <a:gd name="connsiteY0" fmla="*/ 90109 h 396850"/>
                <a:gd name="connsiteX1" fmla="*/ 444 w 207233"/>
                <a:gd name="connsiteY1" fmla="*/ 306742 h 396850"/>
                <a:gd name="connsiteX2" fmla="*/ 90553 w 207233"/>
                <a:gd name="connsiteY2" fmla="*/ 396851 h 396850"/>
                <a:gd name="connsiteX3" fmla="*/ 180662 w 207233"/>
                <a:gd name="connsiteY3" fmla="*/ 306742 h 396850"/>
                <a:gd name="connsiteX4" fmla="*/ 206790 w 207233"/>
                <a:gd name="connsiteY4" fmla="*/ 90109 h 396850"/>
                <a:gd name="connsiteX5" fmla="*/ 116680 w 207233"/>
                <a:gd name="connsiteY5" fmla="*/ 0 h 396850"/>
                <a:gd name="connsiteX6" fmla="*/ 26571 w 207233"/>
                <a:gd name="connsiteY6" fmla="*/ 90109 h 396850"/>
                <a:gd name="connsiteX7" fmla="*/ 26571 w 207233"/>
                <a:gd name="connsiteY7" fmla="*/ 90109 h 39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233" h="396850">
                  <a:moveTo>
                    <a:pt x="26571" y="90109"/>
                  </a:moveTo>
                  <a:cubicBezTo>
                    <a:pt x="17725" y="162526"/>
                    <a:pt x="9290" y="234325"/>
                    <a:pt x="444" y="306742"/>
                  </a:cubicBezTo>
                  <a:cubicBezTo>
                    <a:pt x="-5317" y="355088"/>
                    <a:pt x="46115" y="396851"/>
                    <a:pt x="90553" y="396851"/>
                  </a:cubicBezTo>
                  <a:cubicBezTo>
                    <a:pt x="143837" y="396851"/>
                    <a:pt x="174490" y="355088"/>
                    <a:pt x="180662" y="306742"/>
                  </a:cubicBezTo>
                  <a:cubicBezTo>
                    <a:pt x="189508" y="234325"/>
                    <a:pt x="197943" y="162526"/>
                    <a:pt x="206790" y="90109"/>
                  </a:cubicBezTo>
                  <a:cubicBezTo>
                    <a:pt x="212550" y="41763"/>
                    <a:pt x="161118" y="0"/>
                    <a:pt x="116680" y="0"/>
                  </a:cubicBezTo>
                  <a:cubicBezTo>
                    <a:pt x="62985" y="411"/>
                    <a:pt x="32332" y="41763"/>
                    <a:pt x="26571" y="90109"/>
                  </a:cubicBezTo>
                  <a:lnTo>
                    <a:pt x="26571" y="90109"/>
                  </a:lnTo>
                  <a:close/>
                </a:path>
              </a:pathLst>
            </a:custGeom>
            <a:solidFill>
              <a:srgbClr val="FCB58A"/>
            </a:solidFill>
            <a:ln w="205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E278B5B2-9DE6-4C30-8B1A-34AC38B75512}"/>
                </a:ext>
              </a:extLst>
            </p:cNvPr>
            <p:cNvSpPr/>
            <p:nvPr/>
          </p:nvSpPr>
          <p:spPr>
            <a:xfrm>
              <a:off x="2208910" y="3450056"/>
              <a:ext cx="1889107" cy="1284244"/>
            </a:xfrm>
            <a:custGeom>
              <a:avLst/>
              <a:gdLst>
                <a:gd name="connsiteX0" fmla="*/ 1464338 w 1889107"/>
                <a:gd name="connsiteY0" fmla="*/ 880964 h 1284244"/>
                <a:gd name="connsiteX1" fmla="*/ 1806259 w 1889107"/>
                <a:gd name="connsiteY1" fmla="*/ 769047 h 1284244"/>
                <a:gd name="connsiteX2" fmla="*/ 1886699 w 1889107"/>
                <a:gd name="connsiteY2" fmla="*/ 471975 h 1284244"/>
                <a:gd name="connsiteX3" fmla="*/ 1860572 w 1889107"/>
                <a:gd name="connsiteY3" fmla="*/ 317472 h 1284244"/>
                <a:gd name="connsiteX4" fmla="*/ 1845553 w 1889107"/>
                <a:gd name="connsiteY4" fmla="*/ 302866 h 1284244"/>
                <a:gd name="connsiteX5" fmla="*/ 1587981 w 1889107"/>
                <a:gd name="connsiteY5" fmla="*/ 249993 h 1284244"/>
                <a:gd name="connsiteX6" fmla="*/ 1496020 w 1889107"/>
                <a:gd name="connsiteY6" fmla="*/ 217077 h 1284244"/>
                <a:gd name="connsiteX7" fmla="*/ 1476476 w 1889107"/>
                <a:gd name="connsiteY7" fmla="*/ 220574 h 1284244"/>
                <a:gd name="connsiteX8" fmla="*/ 1369086 w 1889107"/>
                <a:gd name="connsiteY8" fmla="*/ 252462 h 1284244"/>
                <a:gd name="connsiteX9" fmla="*/ 811972 w 1889107"/>
                <a:gd name="connsiteY9" fmla="*/ 96725 h 1284244"/>
                <a:gd name="connsiteX10" fmla="*/ 238812 w 1889107"/>
                <a:gd name="connsiteY10" fmla="*/ 23897 h 1284244"/>
                <a:gd name="connsiteX11" fmla="*/ 1401 w 1889107"/>
                <a:gd name="connsiteY11" fmla="*/ 466008 h 1284244"/>
                <a:gd name="connsiteX12" fmla="*/ 2635 w 1889107"/>
                <a:gd name="connsiteY12" fmla="*/ 1043489 h 1284244"/>
                <a:gd name="connsiteX13" fmla="*/ 784 w 1889107"/>
                <a:gd name="connsiteY13" fmla="*/ 1238726 h 1284244"/>
                <a:gd name="connsiteX14" fmla="*/ 12716 w 1889107"/>
                <a:gd name="connsiteY14" fmla="*/ 1257447 h 1284244"/>
                <a:gd name="connsiteX15" fmla="*/ 85955 w 1889107"/>
                <a:gd name="connsiteY15" fmla="*/ 1278226 h 1284244"/>
                <a:gd name="connsiteX16" fmla="*/ 207129 w 1889107"/>
                <a:gd name="connsiteY16" fmla="*/ 1281312 h 1284244"/>
                <a:gd name="connsiteX17" fmla="*/ 223176 w 1889107"/>
                <a:gd name="connsiteY17" fmla="*/ 1268351 h 1284244"/>
                <a:gd name="connsiteX18" fmla="*/ 316371 w 1889107"/>
                <a:gd name="connsiteY18" fmla="*/ 996583 h 1284244"/>
                <a:gd name="connsiteX19" fmla="*/ 415327 w 1889107"/>
                <a:gd name="connsiteY19" fmla="*/ 521555 h 1284244"/>
                <a:gd name="connsiteX20" fmla="*/ 445158 w 1889107"/>
                <a:gd name="connsiteY20" fmla="*/ 504686 h 1284244"/>
                <a:gd name="connsiteX21" fmla="*/ 795514 w 1889107"/>
                <a:gd name="connsiteY21" fmla="*/ 705271 h 1284244"/>
                <a:gd name="connsiteX22" fmla="*/ 1464338 w 1889107"/>
                <a:gd name="connsiteY22" fmla="*/ 880964 h 128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89107" h="1284244">
                  <a:moveTo>
                    <a:pt x="1464338" y="880964"/>
                  </a:moveTo>
                  <a:cubicBezTo>
                    <a:pt x="1594359" y="893924"/>
                    <a:pt x="1714710" y="857510"/>
                    <a:pt x="1806259" y="769047"/>
                  </a:cubicBezTo>
                  <a:cubicBezTo>
                    <a:pt x="1897191" y="680789"/>
                    <a:pt x="1891842" y="532047"/>
                    <a:pt x="1886699" y="471975"/>
                  </a:cubicBezTo>
                  <a:cubicBezTo>
                    <a:pt x="1882790" y="424451"/>
                    <a:pt x="1866743" y="347714"/>
                    <a:pt x="1860572" y="317472"/>
                  </a:cubicBezTo>
                  <a:cubicBezTo>
                    <a:pt x="1858720" y="309860"/>
                    <a:pt x="1852960" y="304100"/>
                    <a:pt x="1845553" y="302866"/>
                  </a:cubicBezTo>
                  <a:cubicBezTo>
                    <a:pt x="1798853" y="294431"/>
                    <a:pt x="1636533" y="265217"/>
                    <a:pt x="1587981" y="249993"/>
                  </a:cubicBezTo>
                  <a:cubicBezTo>
                    <a:pt x="1548481" y="237649"/>
                    <a:pt x="1513301" y="224277"/>
                    <a:pt x="1496020" y="217077"/>
                  </a:cubicBezTo>
                  <a:cubicBezTo>
                    <a:pt x="1489437" y="214402"/>
                    <a:pt x="1481825" y="215842"/>
                    <a:pt x="1476476" y="220574"/>
                  </a:cubicBezTo>
                  <a:cubicBezTo>
                    <a:pt x="1461869" y="233946"/>
                    <a:pt x="1426278" y="258222"/>
                    <a:pt x="1369086" y="252462"/>
                  </a:cubicBezTo>
                  <a:cubicBezTo>
                    <a:pt x="1290909" y="244439"/>
                    <a:pt x="947342" y="138282"/>
                    <a:pt x="811972" y="96725"/>
                  </a:cubicBezTo>
                  <a:cubicBezTo>
                    <a:pt x="676603" y="55168"/>
                    <a:pt x="449272" y="-45845"/>
                    <a:pt x="238812" y="23897"/>
                  </a:cubicBezTo>
                  <a:cubicBezTo>
                    <a:pt x="104677" y="68335"/>
                    <a:pt x="3869" y="196504"/>
                    <a:pt x="1401" y="466008"/>
                  </a:cubicBezTo>
                  <a:cubicBezTo>
                    <a:pt x="-451" y="675029"/>
                    <a:pt x="-862" y="942888"/>
                    <a:pt x="2635" y="1043489"/>
                  </a:cubicBezTo>
                  <a:cubicBezTo>
                    <a:pt x="5310" y="1122901"/>
                    <a:pt x="2224" y="1206838"/>
                    <a:pt x="784" y="1238726"/>
                  </a:cubicBezTo>
                  <a:cubicBezTo>
                    <a:pt x="372" y="1247161"/>
                    <a:pt x="5310" y="1254361"/>
                    <a:pt x="12716" y="1257447"/>
                  </a:cubicBezTo>
                  <a:cubicBezTo>
                    <a:pt x="26500" y="1262796"/>
                    <a:pt x="50981" y="1270820"/>
                    <a:pt x="85955" y="1278226"/>
                  </a:cubicBezTo>
                  <a:cubicBezTo>
                    <a:pt x="129364" y="1287484"/>
                    <a:pt x="183265" y="1283986"/>
                    <a:pt x="207129" y="1281312"/>
                  </a:cubicBezTo>
                  <a:cubicBezTo>
                    <a:pt x="214741" y="1280489"/>
                    <a:pt x="220913" y="1275551"/>
                    <a:pt x="223176" y="1268351"/>
                  </a:cubicBezTo>
                  <a:cubicBezTo>
                    <a:pt x="236137" y="1230085"/>
                    <a:pt x="278312" y="1103151"/>
                    <a:pt x="316371" y="996583"/>
                  </a:cubicBezTo>
                  <a:cubicBezTo>
                    <a:pt x="411830" y="729753"/>
                    <a:pt x="419853" y="586360"/>
                    <a:pt x="415327" y="521555"/>
                  </a:cubicBezTo>
                  <a:cubicBezTo>
                    <a:pt x="414093" y="505509"/>
                    <a:pt x="431785" y="495428"/>
                    <a:pt x="445158" y="504686"/>
                  </a:cubicBezTo>
                  <a:cubicBezTo>
                    <a:pt x="508111" y="548094"/>
                    <a:pt x="643686" y="637381"/>
                    <a:pt x="795514" y="705271"/>
                  </a:cubicBezTo>
                  <a:cubicBezTo>
                    <a:pt x="1003506" y="799701"/>
                    <a:pt x="1302224" y="864505"/>
                    <a:pt x="1464338" y="880964"/>
                  </a:cubicBezTo>
                  <a:close/>
                </a:path>
              </a:pathLst>
            </a:custGeom>
            <a:solidFill>
              <a:srgbClr val="3B78A6"/>
            </a:solidFill>
            <a:ln w="205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300E1187-CE9F-4631-B230-D49886D94FD0}"/>
                </a:ext>
              </a:extLst>
            </p:cNvPr>
            <p:cNvSpPr/>
            <p:nvPr/>
          </p:nvSpPr>
          <p:spPr>
            <a:xfrm>
              <a:off x="2316800" y="3703417"/>
              <a:ext cx="1564290" cy="1003735"/>
            </a:xfrm>
            <a:custGeom>
              <a:avLst/>
              <a:gdLst>
                <a:gd name="connsiteX0" fmla="*/ 1539341 w 1564290"/>
                <a:gd name="connsiteY0" fmla="*/ 20702 h 1003735"/>
                <a:gd name="connsiteX1" fmla="*/ 1443060 w 1564290"/>
                <a:gd name="connsiteY1" fmla="*/ 277246 h 1003735"/>
                <a:gd name="connsiteX2" fmla="*/ 1333406 w 1564290"/>
                <a:gd name="connsiteY2" fmla="*/ 343902 h 1003735"/>
                <a:gd name="connsiteX3" fmla="*/ 1180755 w 1564290"/>
                <a:gd name="connsiteY3" fmla="*/ 348428 h 1003735"/>
                <a:gd name="connsiteX4" fmla="*/ 646272 w 1564290"/>
                <a:gd name="connsiteY4" fmla="*/ 149077 h 1003735"/>
                <a:gd name="connsiteX5" fmla="*/ 383556 w 1564290"/>
                <a:gd name="connsiteY5" fmla="*/ 34898 h 1003735"/>
                <a:gd name="connsiteX6" fmla="*/ 315666 w 1564290"/>
                <a:gd name="connsiteY6" fmla="*/ 12268 h 1003735"/>
                <a:gd name="connsiteX7" fmla="*/ 237900 w 1564290"/>
                <a:gd name="connsiteY7" fmla="*/ 747 h 1003735"/>
                <a:gd name="connsiteX8" fmla="*/ 140179 w 1564290"/>
                <a:gd name="connsiteY8" fmla="*/ 69049 h 1003735"/>
                <a:gd name="connsiteX9" fmla="*/ 95742 w 1564290"/>
                <a:gd name="connsiteY9" fmla="*/ 192897 h 1003735"/>
                <a:gd name="connsiteX10" fmla="*/ 73935 w 1564290"/>
                <a:gd name="connsiteY10" fmla="*/ 335879 h 1003735"/>
                <a:gd name="connsiteX11" fmla="*/ 59328 w 1564290"/>
                <a:gd name="connsiteY11" fmla="*/ 543665 h 1003735"/>
                <a:gd name="connsiteX12" fmla="*/ 6456 w 1564290"/>
                <a:gd name="connsiteY12" fmla="*/ 956151 h 1003735"/>
                <a:gd name="connsiteX13" fmla="*/ 284 w 1564290"/>
                <a:gd name="connsiteY13" fmla="*/ 988657 h 1003735"/>
                <a:gd name="connsiteX14" fmla="*/ 23325 w 1564290"/>
                <a:gd name="connsiteY14" fmla="*/ 994828 h 1003735"/>
                <a:gd name="connsiteX15" fmla="*/ 50893 w 1564290"/>
                <a:gd name="connsiteY15" fmla="*/ 822633 h 1003735"/>
                <a:gd name="connsiteX16" fmla="*/ 78049 w 1564290"/>
                <a:gd name="connsiteY16" fmla="*/ 597978 h 1003735"/>
                <a:gd name="connsiteX17" fmla="*/ 92656 w 1564290"/>
                <a:gd name="connsiteY17" fmla="*/ 408913 h 1003735"/>
                <a:gd name="connsiteX18" fmla="*/ 138328 w 1564290"/>
                <a:gd name="connsiteY18" fmla="*/ 129327 h 1003735"/>
                <a:gd name="connsiteX19" fmla="*/ 210744 w 1564290"/>
                <a:gd name="connsiteY19" fmla="*/ 32635 h 1003735"/>
                <a:gd name="connsiteX20" fmla="*/ 351874 w 1564290"/>
                <a:gd name="connsiteY20" fmla="*/ 48682 h 1003735"/>
                <a:gd name="connsiteX21" fmla="*/ 617264 w 1564290"/>
                <a:gd name="connsiteY21" fmla="*/ 161421 h 1003735"/>
                <a:gd name="connsiteX22" fmla="*/ 1150925 w 1564290"/>
                <a:gd name="connsiteY22" fmla="*/ 367356 h 1003735"/>
                <a:gd name="connsiteX23" fmla="*/ 1306661 w 1564290"/>
                <a:gd name="connsiteY23" fmla="*/ 374967 h 1003735"/>
                <a:gd name="connsiteX24" fmla="*/ 1425161 w 1564290"/>
                <a:gd name="connsiteY24" fmla="*/ 323947 h 1003735"/>
                <a:gd name="connsiteX25" fmla="*/ 1559296 w 1564290"/>
                <a:gd name="connsiteY25" fmla="*/ 91679 h 1003735"/>
                <a:gd name="connsiteX26" fmla="*/ 1564234 w 1564290"/>
                <a:gd name="connsiteY26" fmla="*/ 20291 h 1003735"/>
                <a:gd name="connsiteX27" fmla="*/ 1539341 w 1564290"/>
                <a:gd name="connsiteY27" fmla="*/ 20702 h 1003735"/>
                <a:gd name="connsiteX28" fmla="*/ 1539341 w 1564290"/>
                <a:gd name="connsiteY28" fmla="*/ 20702 h 100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4290" h="1003735">
                  <a:moveTo>
                    <a:pt x="1539341" y="20702"/>
                  </a:moveTo>
                  <a:cubicBezTo>
                    <a:pt x="1540164" y="114309"/>
                    <a:pt x="1510950" y="210179"/>
                    <a:pt x="1443060" y="277246"/>
                  </a:cubicBezTo>
                  <a:cubicBezTo>
                    <a:pt x="1412406" y="307488"/>
                    <a:pt x="1374758" y="331353"/>
                    <a:pt x="1333406" y="343902"/>
                  </a:cubicBezTo>
                  <a:cubicBezTo>
                    <a:pt x="1283620" y="358921"/>
                    <a:pt x="1231365" y="356246"/>
                    <a:pt x="1180755" y="348428"/>
                  </a:cubicBezTo>
                  <a:cubicBezTo>
                    <a:pt x="991279" y="318186"/>
                    <a:pt x="817644" y="230752"/>
                    <a:pt x="646272" y="149077"/>
                  </a:cubicBezTo>
                  <a:cubicBezTo>
                    <a:pt x="560072" y="107726"/>
                    <a:pt x="473666" y="67403"/>
                    <a:pt x="383556" y="34898"/>
                  </a:cubicBezTo>
                  <a:cubicBezTo>
                    <a:pt x="360926" y="26874"/>
                    <a:pt x="338296" y="18851"/>
                    <a:pt x="315666" y="12268"/>
                  </a:cubicBezTo>
                  <a:cubicBezTo>
                    <a:pt x="290361" y="4656"/>
                    <a:pt x="264234" y="-2339"/>
                    <a:pt x="237900" y="747"/>
                  </a:cubicBezTo>
                  <a:cubicBezTo>
                    <a:pt x="195315" y="5273"/>
                    <a:pt x="162398" y="34486"/>
                    <a:pt x="140179" y="69049"/>
                  </a:cubicBezTo>
                  <a:cubicBezTo>
                    <a:pt x="116726" y="105874"/>
                    <a:pt x="105205" y="150312"/>
                    <a:pt x="95742" y="192897"/>
                  </a:cubicBezTo>
                  <a:cubicBezTo>
                    <a:pt x="85044" y="240009"/>
                    <a:pt x="78461" y="287944"/>
                    <a:pt x="73935" y="335879"/>
                  </a:cubicBezTo>
                  <a:cubicBezTo>
                    <a:pt x="67351" y="405210"/>
                    <a:pt x="65500" y="474335"/>
                    <a:pt x="59328" y="543665"/>
                  </a:cubicBezTo>
                  <a:cubicBezTo>
                    <a:pt x="46367" y="681298"/>
                    <a:pt x="30937" y="819753"/>
                    <a:pt x="6456" y="956151"/>
                  </a:cubicBezTo>
                  <a:cubicBezTo>
                    <a:pt x="4604" y="967261"/>
                    <a:pt x="2547" y="977959"/>
                    <a:pt x="284" y="988657"/>
                  </a:cubicBezTo>
                  <a:cubicBezTo>
                    <a:pt x="-2802" y="1003675"/>
                    <a:pt x="20239" y="1010464"/>
                    <a:pt x="23325" y="994828"/>
                  </a:cubicBezTo>
                  <a:cubicBezTo>
                    <a:pt x="35258" y="938047"/>
                    <a:pt x="43281" y="880237"/>
                    <a:pt x="50893" y="822633"/>
                  </a:cubicBezTo>
                  <a:cubicBezTo>
                    <a:pt x="61179" y="747954"/>
                    <a:pt x="70026" y="673069"/>
                    <a:pt x="78049" y="597978"/>
                  </a:cubicBezTo>
                  <a:cubicBezTo>
                    <a:pt x="84632" y="535025"/>
                    <a:pt x="89158" y="472277"/>
                    <a:pt x="92656" y="408913"/>
                  </a:cubicBezTo>
                  <a:cubicBezTo>
                    <a:pt x="97593" y="315306"/>
                    <a:pt x="107674" y="218819"/>
                    <a:pt x="138328" y="129327"/>
                  </a:cubicBezTo>
                  <a:cubicBezTo>
                    <a:pt x="151289" y="91062"/>
                    <a:pt x="173302" y="51562"/>
                    <a:pt x="210744" y="32635"/>
                  </a:cubicBezTo>
                  <a:cubicBezTo>
                    <a:pt x="255182" y="10005"/>
                    <a:pt x="308877" y="33458"/>
                    <a:pt x="351874" y="48682"/>
                  </a:cubicBezTo>
                  <a:cubicBezTo>
                    <a:pt x="442806" y="79747"/>
                    <a:pt x="530858" y="119658"/>
                    <a:pt x="617264" y="161421"/>
                  </a:cubicBezTo>
                  <a:cubicBezTo>
                    <a:pt x="789048" y="243095"/>
                    <a:pt x="961860" y="332382"/>
                    <a:pt x="1150925" y="367356"/>
                  </a:cubicBezTo>
                  <a:cubicBezTo>
                    <a:pt x="1202357" y="376613"/>
                    <a:pt x="1254818" y="383402"/>
                    <a:pt x="1306661" y="374967"/>
                  </a:cubicBezTo>
                  <a:cubicBezTo>
                    <a:pt x="1349247" y="367767"/>
                    <a:pt x="1390599" y="349663"/>
                    <a:pt x="1425161" y="323947"/>
                  </a:cubicBezTo>
                  <a:cubicBezTo>
                    <a:pt x="1500252" y="268811"/>
                    <a:pt x="1545512" y="183228"/>
                    <a:pt x="1559296" y="91679"/>
                  </a:cubicBezTo>
                  <a:cubicBezTo>
                    <a:pt x="1562794" y="68226"/>
                    <a:pt x="1564645" y="44156"/>
                    <a:pt x="1564234" y="20291"/>
                  </a:cubicBezTo>
                  <a:cubicBezTo>
                    <a:pt x="1563205" y="5067"/>
                    <a:pt x="1539341" y="5067"/>
                    <a:pt x="1539341" y="20702"/>
                  </a:cubicBezTo>
                  <a:lnTo>
                    <a:pt x="1539341" y="20702"/>
                  </a:lnTo>
                  <a:close/>
                </a:path>
              </a:pathLst>
            </a:custGeom>
            <a:solidFill>
              <a:srgbClr val="FFFFFF"/>
            </a:solidFill>
            <a:ln w="205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37EC70F0-EAE8-43F8-BA2B-847D2F2E0F89}"/>
                </a:ext>
              </a:extLst>
            </p:cNvPr>
            <p:cNvSpPr/>
            <p:nvPr/>
          </p:nvSpPr>
          <p:spPr>
            <a:xfrm>
              <a:off x="2522636" y="3259932"/>
              <a:ext cx="218074" cy="130332"/>
            </a:xfrm>
            <a:custGeom>
              <a:avLst/>
              <a:gdLst>
                <a:gd name="connsiteX0" fmla="*/ 49963 w 218074"/>
                <a:gd name="connsiteY0" fmla="*/ 121854 h 130332"/>
                <a:gd name="connsiteX1" fmla="*/ 195619 w 218074"/>
                <a:gd name="connsiteY1" fmla="*/ 59313 h 130332"/>
                <a:gd name="connsiteX2" fmla="*/ 181835 w 218074"/>
                <a:gd name="connsiteY2" fmla="*/ 680 h 130332"/>
                <a:gd name="connsiteX3" fmla="*/ 9229 w 218074"/>
                <a:gd name="connsiteY3" fmla="*/ 77828 h 130332"/>
                <a:gd name="connsiteX4" fmla="*/ 49963 w 218074"/>
                <a:gd name="connsiteY4" fmla="*/ 121854 h 130332"/>
                <a:gd name="connsiteX5" fmla="*/ 49963 w 218074"/>
                <a:gd name="connsiteY5" fmla="*/ 121854 h 13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74" h="130332">
                  <a:moveTo>
                    <a:pt x="49963" y="121854"/>
                  </a:moveTo>
                  <a:cubicBezTo>
                    <a:pt x="89874" y="83177"/>
                    <a:pt x="142335" y="69394"/>
                    <a:pt x="195619" y="59313"/>
                  </a:cubicBezTo>
                  <a:cubicBezTo>
                    <a:pt x="233267" y="51701"/>
                    <a:pt x="220101" y="-6932"/>
                    <a:pt x="181835" y="680"/>
                  </a:cubicBezTo>
                  <a:cubicBezTo>
                    <a:pt x="118882" y="13024"/>
                    <a:pt x="56546" y="32157"/>
                    <a:pt x="9229" y="77828"/>
                  </a:cubicBezTo>
                  <a:cubicBezTo>
                    <a:pt x="-18339" y="104573"/>
                    <a:pt x="21984" y="149011"/>
                    <a:pt x="49963" y="121854"/>
                  </a:cubicBezTo>
                  <a:lnTo>
                    <a:pt x="49963" y="121854"/>
                  </a:lnTo>
                  <a:close/>
                </a:path>
              </a:pathLst>
            </a:custGeom>
            <a:solidFill>
              <a:srgbClr val="FCB58A"/>
            </a:solidFill>
            <a:ln w="205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E14FA009-F54E-4C58-9408-EB677AABCBE7}"/>
                </a:ext>
              </a:extLst>
            </p:cNvPr>
            <p:cNvSpPr/>
            <p:nvPr/>
          </p:nvSpPr>
          <p:spPr>
            <a:xfrm>
              <a:off x="2596594" y="3247164"/>
              <a:ext cx="221187" cy="185306"/>
            </a:xfrm>
            <a:custGeom>
              <a:avLst/>
              <a:gdLst>
                <a:gd name="connsiteX0" fmla="*/ 194078 w 221187"/>
                <a:gd name="connsiteY0" fmla="*/ 152315 h 185306"/>
                <a:gd name="connsiteX1" fmla="*/ 64469 w 221187"/>
                <a:gd name="connsiteY1" fmla="*/ 184203 h 185306"/>
                <a:gd name="connsiteX2" fmla="*/ 21471 w 221187"/>
                <a:gd name="connsiteY2" fmla="*/ 158075 h 185306"/>
                <a:gd name="connsiteX3" fmla="*/ 1104 w 221187"/>
                <a:gd name="connsiteY3" fmla="*/ 75989 h 185306"/>
                <a:gd name="connsiteX4" fmla="*/ 27232 w 221187"/>
                <a:gd name="connsiteY4" fmla="*/ 32992 h 185306"/>
                <a:gd name="connsiteX5" fmla="*/ 156841 w 221187"/>
                <a:gd name="connsiteY5" fmla="*/ 1104 h 185306"/>
                <a:gd name="connsiteX6" fmla="*/ 199838 w 221187"/>
                <a:gd name="connsiteY6" fmla="*/ 27232 h 185306"/>
                <a:gd name="connsiteX7" fmla="*/ 220205 w 221187"/>
                <a:gd name="connsiteY7" fmla="*/ 109317 h 185306"/>
                <a:gd name="connsiteX8" fmla="*/ 194078 w 221187"/>
                <a:gd name="connsiteY8" fmla="*/ 152315 h 18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187" h="185306">
                  <a:moveTo>
                    <a:pt x="194078" y="152315"/>
                  </a:moveTo>
                  <a:lnTo>
                    <a:pt x="64469" y="184203"/>
                  </a:lnTo>
                  <a:cubicBezTo>
                    <a:pt x="45336" y="189140"/>
                    <a:pt x="25792" y="177002"/>
                    <a:pt x="21471" y="158075"/>
                  </a:cubicBezTo>
                  <a:lnTo>
                    <a:pt x="1104" y="75989"/>
                  </a:lnTo>
                  <a:cubicBezTo>
                    <a:pt x="-3833" y="56857"/>
                    <a:pt x="8305" y="37312"/>
                    <a:pt x="27232" y="32992"/>
                  </a:cubicBezTo>
                  <a:lnTo>
                    <a:pt x="156841" y="1104"/>
                  </a:lnTo>
                  <a:cubicBezTo>
                    <a:pt x="175974" y="-3833"/>
                    <a:pt x="195518" y="8305"/>
                    <a:pt x="199838" y="27232"/>
                  </a:cubicBezTo>
                  <a:lnTo>
                    <a:pt x="220205" y="109317"/>
                  </a:lnTo>
                  <a:cubicBezTo>
                    <a:pt x="224731" y="128450"/>
                    <a:pt x="213210" y="147995"/>
                    <a:pt x="194078" y="152315"/>
                  </a:cubicBezTo>
                  <a:close/>
                </a:path>
              </a:pathLst>
            </a:custGeom>
            <a:solidFill>
              <a:srgbClr val="FCB58A"/>
            </a:solidFill>
            <a:ln w="205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0B3A00B1-48FF-4CA0-A65C-D248DB8E9B8F}"/>
                </a:ext>
              </a:extLst>
            </p:cNvPr>
            <p:cNvSpPr/>
            <p:nvPr/>
          </p:nvSpPr>
          <p:spPr>
            <a:xfrm>
              <a:off x="2995372" y="4320321"/>
              <a:ext cx="917138" cy="182481"/>
            </a:xfrm>
            <a:custGeom>
              <a:avLst/>
              <a:gdLst>
                <a:gd name="connsiteX0" fmla="*/ 872290 w 917138"/>
                <a:gd name="connsiteY0" fmla="*/ 182482 h 182481"/>
                <a:gd name="connsiteX1" fmla="*/ 0 w 917138"/>
                <a:gd name="connsiteY1" fmla="*/ 182482 h 182481"/>
                <a:gd name="connsiteX2" fmla="*/ 0 w 917138"/>
                <a:gd name="connsiteY2" fmla="*/ 0 h 182481"/>
                <a:gd name="connsiteX3" fmla="*/ 872290 w 917138"/>
                <a:gd name="connsiteY3" fmla="*/ 0 h 182481"/>
                <a:gd name="connsiteX4" fmla="*/ 917139 w 917138"/>
                <a:gd name="connsiteY4" fmla="*/ 44849 h 182481"/>
                <a:gd name="connsiteX5" fmla="*/ 917139 w 917138"/>
                <a:gd name="connsiteY5" fmla="*/ 137221 h 182481"/>
                <a:gd name="connsiteX6" fmla="*/ 872290 w 917138"/>
                <a:gd name="connsiteY6" fmla="*/ 182482 h 18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38" h="182481">
                  <a:moveTo>
                    <a:pt x="872290" y="182482"/>
                  </a:moveTo>
                  <a:lnTo>
                    <a:pt x="0" y="182482"/>
                  </a:lnTo>
                  <a:lnTo>
                    <a:pt x="0" y="0"/>
                  </a:lnTo>
                  <a:lnTo>
                    <a:pt x="872290" y="0"/>
                  </a:lnTo>
                  <a:cubicBezTo>
                    <a:pt x="897183" y="0"/>
                    <a:pt x="917139" y="19956"/>
                    <a:pt x="917139" y="44849"/>
                  </a:cubicBezTo>
                  <a:lnTo>
                    <a:pt x="917139" y="137221"/>
                  </a:lnTo>
                  <a:cubicBezTo>
                    <a:pt x="917139" y="161909"/>
                    <a:pt x="897183" y="182482"/>
                    <a:pt x="872290" y="182482"/>
                  </a:cubicBezTo>
                  <a:close/>
                </a:path>
              </a:pathLst>
            </a:custGeom>
            <a:solidFill>
              <a:srgbClr val="F8E7D8"/>
            </a:solidFill>
            <a:ln w="205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F1900570-E703-422F-8AF2-59F478C950A3}"/>
                </a:ext>
              </a:extLst>
            </p:cNvPr>
            <p:cNvSpPr/>
            <p:nvPr/>
          </p:nvSpPr>
          <p:spPr>
            <a:xfrm>
              <a:off x="2951346" y="4306126"/>
              <a:ext cx="1551194" cy="209432"/>
            </a:xfrm>
            <a:custGeom>
              <a:avLst/>
              <a:gdLst>
                <a:gd name="connsiteX0" fmla="*/ 1459646 w 1551194"/>
                <a:gd name="connsiteY0" fmla="*/ 0 h 209432"/>
                <a:gd name="connsiteX1" fmla="*/ 6583 w 1551194"/>
                <a:gd name="connsiteY1" fmla="*/ 0 h 209432"/>
                <a:gd name="connsiteX2" fmla="*/ 0 w 1551194"/>
                <a:gd name="connsiteY2" fmla="*/ 6583 h 209432"/>
                <a:gd name="connsiteX3" fmla="*/ 0 w 1551194"/>
                <a:gd name="connsiteY3" fmla="*/ 6583 h 209432"/>
                <a:gd name="connsiteX4" fmla="*/ 6583 w 1551194"/>
                <a:gd name="connsiteY4" fmla="*/ 13167 h 209432"/>
                <a:gd name="connsiteX5" fmla="*/ 868175 w 1551194"/>
                <a:gd name="connsiteY5" fmla="*/ 13167 h 209432"/>
                <a:gd name="connsiteX6" fmla="*/ 959725 w 1551194"/>
                <a:gd name="connsiteY6" fmla="*/ 104716 h 209432"/>
                <a:gd name="connsiteX7" fmla="*/ 959725 w 1551194"/>
                <a:gd name="connsiteY7" fmla="*/ 104716 h 209432"/>
                <a:gd name="connsiteX8" fmla="*/ 868175 w 1551194"/>
                <a:gd name="connsiteY8" fmla="*/ 196265 h 209432"/>
                <a:gd name="connsiteX9" fmla="*/ 6583 w 1551194"/>
                <a:gd name="connsiteY9" fmla="*/ 196265 h 209432"/>
                <a:gd name="connsiteX10" fmla="*/ 0 w 1551194"/>
                <a:gd name="connsiteY10" fmla="*/ 202849 h 209432"/>
                <a:gd name="connsiteX11" fmla="*/ 0 w 1551194"/>
                <a:gd name="connsiteY11" fmla="*/ 202849 h 209432"/>
                <a:gd name="connsiteX12" fmla="*/ 6583 w 1551194"/>
                <a:gd name="connsiteY12" fmla="*/ 209432 h 209432"/>
                <a:gd name="connsiteX13" fmla="*/ 1459646 w 1551194"/>
                <a:gd name="connsiteY13" fmla="*/ 209432 h 209432"/>
                <a:gd name="connsiteX14" fmla="*/ 1551195 w 1551194"/>
                <a:gd name="connsiteY14" fmla="*/ 117883 h 209432"/>
                <a:gd name="connsiteX15" fmla="*/ 1551195 w 1551194"/>
                <a:gd name="connsiteY15" fmla="*/ 91344 h 209432"/>
                <a:gd name="connsiteX16" fmla="*/ 1459646 w 1551194"/>
                <a:gd name="connsiteY16" fmla="*/ 0 h 20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1194" h="209432">
                  <a:moveTo>
                    <a:pt x="1459646" y="0"/>
                  </a:moveTo>
                  <a:lnTo>
                    <a:pt x="6583" y="0"/>
                  </a:lnTo>
                  <a:cubicBezTo>
                    <a:pt x="3086" y="0"/>
                    <a:pt x="0" y="3086"/>
                    <a:pt x="0" y="6583"/>
                  </a:cubicBezTo>
                  <a:lnTo>
                    <a:pt x="0" y="6583"/>
                  </a:lnTo>
                  <a:cubicBezTo>
                    <a:pt x="0" y="10081"/>
                    <a:pt x="3086" y="13167"/>
                    <a:pt x="6583" y="13167"/>
                  </a:cubicBezTo>
                  <a:lnTo>
                    <a:pt x="868175" y="13167"/>
                  </a:lnTo>
                  <a:cubicBezTo>
                    <a:pt x="918785" y="13167"/>
                    <a:pt x="959725" y="54107"/>
                    <a:pt x="959725" y="104716"/>
                  </a:cubicBezTo>
                  <a:lnTo>
                    <a:pt x="959725" y="104716"/>
                  </a:lnTo>
                  <a:cubicBezTo>
                    <a:pt x="959725" y="155325"/>
                    <a:pt x="918785" y="196265"/>
                    <a:pt x="868175" y="196265"/>
                  </a:cubicBezTo>
                  <a:lnTo>
                    <a:pt x="6583" y="196265"/>
                  </a:lnTo>
                  <a:cubicBezTo>
                    <a:pt x="3086" y="196265"/>
                    <a:pt x="0" y="199351"/>
                    <a:pt x="0" y="202849"/>
                  </a:cubicBezTo>
                  <a:lnTo>
                    <a:pt x="0" y="202849"/>
                  </a:lnTo>
                  <a:cubicBezTo>
                    <a:pt x="0" y="206346"/>
                    <a:pt x="3086" y="209432"/>
                    <a:pt x="6583" y="209432"/>
                  </a:cubicBezTo>
                  <a:lnTo>
                    <a:pt x="1459646" y="209432"/>
                  </a:lnTo>
                  <a:cubicBezTo>
                    <a:pt x="1510255" y="209432"/>
                    <a:pt x="1551195" y="168492"/>
                    <a:pt x="1551195" y="117883"/>
                  </a:cubicBezTo>
                  <a:lnTo>
                    <a:pt x="1551195" y="91344"/>
                  </a:lnTo>
                  <a:cubicBezTo>
                    <a:pt x="1551195" y="40734"/>
                    <a:pt x="1510255" y="0"/>
                    <a:pt x="1459646" y="0"/>
                  </a:cubicBezTo>
                  <a:close/>
                </a:path>
              </a:pathLst>
            </a:custGeom>
            <a:solidFill>
              <a:schemeClr val="accent2"/>
            </a:solidFill>
            <a:ln w="2053" cap="flat">
              <a:noFill/>
              <a:prstDash val="solid"/>
              <a:miter/>
            </a:ln>
          </p:spPr>
          <p:txBody>
            <a:bodyPr rtlCol="0" anchor="ctr"/>
            <a:lstStyle/>
            <a:p>
              <a:endParaRPr lang="zh-CN" altLang="en-US" dirty="0"/>
            </a:p>
          </p:txBody>
        </p:sp>
        <p:sp>
          <p:nvSpPr>
            <p:cNvPr id="85" name="任意多边形: 形状 84">
              <a:extLst>
                <a:ext uri="{FF2B5EF4-FFF2-40B4-BE49-F238E27FC236}">
                  <a16:creationId xmlns:a16="http://schemas.microsoft.com/office/drawing/2014/main" xmlns="" id="{77ACA47F-DCD4-4B4B-B2E1-7898E008ABC8}"/>
                </a:ext>
              </a:extLst>
            </p:cNvPr>
            <p:cNvSpPr/>
            <p:nvPr/>
          </p:nvSpPr>
          <p:spPr>
            <a:xfrm>
              <a:off x="1924504" y="4764901"/>
              <a:ext cx="521365" cy="522272"/>
            </a:xfrm>
            <a:custGeom>
              <a:avLst/>
              <a:gdLst>
                <a:gd name="connsiteX0" fmla="*/ 4986 w 521365"/>
                <a:gd name="connsiteY0" fmla="*/ 484080 h 522272"/>
                <a:gd name="connsiteX1" fmla="*/ 248775 w 521365"/>
                <a:gd name="connsiteY1" fmla="*/ 466799 h 522272"/>
                <a:gd name="connsiteX2" fmla="*/ 521366 w 521365"/>
                <a:gd name="connsiteY2" fmla="*/ 279997 h 522272"/>
                <a:gd name="connsiteX3" fmla="*/ 499970 w 521365"/>
                <a:gd name="connsiteY3" fmla="*/ 143804 h 522272"/>
                <a:gd name="connsiteX4" fmla="*/ 489272 w 521365"/>
                <a:gd name="connsiteY4" fmla="*/ 16870 h 522272"/>
                <a:gd name="connsiteX5" fmla="*/ 366658 w 521365"/>
                <a:gd name="connsiteY5" fmla="*/ 18104 h 522272"/>
                <a:gd name="connsiteX6" fmla="*/ 311522 w 521365"/>
                <a:gd name="connsiteY6" fmla="*/ 0 h 522272"/>
                <a:gd name="connsiteX7" fmla="*/ 261736 w 521365"/>
                <a:gd name="connsiteY7" fmla="*/ 134958 h 522272"/>
                <a:gd name="connsiteX8" fmla="*/ 170187 w 521365"/>
                <a:gd name="connsiteY8" fmla="*/ 255310 h 522272"/>
                <a:gd name="connsiteX9" fmla="*/ 4986 w 521365"/>
                <a:gd name="connsiteY9" fmla="*/ 484080 h 52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365" h="522272">
                  <a:moveTo>
                    <a:pt x="4986" y="484080"/>
                  </a:moveTo>
                  <a:cubicBezTo>
                    <a:pt x="26794" y="528106"/>
                    <a:pt x="136036" y="547650"/>
                    <a:pt x="248775" y="466799"/>
                  </a:cubicBezTo>
                  <a:cubicBezTo>
                    <a:pt x="419324" y="344802"/>
                    <a:pt x="521366" y="382039"/>
                    <a:pt x="521366" y="279997"/>
                  </a:cubicBezTo>
                  <a:cubicBezTo>
                    <a:pt x="521366" y="234325"/>
                    <a:pt x="512108" y="192151"/>
                    <a:pt x="499970" y="143804"/>
                  </a:cubicBezTo>
                  <a:cubicBezTo>
                    <a:pt x="488860" y="99778"/>
                    <a:pt x="489272" y="16870"/>
                    <a:pt x="489272" y="16870"/>
                  </a:cubicBezTo>
                  <a:cubicBezTo>
                    <a:pt x="489272" y="16870"/>
                    <a:pt x="408009" y="25716"/>
                    <a:pt x="366658" y="18104"/>
                  </a:cubicBezTo>
                  <a:cubicBezTo>
                    <a:pt x="334770" y="12344"/>
                    <a:pt x="311522" y="0"/>
                    <a:pt x="311522" y="0"/>
                  </a:cubicBezTo>
                  <a:cubicBezTo>
                    <a:pt x="311522" y="0"/>
                    <a:pt x="299590" y="65628"/>
                    <a:pt x="261736" y="134958"/>
                  </a:cubicBezTo>
                  <a:cubicBezTo>
                    <a:pt x="235197" y="183716"/>
                    <a:pt x="215653" y="213547"/>
                    <a:pt x="170187" y="255310"/>
                  </a:cubicBezTo>
                  <a:cubicBezTo>
                    <a:pt x="142619" y="280408"/>
                    <a:pt x="-31428" y="411252"/>
                    <a:pt x="4986" y="484080"/>
                  </a:cubicBezTo>
                  <a:close/>
                </a:path>
              </a:pathLst>
            </a:custGeom>
            <a:solidFill>
              <a:srgbClr val="C7645D"/>
            </a:solidFill>
            <a:ln w="205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B03B754-85F2-4F83-9635-065DB06EE646}"/>
                </a:ext>
              </a:extLst>
            </p:cNvPr>
            <p:cNvSpPr/>
            <p:nvPr/>
          </p:nvSpPr>
          <p:spPr>
            <a:xfrm>
              <a:off x="2995372" y="4453839"/>
              <a:ext cx="667795" cy="8434"/>
            </a:xfrm>
            <a:custGeom>
              <a:avLst/>
              <a:gdLst>
                <a:gd name="connsiteX0" fmla="*/ 663269 w 667795"/>
                <a:gd name="connsiteY0" fmla="*/ 8435 h 8434"/>
                <a:gd name="connsiteX1" fmla="*/ 0 w 667795"/>
                <a:gd name="connsiteY1" fmla="*/ 8435 h 8434"/>
                <a:gd name="connsiteX2" fmla="*/ 0 w 667795"/>
                <a:gd name="connsiteY2" fmla="*/ 0 h 8434"/>
                <a:gd name="connsiteX3" fmla="*/ 663269 w 667795"/>
                <a:gd name="connsiteY3" fmla="*/ 0 h 8434"/>
                <a:gd name="connsiteX4" fmla="*/ 667796 w 667795"/>
                <a:gd name="connsiteY4" fmla="*/ 4526 h 8434"/>
                <a:gd name="connsiteX5" fmla="*/ 667796 w 667795"/>
                <a:gd name="connsiteY5" fmla="*/ 4526 h 8434"/>
                <a:gd name="connsiteX6" fmla="*/ 663269 w 667795"/>
                <a:gd name="connsiteY6" fmla="*/ 8435 h 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795" h="8434">
                  <a:moveTo>
                    <a:pt x="663269" y="8435"/>
                  </a:moveTo>
                  <a:lnTo>
                    <a:pt x="0" y="8435"/>
                  </a:lnTo>
                  <a:lnTo>
                    <a:pt x="0" y="0"/>
                  </a:lnTo>
                  <a:lnTo>
                    <a:pt x="663269" y="0"/>
                  </a:lnTo>
                  <a:cubicBezTo>
                    <a:pt x="665533" y="0"/>
                    <a:pt x="667796" y="1852"/>
                    <a:pt x="667796" y="4526"/>
                  </a:cubicBezTo>
                  <a:lnTo>
                    <a:pt x="667796" y="4526"/>
                  </a:lnTo>
                  <a:cubicBezTo>
                    <a:pt x="667590" y="6172"/>
                    <a:pt x="665738" y="8435"/>
                    <a:pt x="663269" y="8435"/>
                  </a:cubicBezTo>
                  <a:close/>
                </a:path>
              </a:pathLst>
            </a:custGeom>
            <a:solidFill>
              <a:srgbClr val="DEBCA7"/>
            </a:solidFill>
            <a:ln w="205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32CB4E56-DA2A-462E-839E-F535BD661B2F}"/>
                </a:ext>
              </a:extLst>
            </p:cNvPr>
            <p:cNvSpPr/>
            <p:nvPr/>
          </p:nvSpPr>
          <p:spPr>
            <a:xfrm>
              <a:off x="2995372" y="4364142"/>
              <a:ext cx="739594" cy="8434"/>
            </a:xfrm>
            <a:custGeom>
              <a:avLst/>
              <a:gdLst>
                <a:gd name="connsiteX0" fmla="*/ 735480 w 739594"/>
                <a:gd name="connsiteY0" fmla="*/ 8435 h 8434"/>
                <a:gd name="connsiteX1" fmla="*/ 0 w 739594"/>
                <a:gd name="connsiteY1" fmla="*/ 8435 h 8434"/>
                <a:gd name="connsiteX2" fmla="*/ 0 w 739594"/>
                <a:gd name="connsiteY2" fmla="*/ 0 h 8434"/>
                <a:gd name="connsiteX3" fmla="*/ 735069 w 739594"/>
                <a:gd name="connsiteY3" fmla="*/ 0 h 8434"/>
                <a:gd name="connsiteX4" fmla="*/ 739595 w 739594"/>
                <a:gd name="connsiteY4" fmla="*/ 4526 h 8434"/>
                <a:gd name="connsiteX5" fmla="*/ 739595 w 739594"/>
                <a:gd name="connsiteY5" fmla="*/ 4526 h 8434"/>
                <a:gd name="connsiteX6" fmla="*/ 735480 w 739594"/>
                <a:gd name="connsiteY6" fmla="*/ 8435 h 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9594" h="8434">
                  <a:moveTo>
                    <a:pt x="735480" y="8435"/>
                  </a:moveTo>
                  <a:lnTo>
                    <a:pt x="0" y="8435"/>
                  </a:lnTo>
                  <a:lnTo>
                    <a:pt x="0" y="0"/>
                  </a:lnTo>
                  <a:lnTo>
                    <a:pt x="735069" y="0"/>
                  </a:lnTo>
                  <a:cubicBezTo>
                    <a:pt x="737332" y="0"/>
                    <a:pt x="739595" y="1852"/>
                    <a:pt x="739595" y="4526"/>
                  </a:cubicBezTo>
                  <a:lnTo>
                    <a:pt x="739595" y="4526"/>
                  </a:lnTo>
                  <a:cubicBezTo>
                    <a:pt x="739595" y="6378"/>
                    <a:pt x="737743" y="8435"/>
                    <a:pt x="735480" y="8435"/>
                  </a:cubicBezTo>
                  <a:close/>
                </a:path>
              </a:pathLst>
            </a:custGeom>
            <a:solidFill>
              <a:srgbClr val="DEBCA7"/>
            </a:solidFill>
            <a:ln w="205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6C818D2-FB73-43EB-82F8-7E6C50399781}"/>
                </a:ext>
              </a:extLst>
            </p:cNvPr>
            <p:cNvSpPr/>
            <p:nvPr/>
          </p:nvSpPr>
          <p:spPr>
            <a:xfrm>
              <a:off x="2995372" y="4407345"/>
              <a:ext cx="820857" cy="8434"/>
            </a:xfrm>
            <a:custGeom>
              <a:avLst/>
              <a:gdLst>
                <a:gd name="connsiteX0" fmla="*/ 816332 w 820857"/>
                <a:gd name="connsiteY0" fmla="*/ 8435 h 8434"/>
                <a:gd name="connsiteX1" fmla="*/ 0 w 820857"/>
                <a:gd name="connsiteY1" fmla="*/ 8435 h 8434"/>
                <a:gd name="connsiteX2" fmla="*/ 0 w 820857"/>
                <a:gd name="connsiteY2" fmla="*/ 0 h 8434"/>
                <a:gd name="connsiteX3" fmla="*/ 816332 w 820857"/>
                <a:gd name="connsiteY3" fmla="*/ 0 h 8434"/>
                <a:gd name="connsiteX4" fmla="*/ 820858 w 820857"/>
                <a:gd name="connsiteY4" fmla="*/ 4526 h 8434"/>
                <a:gd name="connsiteX5" fmla="*/ 820858 w 820857"/>
                <a:gd name="connsiteY5" fmla="*/ 4526 h 8434"/>
                <a:gd name="connsiteX6" fmla="*/ 816332 w 820857"/>
                <a:gd name="connsiteY6" fmla="*/ 8435 h 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857" h="8434">
                  <a:moveTo>
                    <a:pt x="816332" y="8435"/>
                  </a:moveTo>
                  <a:lnTo>
                    <a:pt x="0" y="8435"/>
                  </a:lnTo>
                  <a:lnTo>
                    <a:pt x="0" y="0"/>
                  </a:lnTo>
                  <a:lnTo>
                    <a:pt x="816332" y="0"/>
                  </a:lnTo>
                  <a:cubicBezTo>
                    <a:pt x="818595" y="0"/>
                    <a:pt x="820858" y="1852"/>
                    <a:pt x="820858" y="4526"/>
                  </a:cubicBezTo>
                  <a:lnTo>
                    <a:pt x="820858" y="4526"/>
                  </a:lnTo>
                  <a:cubicBezTo>
                    <a:pt x="820858" y="6172"/>
                    <a:pt x="818595" y="8435"/>
                    <a:pt x="816332" y="8435"/>
                  </a:cubicBezTo>
                  <a:close/>
                </a:path>
              </a:pathLst>
            </a:custGeom>
            <a:solidFill>
              <a:srgbClr val="DEBCA7"/>
            </a:solidFill>
            <a:ln w="2053" cap="flat">
              <a:noFill/>
              <a:prstDash val="solid"/>
              <a:miter/>
            </a:ln>
          </p:spPr>
          <p:txBody>
            <a:bodyPr rtlCol="0" anchor="ctr"/>
            <a:lstStyle/>
            <a:p>
              <a:endParaRPr lang="zh-CN" altLang="en-US"/>
            </a:p>
          </p:txBody>
        </p:sp>
        <p:grpSp>
          <p:nvGrpSpPr>
            <p:cNvPr id="89" name="图形 38">
              <a:extLst>
                <a:ext uri="{FF2B5EF4-FFF2-40B4-BE49-F238E27FC236}">
                  <a16:creationId xmlns:a16="http://schemas.microsoft.com/office/drawing/2014/main" xmlns="" id="{A50BA2DE-E507-4A64-9049-C774A1D18C10}"/>
                </a:ext>
              </a:extLst>
            </p:cNvPr>
            <p:cNvGrpSpPr/>
            <p:nvPr/>
          </p:nvGrpSpPr>
          <p:grpSpPr>
            <a:xfrm>
              <a:off x="4545272" y="1705285"/>
              <a:ext cx="700021" cy="363701"/>
              <a:chOff x="4545272" y="1705285"/>
              <a:chExt cx="700021" cy="363701"/>
            </a:xfrm>
            <a:solidFill>
              <a:srgbClr val="F3E9E1"/>
            </a:solidFill>
          </p:grpSpPr>
          <p:sp>
            <p:nvSpPr>
              <p:cNvPr id="90" name="任意多边形: 形状 89">
                <a:extLst>
                  <a:ext uri="{FF2B5EF4-FFF2-40B4-BE49-F238E27FC236}">
                    <a16:creationId xmlns:a16="http://schemas.microsoft.com/office/drawing/2014/main" xmlns="" id="{3D26B982-38B6-4058-B352-A661E98DFC6D}"/>
                  </a:ext>
                </a:extLst>
              </p:cNvPr>
              <p:cNvSpPr/>
              <p:nvPr/>
            </p:nvSpPr>
            <p:spPr>
              <a:xfrm>
                <a:off x="4545272" y="1705285"/>
                <a:ext cx="205645" cy="265276"/>
              </a:xfrm>
              <a:custGeom>
                <a:avLst/>
                <a:gdLst>
                  <a:gd name="connsiteX0" fmla="*/ 2529 w 205645"/>
                  <a:gd name="connsiteY0" fmla="*/ 50832 h 265276"/>
                  <a:gd name="connsiteX1" fmla="*/ 134813 w 205645"/>
                  <a:gd name="connsiteY1" fmla="*/ 259441 h 265276"/>
                  <a:gd name="connsiteX2" fmla="*/ 205377 w 205645"/>
                  <a:gd name="connsiteY2" fmla="*/ 217267 h 265276"/>
                  <a:gd name="connsiteX3" fmla="*/ 70831 w 205645"/>
                  <a:gd name="connsiteY3" fmla="*/ 4132 h 265276"/>
                  <a:gd name="connsiteX4" fmla="*/ 2529 w 205645"/>
                  <a:gd name="connsiteY4" fmla="*/ 50832 h 265276"/>
                  <a:gd name="connsiteX5" fmla="*/ 2529 w 205645"/>
                  <a:gd name="connsiteY5" fmla="*/ 50832 h 26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45" h="265276">
                    <a:moveTo>
                      <a:pt x="2529" y="50832"/>
                    </a:moveTo>
                    <a:cubicBezTo>
                      <a:pt x="62808" y="113374"/>
                      <a:pt x="97164" y="182293"/>
                      <a:pt x="134813" y="259441"/>
                    </a:cubicBezTo>
                    <a:cubicBezTo>
                      <a:pt x="145510" y="280837"/>
                      <a:pt x="210315" y="238046"/>
                      <a:pt x="205377" y="217267"/>
                    </a:cubicBezTo>
                    <a:cubicBezTo>
                      <a:pt x="185422" y="134770"/>
                      <a:pt x="131315" y="62765"/>
                      <a:pt x="70831" y="4132"/>
                    </a:cubicBezTo>
                    <a:cubicBezTo>
                      <a:pt x="51287" y="-14384"/>
                      <a:pt x="-13518" y="34374"/>
                      <a:pt x="2529" y="50832"/>
                    </a:cubicBezTo>
                    <a:lnTo>
                      <a:pt x="2529" y="50832"/>
                    </a:lnTo>
                    <a:close/>
                  </a:path>
                </a:pathLst>
              </a:custGeom>
              <a:solidFill>
                <a:srgbClr val="F3E9E1"/>
              </a:solidFill>
              <a:ln w="205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38E13DFA-9ED3-4556-8EA4-45EAC20798F1}"/>
                  </a:ext>
                </a:extLst>
              </p:cNvPr>
              <p:cNvSpPr/>
              <p:nvPr/>
            </p:nvSpPr>
            <p:spPr>
              <a:xfrm>
                <a:off x="4882863" y="1706699"/>
                <a:ext cx="98494" cy="277061"/>
              </a:xfrm>
              <a:custGeom>
                <a:avLst/>
                <a:gdLst>
                  <a:gd name="connsiteX0" fmla="*/ 32987 w 98494"/>
                  <a:gd name="connsiteY0" fmla="*/ 41806 h 277061"/>
                  <a:gd name="connsiteX1" fmla="*/ 482 w 98494"/>
                  <a:gd name="connsiteY1" fmla="*/ 264199 h 277061"/>
                  <a:gd name="connsiteX2" fmla="*/ 63435 w 98494"/>
                  <a:gd name="connsiteY2" fmla="*/ 241569 h 277061"/>
                  <a:gd name="connsiteX3" fmla="*/ 98409 w 98494"/>
                  <a:gd name="connsiteY3" fmla="*/ 7655 h 277061"/>
                  <a:gd name="connsiteX4" fmla="*/ 32987 w 98494"/>
                  <a:gd name="connsiteY4" fmla="*/ 41806 h 277061"/>
                  <a:gd name="connsiteX5" fmla="*/ 32987 w 98494"/>
                  <a:gd name="connsiteY5" fmla="*/ 41806 h 27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94" h="277061">
                    <a:moveTo>
                      <a:pt x="32987" y="41806"/>
                    </a:moveTo>
                    <a:cubicBezTo>
                      <a:pt x="31135" y="118132"/>
                      <a:pt x="15294" y="189725"/>
                      <a:pt x="482" y="264199"/>
                    </a:cubicBezTo>
                    <a:cubicBezTo>
                      <a:pt x="-6101" y="297116"/>
                      <a:pt x="56851" y="258439"/>
                      <a:pt x="63435" y="241569"/>
                    </a:cubicBezTo>
                    <a:cubicBezTo>
                      <a:pt x="91414" y="168741"/>
                      <a:pt x="99437" y="85215"/>
                      <a:pt x="98409" y="7655"/>
                    </a:cubicBezTo>
                    <a:cubicBezTo>
                      <a:pt x="98203" y="-15386"/>
                      <a:pt x="33398" y="18765"/>
                      <a:pt x="32987" y="41806"/>
                    </a:cubicBezTo>
                    <a:lnTo>
                      <a:pt x="32987" y="41806"/>
                    </a:lnTo>
                    <a:close/>
                  </a:path>
                </a:pathLst>
              </a:custGeom>
              <a:solidFill>
                <a:srgbClr val="F3E9E1"/>
              </a:solidFill>
              <a:ln w="205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F381109A-283C-47AD-AAF0-5EF801875931}"/>
                  </a:ext>
                </a:extLst>
              </p:cNvPr>
              <p:cNvSpPr/>
              <p:nvPr/>
            </p:nvSpPr>
            <p:spPr>
              <a:xfrm>
                <a:off x="5018446" y="1930245"/>
                <a:ext cx="226846" cy="138741"/>
              </a:xfrm>
              <a:custGeom>
                <a:avLst/>
                <a:gdLst>
                  <a:gd name="connsiteX0" fmla="*/ 48202 w 226846"/>
                  <a:gd name="connsiteY0" fmla="*/ 133849 h 138741"/>
                  <a:gd name="connsiteX1" fmla="*/ 191184 w 226846"/>
                  <a:gd name="connsiteY1" fmla="*/ 66781 h 138741"/>
                  <a:gd name="connsiteX2" fmla="*/ 226158 w 226846"/>
                  <a:gd name="connsiteY2" fmla="*/ 17406 h 138741"/>
                  <a:gd name="connsiteX3" fmla="*/ 178634 w 226846"/>
                  <a:gd name="connsiteY3" fmla="*/ 4445 h 138741"/>
                  <a:gd name="connsiteX4" fmla="*/ 35653 w 226846"/>
                  <a:gd name="connsiteY4" fmla="*/ 71513 h 138741"/>
                  <a:gd name="connsiteX5" fmla="*/ 679 w 226846"/>
                  <a:gd name="connsiteY5" fmla="*/ 120888 h 138741"/>
                  <a:gd name="connsiteX6" fmla="*/ 48202 w 226846"/>
                  <a:gd name="connsiteY6" fmla="*/ 133849 h 138741"/>
                  <a:gd name="connsiteX7" fmla="*/ 48202 w 226846"/>
                  <a:gd name="connsiteY7" fmla="*/ 133849 h 13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846" h="138741">
                    <a:moveTo>
                      <a:pt x="48202" y="133849"/>
                    </a:moveTo>
                    <a:cubicBezTo>
                      <a:pt x="95314" y="110807"/>
                      <a:pt x="143249" y="88177"/>
                      <a:pt x="191184" y="66781"/>
                    </a:cubicBezTo>
                    <a:cubicBezTo>
                      <a:pt x="208465" y="59169"/>
                      <a:pt x="231095" y="38802"/>
                      <a:pt x="226158" y="17406"/>
                    </a:cubicBezTo>
                    <a:cubicBezTo>
                      <a:pt x="221220" y="-3989"/>
                      <a:pt x="194270" y="-2138"/>
                      <a:pt x="178634" y="4445"/>
                    </a:cubicBezTo>
                    <a:cubicBezTo>
                      <a:pt x="130700" y="26253"/>
                      <a:pt x="83176" y="48471"/>
                      <a:pt x="35653" y="71513"/>
                    </a:cubicBezTo>
                    <a:cubicBezTo>
                      <a:pt x="18783" y="79948"/>
                      <a:pt x="-4258" y="99081"/>
                      <a:pt x="679" y="120888"/>
                    </a:cubicBezTo>
                    <a:cubicBezTo>
                      <a:pt x="5617" y="142284"/>
                      <a:pt x="33184" y="141461"/>
                      <a:pt x="48202" y="133849"/>
                    </a:cubicBezTo>
                    <a:lnTo>
                      <a:pt x="48202" y="133849"/>
                    </a:lnTo>
                    <a:close/>
                  </a:path>
                </a:pathLst>
              </a:custGeom>
              <a:solidFill>
                <a:srgbClr val="F3E9E1"/>
              </a:solidFill>
              <a:ln w="2053" cap="flat">
                <a:noFill/>
                <a:prstDash val="solid"/>
                <a:miter/>
              </a:ln>
            </p:spPr>
            <p:txBody>
              <a:bodyPr rtlCol="0" anchor="ctr"/>
              <a:lstStyle/>
              <a:p>
                <a:endParaRPr lang="zh-CN" altLang="en-US"/>
              </a:p>
            </p:txBody>
          </p:sp>
        </p:grpSp>
        <p:sp>
          <p:nvSpPr>
            <p:cNvPr id="93" name="任意多边形: 形状 92">
              <a:extLst>
                <a:ext uri="{FF2B5EF4-FFF2-40B4-BE49-F238E27FC236}">
                  <a16:creationId xmlns:a16="http://schemas.microsoft.com/office/drawing/2014/main" xmlns="" id="{E83B2797-A325-4536-8440-C44C26FA0387}"/>
                </a:ext>
              </a:extLst>
            </p:cNvPr>
            <p:cNvSpPr/>
            <p:nvPr/>
          </p:nvSpPr>
          <p:spPr>
            <a:xfrm>
              <a:off x="3092064" y="5454093"/>
              <a:ext cx="379980" cy="365785"/>
            </a:xfrm>
            <a:custGeom>
              <a:avLst/>
              <a:gdLst>
                <a:gd name="connsiteX0" fmla="*/ 379981 w 379980"/>
                <a:gd name="connsiteY0" fmla="*/ 0 h 365785"/>
                <a:gd name="connsiteX1" fmla="*/ 174046 w 379980"/>
                <a:gd name="connsiteY1" fmla="*/ 0 h 365785"/>
                <a:gd name="connsiteX2" fmla="*/ 112328 w 379980"/>
                <a:gd name="connsiteY2" fmla="*/ 63982 h 365785"/>
                <a:gd name="connsiteX3" fmla="*/ 67068 w 379980"/>
                <a:gd name="connsiteY3" fmla="*/ 241937 h 365785"/>
                <a:gd name="connsiteX4" fmla="*/ 0 w 379980"/>
                <a:gd name="connsiteY4" fmla="*/ 320114 h 365785"/>
                <a:gd name="connsiteX5" fmla="*/ 73239 w 379980"/>
                <a:gd name="connsiteY5" fmla="*/ 322377 h 365785"/>
                <a:gd name="connsiteX6" fmla="*/ 128786 w 379980"/>
                <a:gd name="connsiteY6" fmla="*/ 297895 h 365785"/>
                <a:gd name="connsiteX7" fmla="*/ 135987 w 379980"/>
                <a:gd name="connsiteY7" fmla="*/ 330812 h 365785"/>
                <a:gd name="connsiteX8" fmla="*/ 135575 w 379980"/>
                <a:gd name="connsiteY8" fmla="*/ 365786 h 365785"/>
                <a:gd name="connsiteX9" fmla="*/ 241731 w 379980"/>
                <a:gd name="connsiteY9" fmla="*/ 304479 h 365785"/>
                <a:gd name="connsiteX10" fmla="*/ 303861 w 379980"/>
                <a:gd name="connsiteY10" fmla="*/ 78589 h 365785"/>
                <a:gd name="connsiteX11" fmla="*/ 379981 w 379980"/>
                <a:gd name="connsiteY11" fmla="*/ 0 h 36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980" h="365785">
                  <a:moveTo>
                    <a:pt x="379981" y="0"/>
                  </a:moveTo>
                  <a:lnTo>
                    <a:pt x="174046" y="0"/>
                  </a:lnTo>
                  <a:cubicBezTo>
                    <a:pt x="174046" y="0"/>
                    <a:pt x="140718" y="11109"/>
                    <a:pt x="112328" y="63982"/>
                  </a:cubicBezTo>
                  <a:cubicBezTo>
                    <a:pt x="77354" y="129609"/>
                    <a:pt x="89698" y="193179"/>
                    <a:pt x="67068" y="241937"/>
                  </a:cubicBezTo>
                  <a:cubicBezTo>
                    <a:pt x="40940" y="298307"/>
                    <a:pt x="0" y="320114"/>
                    <a:pt x="0" y="320114"/>
                  </a:cubicBezTo>
                  <a:cubicBezTo>
                    <a:pt x="0" y="320114"/>
                    <a:pt x="45672" y="326286"/>
                    <a:pt x="73239" y="322377"/>
                  </a:cubicBezTo>
                  <a:cubicBezTo>
                    <a:pt x="98133" y="318880"/>
                    <a:pt x="128786" y="297895"/>
                    <a:pt x="128786" y="297895"/>
                  </a:cubicBezTo>
                  <a:cubicBezTo>
                    <a:pt x="128786" y="297895"/>
                    <a:pt x="134547" y="309828"/>
                    <a:pt x="135987" y="330812"/>
                  </a:cubicBezTo>
                  <a:cubicBezTo>
                    <a:pt x="137838" y="353442"/>
                    <a:pt x="135575" y="365786"/>
                    <a:pt x="135575" y="365786"/>
                  </a:cubicBezTo>
                  <a:cubicBezTo>
                    <a:pt x="135575" y="365786"/>
                    <a:pt x="211078" y="348093"/>
                    <a:pt x="241731" y="304479"/>
                  </a:cubicBezTo>
                  <a:cubicBezTo>
                    <a:pt x="284317" y="244200"/>
                    <a:pt x="248932" y="169932"/>
                    <a:pt x="303861" y="78589"/>
                  </a:cubicBezTo>
                  <a:cubicBezTo>
                    <a:pt x="328137" y="38060"/>
                    <a:pt x="379981" y="0"/>
                    <a:pt x="379981" y="0"/>
                  </a:cubicBezTo>
                  <a:close/>
                </a:path>
              </a:pathLst>
            </a:custGeom>
            <a:solidFill>
              <a:srgbClr val="BFA990"/>
            </a:solidFill>
            <a:ln w="2053" cap="flat">
              <a:noFill/>
              <a:prstDash val="solid"/>
              <a:miter/>
            </a:ln>
          </p:spPr>
          <p:txBody>
            <a:bodyPr rtlCol="0" anchor="ctr"/>
            <a:lstStyle/>
            <a:p>
              <a:endParaRPr lang="zh-CN" altLang="en-US"/>
            </a:p>
          </p:txBody>
        </p:sp>
        <p:grpSp>
          <p:nvGrpSpPr>
            <p:cNvPr id="94" name="图形 38">
              <a:extLst>
                <a:ext uri="{FF2B5EF4-FFF2-40B4-BE49-F238E27FC236}">
                  <a16:creationId xmlns:a16="http://schemas.microsoft.com/office/drawing/2014/main" xmlns="" id="{A50BA2DE-E507-4A64-9049-C774A1D18C10}"/>
                </a:ext>
              </a:extLst>
            </p:cNvPr>
            <p:cNvGrpSpPr/>
            <p:nvPr/>
          </p:nvGrpSpPr>
          <p:grpSpPr>
            <a:xfrm>
              <a:off x="4562155" y="2027507"/>
              <a:ext cx="427451" cy="545890"/>
              <a:chOff x="4562155" y="2027507"/>
              <a:chExt cx="427451" cy="545890"/>
            </a:xfrm>
          </p:grpSpPr>
          <p:sp>
            <p:nvSpPr>
              <p:cNvPr id="95" name="任意多边形: 形状 94">
                <a:extLst>
                  <a:ext uri="{FF2B5EF4-FFF2-40B4-BE49-F238E27FC236}">
                    <a16:creationId xmlns:a16="http://schemas.microsoft.com/office/drawing/2014/main" xmlns="" id="{0BAF3F24-D651-4F47-8562-023B50ADEDC2}"/>
                  </a:ext>
                </a:extLst>
              </p:cNvPr>
              <p:cNvSpPr/>
              <p:nvPr/>
            </p:nvSpPr>
            <p:spPr>
              <a:xfrm rot="-3881126">
                <a:off x="4630974" y="2369217"/>
                <a:ext cx="69949" cy="183926"/>
              </a:xfrm>
              <a:custGeom>
                <a:avLst/>
                <a:gdLst>
                  <a:gd name="connsiteX0" fmla="*/ 69950 w 69949"/>
                  <a:gd name="connsiteY0" fmla="*/ 91963 h 183926"/>
                  <a:gd name="connsiteX1" fmla="*/ 34975 w 69949"/>
                  <a:gd name="connsiteY1" fmla="*/ 183927 h 183926"/>
                  <a:gd name="connsiteX2" fmla="*/ 0 w 69949"/>
                  <a:gd name="connsiteY2" fmla="*/ 91963 h 183926"/>
                  <a:gd name="connsiteX3" fmla="*/ 34975 w 69949"/>
                  <a:gd name="connsiteY3" fmla="*/ 0 h 183926"/>
                  <a:gd name="connsiteX4" fmla="*/ 69950 w 69949"/>
                  <a:gd name="connsiteY4" fmla="*/ 91963 h 183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49" h="183926">
                    <a:moveTo>
                      <a:pt x="69950" y="91963"/>
                    </a:moveTo>
                    <a:cubicBezTo>
                      <a:pt x="69950" y="142753"/>
                      <a:pt x="54291" y="183927"/>
                      <a:pt x="34975" y="183927"/>
                    </a:cubicBezTo>
                    <a:cubicBezTo>
                      <a:pt x="15659" y="183927"/>
                      <a:pt x="0" y="142753"/>
                      <a:pt x="0" y="91963"/>
                    </a:cubicBezTo>
                    <a:cubicBezTo>
                      <a:pt x="0" y="41173"/>
                      <a:pt x="15659" y="0"/>
                      <a:pt x="34975" y="0"/>
                    </a:cubicBezTo>
                    <a:cubicBezTo>
                      <a:pt x="54291" y="0"/>
                      <a:pt x="69950" y="41173"/>
                      <a:pt x="69950" y="91963"/>
                    </a:cubicBezTo>
                    <a:close/>
                  </a:path>
                </a:pathLst>
              </a:custGeom>
              <a:solidFill>
                <a:srgbClr val="D4BFA9"/>
              </a:solidFill>
              <a:ln w="205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B6EB4D54-2BF1-4ABA-915F-4F78289F06C3}"/>
                  </a:ext>
                </a:extLst>
              </p:cNvPr>
              <p:cNvSpPr/>
              <p:nvPr/>
            </p:nvSpPr>
            <p:spPr>
              <a:xfrm>
                <a:off x="4598410" y="2027507"/>
                <a:ext cx="391196" cy="454833"/>
              </a:xfrm>
              <a:custGeom>
                <a:avLst/>
                <a:gdLst>
                  <a:gd name="connsiteX0" fmla="*/ 0 w 391196"/>
                  <a:gd name="connsiteY0" fmla="*/ 365135 h 454833"/>
                  <a:gd name="connsiteX1" fmla="*/ 34151 w 391196"/>
                  <a:gd name="connsiteY1" fmla="*/ 268854 h 454833"/>
                  <a:gd name="connsiteX2" fmla="*/ 68302 w 391196"/>
                  <a:gd name="connsiteY2" fmla="*/ 52633 h 454833"/>
                  <a:gd name="connsiteX3" fmla="*/ 212106 w 391196"/>
                  <a:gd name="connsiteY3" fmla="*/ 1201 h 454833"/>
                  <a:gd name="connsiteX4" fmla="*/ 371135 w 391196"/>
                  <a:gd name="connsiteY4" fmla="*/ 101185 h 454833"/>
                  <a:gd name="connsiteX5" fmla="*/ 352413 w 391196"/>
                  <a:gd name="connsiteY5" fmla="*/ 282227 h 454833"/>
                  <a:gd name="connsiteX6" fmla="*/ 217044 w 391196"/>
                  <a:gd name="connsiteY6" fmla="*/ 372747 h 454833"/>
                  <a:gd name="connsiteX7" fmla="*/ 163349 w 391196"/>
                  <a:gd name="connsiteY7" fmla="*/ 446810 h 454833"/>
                  <a:gd name="connsiteX8" fmla="*/ 158000 w 391196"/>
                  <a:gd name="connsiteY8" fmla="*/ 454833 h 454833"/>
                  <a:gd name="connsiteX9" fmla="*/ 0 w 391196"/>
                  <a:gd name="connsiteY9" fmla="*/ 365135 h 45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196" h="454833">
                    <a:moveTo>
                      <a:pt x="0" y="365135"/>
                    </a:moveTo>
                    <a:cubicBezTo>
                      <a:pt x="15635" y="334482"/>
                      <a:pt x="28802" y="302594"/>
                      <a:pt x="34151" y="268854"/>
                    </a:cubicBezTo>
                    <a:cubicBezTo>
                      <a:pt x="46083" y="195615"/>
                      <a:pt x="23864" y="111678"/>
                      <a:pt x="68302" y="52633"/>
                    </a:cubicBezTo>
                    <a:cubicBezTo>
                      <a:pt x="100190" y="10048"/>
                      <a:pt x="159234" y="-4559"/>
                      <a:pt x="212106" y="1201"/>
                    </a:cubicBezTo>
                    <a:cubicBezTo>
                      <a:pt x="276500" y="8402"/>
                      <a:pt x="339452" y="44199"/>
                      <a:pt x="371135" y="101185"/>
                    </a:cubicBezTo>
                    <a:cubicBezTo>
                      <a:pt x="402817" y="158172"/>
                      <a:pt x="397262" y="235321"/>
                      <a:pt x="352413" y="282227"/>
                    </a:cubicBezTo>
                    <a:cubicBezTo>
                      <a:pt x="314765" y="321727"/>
                      <a:pt x="256955" y="335511"/>
                      <a:pt x="217044" y="372747"/>
                    </a:cubicBezTo>
                    <a:cubicBezTo>
                      <a:pt x="194825" y="393526"/>
                      <a:pt x="179807" y="420682"/>
                      <a:pt x="163349" y="446810"/>
                    </a:cubicBezTo>
                    <a:lnTo>
                      <a:pt x="158000" y="454833"/>
                    </a:lnTo>
                    <a:cubicBezTo>
                      <a:pt x="32711" y="445575"/>
                      <a:pt x="0" y="365135"/>
                      <a:pt x="0" y="365135"/>
                    </a:cubicBezTo>
                    <a:close/>
                  </a:path>
                </a:pathLst>
              </a:custGeom>
              <a:solidFill>
                <a:srgbClr val="EBDBCD"/>
              </a:solidFill>
              <a:ln w="205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69602416-E1A7-4EFC-BF0A-90856C5C2666}"/>
                  </a:ext>
                </a:extLst>
              </p:cNvPr>
              <p:cNvSpPr/>
              <p:nvPr/>
            </p:nvSpPr>
            <p:spPr>
              <a:xfrm>
                <a:off x="4654388" y="2233017"/>
                <a:ext cx="161999" cy="196977"/>
              </a:xfrm>
              <a:custGeom>
                <a:avLst/>
                <a:gdLst>
                  <a:gd name="connsiteX0" fmla="*/ 160243 w 161999"/>
                  <a:gd name="connsiteY0" fmla="*/ 39891 h 196977"/>
                  <a:gd name="connsiteX1" fmla="*/ 123006 w 161999"/>
                  <a:gd name="connsiteY1" fmla="*/ 29193 h 196977"/>
                  <a:gd name="connsiteX2" fmla="*/ 101611 w 161999"/>
                  <a:gd name="connsiteY2" fmla="*/ 1214 h 196977"/>
                  <a:gd name="connsiteX3" fmla="*/ 66020 w 161999"/>
                  <a:gd name="connsiteY3" fmla="*/ 13147 h 196977"/>
                  <a:gd name="connsiteX4" fmla="*/ 21171 w 161999"/>
                  <a:gd name="connsiteY4" fmla="*/ 79391 h 196977"/>
                  <a:gd name="connsiteX5" fmla="*/ 392 w 161999"/>
                  <a:gd name="connsiteY5" fmla="*/ 155717 h 196977"/>
                  <a:gd name="connsiteX6" fmla="*/ 16439 w 161999"/>
                  <a:gd name="connsiteY6" fmla="*/ 159625 h 196977"/>
                  <a:gd name="connsiteX7" fmla="*/ 46270 w 161999"/>
                  <a:gd name="connsiteY7" fmla="*/ 63344 h 196977"/>
                  <a:gd name="connsiteX8" fmla="*/ 86181 w 161999"/>
                  <a:gd name="connsiteY8" fmla="*/ 19318 h 196977"/>
                  <a:gd name="connsiteX9" fmla="*/ 99965 w 161999"/>
                  <a:gd name="connsiteY9" fmla="*/ 21581 h 196977"/>
                  <a:gd name="connsiteX10" fmla="*/ 107165 w 161999"/>
                  <a:gd name="connsiteY10" fmla="*/ 35777 h 196977"/>
                  <a:gd name="connsiteX11" fmla="*/ 107577 w 161999"/>
                  <a:gd name="connsiteY11" fmla="*/ 37011 h 196977"/>
                  <a:gd name="connsiteX12" fmla="*/ 101816 w 161999"/>
                  <a:gd name="connsiteY12" fmla="*/ 40920 h 196977"/>
                  <a:gd name="connsiteX13" fmla="*/ 64168 w 161999"/>
                  <a:gd name="connsiteY13" fmla="*/ 100787 h 196977"/>
                  <a:gd name="connsiteX14" fmla="*/ 82272 w 161999"/>
                  <a:gd name="connsiteY14" fmla="*/ 120331 h 196977"/>
                  <a:gd name="connsiteX15" fmla="*/ 112926 w 161999"/>
                  <a:gd name="connsiteY15" fmla="*/ 102227 h 196977"/>
                  <a:gd name="connsiteX16" fmla="*/ 126710 w 161999"/>
                  <a:gd name="connsiteY16" fmla="*/ 43594 h 196977"/>
                  <a:gd name="connsiteX17" fmla="*/ 137819 w 161999"/>
                  <a:gd name="connsiteY17" fmla="*/ 39686 h 196977"/>
                  <a:gd name="connsiteX18" fmla="*/ 142756 w 161999"/>
                  <a:gd name="connsiteY18" fmla="*/ 61493 h 196977"/>
                  <a:gd name="connsiteX19" fmla="*/ 117863 w 161999"/>
                  <a:gd name="connsiteY19" fmla="*/ 113954 h 196977"/>
                  <a:gd name="connsiteX20" fmla="*/ 94410 w 161999"/>
                  <a:gd name="connsiteY20" fmla="*/ 150779 h 196977"/>
                  <a:gd name="connsiteX21" fmla="*/ 57585 w 161999"/>
                  <a:gd name="connsiteY21" fmla="*/ 181433 h 196977"/>
                  <a:gd name="connsiteX22" fmla="*/ 66431 w 161999"/>
                  <a:gd name="connsiteY22" fmla="*/ 195628 h 196977"/>
                  <a:gd name="connsiteX23" fmla="*/ 109017 w 161999"/>
                  <a:gd name="connsiteY23" fmla="*/ 159625 h 196977"/>
                  <a:gd name="connsiteX24" fmla="*/ 140905 w 161999"/>
                  <a:gd name="connsiteY24" fmla="*/ 108605 h 196977"/>
                  <a:gd name="connsiteX25" fmla="*/ 160243 w 161999"/>
                  <a:gd name="connsiteY25" fmla="*/ 39891 h 196977"/>
                  <a:gd name="connsiteX26" fmla="*/ 111280 w 161999"/>
                  <a:gd name="connsiteY26" fmla="*/ 69928 h 196977"/>
                  <a:gd name="connsiteX27" fmla="*/ 99759 w 161999"/>
                  <a:gd name="connsiteY27" fmla="*/ 93998 h 196977"/>
                  <a:gd name="connsiteX28" fmla="*/ 81655 w 161999"/>
                  <a:gd name="connsiteY28" fmla="*/ 99347 h 196977"/>
                  <a:gd name="connsiteX29" fmla="*/ 91941 w 161999"/>
                  <a:gd name="connsiteY29" fmla="*/ 77540 h 196977"/>
                  <a:gd name="connsiteX30" fmla="*/ 111897 w 161999"/>
                  <a:gd name="connsiteY30" fmla="*/ 55732 h 196977"/>
                  <a:gd name="connsiteX31" fmla="*/ 111280 w 161999"/>
                  <a:gd name="connsiteY31" fmla="*/ 69928 h 19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1999" h="196977">
                    <a:moveTo>
                      <a:pt x="160243" y="39891"/>
                    </a:moveTo>
                    <a:cubicBezTo>
                      <a:pt x="154483" y="20758"/>
                      <a:pt x="138025" y="22610"/>
                      <a:pt x="123006" y="29193"/>
                    </a:cubicBezTo>
                    <a:cubicBezTo>
                      <a:pt x="119098" y="18907"/>
                      <a:pt x="112720" y="5123"/>
                      <a:pt x="101611" y="1214"/>
                    </a:cubicBezTo>
                    <a:cubicBezTo>
                      <a:pt x="89267" y="-3312"/>
                      <a:pt x="75483" y="5740"/>
                      <a:pt x="66020" y="13147"/>
                    </a:cubicBezTo>
                    <a:cubicBezTo>
                      <a:pt x="45652" y="30016"/>
                      <a:pt x="30017" y="54498"/>
                      <a:pt x="21171" y="79391"/>
                    </a:cubicBezTo>
                    <a:cubicBezTo>
                      <a:pt x="12324" y="104284"/>
                      <a:pt x="8210" y="130823"/>
                      <a:pt x="392" y="155717"/>
                    </a:cubicBezTo>
                    <a:cubicBezTo>
                      <a:pt x="-2694" y="166003"/>
                      <a:pt x="13353" y="169912"/>
                      <a:pt x="16439" y="159625"/>
                    </a:cubicBezTo>
                    <a:cubicBezTo>
                      <a:pt x="26725" y="127737"/>
                      <a:pt x="29811" y="92558"/>
                      <a:pt x="46270" y="63344"/>
                    </a:cubicBezTo>
                    <a:cubicBezTo>
                      <a:pt x="55528" y="46886"/>
                      <a:pt x="68900" y="27753"/>
                      <a:pt x="86181" y="19318"/>
                    </a:cubicBezTo>
                    <a:cubicBezTo>
                      <a:pt x="91941" y="16644"/>
                      <a:pt x="95850" y="15821"/>
                      <a:pt x="99965" y="21581"/>
                    </a:cubicBezTo>
                    <a:cubicBezTo>
                      <a:pt x="103051" y="26107"/>
                      <a:pt x="105314" y="30839"/>
                      <a:pt x="107165" y="35777"/>
                    </a:cubicBezTo>
                    <a:cubicBezTo>
                      <a:pt x="107165" y="36188"/>
                      <a:pt x="107577" y="36600"/>
                      <a:pt x="107577" y="37011"/>
                    </a:cubicBezTo>
                    <a:cubicBezTo>
                      <a:pt x="105314" y="38245"/>
                      <a:pt x="103668" y="39686"/>
                      <a:pt x="101816" y="40920"/>
                    </a:cubicBezTo>
                    <a:cubicBezTo>
                      <a:pt x="84947" y="54292"/>
                      <a:pt x="63139" y="77745"/>
                      <a:pt x="64168" y="100787"/>
                    </a:cubicBezTo>
                    <a:cubicBezTo>
                      <a:pt x="64579" y="111073"/>
                      <a:pt x="71780" y="119920"/>
                      <a:pt x="82272" y="120331"/>
                    </a:cubicBezTo>
                    <a:cubicBezTo>
                      <a:pt x="94204" y="120743"/>
                      <a:pt x="105725" y="111073"/>
                      <a:pt x="112926" y="102227"/>
                    </a:cubicBezTo>
                    <a:cubicBezTo>
                      <a:pt x="126298" y="85769"/>
                      <a:pt x="130207" y="63962"/>
                      <a:pt x="126710" y="43594"/>
                    </a:cubicBezTo>
                    <a:cubicBezTo>
                      <a:pt x="130207" y="41331"/>
                      <a:pt x="134321" y="40097"/>
                      <a:pt x="137819" y="39686"/>
                    </a:cubicBezTo>
                    <a:cubicBezTo>
                      <a:pt x="148105" y="38863"/>
                      <a:pt x="143991" y="55732"/>
                      <a:pt x="142756" y="61493"/>
                    </a:cubicBezTo>
                    <a:cubicBezTo>
                      <a:pt x="137819" y="80626"/>
                      <a:pt x="127738" y="97495"/>
                      <a:pt x="117863" y="113954"/>
                    </a:cubicBezTo>
                    <a:cubicBezTo>
                      <a:pt x="110251" y="126297"/>
                      <a:pt x="103668" y="139670"/>
                      <a:pt x="94410" y="150779"/>
                    </a:cubicBezTo>
                    <a:cubicBezTo>
                      <a:pt x="84124" y="163123"/>
                      <a:pt x="70340" y="172175"/>
                      <a:pt x="57585" y="181433"/>
                    </a:cubicBezTo>
                    <a:cubicBezTo>
                      <a:pt x="48738" y="187193"/>
                      <a:pt x="57585" y="201388"/>
                      <a:pt x="66431" y="195628"/>
                    </a:cubicBezTo>
                    <a:cubicBezTo>
                      <a:pt x="82066" y="185342"/>
                      <a:pt x="97496" y="174232"/>
                      <a:pt x="109017" y="159625"/>
                    </a:cubicBezTo>
                    <a:cubicBezTo>
                      <a:pt x="120949" y="143579"/>
                      <a:pt x="131236" y="125886"/>
                      <a:pt x="140905" y="108605"/>
                    </a:cubicBezTo>
                    <a:cubicBezTo>
                      <a:pt x="151808" y="90501"/>
                      <a:pt x="167238" y="62521"/>
                      <a:pt x="160243" y="39891"/>
                    </a:cubicBezTo>
                    <a:close/>
                    <a:moveTo>
                      <a:pt x="111280" y="69928"/>
                    </a:moveTo>
                    <a:cubicBezTo>
                      <a:pt x="109428" y="78774"/>
                      <a:pt x="105931" y="87209"/>
                      <a:pt x="99759" y="93998"/>
                    </a:cubicBezTo>
                    <a:cubicBezTo>
                      <a:pt x="96262" y="97907"/>
                      <a:pt x="80626" y="111691"/>
                      <a:pt x="81655" y="99347"/>
                    </a:cubicBezTo>
                    <a:cubicBezTo>
                      <a:pt x="82066" y="91735"/>
                      <a:pt x="87827" y="83712"/>
                      <a:pt x="91941" y="77540"/>
                    </a:cubicBezTo>
                    <a:cubicBezTo>
                      <a:pt x="97290" y="69516"/>
                      <a:pt x="104285" y="61904"/>
                      <a:pt x="111897" y="55732"/>
                    </a:cubicBezTo>
                    <a:cubicBezTo>
                      <a:pt x="112309" y="60670"/>
                      <a:pt x="112309" y="65196"/>
                      <a:pt x="111280" y="69928"/>
                    </a:cubicBezTo>
                    <a:close/>
                  </a:path>
                </a:pathLst>
              </a:custGeom>
              <a:solidFill>
                <a:srgbClr val="BFA990"/>
              </a:solidFill>
              <a:ln w="205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F1EF8494-6C85-414E-9A31-296EA165605D}"/>
                  </a:ext>
                </a:extLst>
              </p:cNvPr>
              <p:cNvSpPr/>
              <p:nvPr/>
            </p:nvSpPr>
            <p:spPr>
              <a:xfrm>
                <a:off x="4562155" y="2427822"/>
                <a:ext cx="183145" cy="145575"/>
              </a:xfrm>
              <a:custGeom>
                <a:avLst/>
                <a:gdLst>
                  <a:gd name="connsiteX0" fmla="*/ 88511 w 183145"/>
                  <a:gd name="connsiteY0" fmla="*/ 65216 h 145575"/>
                  <a:gd name="connsiteX1" fmla="*/ 19180 w 183145"/>
                  <a:gd name="connsiteY1" fmla="*/ 0 h 145575"/>
                  <a:gd name="connsiteX2" fmla="*/ 19180 w 183145"/>
                  <a:gd name="connsiteY2" fmla="*/ 0 h 145575"/>
                  <a:gd name="connsiteX3" fmla="*/ 1076 w 183145"/>
                  <a:gd name="connsiteY3" fmla="*/ 73239 h 145575"/>
                  <a:gd name="connsiteX4" fmla="*/ 56211 w 183145"/>
                  <a:gd name="connsiteY4" fmla="*/ 130432 h 145575"/>
                  <a:gd name="connsiteX5" fmla="*/ 135211 w 183145"/>
                  <a:gd name="connsiteY5" fmla="*/ 136604 h 145575"/>
                  <a:gd name="connsiteX6" fmla="*/ 136034 w 183145"/>
                  <a:gd name="connsiteY6" fmla="*/ 134341 h 145575"/>
                  <a:gd name="connsiteX7" fmla="*/ 136034 w 183145"/>
                  <a:gd name="connsiteY7" fmla="*/ 134341 h 145575"/>
                  <a:gd name="connsiteX8" fmla="*/ 183146 w 183145"/>
                  <a:gd name="connsiteY8" fmla="*/ 77148 h 145575"/>
                  <a:gd name="connsiteX9" fmla="*/ 183146 w 183145"/>
                  <a:gd name="connsiteY9" fmla="*/ 77148 h 145575"/>
                  <a:gd name="connsiteX10" fmla="*/ 88511 w 183145"/>
                  <a:gd name="connsiteY10" fmla="*/ 65216 h 14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3145" h="145575">
                    <a:moveTo>
                      <a:pt x="88511" y="65216"/>
                    </a:moveTo>
                    <a:cubicBezTo>
                      <a:pt x="47159" y="45672"/>
                      <a:pt x="18768" y="18104"/>
                      <a:pt x="19180" y="0"/>
                    </a:cubicBezTo>
                    <a:lnTo>
                      <a:pt x="19180" y="0"/>
                    </a:lnTo>
                    <a:lnTo>
                      <a:pt x="1076" y="73239"/>
                    </a:lnTo>
                    <a:cubicBezTo>
                      <a:pt x="-5507" y="87435"/>
                      <a:pt x="18768" y="113151"/>
                      <a:pt x="56211" y="130432"/>
                    </a:cubicBezTo>
                    <a:cubicBezTo>
                      <a:pt x="93036" y="147713"/>
                      <a:pt x="128628" y="150799"/>
                      <a:pt x="135211" y="136604"/>
                    </a:cubicBezTo>
                    <a:cubicBezTo>
                      <a:pt x="135622" y="135781"/>
                      <a:pt x="135622" y="135370"/>
                      <a:pt x="136034" y="134341"/>
                    </a:cubicBezTo>
                    <a:lnTo>
                      <a:pt x="136034" y="134341"/>
                    </a:lnTo>
                    <a:lnTo>
                      <a:pt x="183146" y="77148"/>
                    </a:lnTo>
                    <a:lnTo>
                      <a:pt x="183146" y="77148"/>
                    </a:lnTo>
                    <a:cubicBezTo>
                      <a:pt x="169362" y="89081"/>
                      <a:pt x="129862" y="84760"/>
                      <a:pt x="88511" y="65216"/>
                    </a:cubicBezTo>
                    <a:close/>
                  </a:path>
                </a:pathLst>
              </a:custGeom>
              <a:solidFill>
                <a:srgbClr val="BFA990"/>
              </a:solidFill>
              <a:ln w="2053" cap="flat">
                <a:noFill/>
                <a:prstDash val="solid"/>
                <a:miter/>
              </a:ln>
            </p:spPr>
            <p:txBody>
              <a:bodyPr rtlCol="0" anchor="ctr"/>
              <a:lstStyle/>
              <a:p>
                <a:endParaRPr lang="zh-CN" altLang="en-US"/>
              </a:p>
            </p:txBody>
          </p:sp>
        </p:grpSp>
        <p:sp>
          <p:nvSpPr>
            <p:cNvPr id="99" name="任意多边形: 形状 98">
              <a:extLst>
                <a:ext uri="{FF2B5EF4-FFF2-40B4-BE49-F238E27FC236}">
                  <a16:creationId xmlns:a16="http://schemas.microsoft.com/office/drawing/2014/main" xmlns="" id="{ED84898D-3A4A-4498-95A6-C162C1479026}"/>
                </a:ext>
              </a:extLst>
            </p:cNvPr>
            <p:cNvSpPr/>
            <p:nvPr/>
          </p:nvSpPr>
          <p:spPr>
            <a:xfrm>
              <a:off x="2096617" y="2692258"/>
              <a:ext cx="249049" cy="748704"/>
            </a:xfrm>
            <a:custGeom>
              <a:avLst/>
              <a:gdLst>
                <a:gd name="connsiteX0" fmla="*/ 228696 w 249049"/>
                <a:gd name="connsiteY0" fmla="*/ 747750 h 748704"/>
                <a:gd name="connsiteX1" fmla="*/ 228696 w 249049"/>
                <a:gd name="connsiteY1" fmla="*/ 747750 h 748704"/>
                <a:gd name="connsiteX2" fmla="*/ 194545 w 249049"/>
                <a:gd name="connsiteY2" fmla="*/ 728617 h 748704"/>
                <a:gd name="connsiteX3" fmla="*/ 954 w 249049"/>
                <a:gd name="connsiteY3" fmla="*/ 35105 h 748704"/>
                <a:gd name="connsiteX4" fmla="*/ 20087 w 249049"/>
                <a:gd name="connsiteY4" fmla="*/ 954 h 748704"/>
                <a:gd name="connsiteX5" fmla="*/ 20087 w 249049"/>
                <a:gd name="connsiteY5" fmla="*/ 954 h 748704"/>
                <a:gd name="connsiteX6" fmla="*/ 54238 w 249049"/>
                <a:gd name="connsiteY6" fmla="*/ 20087 h 748704"/>
                <a:gd name="connsiteX7" fmla="*/ 247829 w 249049"/>
                <a:gd name="connsiteY7" fmla="*/ 713599 h 748704"/>
                <a:gd name="connsiteX8" fmla="*/ 228696 w 249049"/>
                <a:gd name="connsiteY8" fmla="*/ 747750 h 74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049" h="748704">
                  <a:moveTo>
                    <a:pt x="228696" y="747750"/>
                  </a:moveTo>
                  <a:lnTo>
                    <a:pt x="228696" y="747750"/>
                  </a:lnTo>
                  <a:cubicBezTo>
                    <a:pt x="214089" y="751659"/>
                    <a:pt x="198866" y="743224"/>
                    <a:pt x="194545" y="728617"/>
                  </a:cubicBezTo>
                  <a:lnTo>
                    <a:pt x="954" y="35105"/>
                  </a:lnTo>
                  <a:cubicBezTo>
                    <a:pt x="-2954" y="20499"/>
                    <a:pt x="5480" y="5275"/>
                    <a:pt x="20087" y="954"/>
                  </a:cubicBezTo>
                  <a:lnTo>
                    <a:pt x="20087" y="954"/>
                  </a:lnTo>
                  <a:cubicBezTo>
                    <a:pt x="34694" y="-2954"/>
                    <a:pt x="49918" y="5480"/>
                    <a:pt x="54238" y="20087"/>
                  </a:cubicBezTo>
                  <a:lnTo>
                    <a:pt x="247829" y="713599"/>
                  </a:lnTo>
                  <a:cubicBezTo>
                    <a:pt x="252355" y="728617"/>
                    <a:pt x="243920" y="743635"/>
                    <a:pt x="228696" y="747750"/>
                  </a:cubicBezTo>
                  <a:close/>
                </a:path>
              </a:pathLst>
            </a:custGeom>
            <a:solidFill>
              <a:srgbClr val="CEECFD"/>
            </a:solidFill>
            <a:ln w="205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4052B7F4-25B3-4C53-B428-68704370DAA6}"/>
                </a:ext>
              </a:extLst>
            </p:cNvPr>
            <p:cNvSpPr/>
            <p:nvPr/>
          </p:nvSpPr>
          <p:spPr>
            <a:xfrm>
              <a:off x="2290299" y="3385840"/>
              <a:ext cx="774258" cy="97637"/>
            </a:xfrm>
            <a:custGeom>
              <a:avLst/>
              <a:gdLst>
                <a:gd name="connsiteX0" fmla="*/ 40 w 774258"/>
                <a:gd name="connsiteY0" fmla="*/ 26188 h 97637"/>
                <a:gd name="connsiteX1" fmla="*/ 40 w 774258"/>
                <a:gd name="connsiteY1" fmla="*/ 26188 h 97637"/>
                <a:gd name="connsiteX2" fmla="*/ 29254 w 774258"/>
                <a:gd name="connsiteY2" fmla="*/ 61 h 97637"/>
                <a:gd name="connsiteX3" fmla="*/ 748070 w 774258"/>
                <a:gd name="connsiteY3" fmla="*/ 42235 h 97637"/>
                <a:gd name="connsiteX4" fmla="*/ 774198 w 774258"/>
                <a:gd name="connsiteY4" fmla="*/ 71449 h 97637"/>
                <a:gd name="connsiteX5" fmla="*/ 774198 w 774258"/>
                <a:gd name="connsiteY5" fmla="*/ 71449 h 97637"/>
                <a:gd name="connsiteX6" fmla="*/ 744984 w 774258"/>
                <a:gd name="connsiteY6" fmla="*/ 97576 h 97637"/>
                <a:gd name="connsiteX7" fmla="*/ 26168 w 774258"/>
                <a:gd name="connsiteY7" fmla="*/ 55402 h 97637"/>
                <a:gd name="connsiteX8" fmla="*/ 40 w 774258"/>
                <a:gd name="connsiteY8" fmla="*/ 26188 h 9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4258" h="97637">
                  <a:moveTo>
                    <a:pt x="40" y="26188"/>
                  </a:moveTo>
                  <a:lnTo>
                    <a:pt x="40" y="26188"/>
                  </a:lnTo>
                  <a:cubicBezTo>
                    <a:pt x="863" y="11170"/>
                    <a:pt x="13824" y="-968"/>
                    <a:pt x="29254" y="61"/>
                  </a:cubicBezTo>
                  <a:lnTo>
                    <a:pt x="748070" y="42235"/>
                  </a:lnTo>
                  <a:cubicBezTo>
                    <a:pt x="763088" y="43058"/>
                    <a:pt x="775226" y="56019"/>
                    <a:pt x="774198" y="71449"/>
                  </a:cubicBezTo>
                  <a:lnTo>
                    <a:pt x="774198" y="71449"/>
                  </a:lnTo>
                  <a:cubicBezTo>
                    <a:pt x="773375" y="86467"/>
                    <a:pt x="760414" y="98605"/>
                    <a:pt x="744984" y="97576"/>
                  </a:cubicBezTo>
                  <a:lnTo>
                    <a:pt x="26168" y="55402"/>
                  </a:lnTo>
                  <a:cubicBezTo>
                    <a:pt x="11150" y="54579"/>
                    <a:pt x="-783" y="41618"/>
                    <a:pt x="40" y="26188"/>
                  </a:cubicBezTo>
                  <a:close/>
                </a:path>
              </a:pathLst>
            </a:custGeom>
            <a:solidFill>
              <a:srgbClr val="CEECFD"/>
            </a:solidFill>
            <a:ln w="2053" cap="flat">
              <a:noFill/>
              <a:prstDash val="solid"/>
              <a:miter/>
            </a:ln>
          </p:spPr>
          <p:txBody>
            <a:bodyPr rtlCol="0" anchor="ctr"/>
            <a:lstStyle/>
            <a:p>
              <a:endParaRPr lang="zh-CN" altLang="en-US"/>
            </a:p>
          </p:txBody>
        </p:sp>
        <p:grpSp>
          <p:nvGrpSpPr>
            <p:cNvPr id="101" name="图形 38">
              <a:extLst>
                <a:ext uri="{FF2B5EF4-FFF2-40B4-BE49-F238E27FC236}">
                  <a16:creationId xmlns:a16="http://schemas.microsoft.com/office/drawing/2014/main" xmlns="" id="{A50BA2DE-E507-4A64-9049-C774A1D18C10}"/>
                </a:ext>
              </a:extLst>
            </p:cNvPr>
            <p:cNvGrpSpPr/>
            <p:nvPr/>
          </p:nvGrpSpPr>
          <p:grpSpPr>
            <a:xfrm>
              <a:off x="4651282" y="3409766"/>
              <a:ext cx="553821" cy="470913"/>
              <a:chOff x="4651282" y="3409766"/>
              <a:chExt cx="553821" cy="470913"/>
            </a:xfrm>
            <a:solidFill>
              <a:srgbClr val="EBDBCD"/>
            </a:solidFill>
          </p:grpSpPr>
          <p:sp>
            <p:nvSpPr>
              <p:cNvPr id="102" name="任意多边形: 形状 101">
                <a:extLst>
                  <a:ext uri="{FF2B5EF4-FFF2-40B4-BE49-F238E27FC236}">
                    <a16:creationId xmlns:a16="http://schemas.microsoft.com/office/drawing/2014/main" xmlns="" id="{23FD0541-BBEC-4E37-8391-9087D15743B4}"/>
                  </a:ext>
                </a:extLst>
              </p:cNvPr>
              <p:cNvSpPr/>
              <p:nvPr/>
            </p:nvSpPr>
            <p:spPr>
              <a:xfrm>
                <a:off x="5077267" y="3844391"/>
                <a:ext cx="42950" cy="36287"/>
              </a:xfrm>
              <a:custGeom>
                <a:avLst/>
                <a:gdLst>
                  <a:gd name="connsiteX0" fmla="*/ 34230 w 42950"/>
                  <a:gd name="connsiteY0" fmla="*/ 36288 h 36287"/>
                  <a:gd name="connsiteX1" fmla="*/ 2754 w 42950"/>
                  <a:gd name="connsiteY1" fmla="*/ 27853 h 36287"/>
                  <a:gd name="connsiteX2" fmla="*/ 79 w 42950"/>
                  <a:gd name="connsiteY2" fmla="*/ 23327 h 36287"/>
                  <a:gd name="connsiteX3" fmla="*/ 4605 w 42950"/>
                  <a:gd name="connsiteY3" fmla="*/ 20652 h 36287"/>
                  <a:gd name="connsiteX4" fmla="*/ 29087 w 42950"/>
                  <a:gd name="connsiteY4" fmla="*/ 27235 h 36287"/>
                  <a:gd name="connsiteX5" fmla="*/ 35670 w 42950"/>
                  <a:gd name="connsiteY5" fmla="*/ 2754 h 36287"/>
                  <a:gd name="connsiteX6" fmla="*/ 40196 w 42950"/>
                  <a:gd name="connsiteY6" fmla="*/ 79 h 36287"/>
                  <a:gd name="connsiteX7" fmla="*/ 42871 w 42950"/>
                  <a:gd name="connsiteY7" fmla="*/ 4605 h 36287"/>
                  <a:gd name="connsiteX8" fmla="*/ 34230 w 42950"/>
                  <a:gd name="connsiteY8" fmla="*/ 36288 h 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50" h="36287">
                    <a:moveTo>
                      <a:pt x="34230" y="36288"/>
                    </a:moveTo>
                    <a:lnTo>
                      <a:pt x="2754" y="27853"/>
                    </a:lnTo>
                    <a:cubicBezTo>
                      <a:pt x="902" y="27441"/>
                      <a:pt x="-332" y="25178"/>
                      <a:pt x="79" y="23327"/>
                    </a:cubicBezTo>
                    <a:cubicBezTo>
                      <a:pt x="491" y="21475"/>
                      <a:pt x="2754" y="20241"/>
                      <a:pt x="4605" y="20652"/>
                    </a:cubicBezTo>
                    <a:lnTo>
                      <a:pt x="29087" y="27235"/>
                    </a:lnTo>
                    <a:lnTo>
                      <a:pt x="35670" y="2754"/>
                    </a:lnTo>
                    <a:cubicBezTo>
                      <a:pt x="36082" y="902"/>
                      <a:pt x="38345" y="-332"/>
                      <a:pt x="40196" y="79"/>
                    </a:cubicBezTo>
                    <a:cubicBezTo>
                      <a:pt x="42048" y="491"/>
                      <a:pt x="43282" y="2754"/>
                      <a:pt x="42871" y="4605"/>
                    </a:cubicBezTo>
                    <a:lnTo>
                      <a:pt x="34230" y="36288"/>
                    </a:lnTo>
                    <a:close/>
                  </a:path>
                </a:pathLst>
              </a:custGeom>
              <a:solidFill>
                <a:srgbClr val="EBDBCD"/>
              </a:solidFill>
              <a:ln w="205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2C200B8E-D037-4036-8FA8-CA7FC6DF6CA0}"/>
                  </a:ext>
                </a:extLst>
              </p:cNvPr>
              <p:cNvSpPr/>
              <p:nvPr/>
            </p:nvSpPr>
            <p:spPr>
              <a:xfrm>
                <a:off x="4736786" y="3772592"/>
                <a:ext cx="291059" cy="84222"/>
              </a:xfrm>
              <a:custGeom>
                <a:avLst/>
                <a:gdLst>
                  <a:gd name="connsiteX0" fmla="*/ 287277 w 291059"/>
                  <a:gd name="connsiteY0" fmla="*/ 84222 h 84222"/>
                  <a:gd name="connsiteX1" fmla="*/ 286454 w 291059"/>
                  <a:gd name="connsiteY1" fmla="*/ 84222 h 84222"/>
                  <a:gd name="connsiteX2" fmla="*/ 229673 w 291059"/>
                  <a:gd name="connsiteY2" fmla="*/ 68587 h 84222"/>
                  <a:gd name="connsiteX3" fmla="*/ 226998 w 291059"/>
                  <a:gd name="connsiteY3" fmla="*/ 64061 h 84222"/>
                  <a:gd name="connsiteX4" fmla="*/ 231524 w 291059"/>
                  <a:gd name="connsiteY4" fmla="*/ 61386 h 84222"/>
                  <a:gd name="connsiteX5" fmla="*/ 288305 w 291059"/>
                  <a:gd name="connsiteY5" fmla="*/ 77022 h 84222"/>
                  <a:gd name="connsiteX6" fmla="*/ 290980 w 291059"/>
                  <a:gd name="connsiteY6" fmla="*/ 81548 h 84222"/>
                  <a:gd name="connsiteX7" fmla="*/ 287277 w 291059"/>
                  <a:gd name="connsiteY7" fmla="*/ 84222 h 84222"/>
                  <a:gd name="connsiteX8" fmla="*/ 173714 w 291059"/>
                  <a:gd name="connsiteY8" fmla="*/ 53569 h 84222"/>
                  <a:gd name="connsiteX9" fmla="*/ 172891 w 291059"/>
                  <a:gd name="connsiteY9" fmla="*/ 53569 h 84222"/>
                  <a:gd name="connsiteX10" fmla="*/ 116110 w 291059"/>
                  <a:gd name="connsiteY10" fmla="*/ 37933 h 84222"/>
                  <a:gd name="connsiteX11" fmla="*/ 113436 w 291059"/>
                  <a:gd name="connsiteY11" fmla="*/ 33407 h 84222"/>
                  <a:gd name="connsiteX12" fmla="*/ 117962 w 291059"/>
                  <a:gd name="connsiteY12" fmla="*/ 30733 h 84222"/>
                  <a:gd name="connsiteX13" fmla="*/ 174743 w 291059"/>
                  <a:gd name="connsiteY13" fmla="*/ 46368 h 84222"/>
                  <a:gd name="connsiteX14" fmla="*/ 177417 w 291059"/>
                  <a:gd name="connsiteY14" fmla="*/ 50894 h 84222"/>
                  <a:gd name="connsiteX15" fmla="*/ 173714 w 291059"/>
                  <a:gd name="connsiteY15" fmla="*/ 53569 h 84222"/>
                  <a:gd name="connsiteX16" fmla="*/ 60358 w 291059"/>
                  <a:gd name="connsiteY16" fmla="*/ 22915 h 84222"/>
                  <a:gd name="connsiteX17" fmla="*/ 59535 w 291059"/>
                  <a:gd name="connsiteY17" fmla="*/ 22915 h 84222"/>
                  <a:gd name="connsiteX18" fmla="*/ 2754 w 291059"/>
                  <a:gd name="connsiteY18" fmla="*/ 7280 h 84222"/>
                  <a:gd name="connsiteX19" fmla="*/ 79 w 291059"/>
                  <a:gd name="connsiteY19" fmla="*/ 2754 h 84222"/>
                  <a:gd name="connsiteX20" fmla="*/ 4605 w 291059"/>
                  <a:gd name="connsiteY20" fmla="*/ 79 h 84222"/>
                  <a:gd name="connsiteX21" fmla="*/ 61386 w 291059"/>
                  <a:gd name="connsiteY21" fmla="*/ 15715 h 84222"/>
                  <a:gd name="connsiteX22" fmla="*/ 64061 w 291059"/>
                  <a:gd name="connsiteY22" fmla="*/ 20241 h 84222"/>
                  <a:gd name="connsiteX23" fmla="*/ 60358 w 291059"/>
                  <a:gd name="connsiteY23" fmla="*/ 22915 h 8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1059" h="84222">
                    <a:moveTo>
                      <a:pt x="287277" y="84222"/>
                    </a:moveTo>
                    <a:cubicBezTo>
                      <a:pt x="286865" y="84222"/>
                      <a:pt x="286865" y="84222"/>
                      <a:pt x="286454" y="84222"/>
                    </a:cubicBezTo>
                    <a:lnTo>
                      <a:pt x="229673" y="68587"/>
                    </a:lnTo>
                    <a:cubicBezTo>
                      <a:pt x="227821" y="68175"/>
                      <a:pt x="226587" y="65913"/>
                      <a:pt x="226998" y="64061"/>
                    </a:cubicBezTo>
                    <a:cubicBezTo>
                      <a:pt x="227410" y="62209"/>
                      <a:pt x="229673" y="60975"/>
                      <a:pt x="231524" y="61386"/>
                    </a:cubicBezTo>
                    <a:lnTo>
                      <a:pt x="288305" y="77022"/>
                    </a:lnTo>
                    <a:cubicBezTo>
                      <a:pt x="290157" y="77433"/>
                      <a:pt x="291391" y="79696"/>
                      <a:pt x="290980" y="81548"/>
                    </a:cubicBezTo>
                    <a:cubicBezTo>
                      <a:pt x="290363" y="83399"/>
                      <a:pt x="289128" y="84222"/>
                      <a:pt x="287277" y="84222"/>
                    </a:cubicBezTo>
                    <a:close/>
                    <a:moveTo>
                      <a:pt x="173714" y="53569"/>
                    </a:moveTo>
                    <a:cubicBezTo>
                      <a:pt x="173303" y="53569"/>
                      <a:pt x="173303" y="53569"/>
                      <a:pt x="172891" y="53569"/>
                    </a:cubicBezTo>
                    <a:lnTo>
                      <a:pt x="116110" y="37933"/>
                    </a:lnTo>
                    <a:cubicBezTo>
                      <a:pt x="114259" y="37522"/>
                      <a:pt x="113024" y="35259"/>
                      <a:pt x="113436" y="33407"/>
                    </a:cubicBezTo>
                    <a:cubicBezTo>
                      <a:pt x="113847" y="31556"/>
                      <a:pt x="116110" y="30321"/>
                      <a:pt x="117962" y="30733"/>
                    </a:cubicBezTo>
                    <a:lnTo>
                      <a:pt x="174743" y="46368"/>
                    </a:lnTo>
                    <a:cubicBezTo>
                      <a:pt x="176594" y="46780"/>
                      <a:pt x="177829" y="49043"/>
                      <a:pt x="177417" y="50894"/>
                    </a:cubicBezTo>
                    <a:cubicBezTo>
                      <a:pt x="176800" y="52746"/>
                      <a:pt x="175360" y="53569"/>
                      <a:pt x="173714" y="53569"/>
                    </a:cubicBezTo>
                    <a:close/>
                    <a:moveTo>
                      <a:pt x="60358" y="22915"/>
                    </a:moveTo>
                    <a:cubicBezTo>
                      <a:pt x="59946" y="22915"/>
                      <a:pt x="59946" y="22915"/>
                      <a:pt x="59535" y="22915"/>
                    </a:cubicBezTo>
                    <a:lnTo>
                      <a:pt x="2754" y="7280"/>
                    </a:lnTo>
                    <a:cubicBezTo>
                      <a:pt x="902" y="6868"/>
                      <a:pt x="-332" y="4605"/>
                      <a:pt x="79" y="2754"/>
                    </a:cubicBezTo>
                    <a:cubicBezTo>
                      <a:pt x="491" y="902"/>
                      <a:pt x="2754" y="-332"/>
                      <a:pt x="4605" y="79"/>
                    </a:cubicBezTo>
                    <a:lnTo>
                      <a:pt x="61386" y="15715"/>
                    </a:lnTo>
                    <a:cubicBezTo>
                      <a:pt x="63238" y="16126"/>
                      <a:pt x="64472" y="18389"/>
                      <a:pt x="64061" y="20241"/>
                    </a:cubicBezTo>
                    <a:cubicBezTo>
                      <a:pt x="63032" y="22092"/>
                      <a:pt x="61798" y="22915"/>
                      <a:pt x="60358" y="22915"/>
                    </a:cubicBezTo>
                    <a:close/>
                  </a:path>
                </a:pathLst>
              </a:custGeom>
              <a:solidFill>
                <a:srgbClr val="EBDBCD"/>
              </a:solidFill>
              <a:ln w="205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AF6CD4FD-B012-4BE4-9D3D-894D658E51B1}"/>
                  </a:ext>
                </a:extLst>
              </p:cNvPr>
              <p:cNvSpPr/>
              <p:nvPr/>
            </p:nvSpPr>
            <p:spPr>
              <a:xfrm>
                <a:off x="4651282" y="3722188"/>
                <a:ext cx="36287" cy="42665"/>
              </a:xfrm>
              <a:custGeom>
                <a:avLst/>
                <a:gdLst>
                  <a:gd name="connsiteX0" fmla="*/ 32299 w 36287"/>
                  <a:gd name="connsiteY0" fmla="*/ 42665 h 42665"/>
                  <a:gd name="connsiteX1" fmla="*/ 31476 w 36287"/>
                  <a:gd name="connsiteY1" fmla="*/ 42665 h 42665"/>
                  <a:gd name="connsiteX2" fmla="*/ 0 w 36287"/>
                  <a:gd name="connsiteY2" fmla="*/ 34230 h 42665"/>
                  <a:gd name="connsiteX3" fmla="*/ 8435 w 36287"/>
                  <a:gd name="connsiteY3" fmla="*/ 2754 h 42665"/>
                  <a:gd name="connsiteX4" fmla="*/ 12961 w 36287"/>
                  <a:gd name="connsiteY4" fmla="*/ 79 h 42665"/>
                  <a:gd name="connsiteX5" fmla="*/ 15635 w 36287"/>
                  <a:gd name="connsiteY5" fmla="*/ 4605 h 42665"/>
                  <a:gd name="connsiteX6" fmla="*/ 9052 w 36287"/>
                  <a:gd name="connsiteY6" fmla="*/ 29087 h 42665"/>
                  <a:gd name="connsiteX7" fmla="*/ 33534 w 36287"/>
                  <a:gd name="connsiteY7" fmla="*/ 35670 h 42665"/>
                  <a:gd name="connsiteX8" fmla="*/ 36208 w 36287"/>
                  <a:gd name="connsiteY8" fmla="*/ 40196 h 42665"/>
                  <a:gd name="connsiteX9" fmla="*/ 32299 w 36287"/>
                  <a:gd name="connsiteY9" fmla="*/ 42665 h 42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287" h="42665">
                    <a:moveTo>
                      <a:pt x="32299" y="42665"/>
                    </a:moveTo>
                    <a:cubicBezTo>
                      <a:pt x="31888" y="42665"/>
                      <a:pt x="31888" y="42665"/>
                      <a:pt x="31476" y="42665"/>
                    </a:cubicBezTo>
                    <a:lnTo>
                      <a:pt x="0" y="34230"/>
                    </a:lnTo>
                    <a:lnTo>
                      <a:pt x="8435" y="2754"/>
                    </a:lnTo>
                    <a:cubicBezTo>
                      <a:pt x="8846" y="902"/>
                      <a:pt x="11109" y="-332"/>
                      <a:pt x="12961" y="79"/>
                    </a:cubicBezTo>
                    <a:cubicBezTo>
                      <a:pt x="14812" y="491"/>
                      <a:pt x="16047" y="2754"/>
                      <a:pt x="15635" y="4605"/>
                    </a:cubicBezTo>
                    <a:lnTo>
                      <a:pt x="9052" y="29087"/>
                    </a:lnTo>
                    <a:lnTo>
                      <a:pt x="33534" y="35670"/>
                    </a:lnTo>
                    <a:cubicBezTo>
                      <a:pt x="35385" y="36082"/>
                      <a:pt x="36620" y="38345"/>
                      <a:pt x="36208" y="40196"/>
                    </a:cubicBezTo>
                    <a:cubicBezTo>
                      <a:pt x="34974" y="41842"/>
                      <a:pt x="33739" y="42665"/>
                      <a:pt x="32299" y="42665"/>
                    </a:cubicBezTo>
                    <a:close/>
                  </a:path>
                </a:pathLst>
              </a:custGeom>
              <a:solidFill>
                <a:srgbClr val="EBDBCD"/>
              </a:solidFill>
              <a:ln w="205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9542A9D1-2F06-4597-9B93-BA5E5B5004A1}"/>
                  </a:ext>
                </a:extLst>
              </p:cNvPr>
              <p:cNvSpPr/>
              <p:nvPr/>
            </p:nvSpPr>
            <p:spPr>
              <a:xfrm>
                <a:off x="4674656" y="3495269"/>
                <a:ext cx="53030" cy="177211"/>
              </a:xfrm>
              <a:custGeom>
                <a:avLst/>
                <a:gdLst>
                  <a:gd name="connsiteX0" fmla="*/ 3577 w 53030"/>
                  <a:gd name="connsiteY0" fmla="*/ 177212 h 177211"/>
                  <a:gd name="connsiteX1" fmla="*/ 2754 w 53030"/>
                  <a:gd name="connsiteY1" fmla="*/ 177212 h 177211"/>
                  <a:gd name="connsiteX2" fmla="*/ 79 w 53030"/>
                  <a:gd name="connsiteY2" fmla="*/ 172686 h 177211"/>
                  <a:gd name="connsiteX3" fmla="*/ 15098 w 53030"/>
                  <a:gd name="connsiteY3" fmla="*/ 115905 h 177211"/>
                  <a:gd name="connsiteX4" fmla="*/ 19623 w 53030"/>
                  <a:gd name="connsiteY4" fmla="*/ 113230 h 177211"/>
                  <a:gd name="connsiteX5" fmla="*/ 22298 w 53030"/>
                  <a:gd name="connsiteY5" fmla="*/ 117756 h 177211"/>
                  <a:gd name="connsiteX6" fmla="*/ 7280 w 53030"/>
                  <a:gd name="connsiteY6" fmla="*/ 174537 h 177211"/>
                  <a:gd name="connsiteX7" fmla="*/ 3577 w 53030"/>
                  <a:gd name="connsiteY7" fmla="*/ 177212 h 177211"/>
                  <a:gd name="connsiteX8" fmla="*/ 34230 w 53030"/>
                  <a:gd name="connsiteY8" fmla="*/ 64061 h 177211"/>
                  <a:gd name="connsiteX9" fmla="*/ 33407 w 53030"/>
                  <a:gd name="connsiteY9" fmla="*/ 64061 h 177211"/>
                  <a:gd name="connsiteX10" fmla="*/ 30733 w 53030"/>
                  <a:gd name="connsiteY10" fmla="*/ 59535 h 177211"/>
                  <a:gd name="connsiteX11" fmla="*/ 45751 w 53030"/>
                  <a:gd name="connsiteY11" fmla="*/ 2754 h 177211"/>
                  <a:gd name="connsiteX12" fmla="*/ 50277 w 53030"/>
                  <a:gd name="connsiteY12" fmla="*/ 79 h 177211"/>
                  <a:gd name="connsiteX13" fmla="*/ 52952 w 53030"/>
                  <a:gd name="connsiteY13" fmla="*/ 4605 h 177211"/>
                  <a:gd name="connsiteX14" fmla="*/ 37933 w 53030"/>
                  <a:gd name="connsiteY14" fmla="*/ 61387 h 177211"/>
                  <a:gd name="connsiteX15" fmla="*/ 34230 w 53030"/>
                  <a:gd name="connsiteY15" fmla="*/ 64061 h 1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030" h="177211">
                    <a:moveTo>
                      <a:pt x="3577" y="177212"/>
                    </a:moveTo>
                    <a:cubicBezTo>
                      <a:pt x="3165" y="177212"/>
                      <a:pt x="3165" y="177212"/>
                      <a:pt x="2754" y="177212"/>
                    </a:cubicBezTo>
                    <a:cubicBezTo>
                      <a:pt x="902" y="176800"/>
                      <a:pt x="-332" y="174537"/>
                      <a:pt x="79" y="172686"/>
                    </a:cubicBezTo>
                    <a:lnTo>
                      <a:pt x="15098" y="115905"/>
                    </a:lnTo>
                    <a:cubicBezTo>
                      <a:pt x="15509" y="114053"/>
                      <a:pt x="17772" y="112819"/>
                      <a:pt x="19623" y="113230"/>
                    </a:cubicBezTo>
                    <a:cubicBezTo>
                      <a:pt x="21475" y="113642"/>
                      <a:pt x="22709" y="115905"/>
                      <a:pt x="22298" y="117756"/>
                    </a:cubicBezTo>
                    <a:lnTo>
                      <a:pt x="7280" y="174537"/>
                    </a:lnTo>
                    <a:cubicBezTo>
                      <a:pt x="6663" y="176389"/>
                      <a:pt x="5428" y="177212"/>
                      <a:pt x="3577" y="177212"/>
                    </a:cubicBezTo>
                    <a:close/>
                    <a:moveTo>
                      <a:pt x="34230" y="64061"/>
                    </a:moveTo>
                    <a:cubicBezTo>
                      <a:pt x="33819" y="64061"/>
                      <a:pt x="33819" y="64061"/>
                      <a:pt x="33407" y="64061"/>
                    </a:cubicBezTo>
                    <a:cubicBezTo>
                      <a:pt x="31556" y="63650"/>
                      <a:pt x="30322" y="61387"/>
                      <a:pt x="30733" y="59535"/>
                    </a:cubicBezTo>
                    <a:lnTo>
                      <a:pt x="45751" y="2754"/>
                    </a:lnTo>
                    <a:cubicBezTo>
                      <a:pt x="46163" y="902"/>
                      <a:pt x="48426" y="-332"/>
                      <a:pt x="50277" y="79"/>
                    </a:cubicBezTo>
                    <a:cubicBezTo>
                      <a:pt x="52129" y="491"/>
                      <a:pt x="53363" y="2754"/>
                      <a:pt x="52952" y="4605"/>
                    </a:cubicBezTo>
                    <a:lnTo>
                      <a:pt x="37933" y="61387"/>
                    </a:lnTo>
                    <a:cubicBezTo>
                      <a:pt x="37316" y="62827"/>
                      <a:pt x="36082" y="64061"/>
                      <a:pt x="34230" y="64061"/>
                    </a:cubicBezTo>
                    <a:close/>
                  </a:path>
                </a:pathLst>
              </a:custGeom>
              <a:solidFill>
                <a:srgbClr val="EBDBCD"/>
              </a:solidFill>
              <a:ln w="205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BE1B9B1-4F20-433C-A6B7-88AE70ADB3BA}"/>
                  </a:ext>
                </a:extLst>
              </p:cNvPr>
              <p:cNvSpPr/>
              <p:nvPr/>
            </p:nvSpPr>
            <p:spPr>
              <a:xfrm>
                <a:off x="4735963" y="3409766"/>
                <a:ext cx="42744" cy="36002"/>
              </a:xfrm>
              <a:custGeom>
                <a:avLst/>
                <a:gdLst>
                  <a:gd name="connsiteX0" fmla="*/ 3577 w 42744"/>
                  <a:gd name="connsiteY0" fmla="*/ 36003 h 36002"/>
                  <a:gd name="connsiteX1" fmla="*/ 2754 w 42744"/>
                  <a:gd name="connsiteY1" fmla="*/ 36003 h 36002"/>
                  <a:gd name="connsiteX2" fmla="*/ 79 w 42744"/>
                  <a:gd name="connsiteY2" fmla="*/ 31476 h 36002"/>
                  <a:gd name="connsiteX3" fmla="*/ 8514 w 42744"/>
                  <a:gd name="connsiteY3" fmla="*/ 0 h 36002"/>
                  <a:gd name="connsiteX4" fmla="*/ 39991 w 42744"/>
                  <a:gd name="connsiteY4" fmla="*/ 8435 h 36002"/>
                  <a:gd name="connsiteX5" fmla="*/ 42665 w 42744"/>
                  <a:gd name="connsiteY5" fmla="*/ 12961 h 36002"/>
                  <a:gd name="connsiteX6" fmla="*/ 38139 w 42744"/>
                  <a:gd name="connsiteY6" fmla="*/ 15635 h 36002"/>
                  <a:gd name="connsiteX7" fmla="*/ 13657 w 42744"/>
                  <a:gd name="connsiteY7" fmla="*/ 9052 h 36002"/>
                  <a:gd name="connsiteX8" fmla="*/ 7074 w 42744"/>
                  <a:gd name="connsiteY8" fmla="*/ 33534 h 36002"/>
                  <a:gd name="connsiteX9" fmla="*/ 3577 w 42744"/>
                  <a:gd name="connsiteY9" fmla="*/ 36003 h 3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44" h="36002">
                    <a:moveTo>
                      <a:pt x="3577" y="36003"/>
                    </a:moveTo>
                    <a:cubicBezTo>
                      <a:pt x="3165" y="36003"/>
                      <a:pt x="3165" y="36003"/>
                      <a:pt x="2754" y="36003"/>
                    </a:cubicBezTo>
                    <a:cubicBezTo>
                      <a:pt x="902" y="35591"/>
                      <a:pt x="-332" y="33328"/>
                      <a:pt x="79" y="31476"/>
                    </a:cubicBezTo>
                    <a:lnTo>
                      <a:pt x="8514" y="0"/>
                    </a:lnTo>
                    <a:lnTo>
                      <a:pt x="39991" y="8435"/>
                    </a:lnTo>
                    <a:cubicBezTo>
                      <a:pt x="41842" y="8846"/>
                      <a:pt x="43077" y="11109"/>
                      <a:pt x="42665" y="12961"/>
                    </a:cubicBezTo>
                    <a:cubicBezTo>
                      <a:pt x="42254" y="14812"/>
                      <a:pt x="39991" y="16047"/>
                      <a:pt x="38139" y="15635"/>
                    </a:cubicBezTo>
                    <a:lnTo>
                      <a:pt x="13657" y="9052"/>
                    </a:lnTo>
                    <a:lnTo>
                      <a:pt x="7074" y="33534"/>
                    </a:lnTo>
                    <a:cubicBezTo>
                      <a:pt x="6662" y="34974"/>
                      <a:pt x="5428" y="36003"/>
                      <a:pt x="3577" y="36003"/>
                    </a:cubicBezTo>
                    <a:close/>
                  </a:path>
                </a:pathLst>
              </a:custGeom>
              <a:solidFill>
                <a:srgbClr val="EBDBCD"/>
              </a:solidFill>
              <a:ln w="205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1A8327E5-4D04-4BA7-9D5D-593E2D9A19F6}"/>
                  </a:ext>
                </a:extLst>
              </p:cNvPr>
              <p:cNvSpPr/>
              <p:nvPr/>
            </p:nvSpPr>
            <p:spPr>
              <a:xfrm>
                <a:off x="4828335" y="3432934"/>
                <a:ext cx="291470" cy="84222"/>
              </a:xfrm>
              <a:custGeom>
                <a:avLst/>
                <a:gdLst>
                  <a:gd name="connsiteX0" fmla="*/ 287688 w 291470"/>
                  <a:gd name="connsiteY0" fmla="*/ 84222 h 84222"/>
                  <a:gd name="connsiteX1" fmla="*/ 286865 w 291470"/>
                  <a:gd name="connsiteY1" fmla="*/ 84222 h 84222"/>
                  <a:gd name="connsiteX2" fmla="*/ 230084 w 291470"/>
                  <a:gd name="connsiteY2" fmla="*/ 68587 h 84222"/>
                  <a:gd name="connsiteX3" fmla="*/ 227410 w 291470"/>
                  <a:gd name="connsiteY3" fmla="*/ 64061 h 84222"/>
                  <a:gd name="connsiteX4" fmla="*/ 231936 w 291470"/>
                  <a:gd name="connsiteY4" fmla="*/ 61386 h 84222"/>
                  <a:gd name="connsiteX5" fmla="*/ 288717 w 291470"/>
                  <a:gd name="connsiteY5" fmla="*/ 77022 h 84222"/>
                  <a:gd name="connsiteX6" fmla="*/ 291391 w 291470"/>
                  <a:gd name="connsiteY6" fmla="*/ 81548 h 84222"/>
                  <a:gd name="connsiteX7" fmla="*/ 287688 w 291470"/>
                  <a:gd name="connsiteY7" fmla="*/ 84222 h 84222"/>
                  <a:gd name="connsiteX8" fmla="*/ 173920 w 291470"/>
                  <a:gd name="connsiteY8" fmla="*/ 53569 h 84222"/>
                  <a:gd name="connsiteX9" fmla="*/ 173097 w 291470"/>
                  <a:gd name="connsiteY9" fmla="*/ 53569 h 84222"/>
                  <a:gd name="connsiteX10" fmla="*/ 116316 w 291470"/>
                  <a:gd name="connsiteY10" fmla="*/ 37933 h 84222"/>
                  <a:gd name="connsiteX11" fmla="*/ 113642 w 291470"/>
                  <a:gd name="connsiteY11" fmla="*/ 33407 h 84222"/>
                  <a:gd name="connsiteX12" fmla="*/ 118168 w 291470"/>
                  <a:gd name="connsiteY12" fmla="*/ 30733 h 84222"/>
                  <a:gd name="connsiteX13" fmla="*/ 174949 w 291470"/>
                  <a:gd name="connsiteY13" fmla="*/ 46368 h 84222"/>
                  <a:gd name="connsiteX14" fmla="*/ 177623 w 291470"/>
                  <a:gd name="connsiteY14" fmla="*/ 50894 h 84222"/>
                  <a:gd name="connsiteX15" fmla="*/ 173920 w 291470"/>
                  <a:gd name="connsiteY15" fmla="*/ 53569 h 84222"/>
                  <a:gd name="connsiteX16" fmla="*/ 60358 w 291470"/>
                  <a:gd name="connsiteY16" fmla="*/ 22915 h 84222"/>
                  <a:gd name="connsiteX17" fmla="*/ 59535 w 291470"/>
                  <a:gd name="connsiteY17" fmla="*/ 22915 h 84222"/>
                  <a:gd name="connsiteX18" fmla="*/ 2754 w 291470"/>
                  <a:gd name="connsiteY18" fmla="*/ 7280 h 84222"/>
                  <a:gd name="connsiteX19" fmla="*/ 79 w 291470"/>
                  <a:gd name="connsiteY19" fmla="*/ 2754 h 84222"/>
                  <a:gd name="connsiteX20" fmla="*/ 4605 w 291470"/>
                  <a:gd name="connsiteY20" fmla="*/ 79 h 84222"/>
                  <a:gd name="connsiteX21" fmla="*/ 61386 w 291470"/>
                  <a:gd name="connsiteY21" fmla="*/ 15715 h 84222"/>
                  <a:gd name="connsiteX22" fmla="*/ 64061 w 291470"/>
                  <a:gd name="connsiteY22" fmla="*/ 20241 h 84222"/>
                  <a:gd name="connsiteX23" fmla="*/ 60358 w 291470"/>
                  <a:gd name="connsiteY23" fmla="*/ 22915 h 8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1470" h="84222">
                    <a:moveTo>
                      <a:pt x="287688" y="84222"/>
                    </a:moveTo>
                    <a:cubicBezTo>
                      <a:pt x="287277" y="84222"/>
                      <a:pt x="287277" y="84222"/>
                      <a:pt x="286865" y="84222"/>
                    </a:cubicBezTo>
                    <a:lnTo>
                      <a:pt x="230084" y="68587"/>
                    </a:lnTo>
                    <a:cubicBezTo>
                      <a:pt x="228233" y="68176"/>
                      <a:pt x="226998" y="65913"/>
                      <a:pt x="227410" y="64061"/>
                    </a:cubicBezTo>
                    <a:cubicBezTo>
                      <a:pt x="227821" y="62209"/>
                      <a:pt x="230084" y="60975"/>
                      <a:pt x="231936" y="61386"/>
                    </a:cubicBezTo>
                    <a:lnTo>
                      <a:pt x="288717" y="77022"/>
                    </a:lnTo>
                    <a:cubicBezTo>
                      <a:pt x="290568" y="77433"/>
                      <a:pt x="291803" y="79696"/>
                      <a:pt x="291391" y="81548"/>
                    </a:cubicBezTo>
                    <a:cubicBezTo>
                      <a:pt x="290774" y="83399"/>
                      <a:pt x="288923" y="84222"/>
                      <a:pt x="287688" y="84222"/>
                    </a:cubicBezTo>
                    <a:close/>
                    <a:moveTo>
                      <a:pt x="173920" y="53569"/>
                    </a:moveTo>
                    <a:cubicBezTo>
                      <a:pt x="173509" y="53569"/>
                      <a:pt x="173509" y="53569"/>
                      <a:pt x="173097" y="53569"/>
                    </a:cubicBezTo>
                    <a:lnTo>
                      <a:pt x="116316" y="37933"/>
                    </a:lnTo>
                    <a:cubicBezTo>
                      <a:pt x="114464" y="37522"/>
                      <a:pt x="113230" y="35259"/>
                      <a:pt x="113642" y="33407"/>
                    </a:cubicBezTo>
                    <a:cubicBezTo>
                      <a:pt x="114053" y="31556"/>
                      <a:pt x="116316" y="30321"/>
                      <a:pt x="118168" y="30733"/>
                    </a:cubicBezTo>
                    <a:lnTo>
                      <a:pt x="174949" y="46368"/>
                    </a:lnTo>
                    <a:cubicBezTo>
                      <a:pt x="176800" y="46780"/>
                      <a:pt x="178035" y="49043"/>
                      <a:pt x="177623" y="50894"/>
                    </a:cubicBezTo>
                    <a:cubicBezTo>
                      <a:pt x="177006" y="52746"/>
                      <a:pt x="175360" y="53569"/>
                      <a:pt x="173920" y="53569"/>
                    </a:cubicBezTo>
                    <a:close/>
                    <a:moveTo>
                      <a:pt x="60358" y="22915"/>
                    </a:moveTo>
                    <a:cubicBezTo>
                      <a:pt x="59946" y="22915"/>
                      <a:pt x="59946" y="22915"/>
                      <a:pt x="59535" y="22915"/>
                    </a:cubicBezTo>
                    <a:lnTo>
                      <a:pt x="2754" y="7280"/>
                    </a:lnTo>
                    <a:cubicBezTo>
                      <a:pt x="902" y="6868"/>
                      <a:pt x="-332" y="4605"/>
                      <a:pt x="79" y="2754"/>
                    </a:cubicBezTo>
                    <a:cubicBezTo>
                      <a:pt x="491" y="902"/>
                      <a:pt x="2754" y="-332"/>
                      <a:pt x="4605" y="79"/>
                    </a:cubicBezTo>
                    <a:lnTo>
                      <a:pt x="61386" y="15715"/>
                    </a:lnTo>
                    <a:cubicBezTo>
                      <a:pt x="63238" y="16126"/>
                      <a:pt x="64472" y="18389"/>
                      <a:pt x="64061" y="20241"/>
                    </a:cubicBezTo>
                    <a:cubicBezTo>
                      <a:pt x="63444" y="22092"/>
                      <a:pt x="62209" y="22915"/>
                      <a:pt x="60358" y="22915"/>
                    </a:cubicBezTo>
                    <a:close/>
                  </a:path>
                </a:pathLst>
              </a:custGeom>
              <a:solidFill>
                <a:srgbClr val="EBDBCD"/>
              </a:solidFill>
              <a:ln w="205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2EBE43BB-D729-4254-998A-7E762F7AD478}"/>
                  </a:ext>
                </a:extLst>
              </p:cNvPr>
              <p:cNvSpPr/>
              <p:nvPr/>
            </p:nvSpPr>
            <p:spPr>
              <a:xfrm>
                <a:off x="5169022" y="3525306"/>
                <a:ext cx="36081" cy="42870"/>
              </a:xfrm>
              <a:custGeom>
                <a:avLst/>
                <a:gdLst>
                  <a:gd name="connsiteX0" fmla="*/ 24149 w 36081"/>
                  <a:gd name="connsiteY0" fmla="*/ 42871 h 42870"/>
                  <a:gd name="connsiteX1" fmla="*/ 23327 w 36081"/>
                  <a:gd name="connsiteY1" fmla="*/ 42871 h 42870"/>
                  <a:gd name="connsiteX2" fmla="*/ 20652 w 36081"/>
                  <a:gd name="connsiteY2" fmla="*/ 38345 h 42870"/>
                  <a:gd name="connsiteX3" fmla="*/ 27235 w 36081"/>
                  <a:gd name="connsiteY3" fmla="*/ 13863 h 42870"/>
                  <a:gd name="connsiteX4" fmla="*/ 2754 w 36081"/>
                  <a:gd name="connsiteY4" fmla="*/ 7280 h 42870"/>
                  <a:gd name="connsiteX5" fmla="*/ 79 w 36081"/>
                  <a:gd name="connsiteY5" fmla="*/ 2754 h 42870"/>
                  <a:gd name="connsiteX6" fmla="*/ 4605 w 36081"/>
                  <a:gd name="connsiteY6" fmla="*/ 79 h 42870"/>
                  <a:gd name="connsiteX7" fmla="*/ 36082 w 36081"/>
                  <a:gd name="connsiteY7" fmla="*/ 8514 h 42870"/>
                  <a:gd name="connsiteX8" fmla="*/ 27647 w 36081"/>
                  <a:gd name="connsiteY8" fmla="*/ 39991 h 42870"/>
                  <a:gd name="connsiteX9" fmla="*/ 24149 w 36081"/>
                  <a:gd name="connsiteY9" fmla="*/ 42871 h 4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81" h="42870">
                    <a:moveTo>
                      <a:pt x="24149" y="42871"/>
                    </a:moveTo>
                    <a:cubicBezTo>
                      <a:pt x="23738" y="42871"/>
                      <a:pt x="23738" y="42871"/>
                      <a:pt x="23327" y="42871"/>
                    </a:cubicBezTo>
                    <a:cubicBezTo>
                      <a:pt x="21475" y="42459"/>
                      <a:pt x="20241" y="40196"/>
                      <a:pt x="20652" y="38345"/>
                    </a:cubicBezTo>
                    <a:lnTo>
                      <a:pt x="27235" y="13863"/>
                    </a:lnTo>
                    <a:lnTo>
                      <a:pt x="2754" y="7280"/>
                    </a:lnTo>
                    <a:cubicBezTo>
                      <a:pt x="902" y="6868"/>
                      <a:pt x="-332" y="4605"/>
                      <a:pt x="79" y="2754"/>
                    </a:cubicBezTo>
                    <a:cubicBezTo>
                      <a:pt x="491" y="902"/>
                      <a:pt x="2754" y="-332"/>
                      <a:pt x="4605" y="79"/>
                    </a:cubicBezTo>
                    <a:lnTo>
                      <a:pt x="36082" y="8514"/>
                    </a:lnTo>
                    <a:lnTo>
                      <a:pt x="27647" y="39991"/>
                    </a:lnTo>
                    <a:cubicBezTo>
                      <a:pt x="27235" y="42048"/>
                      <a:pt x="25590" y="42871"/>
                      <a:pt x="24149" y="42871"/>
                    </a:cubicBezTo>
                    <a:close/>
                  </a:path>
                </a:pathLst>
              </a:custGeom>
              <a:solidFill>
                <a:srgbClr val="EBDBCD"/>
              </a:solidFill>
              <a:ln w="205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22346B76-E069-4EBE-9AC4-BB8EF2830665}"/>
                  </a:ext>
                </a:extLst>
              </p:cNvPr>
              <p:cNvSpPr/>
              <p:nvPr/>
            </p:nvSpPr>
            <p:spPr>
              <a:xfrm>
                <a:off x="5128288" y="3617884"/>
                <a:ext cx="53030" cy="177211"/>
              </a:xfrm>
              <a:custGeom>
                <a:avLst/>
                <a:gdLst>
                  <a:gd name="connsiteX0" fmla="*/ 3577 w 53030"/>
                  <a:gd name="connsiteY0" fmla="*/ 177212 h 177211"/>
                  <a:gd name="connsiteX1" fmla="*/ 2754 w 53030"/>
                  <a:gd name="connsiteY1" fmla="*/ 177212 h 177211"/>
                  <a:gd name="connsiteX2" fmla="*/ 79 w 53030"/>
                  <a:gd name="connsiteY2" fmla="*/ 172686 h 177211"/>
                  <a:gd name="connsiteX3" fmla="*/ 15098 w 53030"/>
                  <a:gd name="connsiteY3" fmla="*/ 115905 h 177211"/>
                  <a:gd name="connsiteX4" fmla="*/ 19623 w 53030"/>
                  <a:gd name="connsiteY4" fmla="*/ 113230 h 177211"/>
                  <a:gd name="connsiteX5" fmla="*/ 22298 w 53030"/>
                  <a:gd name="connsiteY5" fmla="*/ 117756 h 177211"/>
                  <a:gd name="connsiteX6" fmla="*/ 7280 w 53030"/>
                  <a:gd name="connsiteY6" fmla="*/ 174537 h 177211"/>
                  <a:gd name="connsiteX7" fmla="*/ 3577 w 53030"/>
                  <a:gd name="connsiteY7" fmla="*/ 177212 h 177211"/>
                  <a:gd name="connsiteX8" fmla="*/ 34230 w 53030"/>
                  <a:gd name="connsiteY8" fmla="*/ 64061 h 177211"/>
                  <a:gd name="connsiteX9" fmla="*/ 33407 w 53030"/>
                  <a:gd name="connsiteY9" fmla="*/ 64061 h 177211"/>
                  <a:gd name="connsiteX10" fmla="*/ 30733 w 53030"/>
                  <a:gd name="connsiteY10" fmla="*/ 59535 h 177211"/>
                  <a:gd name="connsiteX11" fmla="*/ 45751 w 53030"/>
                  <a:gd name="connsiteY11" fmla="*/ 2754 h 177211"/>
                  <a:gd name="connsiteX12" fmla="*/ 50277 w 53030"/>
                  <a:gd name="connsiteY12" fmla="*/ 79 h 177211"/>
                  <a:gd name="connsiteX13" fmla="*/ 52952 w 53030"/>
                  <a:gd name="connsiteY13" fmla="*/ 4605 h 177211"/>
                  <a:gd name="connsiteX14" fmla="*/ 37933 w 53030"/>
                  <a:gd name="connsiteY14" fmla="*/ 61386 h 177211"/>
                  <a:gd name="connsiteX15" fmla="*/ 34230 w 53030"/>
                  <a:gd name="connsiteY15" fmla="*/ 64061 h 1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030" h="177211">
                    <a:moveTo>
                      <a:pt x="3577" y="177212"/>
                    </a:moveTo>
                    <a:cubicBezTo>
                      <a:pt x="3165" y="177212"/>
                      <a:pt x="3165" y="177212"/>
                      <a:pt x="2754" y="177212"/>
                    </a:cubicBezTo>
                    <a:cubicBezTo>
                      <a:pt x="902" y="176800"/>
                      <a:pt x="-332" y="174537"/>
                      <a:pt x="79" y="172686"/>
                    </a:cubicBezTo>
                    <a:lnTo>
                      <a:pt x="15098" y="115905"/>
                    </a:lnTo>
                    <a:cubicBezTo>
                      <a:pt x="15509" y="114053"/>
                      <a:pt x="17772" y="112819"/>
                      <a:pt x="19623" y="113230"/>
                    </a:cubicBezTo>
                    <a:cubicBezTo>
                      <a:pt x="21475" y="113642"/>
                      <a:pt x="22709" y="115905"/>
                      <a:pt x="22298" y="117756"/>
                    </a:cubicBezTo>
                    <a:lnTo>
                      <a:pt x="7280" y="174537"/>
                    </a:lnTo>
                    <a:cubicBezTo>
                      <a:pt x="6868" y="176389"/>
                      <a:pt x="5017" y="177212"/>
                      <a:pt x="3577" y="177212"/>
                    </a:cubicBezTo>
                    <a:close/>
                    <a:moveTo>
                      <a:pt x="34230" y="64061"/>
                    </a:moveTo>
                    <a:cubicBezTo>
                      <a:pt x="33819" y="64061"/>
                      <a:pt x="33819" y="64061"/>
                      <a:pt x="33407" y="64061"/>
                    </a:cubicBezTo>
                    <a:cubicBezTo>
                      <a:pt x="31556" y="63649"/>
                      <a:pt x="30322" y="61386"/>
                      <a:pt x="30733" y="59535"/>
                    </a:cubicBezTo>
                    <a:lnTo>
                      <a:pt x="45751" y="2754"/>
                    </a:lnTo>
                    <a:cubicBezTo>
                      <a:pt x="46163" y="902"/>
                      <a:pt x="48426" y="-332"/>
                      <a:pt x="50277" y="79"/>
                    </a:cubicBezTo>
                    <a:cubicBezTo>
                      <a:pt x="52129" y="491"/>
                      <a:pt x="53363" y="2754"/>
                      <a:pt x="52952" y="4605"/>
                    </a:cubicBezTo>
                    <a:lnTo>
                      <a:pt x="37933" y="61386"/>
                    </a:lnTo>
                    <a:cubicBezTo>
                      <a:pt x="37316" y="62621"/>
                      <a:pt x="35670" y="64061"/>
                      <a:pt x="34230" y="64061"/>
                    </a:cubicBezTo>
                    <a:close/>
                  </a:path>
                </a:pathLst>
              </a:custGeom>
              <a:solidFill>
                <a:srgbClr val="EBDBCD"/>
              </a:solidFill>
              <a:ln w="2053" cap="flat">
                <a:noFill/>
                <a:prstDash val="solid"/>
                <a:miter/>
              </a:ln>
            </p:spPr>
            <p:txBody>
              <a:bodyPr rtlCol="0" anchor="ctr"/>
              <a:lstStyle/>
              <a:p>
                <a:endParaRPr lang="zh-CN" altLang="en-US"/>
              </a:p>
            </p:txBody>
          </p:sp>
        </p:grpSp>
        <p:grpSp>
          <p:nvGrpSpPr>
            <p:cNvPr id="110" name="图形 38">
              <a:extLst>
                <a:ext uri="{FF2B5EF4-FFF2-40B4-BE49-F238E27FC236}">
                  <a16:creationId xmlns:a16="http://schemas.microsoft.com/office/drawing/2014/main" xmlns="" id="{A50BA2DE-E507-4A64-9049-C774A1D18C10}"/>
                </a:ext>
              </a:extLst>
            </p:cNvPr>
            <p:cNvGrpSpPr/>
            <p:nvPr/>
          </p:nvGrpSpPr>
          <p:grpSpPr>
            <a:xfrm>
              <a:off x="3643006" y="3495966"/>
              <a:ext cx="408783" cy="126280"/>
              <a:chOff x="3643006" y="3495966"/>
              <a:chExt cx="408783" cy="126280"/>
            </a:xfrm>
            <a:solidFill>
              <a:srgbClr val="F0A173"/>
            </a:solidFill>
          </p:grpSpPr>
          <p:sp>
            <p:nvSpPr>
              <p:cNvPr id="111" name="任意多边形: 形状 110">
                <a:extLst>
                  <a:ext uri="{FF2B5EF4-FFF2-40B4-BE49-F238E27FC236}">
                    <a16:creationId xmlns:a16="http://schemas.microsoft.com/office/drawing/2014/main" xmlns="" id="{D05CED40-208D-489B-B694-78E3F2F44EEF}"/>
                  </a:ext>
                </a:extLst>
              </p:cNvPr>
              <p:cNvSpPr/>
              <p:nvPr/>
            </p:nvSpPr>
            <p:spPr>
              <a:xfrm>
                <a:off x="3686414" y="3546781"/>
                <a:ext cx="365374" cy="75465"/>
              </a:xfrm>
              <a:custGeom>
                <a:avLst/>
                <a:gdLst>
                  <a:gd name="connsiteX0" fmla="*/ 202437 w 365374"/>
                  <a:gd name="connsiteY0" fmla="*/ 38677 h 75465"/>
                  <a:gd name="connsiteX1" fmla="*/ 0 w 365374"/>
                  <a:gd name="connsiteY1" fmla="*/ 0 h 75465"/>
                  <a:gd name="connsiteX2" fmla="*/ 219718 w 365374"/>
                  <a:gd name="connsiteY2" fmla="*/ 72005 h 75465"/>
                  <a:gd name="connsiteX3" fmla="*/ 365374 w 365374"/>
                  <a:gd name="connsiteY3" fmla="*/ 69331 h 75465"/>
                  <a:gd name="connsiteX4" fmla="*/ 364963 w 365374"/>
                  <a:gd name="connsiteY4" fmla="*/ 37854 h 75465"/>
                  <a:gd name="connsiteX5" fmla="*/ 202437 w 365374"/>
                  <a:gd name="connsiteY5" fmla="*/ 38677 h 7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374" h="75465">
                    <a:moveTo>
                      <a:pt x="202437" y="38677"/>
                    </a:moveTo>
                    <a:cubicBezTo>
                      <a:pt x="113151" y="30654"/>
                      <a:pt x="42997" y="13372"/>
                      <a:pt x="0" y="0"/>
                    </a:cubicBezTo>
                    <a:cubicBezTo>
                      <a:pt x="62542" y="37237"/>
                      <a:pt x="137633" y="62953"/>
                      <a:pt x="219718" y="72005"/>
                    </a:cubicBezTo>
                    <a:cubicBezTo>
                      <a:pt x="269916" y="77354"/>
                      <a:pt x="319085" y="76531"/>
                      <a:pt x="365374" y="69331"/>
                    </a:cubicBezTo>
                    <a:cubicBezTo>
                      <a:pt x="364963" y="57398"/>
                      <a:pt x="364963" y="47112"/>
                      <a:pt x="364963" y="37854"/>
                    </a:cubicBezTo>
                    <a:cubicBezTo>
                      <a:pt x="321554" y="42792"/>
                      <a:pt x="265596" y="44643"/>
                      <a:pt x="202437" y="38677"/>
                    </a:cubicBezTo>
                    <a:close/>
                  </a:path>
                </a:pathLst>
              </a:custGeom>
              <a:solidFill>
                <a:srgbClr val="F0A173"/>
              </a:solidFill>
              <a:ln w="205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E74537A0-2EA3-40C2-8248-4397403A5866}"/>
                  </a:ext>
                </a:extLst>
              </p:cNvPr>
              <p:cNvSpPr/>
              <p:nvPr/>
            </p:nvSpPr>
            <p:spPr>
              <a:xfrm>
                <a:off x="3643006" y="3495966"/>
                <a:ext cx="2057" cy="2057"/>
              </a:xfrm>
              <a:custGeom>
                <a:avLst/>
                <a:gdLst>
                  <a:gd name="connsiteX0" fmla="*/ 0 w 2057"/>
                  <a:gd name="connsiteY0" fmla="*/ 0 h 2057"/>
                  <a:gd name="connsiteX1" fmla="*/ 0 w 2057"/>
                  <a:gd name="connsiteY1" fmla="*/ 0 h 2057"/>
                  <a:gd name="connsiteX2" fmla="*/ 0 w 2057"/>
                  <a:gd name="connsiteY2" fmla="*/ 0 h 2057"/>
                  <a:gd name="connsiteX3" fmla="*/ 0 w 2057"/>
                  <a:gd name="connsiteY3" fmla="*/ 0 h 2057"/>
                </a:gdLst>
                <a:ahLst/>
                <a:cxnLst>
                  <a:cxn ang="0">
                    <a:pos x="connsiteX0" y="connsiteY0"/>
                  </a:cxn>
                  <a:cxn ang="0">
                    <a:pos x="connsiteX1" y="connsiteY1"/>
                  </a:cxn>
                  <a:cxn ang="0">
                    <a:pos x="connsiteX2" y="connsiteY2"/>
                  </a:cxn>
                  <a:cxn ang="0">
                    <a:pos x="connsiteX3" y="connsiteY3"/>
                  </a:cxn>
                </a:cxnLst>
                <a:rect l="l" t="t" r="r" b="b"/>
                <a:pathLst>
                  <a:path w="2057" h="2057">
                    <a:moveTo>
                      <a:pt x="0" y="0"/>
                    </a:moveTo>
                    <a:lnTo>
                      <a:pt x="0" y="0"/>
                    </a:lnTo>
                    <a:lnTo>
                      <a:pt x="0" y="0"/>
                    </a:lnTo>
                    <a:lnTo>
                      <a:pt x="0" y="0"/>
                    </a:lnTo>
                    <a:close/>
                  </a:path>
                </a:pathLst>
              </a:custGeom>
              <a:solidFill>
                <a:srgbClr val="F0A173"/>
              </a:solidFill>
              <a:ln w="2053" cap="flat">
                <a:noFill/>
                <a:prstDash val="solid"/>
                <a:miter/>
              </a:ln>
            </p:spPr>
            <p:txBody>
              <a:bodyPr rtlCol="0" anchor="ctr"/>
              <a:lstStyle/>
              <a:p>
                <a:endParaRPr lang="zh-CN" altLang="en-US"/>
              </a:p>
            </p:txBody>
          </p:sp>
        </p:grpSp>
        <p:grpSp>
          <p:nvGrpSpPr>
            <p:cNvPr id="113" name="图形 38">
              <a:extLst>
                <a:ext uri="{FF2B5EF4-FFF2-40B4-BE49-F238E27FC236}">
                  <a16:creationId xmlns:a16="http://schemas.microsoft.com/office/drawing/2014/main" xmlns="" id="{A50BA2DE-E507-4A64-9049-C774A1D18C10}"/>
                </a:ext>
              </a:extLst>
            </p:cNvPr>
            <p:cNvGrpSpPr/>
            <p:nvPr/>
          </p:nvGrpSpPr>
          <p:grpSpPr>
            <a:xfrm>
              <a:off x="1806054" y="1899268"/>
              <a:ext cx="774259" cy="651991"/>
              <a:chOff x="1806054" y="1899268"/>
              <a:chExt cx="774259" cy="651991"/>
            </a:xfrm>
            <a:solidFill>
              <a:srgbClr val="EBDBCD"/>
            </a:solidFill>
          </p:grpSpPr>
          <p:sp>
            <p:nvSpPr>
              <p:cNvPr id="114" name="任意多边形: 形状 113">
                <a:extLst>
                  <a:ext uri="{FF2B5EF4-FFF2-40B4-BE49-F238E27FC236}">
                    <a16:creationId xmlns:a16="http://schemas.microsoft.com/office/drawing/2014/main" xmlns="" id="{2E0C113C-FBB4-4676-9849-8A2838530010}"/>
                  </a:ext>
                </a:extLst>
              </p:cNvPr>
              <p:cNvSpPr/>
              <p:nvPr/>
            </p:nvSpPr>
            <p:spPr>
              <a:xfrm>
                <a:off x="1817255" y="2518552"/>
                <a:ext cx="21198" cy="32707"/>
              </a:xfrm>
              <a:custGeom>
                <a:avLst/>
                <a:gdLst>
                  <a:gd name="connsiteX0" fmla="*/ 17600 w 21198"/>
                  <a:gd name="connsiteY0" fmla="*/ 32707 h 32707"/>
                  <a:gd name="connsiteX1" fmla="*/ 14514 w 21198"/>
                  <a:gd name="connsiteY1" fmla="*/ 31473 h 32707"/>
                  <a:gd name="connsiteX2" fmla="*/ 319 w 21198"/>
                  <a:gd name="connsiteY2" fmla="*/ 5345 h 32707"/>
                  <a:gd name="connsiteX3" fmla="*/ 2171 w 21198"/>
                  <a:gd name="connsiteY3" fmla="*/ 408 h 32707"/>
                  <a:gd name="connsiteX4" fmla="*/ 7108 w 21198"/>
                  <a:gd name="connsiteY4" fmla="*/ 2259 h 32707"/>
                  <a:gd name="connsiteX5" fmla="*/ 20480 w 21198"/>
                  <a:gd name="connsiteY5" fmla="*/ 27152 h 32707"/>
                  <a:gd name="connsiteX6" fmla="*/ 19657 w 21198"/>
                  <a:gd name="connsiteY6" fmla="*/ 32090 h 32707"/>
                  <a:gd name="connsiteX7" fmla="*/ 17600 w 21198"/>
                  <a:gd name="connsiteY7" fmla="*/ 32707 h 32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98" h="32707">
                    <a:moveTo>
                      <a:pt x="17600" y="32707"/>
                    </a:moveTo>
                    <a:cubicBezTo>
                      <a:pt x="16366" y="32707"/>
                      <a:pt x="15337" y="32296"/>
                      <a:pt x="14514" y="31473"/>
                    </a:cubicBezTo>
                    <a:cubicBezTo>
                      <a:pt x="8754" y="23449"/>
                      <a:pt x="4228" y="14603"/>
                      <a:pt x="319" y="5345"/>
                    </a:cubicBezTo>
                    <a:cubicBezTo>
                      <a:pt x="-504" y="3494"/>
                      <a:pt x="319" y="1436"/>
                      <a:pt x="2171" y="408"/>
                    </a:cubicBezTo>
                    <a:cubicBezTo>
                      <a:pt x="4022" y="-621"/>
                      <a:pt x="6079" y="408"/>
                      <a:pt x="7108" y="2259"/>
                    </a:cubicBezTo>
                    <a:cubicBezTo>
                      <a:pt x="10605" y="11106"/>
                      <a:pt x="15131" y="19540"/>
                      <a:pt x="20480" y="27152"/>
                    </a:cubicBezTo>
                    <a:cubicBezTo>
                      <a:pt x="21715" y="29004"/>
                      <a:pt x="21303" y="31061"/>
                      <a:pt x="19657" y="32090"/>
                    </a:cubicBezTo>
                    <a:cubicBezTo>
                      <a:pt x="18835" y="32090"/>
                      <a:pt x="18012" y="32707"/>
                      <a:pt x="17600" y="32707"/>
                    </a:cubicBezTo>
                    <a:close/>
                  </a:path>
                </a:pathLst>
              </a:custGeom>
              <a:solidFill>
                <a:srgbClr val="EBDBCD"/>
              </a:solidFill>
              <a:ln w="205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932D1932-E844-4E04-A39D-D2944E824D5B}"/>
                  </a:ext>
                </a:extLst>
              </p:cNvPr>
              <p:cNvSpPr/>
              <p:nvPr/>
            </p:nvSpPr>
            <p:spPr>
              <a:xfrm>
                <a:off x="1806054" y="1899268"/>
                <a:ext cx="698816" cy="568054"/>
              </a:xfrm>
              <a:custGeom>
                <a:avLst/>
                <a:gdLst>
                  <a:gd name="connsiteX0" fmla="*/ 3497 w 698816"/>
                  <a:gd name="connsiteY0" fmla="*/ 568054 h 568054"/>
                  <a:gd name="connsiteX1" fmla="*/ 0 w 698816"/>
                  <a:gd name="connsiteY1" fmla="*/ 564557 h 568054"/>
                  <a:gd name="connsiteX2" fmla="*/ 0 w 698816"/>
                  <a:gd name="connsiteY2" fmla="*/ 562705 h 568054"/>
                  <a:gd name="connsiteX3" fmla="*/ 8846 w 698816"/>
                  <a:gd name="connsiteY3" fmla="*/ 504073 h 568054"/>
                  <a:gd name="connsiteX4" fmla="*/ 13372 w 698816"/>
                  <a:gd name="connsiteY4" fmla="*/ 501810 h 568054"/>
                  <a:gd name="connsiteX5" fmla="*/ 15635 w 698816"/>
                  <a:gd name="connsiteY5" fmla="*/ 506336 h 568054"/>
                  <a:gd name="connsiteX6" fmla="*/ 6789 w 698816"/>
                  <a:gd name="connsiteY6" fmla="*/ 562705 h 568054"/>
                  <a:gd name="connsiteX7" fmla="*/ 6789 w 698816"/>
                  <a:gd name="connsiteY7" fmla="*/ 563940 h 568054"/>
                  <a:gd name="connsiteX8" fmla="*/ 3497 w 698816"/>
                  <a:gd name="connsiteY8" fmla="*/ 568054 h 568054"/>
                  <a:gd name="connsiteX9" fmla="*/ 3497 w 698816"/>
                  <a:gd name="connsiteY9" fmla="*/ 568054 h 568054"/>
                  <a:gd name="connsiteX10" fmla="*/ 38060 w 698816"/>
                  <a:gd name="connsiteY10" fmla="*/ 454903 h 568054"/>
                  <a:gd name="connsiteX11" fmla="*/ 36208 w 698816"/>
                  <a:gd name="connsiteY11" fmla="*/ 454492 h 568054"/>
                  <a:gd name="connsiteX12" fmla="*/ 35385 w 698816"/>
                  <a:gd name="connsiteY12" fmla="*/ 449554 h 568054"/>
                  <a:gd name="connsiteX13" fmla="*/ 73651 w 698816"/>
                  <a:gd name="connsiteY13" fmla="*/ 402443 h 568054"/>
                  <a:gd name="connsiteX14" fmla="*/ 78588 w 698816"/>
                  <a:gd name="connsiteY14" fmla="*/ 402443 h 568054"/>
                  <a:gd name="connsiteX15" fmla="*/ 78588 w 698816"/>
                  <a:gd name="connsiteY15" fmla="*/ 407380 h 568054"/>
                  <a:gd name="connsiteX16" fmla="*/ 41351 w 698816"/>
                  <a:gd name="connsiteY16" fmla="*/ 453052 h 568054"/>
                  <a:gd name="connsiteX17" fmla="*/ 38060 w 698816"/>
                  <a:gd name="connsiteY17" fmla="*/ 454903 h 568054"/>
                  <a:gd name="connsiteX18" fmla="*/ 121174 w 698816"/>
                  <a:gd name="connsiteY18" fmla="*/ 369115 h 568054"/>
                  <a:gd name="connsiteX19" fmla="*/ 118500 w 698816"/>
                  <a:gd name="connsiteY19" fmla="*/ 367880 h 568054"/>
                  <a:gd name="connsiteX20" fmla="*/ 119323 w 698816"/>
                  <a:gd name="connsiteY20" fmla="*/ 362943 h 568054"/>
                  <a:gd name="connsiteX21" fmla="*/ 151211 w 698816"/>
                  <a:gd name="connsiteY21" fmla="*/ 340313 h 568054"/>
                  <a:gd name="connsiteX22" fmla="*/ 168903 w 698816"/>
                  <a:gd name="connsiteY22" fmla="*/ 328792 h 568054"/>
                  <a:gd name="connsiteX23" fmla="*/ 173841 w 698816"/>
                  <a:gd name="connsiteY23" fmla="*/ 329615 h 568054"/>
                  <a:gd name="connsiteX24" fmla="*/ 173018 w 698816"/>
                  <a:gd name="connsiteY24" fmla="*/ 334552 h 568054"/>
                  <a:gd name="connsiteX25" fmla="*/ 155325 w 698816"/>
                  <a:gd name="connsiteY25" fmla="*/ 346073 h 568054"/>
                  <a:gd name="connsiteX26" fmla="*/ 123849 w 698816"/>
                  <a:gd name="connsiteY26" fmla="*/ 368703 h 568054"/>
                  <a:gd name="connsiteX27" fmla="*/ 121174 w 698816"/>
                  <a:gd name="connsiteY27" fmla="*/ 369115 h 568054"/>
                  <a:gd name="connsiteX28" fmla="*/ 220953 w 698816"/>
                  <a:gd name="connsiteY28" fmla="*/ 302458 h 568054"/>
                  <a:gd name="connsiteX29" fmla="*/ 217867 w 698816"/>
                  <a:gd name="connsiteY29" fmla="*/ 300607 h 568054"/>
                  <a:gd name="connsiteX30" fmla="*/ 218690 w 698816"/>
                  <a:gd name="connsiteY30" fmla="*/ 295669 h 568054"/>
                  <a:gd name="connsiteX31" fmla="*/ 267036 w 698816"/>
                  <a:gd name="connsiteY31" fmla="*/ 261107 h 568054"/>
                  <a:gd name="connsiteX32" fmla="*/ 271973 w 698816"/>
                  <a:gd name="connsiteY32" fmla="*/ 261518 h 568054"/>
                  <a:gd name="connsiteX33" fmla="*/ 271562 w 698816"/>
                  <a:gd name="connsiteY33" fmla="*/ 266456 h 568054"/>
                  <a:gd name="connsiteX34" fmla="*/ 222187 w 698816"/>
                  <a:gd name="connsiteY34" fmla="*/ 301430 h 568054"/>
                  <a:gd name="connsiteX35" fmla="*/ 220953 w 698816"/>
                  <a:gd name="connsiteY35" fmla="*/ 302458 h 568054"/>
                  <a:gd name="connsiteX36" fmla="*/ 428327 w 698816"/>
                  <a:gd name="connsiteY36" fmla="*/ 266662 h 568054"/>
                  <a:gd name="connsiteX37" fmla="*/ 424830 w 698816"/>
                  <a:gd name="connsiteY37" fmla="*/ 263164 h 568054"/>
                  <a:gd name="connsiteX38" fmla="*/ 428327 w 698816"/>
                  <a:gd name="connsiteY38" fmla="*/ 259667 h 568054"/>
                  <a:gd name="connsiteX39" fmla="*/ 486960 w 698816"/>
                  <a:gd name="connsiteY39" fmla="*/ 252055 h 568054"/>
                  <a:gd name="connsiteX40" fmla="*/ 491486 w 698816"/>
                  <a:gd name="connsiteY40" fmla="*/ 254729 h 568054"/>
                  <a:gd name="connsiteX41" fmla="*/ 488812 w 698816"/>
                  <a:gd name="connsiteY41" fmla="*/ 259255 h 568054"/>
                  <a:gd name="connsiteX42" fmla="*/ 428327 w 698816"/>
                  <a:gd name="connsiteY42" fmla="*/ 266662 h 568054"/>
                  <a:gd name="connsiteX43" fmla="*/ 428327 w 698816"/>
                  <a:gd name="connsiteY43" fmla="*/ 266662 h 568054"/>
                  <a:gd name="connsiteX44" fmla="*/ 368872 w 698816"/>
                  <a:gd name="connsiteY44" fmla="*/ 261313 h 568054"/>
                  <a:gd name="connsiteX45" fmla="*/ 368049 w 698816"/>
                  <a:gd name="connsiteY45" fmla="*/ 261313 h 568054"/>
                  <a:gd name="connsiteX46" fmla="*/ 310239 w 698816"/>
                  <a:gd name="connsiteY46" fmla="*/ 243209 h 568054"/>
                  <a:gd name="connsiteX47" fmla="*/ 308387 w 698816"/>
                  <a:gd name="connsiteY47" fmla="*/ 238271 h 568054"/>
                  <a:gd name="connsiteX48" fmla="*/ 313325 w 698816"/>
                  <a:gd name="connsiteY48" fmla="*/ 236419 h 568054"/>
                  <a:gd name="connsiteX49" fmla="*/ 369695 w 698816"/>
                  <a:gd name="connsiteY49" fmla="*/ 254112 h 568054"/>
                  <a:gd name="connsiteX50" fmla="*/ 372369 w 698816"/>
                  <a:gd name="connsiteY50" fmla="*/ 258638 h 568054"/>
                  <a:gd name="connsiteX51" fmla="*/ 368872 w 698816"/>
                  <a:gd name="connsiteY51" fmla="*/ 261313 h 568054"/>
                  <a:gd name="connsiteX52" fmla="*/ 544564 w 698816"/>
                  <a:gd name="connsiteY52" fmla="*/ 240328 h 568054"/>
                  <a:gd name="connsiteX53" fmla="*/ 541478 w 698816"/>
                  <a:gd name="connsiteY53" fmla="*/ 238065 h 568054"/>
                  <a:gd name="connsiteX54" fmla="*/ 543330 w 698816"/>
                  <a:gd name="connsiteY54" fmla="*/ 233128 h 568054"/>
                  <a:gd name="connsiteX55" fmla="*/ 596202 w 698816"/>
                  <a:gd name="connsiteY55" fmla="*/ 205560 h 568054"/>
                  <a:gd name="connsiteX56" fmla="*/ 601139 w 698816"/>
                  <a:gd name="connsiteY56" fmla="*/ 206795 h 568054"/>
                  <a:gd name="connsiteX57" fmla="*/ 599905 w 698816"/>
                  <a:gd name="connsiteY57" fmla="*/ 211732 h 568054"/>
                  <a:gd name="connsiteX58" fmla="*/ 546210 w 698816"/>
                  <a:gd name="connsiteY58" fmla="*/ 239300 h 568054"/>
                  <a:gd name="connsiteX59" fmla="*/ 544564 w 698816"/>
                  <a:gd name="connsiteY59" fmla="*/ 240328 h 568054"/>
                  <a:gd name="connsiteX60" fmla="*/ 312913 w 698816"/>
                  <a:gd name="connsiteY60" fmla="*/ 226544 h 568054"/>
                  <a:gd name="connsiteX61" fmla="*/ 310650 w 698816"/>
                  <a:gd name="connsiteY61" fmla="*/ 225722 h 568054"/>
                  <a:gd name="connsiteX62" fmla="*/ 310239 w 698816"/>
                  <a:gd name="connsiteY62" fmla="*/ 220784 h 568054"/>
                  <a:gd name="connsiteX63" fmla="*/ 341715 w 698816"/>
                  <a:gd name="connsiteY63" fmla="*/ 170998 h 568054"/>
                  <a:gd name="connsiteX64" fmla="*/ 346653 w 698816"/>
                  <a:gd name="connsiteY64" fmla="*/ 169146 h 568054"/>
                  <a:gd name="connsiteX65" fmla="*/ 348505 w 698816"/>
                  <a:gd name="connsiteY65" fmla="*/ 174084 h 568054"/>
                  <a:gd name="connsiteX66" fmla="*/ 315999 w 698816"/>
                  <a:gd name="connsiteY66" fmla="*/ 225516 h 568054"/>
                  <a:gd name="connsiteX67" fmla="*/ 312913 w 698816"/>
                  <a:gd name="connsiteY67" fmla="*/ 226544 h 568054"/>
                  <a:gd name="connsiteX68" fmla="*/ 260453 w 698816"/>
                  <a:gd name="connsiteY68" fmla="*/ 212349 h 568054"/>
                  <a:gd name="connsiteX69" fmla="*/ 258190 w 698816"/>
                  <a:gd name="connsiteY69" fmla="*/ 211526 h 568054"/>
                  <a:gd name="connsiteX70" fmla="*/ 217250 w 698816"/>
                  <a:gd name="connsiteY70" fmla="*/ 166266 h 568054"/>
                  <a:gd name="connsiteX71" fmla="*/ 218484 w 698816"/>
                  <a:gd name="connsiteY71" fmla="*/ 161328 h 568054"/>
                  <a:gd name="connsiteX72" fmla="*/ 223421 w 698816"/>
                  <a:gd name="connsiteY72" fmla="*/ 162563 h 568054"/>
                  <a:gd name="connsiteX73" fmla="*/ 262510 w 698816"/>
                  <a:gd name="connsiteY73" fmla="*/ 205972 h 568054"/>
                  <a:gd name="connsiteX74" fmla="*/ 262921 w 698816"/>
                  <a:gd name="connsiteY74" fmla="*/ 210909 h 568054"/>
                  <a:gd name="connsiteX75" fmla="*/ 260453 w 698816"/>
                  <a:gd name="connsiteY75" fmla="*/ 212349 h 568054"/>
                  <a:gd name="connsiteX76" fmla="*/ 647634 w 698816"/>
                  <a:gd name="connsiteY76" fmla="*/ 179638 h 568054"/>
                  <a:gd name="connsiteX77" fmla="*/ 644548 w 698816"/>
                  <a:gd name="connsiteY77" fmla="*/ 178404 h 568054"/>
                  <a:gd name="connsiteX78" fmla="*/ 645371 w 698816"/>
                  <a:gd name="connsiteY78" fmla="*/ 173466 h 568054"/>
                  <a:gd name="connsiteX79" fmla="*/ 687546 w 698816"/>
                  <a:gd name="connsiteY79" fmla="*/ 141578 h 568054"/>
                  <a:gd name="connsiteX80" fmla="*/ 693306 w 698816"/>
                  <a:gd name="connsiteY80" fmla="*/ 137052 h 568054"/>
                  <a:gd name="connsiteX81" fmla="*/ 698243 w 698816"/>
                  <a:gd name="connsiteY81" fmla="*/ 137464 h 568054"/>
                  <a:gd name="connsiteX82" fmla="*/ 697832 w 698816"/>
                  <a:gd name="connsiteY82" fmla="*/ 142401 h 568054"/>
                  <a:gd name="connsiteX83" fmla="*/ 692072 w 698816"/>
                  <a:gd name="connsiteY83" fmla="*/ 146927 h 568054"/>
                  <a:gd name="connsiteX84" fmla="*/ 649897 w 698816"/>
                  <a:gd name="connsiteY84" fmla="*/ 178815 h 568054"/>
                  <a:gd name="connsiteX85" fmla="*/ 647634 w 698816"/>
                  <a:gd name="connsiteY85" fmla="*/ 179638 h 568054"/>
                  <a:gd name="connsiteX86" fmla="*/ 359614 w 698816"/>
                  <a:gd name="connsiteY86" fmla="*/ 118331 h 568054"/>
                  <a:gd name="connsiteX87" fmla="*/ 359614 w 698816"/>
                  <a:gd name="connsiteY87" fmla="*/ 118331 h 568054"/>
                  <a:gd name="connsiteX88" fmla="*/ 356116 w 698816"/>
                  <a:gd name="connsiteY88" fmla="*/ 114422 h 568054"/>
                  <a:gd name="connsiteX89" fmla="*/ 356116 w 698816"/>
                  <a:gd name="connsiteY89" fmla="*/ 107222 h 568054"/>
                  <a:gd name="connsiteX90" fmla="*/ 353853 w 698816"/>
                  <a:gd name="connsiteY90" fmla="*/ 83151 h 568054"/>
                  <a:gd name="connsiteX91" fmla="*/ 345007 w 698816"/>
                  <a:gd name="connsiteY91" fmla="*/ 57435 h 568054"/>
                  <a:gd name="connsiteX92" fmla="*/ 346859 w 698816"/>
                  <a:gd name="connsiteY92" fmla="*/ 52498 h 568054"/>
                  <a:gd name="connsiteX93" fmla="*/ 351796 w 698816"/>
                  <a:gd name="connsiteY93" fmla="*/ 54349 h 568054"/>
                  <a:gd name="connsiteX94" fmla="*/ 361054 w 698816"/>
                  <a:gd name="connsiteY94" fmla="*/ 81917 h 568054"/>
                  <a:gd name="connsiteX95" fmla="*/ 363317 w 698816"/>
                  <a:gd name="connsiteY95" fmla="*/ 107222 h 568054"/>
                  <a:gd name="connsiteX96" fmla="*/ 363317 w 698816"/>
                  <a:gd name="connsiteY96" fmla="*/ 114834 h 568054"/>
                  <a:gd name="connsiteX97" fmla="*/ 359614 w 698816"/>
                  <a:gd name="connsiteY97" fmla="*/ 118331 h 568054"/>
                  <a:gd name="connsiteX98" fmla="*/ 200174 w 698816"/>
                  <a:gd name="connsiteY98" fmla="*/ 112159 h 568054"/>
                  <a:gd name="connsiteX99" fmla="*/ 196677 w 698816"/>
                  <a:gd name="connsiteY99" fmla="*/ 109073 h 568054"/>
                  <a:gd name="connsiteX100" fmla="*/ 196265 w 698816"/>
                  <a:gd name="connsiteY100" fmla="*/ 96730 h 568054"/>
                  <a:gd name="connsiteX101" fmla="*/ 205935 w 698816"/>
                  <a:gd name="connsiteY101" fmla="*/ 48795 h 568054"/>
                  <a:gd name="connsiteX102" fmla="*/ 210872 w 698816"/>
                  <a:gd name="connsiteY102" fmla="*/ 46943 h 568054"/>
                  <a:gd name="connsiteX103" fmla="*/ 212724 w 698816"/>
                  <a:gd name="connsiteY103" fmla="*/ 51881 h 568054"/>
                  <a:gd name="connsiteX104" fmla="*/ 203466 w 698816"/>
                  <a:gd name="connsiteY104" fmla="*/ 97141 h 568054"/>
                  <a:gd name="connsiteX105" fmla="*/ 203877 w 698816"/>
                  <a:gd name="connsiteY105" fmla="*/ 108662 h 568054"/>
                  <a:gd name="connsiteX106" fmla="*/ 200174 w 698816"/>
                  <a:gd name="connsiteY106" fmla="*/ 112159 h 568054"/>
                  <a:gd name="connsiteX107" fmla="*/ 200174 w 698816"/>
                  <a:gd name="connsiteY107" fmla="*/ 112159 h 568054"/>
                  <a:gd name="connsiteX108" fmla="*/ 307565 w 698816"/>
                  <a:gd name="connsiteY108" fmla="*/ 16701 h 568054"/>
                  <a:gd name="connsiteX109" fmla="*/ 305713 w 698816"/>
                  <a:gd name="connsiteY109" fmla="*/ 16290 h 568054"/>
                  <a:gd name="connsiteX110" fmla="*/ 260453 w 698816"/>
                  <a:gd name="connsiteY110" fmla="*/ 8678 h 568054"/>
                  <a:gd name="connsiteX111" fmla="*/ 251195 w 698816"/>
                  <a:gd name="connsiteY111" fmla="*/ 11352 h 568054"/>
                  <a:gd name="connsiteX112" fmla="*/ 246669 w 698816"/>
                  <a:gd name="connsiteY112" fmla="*/ 9089 h 568054"/>
                  <a:gd name="connsiteX113" fmla="*/ 248932 w 698816"/>
                  <a:gd name="connsiteY113" fmla="*/ 4563 h 568054"/>
                  <a:gd name="connsiteX114" fmla="*/ 259218 w 698816"/>
                  <a:gd name="connsiteY114" fmla="*/ 1477 h 568054"/>
                  <a:gd name="connsiteX115" fmla="*/ 309828 w 698816"/>
                  <a:gd name="connsiteY115" fmla="*/ 9912 h 568054"/>
                  <a:gd name="connsiteX116" fmla="*/ 311062 w 698816"/>
                  <a:gd name="connsiteY116" fmla="*/ 14850 h 568054"/>
                  <a:gd name="connsiteX117" fmla="*/ 307565 w 698816"/>
                  <a:gd name="connsiteY117" fmla="*/ 16701 h 56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98816" h="568054">
                    <a:moveTo>
                      <a:pt x="3497" y="568054"/>
                    </a:moveTo>
                    <a:cubicBezTo>
                      <a:pt x="1646" y="568054"/>
                      <a:pt x="0" y="566203"/>
                      <a:pt x="0" y="564557"/>
                    </a:cubicBezTo>
                    <a:lnTo>
                      <a:pt x="0" y="562705"/>
                    </a:lnTo>
                    <a:cubicBezTo>
                      <a:pt x="0" y="543161"/>
                      <a:pt x="3086" y="523617"/>
                      <a:pt x="8846" y="504073"/>
                    </a:cubicBezTo>
                    <a:cubicBezTo>
                      <a:pt x="9258" y="502221"/>
                      <a:pt x="11521" y="500987"/>
                      <a:pt x="13372" y="501810"/>
                    </a:cubicBezTo>
                    <a:cubicBezTo>
                      <a:pt x="15224" y="502221"/>
                      <a:pt x="16458" y="504484"/>
                      <a:pt x="15635" y="506336"/>
                    </a:cubicBezTo>
                    <a:cubicBezTo>
                      <a:pt x="9875" y="525057"/>
                      <a:pt x="6789" y="543984"/>
                      <a:pt x="6789" y="562705"/>
                    </a:cubicBezTo>
                    <a:lnTo>
                      <a:pt x="6789" y="563940"/>
                    </a:lnTo>
                    <a:cubicBezTo>
                      <a:pt x="6995" y="566203"/>
                      <a:pt x="5349" y="568054"/>
                      <a:pt x="3497" y="568054"/>
                    </a:cubicBezTo>
                    <a:lnTo>
                      <a:pt x="3497" y="568054"/>
                    </a:lnTo>
                    <a:close/>
                    <a:moveTo>
                      <a:pt x="38060" y="454903"/>
                    </a:moveTo>
                    <a:cubicBezTo>
                      <a:pt x="37237" y="454903"/>
                      <a:pt x="36825" y="454903"/>
                      <a:pt x="36208" y="454492"/>
                    </a:cubicBezTo>
                    <a:cubicBezTo>
                      <a:pt x="34357" y="453669"/>
                      <a:pt x="33945" y="451406"/>
                      <a:pt x="35385" y="449554"/>
                    </a:cubicBezTo>
                    <a:cubicBezTo>
                      <a:pt x="45672" y="433508"/>
                      <a:pt x="58427" y="417667"/>
                      <a:pt x="73651" y="402443"/>
                    </a:cubicBezTo>
                    <a:cubicBezTo>
                      <a:pt x="74885" y="401208"/>
                      <a:pt x="77148" y="401208"/>
                      <a:pt x="78588" y="402443"/>
                    </a:cubicBezTo>
                    <a:cubicBezTo>
                      <a:pt x="79823" y="403677"/>
                      <a:pt x="79823" y="405940"/>
                      <a:pt x="78588" y="407380"/>
                    </a:cubicBezTo>
                    <a:cubicBezTo>
                      <a:pt x="63982" y="421987"/>
                      <a:pt x="51432" y="437622"/>
                      <a:pt x="41351" y="453052"/>
                    </a:cubicBezTo>
                    <a:cubicBezTo>
                      <a:pt x="40323" y="454286"/>
                      <a:pt x="39500" y="454903"/>
                      <a:pt x="38060" y="454903"/>
                    </a:cubicBezTo>
                    <a:close/>
                    <a:moveTo>
                      <a:pt x="121174" y="369115"/>
                    </a:moveTo>
                    <a:cubicBezTo>
                      <a:pt x="120351" y="369115"/>
                      <a:pt x="118911" y="368703"/>
                      <a:pt x="118500" y="367880"/>
                    </a:cubicBezTo>
                    <a:cubicBezTo>
                      <a:pt x="117265" y="366029"/>
                      <a:pt x="117677" y="363971"/>
                      <a:pt x="119323" y="362943"/>
                    </a:cubicBezTo>
                    <a:cubicBezTo>
                      <a:pt x="128992" y="355331"/>
                      <a:pt x="139690" y="347924"/>
                      <a:pt x="151211" y="340313"/>
                    </a:cubicBezTo>
                    <a:cubicBezTo>
                      <a:pt x="156971" y="336404"/>
                      <a:pt x="163143" y="332289"/>
                      <a:pt x="168903" y="328792"/>
                    </a:cubicBezTo>
                    <a:cubicBezTo>
                      <a:pt x="170755" y="327969"/>
                      <a:pt x="172812" y="328380"/>
                      <a:pt x="173841" y="329615"/>
                    </a:cubicBezTo>
                    <a:cubicBezTo>
                      <a:pt x="174664" y="331466"/>
                      <a:pt x="174252" y="333523"/>
                      <a:pt x="173018" y="334552"/>
                    </a:cubicBezTo>
                    <a:cubicBezTo>
                      <a:pt x="167257" y="338461"/>
                      <a:pt x="161086" y="342164"/>
                      <a:pt x="155325" y="346073"/>
                    </a:cubicBezTo>
                    <a:cubicBezTo>
                      <a:pt x="143804" y="353685"/>
                      <a:pt x="133518" y="361091"/>
                      <a:pt x="123849" y="368703"/>
                    </a:cubicBezTo>
                    <a:cubicBezTo>
                      <a:pt x="122409" y="368703"/>
                      <a:pt x="121997" y="369115"/>
                      <a:pt x="121174" y="369115"/>
                    </a:cubicBezTo>
                    <a:close/>
                    <a:moveTo>
                      <a:pt x="220953" y="302458"/>
                    </a:moveTo>
                    <a:cubicBezTo>
                      <a:pt x="219718" y="302458"/>
                      <a:pt x="218690" y="302047"/>
                      <a:pt x="217867" y="300607"/>
                    </a:cubicBezTo>
                    <a:cubicBezTo>
                      <a:pt x="217044" y="298755"/>
                      <a:pt x="217455" y="296698"/>
                      <a:pt x="218690" y="295669"/>
                    </a:cubicBezTo>
                    <a:cubicBezTo>
                      <a:pt x="238645" y="282708"/>
                      <a:pt x="253664" y="272216"/>
                      <a:pt x="267036" y="261107"/>
                    </a:cubicBezTo>
                    <a:cubicBezTo>
                      <a:pt x="268270" y="259873"/>
                      <a:pt x="270945" y="260284"/>
                      <a:pt x="271973" y="261518"/>
                    </a:cubicBezTo>
                    <a:cubicBezTo>
                      <a:pt x="273208" y="262753"/>
                      <a:pt x="272796" y="265427"/>
                      <a:pt x="271562" y="266456"/>
                    </a:cubicBezTo>
                    <a:cubicBezTo>
                      <a:pt x="257778" y="277565"/>
                      <a:pt x="242760" y="288263"/>
                      <a:pt x="222187" y="301430"/>
                    </a:cubicBezTo>
                    <a:cubicBezTo>
                      <a:pt x="222393" y="302458"/>
                      <a:pt x="221570" y="302458"/>
                      <a:pt x="220953" y="302458"/>
                    </a:cubicBezTo>
                    <a:close/>
                    <a:moveTo>
                      <a:pt x="428327" y="266662"/>
                    </a:moveTo>
                    <a:cubicBezTo>
                      <a:pt x="426476" y="266662"/>
                      <a:pt x="424830" y="264810"/>
                      <a:pt x="424830" y="263164"/>
                    </a:cubicBezTo>
                    <a:cubicBezTo>
                      <a:pt x="424830" y="261313"/>
                      <a:pt x="426064" y="259667"/>
                      <a:pt x="428327" y="259667"/>
                    </a:cubicBezTo>
                    <a:cubicBezTo>
                      <a:pt x="447872" y="259255"/>
                      <a:pt x="467416" y="256992"/>
                      <a:pt x="486960" y="252055"/>
                    </a:cubicBezTo>
                    <a:cubicBezTo>
                      <a:pt x="488812" y="251643"/>
                      <a:pt x="490869" y="252878"/>
                      <a:pt x="491486" y="254729"/>
                    </a:cubicBezTo>
                    <a:cubicBezTo>
                      <a:pt x="491897" y="256581"/>
                      <a:pt x="490663" y="258638"/>
                      <a:pt x="488812" y="259255"/>
                    </a:cubicBezTo>
                    <a:cubicBezTo>
                      <a:pt x="468650" y="263370"/>
                      <a:pt x="448283" y="266044"/>
                      <a:pt x="428327" y="266662"/>
                    </a:cubicBezTo>
                    <a:lnTo>
                      <a:pt x="428327" y="266662"/>
                    </a:lnTo>
                    <a:close/>
                    <a:moveTo>
                      <a:pt x="368872" y="261313"/>
                    </a:moveTo>
                    <a:cubicBezTo>
                      <a:pt x="368460" y="261313"/>
                      <a:pt x="368460" y="261313"/>
                      <a:pt x="368049" y="261313"/>
                    </a:cubicBezTo>
                    <a:cubicBezTo>
                      <a:pt x="348093" y="257404"/>
                      <a:pt x="328549" y="251026"/>
                      <a:pt x="310239" y="243209"/>
                    </a:cubicBezTo>
                    <a:cubicBezTo>
                      <a:pt x="308387" y="242386"/>
                      <a:pt x="307565" y="240123"/>
                      <a:pt x="308387" y="238271"/>
                    </a:cubicBezTo>
                    <a:cubicBezTo>
                      <a:pt x="309210" y="236419"/>
                      <a:pt x="311473" y="235597"/>
                      <a:pt x="313325" y="236419"/>
                    </a:cubicBezTo>
                    <a:cubicBezTo>
                      <a:pt x="331018" y="244443"/>
                      <a:pt x="350150" y="250203"/>
                      <a:pt x="369695" y="254112"/>
                    </a:cubicBezTo>
                    <a:cubicBezTo>
                      <a:pt x="371546" y="254524"/>
                      <a:pt x="372781" y="256375"/>
                      <a:pt x="372369" y="258638"/>
                    </a:cubicBezTo>
                    <a:cubicBezTo>
                      <a:pt x="371958" y="259873"/>
                      <a:pt x="370723" y="261313"/>
                      <a:pt x="368872" y="261313"/>
                    </a:cubicBezTo>
                    <a:close/>
                    <a:moveTo>
                      <a:pt x="544564" y="240328"/>
                    </a:moveTo>
                    <a:cubicBezTo>
                      <a:pt x="543330" y="240328"/>
                      <a:pt x="541890" y="239505"/>
                      <a:pt x="541478" y="238065"/>
                    </a:cubicBezTo>
                    <a:cubicBezTo>
                      <a:pt x="540655" y="236214"/>
                      <a:pt x="541478" y="234156"/>
                      <a:pt x="543330" y="233128"/>
                    </a:cubicBezTo>
                    <a:cubicBezTo>
                      <a:pt x="560611" y="225516"/>
                      <a:pt x="577892" y="216670"/>
                      <a:pt x="596202" y="205560"/>
                    </a:cubicBezTo>
                    <a:cubicBezTo>
                      <a:pt x="598054" y="204737"/>
                      <a:pt x="600111" y="205149"/>
                      <a:pt x="601139" y="206795"/>
                    </a:cubicBezTo>
                    <a:cubicBezTo>
                      <a:pt x="601962" y="208646"/>
                      <a:pt x="601551" y="210703"/>
                      <a:pt x="599905" y="211732"/>
                    </a:cubicBezTo>
                    <a:cubicBezTo>
                      <a:pt x="581184" y="222841"/>
                      <a:pt x="563903" y="231688"/>
                      <a:pt x="546210" y="239300"/>
                    </a:cubicBezTo>
                    <a:cubicBezTo>
                      <a:pt x="545593" y="239917"/>
                      <a:pt x="545181" y="240328"/>
                      <a:pt x="544564" y="240328"/>
                    </a:cubicBezTo>
                    <a:close/>
                    <a:moveTo>
                      <a:pt x="312913" y="226544"/>
                    </a:moveTo>
                    <a:cubicBezTo>
                      <a:pt x="312091" y="226544"/>
                      <a:pt x="311062" y="226133"/>
                      <a:pt x="310650" y="225722"/>
                    </a:cubicBezTo>
                    <a:cubicBezTo>
                      <a:pt x="309416" y="224487"/>
                      <a:pt x="308799" y="222224"/>
                      <a:pt x="310239" y="220784"/>
                    </a:cubicBezTo>
                    <a:cubicBezTo>
                      <a:pt x="323611" y="205149"/>
                      <a:pt x="333692" y="188279"/>
                      <a:pt x="341715" y="170998"/>
                    </a:cubicBezTo>
                    <a:cubicBezTo>
                      <a:pt x="342538" y="169146"/>
                      <a:pt x="344801" y="168323"/>
                      <a:pt x="346653" y="169146"/>
                    </a:cubicBezTo>
                    <a:cubicBezTo>
                      <a:pt x="348505" y="169969"/>
                      <a:pt x="349327" y="172232"/>
                      <a:pt x="348505" y="174084"/>
                    </a:cubicBezTo>
                    <a:cubicBezTo>
                      <a:pt x="340481" y="191776"/>
                      <a:pt x="329372" y="209058"/>
                      <a:pt x="315999" y="225516"/>
                    </a:cubicBezTo>
                    <a:cubicBezTo>
                      <a:pt x="314765" y="226133"/>
                      <a:pt x="313736" y="226544"/>
                      <a:pt x="312913" y="226544"/>
                    </a:cubicBezTo>
                    <a:close/>
                    <a:moveTo>
                      <a:pt x="260453" y="212349"/>
                    </a:moveTo>
                    <a:cubicBezTo>
                      <a:pt x="259630" y="212349"/>
                      <a:pt x="258601" y="211938"/>
                      <a:pt x="258190" y="211526"/>
                    </a:cubicBezTo>
                    <a:cubicBezTo>
                      <a:pt x="241320" y="198154"/>
                      <a:pt x="227536" y="183136"/>
                      <a:pt x="217250" y="166266"/>
                    </a:cubicBezTo>
                    <a:cubicBezTo>
                      <a:pt x="216427" y="164414"/>
                      <a:pt x="216838" y="162357"/>
                      <a:pt x="218484" y="161328"/>
                    </a:cubicBezTo>
                    <a:cubicBezTo>
                      <a:pt x="220336" y="160506"/>
                      <a:pt x="222393" y="160917"/>
                      <a:pt x="223421" y="162563"/>
                    </a:cubicBezTo>
                    <a:cubicBezTo>
                      <a:pt x="233091" y="178610"/>
                      <a:pt x="246463" y="193216"/>
                      <a:pt x="262510" y="205972"/>
                    </a:cubicBezTo>
                    <a:cubicBezTo>
                      <a:pt x="263744" y="207206"/>
                      <a:pt x="264361" y="209469"/>
                      <a:pt x="262921" y="210909"/>
                    </a:cubicBezTo>
                    <a:cubicBezTo>
                      <a:pt x="262304" y="211938"/>
                      <a:pt x="261481" y="212349"/>
                      <a:pt x="260453" y="212349"/>
                    </a:cubicBezTo>
                    <a:close/>
                    <a:moveTo>
                      <a:pt x="647634" y="179638"/>
                    </a:moveTo>
                    <a:cubicBezTo>
                      <a:pt x="646400" y="179638"/>
                      <a:pt x="645371" y="179227"/>
                      <a:pt x="644548" y="178404"/>
                    </a:cubicBezTo>
                    <a:cubicBezTo>
                      <a:pt x="643314" y="176552"/>
                      <a:pt x="643725" y="174495"/>
                      <a:pt x="645371" y="173466"/>
                    </a:cubicBezTo>
                    <a:cubicBezTo>
                      <a:pt x="660389" y="162769"/>
                      <a:pt x="674173" y="152071"/>
                      <a:pt x="687546" y="141578"/>
                    </a:cubicBezTo>
                    <a:lnTo>
                      <a:pt x="693306" y="137052"/>
                    </a:lnTo>
                    <a:cubicBezTo>
                      <a:pt x="695158" y="135818"/>
                      <a:pt x="697215" y="136230"/>
                      <a:pt x="698243" y="137464"/>
                    </a:cubicBezTo>
                    <a:cubicBezTo>
                      <a:pt x="699066" y="138698"/>
                      <a:pt x="699066" y="141373"/>
                      <a:pt x="697832" y="142401"/>
                    </a:cubicBezTo>
                    <a:lnTo>
                      <a:pt x="692072" y="146927"/>
                    </a:lnTo>
                    <a:cubicBezTo>
                      <a:pt x="678699" y="157214"/>
                      <a:pt x="664504" y="167706"/>
                      <a:pt x="649897" y="178815"/>
                    </a:cubicBezTo>
                    <a:cubicBezTo>
                      <a:pt x="649074" y="179021"/>
                      <a:pt x="648457" y="179638"/>
                      <a:pt x="647634" y="179638"/>
                    </a:cubicBezTo>
                    <a:close/>
                    <a:moveTo>
                      <a:pt x="359614" y="118331"/>
                    </a:moveTo>
                    <a:lnTo>
                      <a:pt x="359614" y="118331"/>
                    </a:lnTo>
                    <a:cubicBezTo>
                      <a:pt x="357351" y="118331"/>
                      <a:pt x="356116" y="116480"/>
                      <a:pt x="356116" y="114422"/>
                    </a:cubicBezTo>
                    <a:cubicBezTo>
                      <a:pt x="356116" y="112365"/>
                      <a:pt x="356116" y="109896"/>
                      <a:pt x="356116" y="107222"/>
                    </a:cubicBezTo>
                    <a:cubicBezTo>
                      <a:pt x="356116" y="99198"/>
                      <a:pt x="355294" y="91175"/>
                      <a:pt x="353853" y="83151"/>
                    </a:cubicBezTo>
                    <a:cubicBezTo>
                      <a:pt x="352002" y="74305"/>
                      <a:pt x="349327" y="65870"/>
                      <a:pt x="345007" y="57435"/>
                    </a:cubicBezTo>
                    <a:cubicBezTo>
                      <a:pt x="344184" y="55584"/>
                      <a:pt x="345007" y="53527"/>
                      <a:pt x="346859" y="52498"/>
                    </a:cubicBezTo>
                    <a:cubicBezTo>
                      <a:pt x="348710" y="51675"/>
                      <a:pt x="350768" y="52498"/>
                      <a:pt x="351796" y="54349"/>
                    </a:cubicBezTo>
                    <a:cubicBezTo>
                      <a:pt x="356322" y="63196"/>
                      <a:pt x="359408" y="72454"/>
                      <a:pt x="361054" y="81917"/>
                    </a:cubicBezTo>
                    <a:cubicBezTo>
                      <a:pt x="362906" y="89941"/>
                      <a:pt x="363317" y="98787"/>
                      <a:pt x="363317" y="107222"/>
                    </a:cubicBezTo>
                    <a:cubicBezTo>
                      <a:pt x="363317" y="109896"/>
                      <a:pt x="363317" y="112159"/>
                      <a:pt x="363317" y="114834"/>
                    </a:cubicBezTo>
                    <a:cubicBezTo>
                      <a:pt x="363111" y="116480"/>
                      <a:pt x="361260" y="118331"/>
                      <a:pt x="359614" y="118331"/>
                    </a:cubicBezTo>
                    <a:close/>
                    <a:moveTo>
                      <a:pt x="200174" y="112159"/>
                    </a:moveTo>
                    <a:cubicBezTo>
                      <a:pt x="198323" y="112159"/>
                      <a:pt x="196677" y="110925"/>
                      <a:pt x="196677" y="109073"/>
                    </a:cubicBezTo>
                    <a:cubicBezTo>
                      <a:pt x="196265" y="105164"/>
                      <a:pt x="196265" y="100638"/>
                      <a:pt x="196265" y="96730"/>
                    </a:cubicBezTo>
                    <a:cubicBezTo>
                      <a:pt x="196265" y="79860"/>
                      <a:pt x="199763" y="63402"/>
                      <a:pt x="205935" y="48795"/>
                    </a:cubicBezTo>
                    <a:cubicBezTo>
                      <a:pt x="206757" y="46943"/>
                      <a:pt x="209020" y="46120"/>
                      <a:pt x="210872" y="46943"/>
                    </a:cubicBezTo>
                    <a:cubicBezTo>
                      <a:pt x="212724" y="47766"/>
                      <a:pt x="213546" y="50029"/>
                      <a:pt x="212724" y="51881"/>
                    </a:cubicBezTo>
                    <a:cubicBezTo>
                      <a:pt x="206552" y="65665"/>
                      <a:pt x="203466" y="81094"/>
                      <a:pt x="203466" y="97141"/>
                    </a:cubicBezTo>
                    <a:cubicBezTo>
                      <a:pt x="203466" y="101050"/>
                      <a:pt x="203466" y="105164"/>
                      <a:pt x="203877" y="108662"/>
                    </a:cubicBezTo>
                    <a:cubicBezTo>
                      <a:pt x="204083" y="110308"/>
                      <a:pt x="202849" y="112159"/>
                      <a:pt x="200174" y="112159"/>
                    </a:cubicBezTo>
                    <a:cubicBezTo>
                      <a:pt x="200586" y="112159"/>
                      <a:pt x="200586" y="112159"/>
                      <a:pt x="200174" y="112159"/>
                    </a:cubicBezTo>
                    <a:close/>
                    <a:moveTo>
                      <a:pt x="307565" y="16701"/>
                    </a:moveTo>
                    <a:cubicBezTo>
                      <a:pt x="307153" y="16701"/>
                      <a:pt x="306330" y="16701"/>
                      <a:pt x="305713" y="16290"/>
                    </a:cubicBezTo>
                    <a:cubicBezTo>
                      <a:pt x="291106" y="7855"/>
                      <a:pt x="275059" y="5180"/>
                      <a:pt x="260453" y="8678"/>
                    </a:cubicBezTo>
                    <a:cubicBezTo>
                      <a:pt x="257367" y="9501"/>
                      <a:pt x="254281" y="10529"/>
                      <a:pt x="251195" y="11352"/>
                    </a:cubicBezTo>
                    <a:cubicBezTo>
                      <a:pt x="249343" y="12175"/>
                      <a:pt x="247286" y="11352"/>
                      <a:pt x="246669" y="9089"/>
                    </a:cubicBezTo>
                    <a:cubicBezTo>
                      <a:pt x="245846" y="7238"/>
                      <a:pt x="246669" y="5180"/>
                      <a:pt x="248932" y="4563"/>
                    </a:cubicBezTo>
                    <a:cubicBezTo>
                      <a:pt x="252018" y="3329"/>
                      <a:pt x="255515" y="2300"/>
                      <a:pt x="259218" y="1477"/>
                    </a:cubicBezTo>
                    <a:cubicBezTo>
                      <a:pt x="276088" y="-2020"/>
                      <a:pt x="293369" y="654"/>
                      <a:pt x="309828" y="9912"/>
                    </a:cubicBezTo>
                    <a:cubicBezTo>
                      <a:pt x="311679" y="10735"/>
                      <a:pt x="312091" y="12998"/>
                      <a:pt x="311062" y="14850"/>
                    </a:cubicBezTo>
                    <a:cubicBezTo>
                      <a:pt x="310239" y="16290"/>
                      <a:pt x="309005" y="16701"/>
                      <a:pt x="307565" y="16701"/>
                    </a:cubicBezTo>
                    <a:close/>
                  </a:path>
                </a:pathLst>
              </a:custGeom>
              <a:solidFill>
                <a:srgbClr val="EBDBCD"/>
              </a:solidFill>
              <a:ln w="205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B8E37F17-210E-4A24-9130-85629438E9B4}"/>
                  </a:ext>
                </a:extLst>
              </p:cNvPr>
              <p:cNvSpPr/>
              <p:nvPr/>
            </p:nvSpPr>
            <p:spPr>
              <a:xfrm>
                <a:off x="2546883" y="1987460"/>
                <a:ext cx="33429" cy="19851"/>
              </a:xfrm>
              <a:custGeom>
                <a:avLst/>
                <a:gdLst>
                  <a:gd name="connsiteX0" fmla="*/ 3497 w 33429"/>
                  <a:gd name="connsiteY0" fmla="*/ 19852 h 19851"/>
                  <a:gd name="connsiteX1" fmla="*/ 411 w 33429"/>
                  <a:gd name="connsiteY1" fmla="*/ 18000 h 19851"/>
                  <a:gd name="connsiteX2" fmla="*/ 1646 w 33429"/>
                  <a:gd name="connsiteY2" fmla="*/ 13063 h 19851"/>
                  <a:gd name="connsiteX3" fmla="*/ 28802 w 33429"/>
                  <a:gd name="connsiteY3" fmla="*/ 102 h 19851"/>
                  <a:gd name="connsiteX4" fmla="*/ 33328 w 33429"/>
                  <a:gd name="connsiteY4" fmla="*/ 2776 h 19851"/>
                  <a:gd name="connsiteX5" fmla="*/ 30654 w 33429"/>
                  <a:gd name="connsiteY5" fmla="*/ 7302 h 19851"/>
                  <a:gd name="connsiteX6" fmla="*/ 5349 w 33429"/>
                  <a:gd name="connsiteY6" fmla="*/ 19235 h 19851"/>
                  <a:gd name="connsiteX7" fmla="*/ 3497 w 33429"/>
                  <a:gd name="connsiteY7" fmla="*/ 19852 h 1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29" h="19851">
                    <a:moveTo>
                      <a:pt x="3497" y="19852"/>
                    </a:moveTo>
                    <a:cubicBezTo>
                      <a:pt x="2263" y="19852"/>
                      <a:pt x="1234" y="19440"/>
                      <a:pt x="411" y="18000"/>
                    </a:cubicBezTo>
                    <a:cubicBezTo>
                      <a:pt x="-411" y="16149"/>
                      <a:pt x="0" y="14091"/>
                      <a:pt x="1646" y="13063"/>
                    </a:cubicBezTo>
                    <a:cubicBezTo>
                      <a:pt x="11932" y="6891"/>
                      <a:pt x="20779" y="2365"/>
                      <a:pt x="28802" y="102"/>
                    </a:cubicBezTo>
                    <a:cubicBezTo>
                      <a:pt x="30654" y="-310"/>
                      <a:pt x="32711" y="513"/>
                      <a:pt x="33328" y="2776"/>
                    </a:cubicBezTo>
                    <a:cubicBezTo>
                      <a:pt x="33739" y="4628"/>
                      <a:pt x="32917" y="6685"/>
                      <a:pt x="30654" y="7302"/>
                    </a:cubicBezTo>
                    <a:cubicBezTo>
                      <a:pt x="23453" y="9565"/>
                      <a:pt x="15018" y="13063"/>
                      <a:pt x="5349" y="19235"/>
                    </a:cubicBezTo>
                    <a:cubicBezTo>
                      <a:pt x="4937" y="19852"/>
                      <a:pt x="4526" y="19852"/>
                      <a:pt x="3497" y="19852"/>
                    </a:cubicBezTo>
                    <a:close/>
                  </a:path>
                </a:pathLst>
              </a:custGeom>
              <a:solidFill>
                <a:srgbClr val="EBDBCD"/>
              </a:solidFill>
              <a:ln w="2053" cap="flat">
                <a:noFill/>
                <a:prstDash val="solid"/>
                <a:miter/>
              </a:ln>
            </p:spPr>
            <p:txBody>
              <a:bodyPr rtlCol="0" anchor="ctr"/>
              <a:lstStyle/>
              <a:p>
                <a:endParaRPr lang="zh-CN" altLang="en-US"/>
              </a:p>
            </p:txBody>
          </p:sp>
        </p:grpSp>
      </p:grpSp>
      <p:sp>
        <p:nvSpPr>
          <p:cNvPr id="117" name="文本框 116">
            <a:extLst>
              <a:ext uri="{FF2B5EF4-FFF2-40B4-BE49-F238E27FC236}">
                <a16:creationId xmlns:a16="http://schemas.microsoft.com/office/drawing/2014/main" xmlns="" id="{28751782-D30C-47BA-B1A8-8DD447651B9B}"/>
              </a:ext>
            </a:extLst>
          </p:cNvPr>
          <p:cNvSpPr txBox="1"/>
          <p:nvPr/>
        </p:nvSpPr>
        <p:spPr>
          <a:xfrm>
            <a:off x="6666352" y="1840073"/>
            <a:ext cx="3078866" cy="523220"/>
          </a:xfrm>
          <a:prstGeom prst="rect">
            <a:avLst/>
          </a:prstGeom>
          <a:noFill/>
        </p:spPr>
        <p:txBody>
          <a:bodyPr wrap="square" rtlCol="0">
            <a:spAutoFit/>
          </a:bodyPr>
          <a:lstStyle/>
          <a:p>
            <a:r>
              <a:rPr lang="zh-CN" altLang="en-US" sz="2800" spc="100" dirty="0">
                <a:gradFill>
                  <a:gsLst>
                    <a:gs pos="100000">
                      <a:srgbClr val="2B7EE8"/>
                    </a:gs>
                    <a:gs pos="11000">
                      <a:srgbClr val="14ABFF"/>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在这里填写标题</a:t>
            </a:r>
          </a:p>
        </p:txBody>
      </p:sp>
      <p:sp>
        <p:nvSpPr>
          <p:cNvPr id="118" name="文本占位符 2">
            <a:extLst>
              <a:ext uri="{FF2B5EF4-FFF2-40B4-BE49-F238E27FC236}">
                <a16:creationId xmlns:a16="http://schemas.microsoft.com/office/drawing/2014/main" xmlns="" id="{58B6A17B-AAA1-484D-8530-F2F7956A3868}"/>
              </a:ext>
            </a:extLst>
          </p:cNvPr>
          <p:cNvSpPr txBox="1">
            <a:spLocks/>
          </p:cNvSpPr>
          <p:nvPr/>
        </p:nvSpPr>
        <p:spPr>
          <a:xfrm>
            <a:off x="6686469" y="2295100"/>
            <a:ext cx="3905385" cy="24266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Bahnschrift SemiLight" panose="020B0502040204020203" pitchFamily="34" charset="0"/>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pc="100" dirty="0"/>
              <a:t>Happy ending made it</a:t>
            </a:r>
            <a:endParaRPr lang="zh-CN" altLang="en-US" spc="100" dirty="0"/>
          </a:p>
        </p:txBody>
      </p:sp>
      <p:sp>
        <p:nvSpPr>
          <p:cNvPr id="119" name="文本框 118">
            <a:extLst>
              <a:ext uri="{FF2B5EF4-FFF2-40B4-BE49-F238E27FC236}">
                <a16:creationId xmlns:a16="http://schemas.microsoft.com/office/drawing/2014/main" xmlns="" id="{27B53BAE-C00A-4D37-AADE-46C4730A387E}"/>
              </a:ext>
            </a:extLst>
          </p:cNvPr>
          <p:cNvSpPr txBox="1"/>
          <p:nvPr/>
        </p:nvSpPr>
        <p:spPr>
          <a:xfrm>
            <a:off x="6666352" y="2590623"/>
            <a:ext cx="4211394" cy="850682"/>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在这里填写你的内容，内容请尽量精简。在这里填写你的内容，内容请尽量精简。</a:t>
            </a:r>
          </a:p>
          <a:p>
            <a:pPr>
              <a:lnSpc>
                <a:spcPct val="120000"/>
              </a:lnSpc>
            </a:pPr>
            <a:endParaRPr lang="zh-CN" altLang="en-US" sz="1400" spc="100" dirty="0">
              <a:solidFill>
                <a:schemeClr val="tx1">
                  <a:lumMod val="65000"/>
                  <a:lumOff val="35000"/>
                </a:schemeClr>
              </a:solidFill>
            </a:endParaRPr>
          </a:p>
        </p:txBody>
      </p:sp>
      <p:sp>
        <p:nvSpPr>
          <p:cNvPr id="120" name="文本框 119">
            <a:extLst>
              <a:ext uri="{FF2B5EF4-FFF2-40B4-BE49-F238E27FC236}">
                <a16:creationId xmlns:a16="http://schemas.microsoft.com/office/drawing/2014/main" xmlns="" id="{38AA3F69-6E4C-4F95-9C4E-C86FA288A912}"/>
              </a:ext>
            </a:extLst>
          </p:cNvPr>
          <p:cNvSpPr txBox="1"/>
          <p:nvPr/>
        </p:nvSpPr>
        <p:spPr>
          <a:xfrm>
            <a:off x="6666352" y="3401393"/>
            <a:ext cx="966053" cy="769441"/>
          </a:xfrm>
          <a:prstGeom prst="rect">
            <a:avLst/>
          </a:prstGeom>
          <a:noFill/>
        </p:spPr>
        <p:txBody>
          <a:bodyPr wrap="square" rtlCol="0">
            <a:spAutoFit/>
          </a:bodyPr>
          <a:lstStyle/>
          <a:p>
            <a:r>
              <a:rPr lang="en-US" altLang="zh-CN" sz="4400" dirty="0">
                <a:gradFill>
                  <a:gsLst>
                    <a:gs pos="100000">
                      <a:srgbClr val="2B7EE8"/>
                    </a:gs>
                    <a:gs pos="11000">
                      <a:srgbClr val="14ABFF"/>
                    </a:gs>
                  </a:gsLst>
                  <a:lin ang="5400000" scaled="0"/>
                </a:gradFill>
                <a:latin typeface="Bahnschrift SemiLight" panose="020B0502040204020203" pitchFamily="34" charset="0"/>
              </a:rPr>
              <a:t>01</a:t>
            </a:r>
            <a:endParaRPr lang="zh-CN" altLang="en-US" sz="4400" dirty="0">
              <a:gradFill>
                <a:gsLst>
                  <a:gs pos="100000">
                    <a:srgbClr val="2B7EE8"/>
                  </a:gs>
                  <a:gs pos="11000">
                    <a:srgbClr val="14ABFF"/>
                  </a:gs>
                </a:gsLst>
                <a:lin ang="5400000" scaled="0"/>
              </a:gradFill>
              <a:latin typeface="Bahnschrift SemiLight" panose="020B0502040204020203" pitchFamily="34" charset="0"/>
            </a:endParaRPr>
          </a:p>
        </p:txBody>
      </p:sp>
      <p:sp>
        <p:nvSpPr>
          <p:cNvPr id="121" name="文本框 120">
            <a:extLst>
              <a:ext uri="{FF2B5EF4-FFF2-40B4-BE49-F238E27FC236}">
                <a16:creationId xmlns:a16="http://schemas.microsoft.com/office/drawing/2014/main" xmlns="" id="{AE260004-DB6B-479E-97B5-A9877E9C4AE5}"/>
              </a:ext>
            </a:extLst>
          </p:cNvPr>
          <p:cNvSpPr txBox="1"/>
          <p:nvPr/>
        </p:nvSpPr>
        <p:spPr>
          <a:xfrm>
            <a:off x="6666352" y="4302212"/>
            <a:ext cx="966053" cy="769441"/>
          </a:xfrm>
          <a:prstGeom prst="rect">
            <a:avLst/>
          </a:prstGeom>
          <a:noFill/>
        </p:spPr>
        <p:txBody>
          <a:bodyPr wrap="square" rtlCol="0">
            <a:spAutoFit/>
          </a:bodyPr>
          <a:lstStyle/>
          <a:p>
            <a:r>
              <a:rPr lang="en-US" altLang="zh-CN" sz="4400" dirty="0">
                <a:gradFill>
                  <a:gsLst>
                    <a:gs pos="100000">
                      <a:srgbClr val="2B7EE8"/>
                    </a:gs>
                    <a:gs pos="11000">
                      <a:srgbClr val="14ABFF"/>
                    </a:gs>
                  </a:gsLst>
                  <a:lin ang="5400000" scaled="0"/>
                </a:gradFill>
                <a:latin typeface="Bahnschrift SemiLight" panose="020B0502040204020203" pitchFamily="34" charset="0"/>
              </a:rPr>
              <a:t>02</a:t>
            </a:r>
            <a:endParaRPr lang="zh-CN" altLang="en-US" sz="4400" dirty="0">
              <a:gradFill>
                <a:gsLst>
                  <a:gs pos="100000">
                    <a:srgbClr val="2B7EE8"/>
                  </a:gs>
                  <a:gs pos="11000">
                    <a:srgbClr val="14ABFF"/>
                  </a:gs>
                </a:gsLst>
                <a:lin ang="5400000" scaled="0"/>
              </a:gradFill>
              <a:latin typeface="Bahnschrift SemiLight" panose="020B0502040204020203" pitchFamily="34" charset="0"/>
            </a:endParaRPr>
          </a:p>
        </p:txBody>
      </p:sp>
      <p:sp>
        <p:nvSpPr>
          <p:cNvPr id="122" name="文本框 121">
            <a:extLst>
              <a:ext uri="{FF2B5EF4-FFF2-40B4-BE49-F238E27FC236}">
                <a16:creationId xmlns:a16="http://schemas.microsoft.com/office/drawing/2014/main" xmlns="" id="{838CA4F9-DC1B-4BF4-B408-978DBD3A76C3}"/>
              </a:ext>
            </a:extLst>
          </p:cNvPr>
          <p:cNvSpPr txBox="1"/>
          <p:nvPr/>
        </p:nvSpPr>
        <p:spPr>
          <a:xfrm>
            <a:off x="7473872" y="3528733"/>
            <a:ext cx="3423991"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请您在这里填写你的内容，内容请尽量精简。在这里填写你的内容</a:t>
            </a:r>
          </a:p>
        </p:txBody>
      </p:sp>
      <p:sp>
        <p:nvSpPr>
          <p:cNvPr id="123" name="文本框 122">
            <a:extLst>
              <a:ext uri="{FF2B5EF4-FFF2-40B4-BE49-F238E27FC236}">
                <a16:creationId xmlns:a16="http://schemas.microsoft.com/office/drawing/2014/main" xmlns="" id="{C3AEC307-38BB-460A-B2D2-01DF088CEC68}"/>
              </a:ext>
            </a:extLst>
          </p:cNvPr>
          <p:cNvSpPr txBox="1"/>
          <p:nvPr/>
        </p:nvSpPr>
        <p:spPr>
          <a:xfrm>
            <a:off x="7473872" y="4389639"/>
            <a:ext cx="3423991"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请您在这里填写你的内容，内容请尽量精简。在这里填写你的内容</a:t>
            </a:r>
          </a:p>
        </p:txBody>
      </p:sp>
      <p:sp>
        <p:nvSpPr>
          <p:cNvPr id="124" name="文本框 123">
            <a:extLst>
              <a:ext uri="{FF2B5EF4-FFF2-40B4-BE49-F238E27FC236}">
                <a16:creationId xmlns:a16="http://schemas.microsoft.com/office/drawing/2014/main" xmlns="" id="{93477376-CA6D-4E5E-B0CE-88A7B6635909}"/>
              </a:ext>
            </a:extLst>
          </p:cNvPr>
          <p:cNvSpPr txBox="1"/>
          <p:nvPr/>
        </p:nvSpPr>
        <p:spPr>
          <a:xfrm>
            <a:off x="6666352" y="5159653"/>
            <a:ext cx="966053" cy="769441"/>
          </a:xfrm>
          <a:prstGeom prst="rect">
            <a:avLst/>
          </a:prstGeom>
          <a:noFill/>
        </p:spPr>
        <p:txBody>
          <a:bodyPr wrap="square" rtlCol="0">
            <a:spAutoFit/>
          </a:bodyPr>
          <a:lstStyle/>
          <a:p>
            <a:r>
              <a:rPr lang="en-US" altLang="zh-CN" sz="4400" dirty="0">
                <a:gradFill>
                  <a:gsLst>
                    <a:gs pos="100000">
                      <a:srgbClr val="2B7EE8"/>
                    </a:gs>
                    <a:gs pos="11000">
                      <a:srgbClr val="14ABFF"/>
                    </a:gs>
                  </a:gsLst>
                  <a:lin ang="5400000" scaled="0"/>
                </a:gradFill>
                <a:latin typeface="Bahnschrift SemiLight" panose="020B0502040204020203" pitchFamily="34" charset="0"/>
              </a:rPr>
              <a:t>03</a:t>
            </a:r>
            <a:endParaRPr lang="zh-CN" altLang="en-US" sz="4400" dirty="0">
              <a:gradFill>
                <a:gsLst>
                  <a:gs pos="100000">
                    <a:srgbClr val="2B7EE8"/>
                  </a:gs>
                  <a:gs pos="11000">
                    <a:srgbClr val="14ABFF"/>
                  </a:gs>
                </a:gsLst>
                <a:lin ang="5400000" scaled="0"/>
              </a:gradFill>
              <a:latin typeface="Bahnschrift SemiLight" panose="020B0502040204020203" pitchFamily="34" charset="0"/>
            </a:endParaRPr>
          </a:p>
        </p:txBody>
      </p:sp>
      <p:sp>
        <p:nvSpPr>
          <p:cNvPr id="125" name="文本框 124">
            <a:extLst>
              <a:ext uri="{FF2B5EF4-FFF2-40B4-BE49-F238E27FC236}">
                <a16:creationId xmlns:a16="http://schemas.microsoft.com/office/drawing/2014/main" xmlns="" id="{0C2F18C4-6FB3-42B1-9F8E-EC5462A60174}"/>
              </a:ext>
            </a:extLst>
          </p:cNvPr>
          <p:cNvSpPr txBox="1"/>
          <p:nvPr/>
        </p:nvSpPr>
        <p:spPr>
          <a:xfrm>
            <a:off x="7473872" y="5247080"/>
            <a:ext cx="3423991"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请您在这里填写你的内容，内容请尽量精简。在这里填写你的内容</a:t>
            </a:r>
          </a:p>
        </p:txBody>
      </p:sp>
    </p:spTree>
    <p:extLst>
      <p:ext uri="{BB962C8B-B14F-4D97-AF65-F5344CB8AC3E}">
        <p14:creationId xmlns:p14="http://schemas.microsoft.com/office/powerpoint/2010/main" val="27876325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2F6841DF-1576-4CBD-80FF-87D063DD7FD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t="4566" b="4566"/>
          <a:stretch>
            <a:fillRect/>
          </a:stretch>
        </p:blipFill>
        <p:spPr>
          <a:xfrm>
            <a:off x="355802" y="267220"/>
            <a:ext cx="732218" cy="665728"/>
          </a:xfrm>
        </p:spPr>
      </p:pic>
      <p:sp>
        <p:nvSpPr>
          <p:cNvPr id="3" name="文本占位符 2">
            <a:extLst>
              <a:ext uri="{FF2B5EF4-FFF2-40B4-BE49-F238E27FC236}">
                <a16:creationId xmlns:a16="http://schemas.microsoft.com/office/drawing/2014/main" xmlns="" id="{884649B0-B1BC-4F42-9B0B-F0478F5E76EF}"/>
              </a:ext>
            </a:extLst>
          </p:cNvPr>
          <p:cNvSpPr>
            <a:spLocks noGrp="1"/>
          </p:cNvSpPr>
          <p:nvPr>
            <p:ph type="body" sz="quarter" idx="11"/>
          </p:nvPr>
        </p:nvSpPr>
        <p:spPr>
          <a:xfrm>
            <a:off x="729647" y="2121857"/>
            <a:ext cx="4235450" cy="842767"/>
          </a:xfrm>
        </p:spPr>
        <p:txBody>
          <a:bodyPr/>
          <a:lstStyle/>
          <a:p>
            <a:r>
              <a:rPr lang="zh-CN" altLang="en-US" sz="4800" dirty="0"/>
              <a:t>感谢观看</a:t>
            </a:r>
          </a:p>
        </p:txBody>
      </p:sp>
      <p:sp>
        <p:nvSpPr>
          <p:cNvPr id="8" name="文本框 7">
            <a:extLst>
              <a:ext uri="{FF2B5EF4-FFF2-40B4-BE49-F238E27FC236}">
                <a16:creationId xmlns:a16="http://schemas.microsoft.com/office/drawing/2014/main" xmlns="" id="{16E3DE69-C475-4BAC-A36D-366D8833C77C}"/>
              </a:ext>
            </a:extLst>
          </p:cNvPr>
          <p:cNvSpPr txBox="1"/>
          <p:nvPr/>
        </p:nvSpPr>
        <p:spPr>
          <a:xfrm>
            <a:off x="775946" y="2978894"/>
            <a:ext cx="3773020" cy="646331"/>
          </a:xfrm>
          <a:prstGeom prst="rect">
            <a:avLst/>
          </a:prstGeom>
          <a:noFill/>
        </p:spPr>
        <p:txBody>
          <a:bodyPr wrap="square" rtlCol="0">
            <a:spAutoFit/>
          </a:bodyPr>
          <a:lstStyle/>
          <a:p>
            <a:r>
              <a:rPr lang="en-US" altLang="zh-CN"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Lorem ipsum dolor sit amet, consectetuer adipiscing elit. Maecenas porttitor congue massa. Fusce posuere, magna sed pulvinar ultricies, purus lectus </a:t>
            </a:r>
            <a:r>
              <a:rPr lang="en-US" altLang="zh-CN" sz="1200" dirty="0" err="1">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malesuada</a:t>
            </a:r>
            <a:r>
              <a:rPr lang="en-US" altLang="zh-CN"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rPr>
              <a:t> libero</a:t>
            </a:r>
            <a:endParaRPr lang="zh-CN" altLang="en-US" sz="1200" dirty="0">
              <a:solidFill>
                <a:schemeClr val="tx1">
                  <a:lumMod val="50000"/>
                  <a:lumOff val="50000"/>
                </a:schemeClr>
              </a:solidFill>
              <a:latin typeface="Calibri Light" panose="020F0302020204030204" pitchFamily="34" charset="0"/>
              <a:ea typeface="站酷庆科黄油体" panose="02000803000000020004" pitchFamily="2" charset="-122"/>
              <a:cs typeface="Calibri Light" panose="020F0302020204030204" pitchFamily="34" charset="0"/>
            </a:endParaRPr>
          </a:p>
        </p:txBody>
      </p:sp>
      <p:sp>
        <p:nvSpPr>
          <p:cNvPr id="9" name="矩形: 圆角 8">
            <a:extLst>
              <a:ext uri="{FF2B5EF4-FFF2-40B4-BE49-F238E27FC236}">
                <a16:creationId xmlns:a16="http://schemas.microsoft.com/office/drawing/2014/main" xmlns="" id="{95A0961A-AD9B-45CC-8BA6-D386D4F6FD80}"/>
              </a:ext>
            </a:extLst>
          </p:cNvPr>
          <p:cNvSpPr/>
          <p:nvPr/>
        </p:nvSpPr>
        <p:spPr>
          <a:xfrm>
            <a:off x="842015" y="3800662"/>
            <a:ext cx="1725197" cy="463435"/>
          </a:xfrm>
          <a:prstGeom prst="roundRect">
            <a:avLst>
              <a:gd name="adj" fmla="val 41104"/>
            </a:avLst>
          </a:prstGeom>
          <a:solidFill>
            <a:srgbClr val="F4901E"/>
          </a:solidFill>
          <a:ln>
            <a:noFill/>
          </a:ln>
          <a:effectLst>
            <a:outerShdw blurRad="165100" dir="54000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汇报人：软软</a:t>
            </a:r>
          </a:p>
        </p:txBody>
      </p:sp>
      <p:sp>
        <p:nvSpPr>
          <p:cNvPr id="13" name="文本框 12">
            <a:extLst>
              <a:ext uri="{FF2B5EF4-FFF2-40B4-BE49-F238E27FC236}">
                <a16:creationId xmlns:a16="http://schemas.microsoft.com/office/drawing/2014/main" xmlns="" id="{50E84489-F7AD-44C9-A4F7-B7A3B000D1BF}"/>
              </a:ext>
            </a:extLst>
          </p:cNvPr>
          <p:cNvSpPr txBox="1"/>
          <p:nvPr/>
        </p:nvSpPr>
        <p:spPr>
          <a:xfrm>
            <a:off x="1088020" y="594033"/>
            <a:ext cx="1759352"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Bahnschrift SemiLight" panose="020B0502040204020203" pitchFamily="34" charset="0"/>
                <a:ea typeface="OPPOSans R" panose="00020600040101010101" pitchFamily="18" charset="-122"/>
                <a:cs typeface="OPPOSans R" panose="00020600040101010101" pitchFamily="18" charset="-122"/>
              </a:rPr>
              <a:t>2020</a:t>
            </a:r>
            <a:r>
              <a:rPr lang="en-US" altLang="zh-CN"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江苏</a:t>
            </a:r>
            <a:r>
              <a:rPr lang="en-US" altLang="zh-CN"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00" dirty="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rPr>
              <a:t>常州</a:t>
            </a:r>
          </a:p>
        </p:txBody>
      </p:sp>
      <p:sp>
        <p:nvSpPr>
          <p:cNvPr id="2" name="矩形 1">
            <a:extLst>
              <a:ext uri="{FF2B5EF4-FFF2-40B4-BE49-F238E27FC236}">
                <a16:creationId xmlns:a16="http://schemas.microsoft.com/office/drawing/2014/main" xmlns="" id="{BF0FBECE-6F6B-4E46-A8E1-42CA02E3596A}"/>
              </a:ext>
            </a:extLst>
          </p:cNvPr>
          <p:cNvSpPr/>
          <p:nvPr/>
        </p:nvSpPr>
        <p:spPr>
          <a:xfrm>
            <a:off x="477722" y="7088199"/>
            <a:ext cx="6200870" cy="625033"/>
          </a:xfrm>
          <a:prstGeom prst="rect">
            <a:avLst/>
          </a:prstGeom>
          <a:solidFill>
            <a:srgbClr val="D1EFFF"/>
          </a:solid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5C0A277B-B9F6-4F6D-AA89-3521269EAC70}"/>
              </a:ext>
            </a:extLst>
          </p:cNvPr>
          <p:cNvSpPr txBox="1"/>
          <p:nvPr/>
        </p:nvSpPr>
        <p:spPr>
          <a:xfrm>
            <a:off x="1304025" y="7251905"/>
            <a:ext cx="5185458" cy="369332"/>
          </a:xfrm>
          <a:prstGeom prst="rect">
            <a:avLst/>
          </a:prstGeom>
          <a:noFill/>
        </p:spPr>
        <p:txBody>
          <a:bodyPr wrap="square" rtlCol="0">
            <a:spAutoFit/>
          </a:bodyPr>
          <a:lstStyle/>
          <a:p>
            <a:r>
              <a:rPr lang="zh-CN" altLang="en-US" spc="100" dirty="0">
                <a:solidFill>
                  <a:schemeClr val="tx1">
                    <a:lumMod val="75000"/>
                    <a:lumOff val="25000"/>
                  </a:schemeClr>
                </a:solidFill>
              </a:rPr>
              <a:t>删除左上角电脑小图标即可插入自己公司</a:t>
            </a:r>
            <a:r>
              <a:rPr lang="en-US" altLang="zh-CN" spc="100" dirty="0">
                <a:solidFill>
                  <a:schemeClr val="tx1">
                    <a:lumMod val="75000"/>
                    <a:lumOff val="25000"/>
                  </a:schemeClr>
                </a:solidFill>
              </a:rPr>
              <a:t>logo</a:t>
            </a:r>
            <a:r>
              <a:rPr lang="zh-CN" altLang="en-US" spc="100" dirty="0">
                <a:solidFill>
                  <a:schemeClr val="tx1">
                    <a:lumMod val="75000"/>
                    <a:lumOff val="25000"/>
                  </a:schemeClr>
                </a:solidFill>
              </a:rPr>
              <a:t>哦</a:t>
            </a:r>
          </a:p>
        </p:txBody>
      </p:sp>
      <p:sp>
        <p:nvSpPr>
          <p:cNvPr id="11" name="light-bulb_115069">
            <a:extLst>
              <a:ext uri="{FF2B5EF4-FFF2-40B4-BE49-F238E27FC236}">
                <a16:creationId xmlns:a16="http://schemas.microsoft.com/office/drawing/2014/main" xmlns="" id="{EF344CA3-88AC-43D9-805F-705086CA6474}"/>
              </a:ext>
            </a:extLst>
          </p:cNvPr>
          <p:cNvSpPr>
            <a:spLocks noChangeAspect="1"/>
          </p:cNvSpPr>
          <p:nvPr/>
        </p:nvSpPr>
        <p:spPr bwMode="auto">
          <a:xfrm>
            <a:off x="728155" y="7187881"/>
            <a:ext cx="362340" cy="405694"/>
          </a:xfrm>
          <a:custGeom>
            <a:avLst/>
            <a:gdLst>
              <a:gd name="connsiteX0" fmla="*/ 489651 w 540813"/>
              <a:gd name="connsiteY0" fmla="*/ 253612 h 605522"/>
              <a:gd name="connsiteX1" fmla="*/ 524527 w 540813"/>
              <a:gd name="connsiteY1" fmla="*/ 253612 h 605522"/>
              <a:gd name="connsiteX2" fmla="*/ 540813 w 540813"/>
              <a:gd name="connsiteY2" fmla="*/ 270019 h 605522"/>
              <a:gd name="connsiteX3" fmla="*/ 524527 w 540813"/>
              <a:gd name="connsiteY3" fmla="*/ 286425 h 605522"/>
              <a:gd name="connsiteX4" fmla="*/ 489651 w 540813"/>
              <a:gd name="connsiteY4" fmla="*/ 286425 h 605522"/>
              <a:gd name="connsiteX5" fmla="*/ 473211 w 540813"/>
              <a:gd name="connsiteY5" fmla="*/ 270019 h 605522"/>
              <a:gd name="connsiteX6" fmla="*/ 489651 w 540813"/>
              <a:gd name="connsiteY6" fmla="*/ 253612 h 605522"/>
              <a:gd name="connsiteX7" fmla="*/ 16440 w 540813"/>
              <a:gd name="connsiteY7" fmla="*/ 253612 h 605522"/>
              <a:gd name="connsiteX8" fmla="*/ 51316 w 540813"/>
              <a:gd name="connsiteY8" fmla="*/ 253612 h 605522"/>
              <a:gd name="connsiteX9" fmla="*/ 67602 w 540813"/>
              <a:gd name="connsiteY9" fmla="*/ 270019 h 605522"/>
              <a:gd name="connsiteX10" fmla="*/ 51316 w 540813"/>
              <a:gd name="connsiteY10" fmla="*/ 286425 h 605522"/>
              <a:gd name="connsiteX11" fmla="*/ 16440 w 540813"/>
              <a:gd name="connsiteY11" fmla="*/ 286425 h 605522"/>
              <a:gd name="connsiteX12" fmla="*/ 0 w 540813"/>
              <a:gd name="connsiteY12" fmla="*/ 270019 h 605522"/>
              <a:gd name="connsiteX13" fmla="*/ 16440 w 540813"/>
              <a:gd name="connsiteY13" fmla="*/ 253612 h 605522"/>
              <a:gd name="connsiteX14" fmla="*/ 202792 w 540813"/>
              <a:gd name="connsiteY14" fmla="*/ 253583 h 605522"/>
              <a:gd name="connsiteX15" fmla="*/ 253336 w 540813"/>
              <a:gd name="connsiteY15" fmla="*/ 342412 h 605522"/>
              <a:gd name="connsiteX16" fmla="*/ 253336 w 540813"/>
              <a:gd name="connsiteY16" fmla="*/ 505187 h 605522"/>
              <a:gd name="connsiteX17" fmla="*/ 286212 w 540813"/>
              <a:gd name="connsiteY17" fmla="*/ 505187 h 605522"/>
              <a:gd name="connsiteX18" fmla="*/ 286212 w 540813"/>
              <a:gd name="connsiteY18" fmla="*/ 342412 h 605522"/>
              <a:gd name="connsiteX19" fmla="*/ 338138 w 540813"/>
              <a:gd name="connsiteY19" fmla="*/ 253583 h 605522"/>
              <a:gd name="connsiteX20" fmla="*/ 45888 w 540813"/>
              <a:gd name="connsiteY20" fmla="*/ 127247 h 605522"/>
              <a:gd name="connsiteX21" fmla="*/ 58372 w 540813"/>
              <a:gd name="connsiteY21" fmla="*/ 128859 h 605522"/>
              <a:gd name="connsiteX22" fmla="*/ 88485 w 540813"/>
              <a:gd name="connsiteY22" fmla="*/ 146359 h 605522"/>
              <a:gd name="connsiteX23" fmla="*/ 94477 w 540813"/>
              <a:gd name="connsiteY23" fmla="*/ 168618 h 605522"/>
              <a:gd name="connsiteX24" fmla="*/ 80189 w 540813"/>
              <a:gd name="connsiteY24" fmla="*/ 176908 h 605522"/>
              <a:gd name="connsiteX25" fmla="*/ 72046 w 540813"/>
              <a:gd name="connsiteY25" fmla="*/ 174605 h 605522"/>
              <a:gd name="connsiteX26" fmla="*/ 41932 w 540813"/>
              <a:gd name="connsiteY26" fmla="*/ 157259 h 605522"/>
              <a:gd name="connsiteX27" fmla="*/ 35940 w 540813"/>
              <a:gd name="connsiteY27" fmla="*/ 134846 h 605522"/>
              <a:gd name="connsiteX28" fmla="*/ 45888 w 540813"/>
              <a:gd name="connsiteY28" fmla="*/ 127247 h 605522"/>
              <a:gd name="connsiteX29" fmla="*/ 494104 w 540813"/>
              <a:gd name="connsiteY29" fmla="*/ 127057 h 605522"/>
              <a:gd name="connsiteX30" fmla="*/ 504109 w 540813"/>
              <a:gd name="connsiteY30" fmla="*/ 134703 h 605522"/>
              <a:gd name="connsiteX31" fmla="*/ 498117 w 540813"/>
              <a:gd name="connsiteY31" fmla="*/ 156932 h 605522"/>
              <a:gd name="connsiteX32" fmla="*/ 467850 w 540813"/>
              <a:gd name="connsiteY32" fmla="*/ 174409 h 605522"/>
              <a:gd name="connsiteX33" fmla="*/ 459707 w 540813"/>
              <a:gd name="connsiteY33" fmla="*/ 176555 h 605522"/>
              <a:gd name="connsiteX34" fmla="*/ 445572 w 540813"/>
              <a:gd name="connsiteY34" fmla="*/ 168430 h 605522"/>
              <a:gd name="connsiteX35" fmla="*/ 451564 w 540813"/>
              <a:gd name="connsiteY35" fmla="*/ 146048 h 605522"/>
              <a:gd name="connsiteX36" fmla="*/ 481678 w 540813"/>
              <a:gd name="connsiteY36" fmla="*/ 128724 h 605522"/>
              <a:gd name="connsiteX37" fmla="*/ 494104 w 540813"/>
              <a:gd name="connsiteY37" fmla="*/ 127057 h 605522"/>
              <a:gd name="connsiteX38" fmla="*/ 270542 w 540813"/>
              <a:gd name="connsiteY38" fmla="*/ 100626 h 605522"/>
              <a:gd name="connsiteX39" fmla="*/ 438917 w 540813"/>
              <a:gd name="connsiteY39" fmla="*/ 268925 h 605522"/>
              <a:gd name="connsiteX40" fmla="*/ 372243 w 540813"/>
              <a:gd name="connsiteY40" fmla="*/ 403011 h 605522"/>
              <a:gd name="connsiteX41" fmla="*/ 372243 w 540813"/>
              <a:gd name="connsiteY41" fmla="*/ 422342 h 605522"/>
              <a:gd name="connsiteX42" fmla="*/ 337370 w 540813"/>
              <a:gd name="connsiteY42" fmla="*/ 498897 h 605522"/>
              <a:gd name="connsiteX43" fmla="*/ 337370 w 540813"/>
              <a:gd name="connsiteY43" fmla="*/ 572691 h 605522"/>
              <a:gd name="connsiteX44" fmla="*/ 303264 w 540813"/>
              <a:gd name="connsiteY44" fmla="*/ 572691 h 605522"/>
              <a:gd name="connsiteX45" fmla="*/ 270388 w 540813"/>
              <a:gd name="connsiteY45" fmla="*/ 605522 h 605522"/>
              <a:gd name="connsiteX46" fmla="*/ 237666 w 540813"/>
              <a:gd name="connsiteY46" fmla="*/ 572691 h 605522"/>
              <a:gd name="connsiteX47" fmla="*/ 202178 w 540813"/>
              <a:gd name="connsiteY47" fmla="*/ 572691 h 605522"/>
              <a:gd name="connsiteX48" fmla="*/ 202178 w 540813"/>
              <a:gd name="connsiteY48" fmla="*/ 497056 h 605522"/>
              <a:gd name="connsiteX49" fmla="*/ 204789 w 540813"/>
              <a:gd name="connsiteY49" fmla="*/ 497056 h 605522"/>
              <a:gd name="connsiteX50" fmla="*/ 171452 w 540813"/>
              <a:gd name="connsiteY50" fmla="*/ 422342 h 605522"/>
              <a:gd name="connsiteX51" fmla="*/ 171452 w 540813"/>
              <a:gd name="connsiteY51" fmla="*/ 404546 h 605522"/>
              <a:gd name="connsiteX52" fmla="*/ 102320 w 540813"/>
              <a:gd name="connsiteY52" fmla="*/ 268925 h 605522"/>
              <a:gd name="connsiteX53" fmla="*/ 270542 w 540813"/>
              <a:gd name="connsiteY53" fmla="*/ 100626 h 605522"/>
              <a:gd name="connsiteX54" fmla="*/ 392894 w 540813"/>
              <a:gd name="connsiteY54" fmla="*/ 34451 h 605522"/>
              <a:gd name="connsiteX55" fmla="*/ 405315 w 540813"/>
              <a:gd name="connsiteY55" fmla="*/ 36062 h 605522"/>
              <a:gd name="connsiteX56" fmla="*/ 411305 w 540813"/>
              <a:gd name="connsiteY56" fmla="*/ 58461 h 605522"/>
              <a:gd name="connsiteX57" fmla="*/ 393950 w 540813"/>
              <a:gd name="connsiteY57" fmla="*/ 88530 h 605522"/>
              <a:gd name="connsiteX58" fmla="*/ 379667 w 540813"/>
              <a:gd name="connsiteY58" fmla="*/ 96815 h 605522"/>
              <a:gd name="connsiteX59" fmla="*/ 371527 w 540813"/>
              <a:gd name="connsiteY59" fmla="*/ 94514 h 605522"/>
              <a:gd name="connsiteX60" fmla="*/ 365537 w 540813"/>
              <a:gd name="connsiteY60" fmla="*/ 72268 h 605522"/>
              <a:gd name="connsiteX61" fmla="*/ 382892 w 540813"/>
              <a:gd name="connsiteY61" fmla="*/ 42045 h 605522"/>
              <a:gd name="connsiteX62" fmla="*/ 392894 w 540813"/>
              <a:gd name="connsiteY62" fmla="*/ 34451 h 605522"/>
              <a:gd name="connsiteX63" fmla="*/ 147104 w 540813"/>
              <a:gd name="connsiteY63" fmla="*/ 34265 h 605522"/>
              <a:gd name="connsiteX64" fmla="*/ 156991 w 540813"/>
              <a:gd name="connsiteY64" fmla="*/ 41917 h 605522"/>
              <a:gd name="connsiteX65" fmla="*/ 174499 w 540813"/>
              <a:gd name="connsiteY65" fmla="*/ 71986 h 605522"/>
              <a:gd name="connsiteX66" fmla="*/ 168356 w 540813"/>
              <a:gd name="connsiteY66" fmla="*/ 94385 h 605522"/>
              <a:gd name="connsiteX67" fmla="*/ 160216 w 540813"/>
              <a:gd name="connsiteY67" fmla="*/ 96533 h 605522"/>
              <a:gd name="connsiteX68" fmla="*/ 146086 w 540813"/>
              <a:gd name="connsiteY68" fmla="*/ 88402 h 605522"/>
              <a:gd name="connsiteX69" fmla="*/ 128578 w 540813"/>
              <a:gd name="connsiteY69" fmla="*/ 58179 h 605522"/>
              <a:gd name="connsiteX70" fmla="*/ 134568 w 540813"/>
              <a:gd name="connsiteY70" fmla="*/ 35933 h 605522"/>
              <a:gd name="connsiteX71" fmla="*/ 147104 w 540813"/>
              <a:gd name="connsiteY71" fmla="*/ 34265 h 605522"/>
              <a:gd name="connsiteX72" fmla="*/ 269772 w 540813"/>
              <a:gd name="connsiteY72" fmla="*/ 0 h 605522"/>
              <a:gd name="connsiteX73" fmla="*/ 286213 w 540813"/>
              <a:gd name="connsiteY73" fmla="*/ 16422 h 605522"/>
              <a:gd name="connsiteX74" fmla="*/ 286213 w 540813"/>
              <a:gd name="connsiteY74" fmla="*/ 51109 h 605522"/>
              <a:gd name="connsiteX75" fmla="*/ 269772 w 540813"/>
              <a:gd name="connsiteY75" fmla="*/ 67531 h 605522"/>
              <a:gd name="connsiteX76" fmla="*/ 253330 w 540813"/>
              <a:gd name="connsiteY76" fmla="*/ 51109 h 605522"/>
              <a:gd name="connsiteX77" fmla="*/ 253330 w 540813"/>
              <a:gd name="connsiteY77" fmla="*/ 16422 h 605522"/>
              <a:gd name="connsiteX78" fmla="*/ 269772 w 540813"/>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0813" h="605522">
                <a:moveTo>
                  <a:pt x="489651" y="253612"/>
                </a:moveTo>
                <a:lnTo>
                  <a:pt x="524527" y="253612"/>
                </a:lnTo>
                <a:cubicBezTo>
                  <a:pt x="533592" y="253612"/>
                  <a:pt x="540813" y="260972"/>
                  <a:pt x="540813" y="270019"/>
                </a:cubicBezTo>
                <a:cubicBezTo>
                  <a:pt x="540813" y="279065"/>
                  <a:pt x="533592" y="286425"/>
                  <a:pt x="524527" y="286425"/>
                </a:cubicBezTo>
                <a:lnTo>
                  <a:pt x="489651" y="286425"/>
                </a:lnTo>
                <a:cubicBezTo>
                  <a:pt x="480586" y="286425"/>
                  <a:pt x="473211" y="279065"/>
                  <a:pt x="473211" y="270019"/>
                </a:cubicBezTo>
                <a:cubicBezTo>
                  <a:pt x="473211" y="260972"/>
                  <a:pt x="480586" y="253612"/>
                  <a:pt x="489651" y="253612"/>
                </a:cubicBezTo>
                <a:close/>
                <a:moveTo>
                  <a:pt x="16440" y="253612"/>
                </a:moveTo>
                <a:lnTo>
                  <a:pt x="51316" y="253612"/>
                </a:lnTo>
                <a:cubicBezTo>
                  <a:pt x="60381" y="253612"/>
                  <a:pt x="67602" y="260972"/>
                  <a:pt x="67602" y="270019"/>
                </a:cubicBezTo>
                <a:cubicBezTo>
                  <a:pt x="67602" y="279065"/>
                  <a:pt x="60381" y="286425"/>
                  <a:pt x="51316" y="286425"/>
                </a:cubicBezTo>
                <a:lnTo>
                  <a:pt x="16440" y="286425"/>
                </a:lnTo>
                <a:cubicBezTo>
                  <a:pt x="7375" y="286425"/>
                  <a:pt x="0" y="279065"/>
                  <a:pt x="0" y="270019"/>
                </a:cubicBezTo>
                <a:cubicBezTo>
                  <a:pt x="0" y="260972"/>
                  <a:pt x="7375" y="253612"/>
                  <a:pt x="16440" y="253612"/>
                </a:cubicBezTo>
                <a:close/>
                <a:moveTo>
                  <a:pt x="202792" y="253583"/>
                </a:moveTo>
                <a:lnTo>
                  <a:pt x="253336" y="342412"/>
                </a:lnTo>
                <a:lnTo>
                  <a:pt x="253336" y="505187"/>
                </a:lnTo>
                <a:lnTo>
                  <a:pt x="286212" y="505187"/>
                </a:lnTo>
                <a:lnTo>
                  <a:pt x="286212" y="342412"/>
                </a:lnTo>
                <a:lnTo>
                  <a:pt x="338138" y="253583"/>
                </a:lnTo>
                <a:close/>
                <a:moveTo>
                  <a:pt x="45888" y="127247"/>
                </a:moveTo>
                <a:cubicBezTo>
                  <a:pt x="49960" y="126172"/>
                  <a:pt x="54454" y="126633"/>
                  <a:pt x="58372" y="128859"/>
                </a:cubicBezTo>
                <a:lnTo>
                  <a:pt x="88485" y="146359"/>
                </a:lnTo>
                <a:cubicBezTo>
                  <a:pt x="96321" y="150811"/>
                  <a:pt x="98933" y="160789"/>
                  <a:pt x="94477" y="168618"/>
                </a:cubicBezTo>
                <a:cubicBezTo>
                  <a:pt x="91405" y="173991"/>
                  <a:pt x="85873" y="176908"/>
                  <a:pt x="80189" y="176908"/>
                </a:cubicBezTo>
                <a:cubicBezTo>
                  <a:pt x="77423" y="176908"/>
                  <a:pt x="74658" y="176141"/>
                  <a:pt x="72046" y="174605"/>
                </a:cubicBezTo>
                <a:lnTo>
                  <a:pt x="41932" y="157259"/>
                </a:lnTo>
                <a:cubicBezTo>
                  <a:pt x="34096" y="152807"/>
                  <a:pt x="31331" y="142675"/>
                  <a:pt x="35940" y="134846"/>
                </a:cubicBezTo>
                <a:cubicBezTo>
                  <a:pt x="38168" y="130931"/>
                  <a:pt x="41817" y="128322"/>
                  <a:pt x="45888" y="127247"/>
                </a:cubicBezTo>
                <a:close/>
                <a:moveTo>
                  <a:pt x="494104" y="127057"/>
                </a:moveTo>
                <a:cubicBezTo>
                  <a:pt x="498156" y="128149"/>
                  <a:pt x="501805" y="130794"/>
                  <a:pt x="504109" y="134703"/>
                </a:cubicBezTo>
                <a:cubicBezTo>
                  <a:pt x="508565" y="142522"/>
                  <a:pt x="505953" y="152486"/>
                  <a:pt x="498117" y="156932"/>
                </a:cubicBezTo>
                <a:lnTo>
                  <a:pt x="467850" y="174409"/>
                </a:lnTo>
                <a:cubicBezTo>
                  <a:pt x="465392" y="175789"/>
                  <a:pt x="462473" y="176555"/>
                  <a:pt x="459707" y="176555"/>
                </a:cubicBezTo>
                <a:cubicBezTo>
                  <a:pt x="454023" y="176555"/>
                  <a:pt x="448491" y="173642"/>
                  <a:pt x="445572" y="168430"/>
                </a:cubicBezTo>
                <a:cubicBezTo>
                  <a:pt x="440963" y="160611"/>
                  <a:pt x="443729" y="150647"/>
                  <a:pt x="451564" y="146048"/>
                </a:cubicBezTo>
                <a:lnTo>
                  <a:pt x="481678" y="128724"/>
                </a:lnTo>
                <a:cubicBezTo>
                  <a:pt x="485596" y="126425"/>
                  <a:pt x="490051" y="125965"/>
                  <a:pt x="494104" y="127057"/>
                </a:cubicBezTo>
                <a:close/>
                <a:moveTo>
                  <a:pt x="270542" y="100626"/>
                </a:moveTo>
                <a:cubicBezTo>
                  <a:pt x="363640" y="100626"/>
                  <a:pt x="438917" y="175954"/>
                  <a:pt x="438917" y="268925"/>
                </a:cubicBezTo>
                <a:cubicBezTo>
                  <a:pt x="438917" y="323695"/>
                  <a:pt x="413108" y="372175"/>
                  <a:pt x="372243" y="403011"/>
                </a:cubicBezTo>
                <a:lnTo>
                  <a:pt x="372243" y="422342"/>
                </a:lnTo>
                <a:cubicBezTo>
                  <a:pt x="372243" y="453025"/>
                  <a:pt x="359953" y="480334"/>
                  <a:pt x="337370" y="498897"/>
                </a:cubicBezTo>
                <a:lnTo>
                  <a:pt x="337370" y="572691"/>
                </a:lnTo>
                <a:lnTo>
                  <a:pt x="303264" y="572691"/>
                </a:lnTo>
                <a:cubicBezTo>
                  <a:pt x="303264" y="590794"/>
                  <a:pt x="288516" y="605522"/>
                  <a:pt x="270388" y="605522"/>
                </a:cubicBezTo>
                <a:cubicBezTo>
                  <a:pt x="252414" y="605522"/>
                  <a:pt x="237666" y="590794"/>
                  <a:pt x="237666" y="572691"/>
                </a:cubicBezTo>
                <a:lnTo>
                  <a:pt x="202178" y="572691"/>
                </a:lnTo>
                <a:lnTo>
                  <a:pt x="202178" y="497056"/>
                </a:lnTo>
                <a:lnTo>
                  <a:pt x="204789" y="497056"/>
                </a:lnTo>
                <a:cubicBezTo>
                  <a:pt x="184664" y="478646"/>
                  <a:pt x="171452" y="451951"/>
                  <a:pt x="171452" y="422342"/>
                </a:cubicBezTo>
                <a:lnTo>
                  <a:pt x="171452" y="404546"/>
                </a:lnTo>
                <a:cubicBezTo>
                  <a:pt x="128437" y="373862"/>
                  <a:pt x="102320" y="324615"/>
                  <a:pt x="102320" y="268925"/>
                </a:cubicBezTo>
                <a:cubicBezTo>
                  <a:pt x="102320" y="175954"/>
                  <a:pt x="177444" y="100626"/>
                  <a:pt x="270542" y="100626"/>
                </a:cubicBezTo>
                <a:close/>
                <a:moveTo>
                  <a:pt x="392894" y="34451"/>
                </a:moveTo>
                <a:cubicBezTo>
                  <a:pt x="396945" y="33377"/>
                  <a:pt x="401398" y="33838"/>
                  <a:pt x="405315" y="36062"/>
                </a:cubicBezTo>
                <a:cubicBezTo>
                  <a:pt x="413148" y="40665"/>
                  <a:pt x="415912" y="50637"/>
                  <a:pt x="411305" y="58461"/>
                </a:cubicBezTo>
                <a:lnTo>
                  <a:pt x="393950" y="88530"/>
                </a:lnTo>
                <a:cubicBezTo>
                  <a:pt x="390878" y="93747"/>
                  <a:pt x="385349" y="96815"/>
                  <a:pt x="379667" y="96815"/>
                </a:cubicBezTo>
                <a:cubicBezTo>
                  <a:pt x="376902" y="96815"/>
                  <a:pt x="374138" y="96048"/>
                  <a:pt x="371527" y="94514"/>
                </a:cubicBezTo>
                <a:cubicBezTo>
                  <a:pt x="363694" y="90065"/>
                  <a:pt x="361083" y="80093"/>
                  <a:pt x="365537" y="72268"/>
                </a:cubicBezTo>
                <a:lnTo>
                  <a:pt x="382892" y="42045"/>
                </a:lnTo>
                <a:cubicBezTo>
                  <a:pt x="385196" y="38133"/>
                  <a:pt x="388843" y="35525"/>
                  <a:pt x="392894" y="34451"/>
                </a:cubicBezTo>
                <a:close/>
                <a:moveTo>
                  <a:pt x="147104" y="34265"/>
                </a:moveTo>
                <a:cubicBezTo>
                  <a:pt x="151155" y="35358"/>
                  <a:pt x="154764" y="38005"/>
                  <a:pt x="156991" y="41917"/>
                </a:cubicBezTo>
                <a:lnTo>
                  <a:pt x="174499" y="71986"/>
                </a:lnTo>
                <a:cubicBezTo>
                  <a:pt x="178953" y="79811"/>
                  <a:pt x="176342" y="89783"/>
                  <a:pt x="168356" y="94385"/>
                </a:cubicBezTo>
                <a:cubicBezTo>
                  <a:pt x="165899" y="95766"/>
                  <a:pt x="162980" y="96533"/>
                  <a:pt x="160216" y="96533"/>
                </a:cubicBezTo>
                <a:cubicBezTo>
                  <a:pt x="154533" y="96533"/>
                  <a:pt x="149158" y="93618"/>
                  <a:pt x="146086" y="88402"/>
                </a:cubicBezTo>
                <a:lnTo>
                  <a:pt x="128578" y="58179"/>
                </a:lnTo>
                <a:cubicBezTo>
                  <a:pt x="124124" y="50355"/>
                  <a:pt x="126735" y="40383"/>
                  <a:pt x="134568" y="35933"/>
                </a:cubicBezTo>
                <a:cubicBezTo>
                  <a:pt x="138561" y="33632"/>
                  <a:pt x="143053" y="33172"/>
                  <a:pt x="147104" y="34265"/>
                </a:cubicBezTo>
                <a:close/>
                <a:moveTo>
                  <a:pt x="269772" y="0"/>
                </a:moveTo>
                <a:cubicBezTo>
                  <a:pt x="278837" y="0"/>
                  <a:pt x="286213" y="7367"/>
                  <a:pt x="286213" y="16422"/>
                </a:cubicBezTo>
                <a:lnTo>
                  <a:pt x="286213" y="51109"/>
                </a:lnTo>
                <a:cubicBezTo>
                  <a:pt x="286213" y="60164"/>
                  <a:pt x="278837" y="67531"/>
                  <a:pt x="269772" y="67531"/>
                </a:cubicBezTo>
                <a:cubicBezTo>
                  <a:pt x="260706" y="67531"/>
                  <a:pt x="253330" y="60164"/>
                  <a:pt x="253330" y="51109"/>
                </a:cubicBezTo>
                <a:lnTo>
                  <a:pt x="253330" y="16422"/>
                </a:lnTo>
                <a:cubicBezTo>
                  <a:pt x="253330" y="7367"/>
                  <a:pt x="260706" y="0"/>
                  <a:pt x="269772" y="0"/>
                </a:cubicBezTo>
                <a:close/>
              </a:path>
            </a:pathLst>
          </a:custGeom>
          <a:solidFill>
            <a:schemeClr val="accent4"/>
          </a:solidFill>
          <a:ln>
            <a:noFill/>
          </a:ln>
        </p:spPr>
      </p:sp>
      <p:cxnSp>
        <p:nvCxnSpPr>
          <p:cNvPr id="12" name="直接连接符 11">
            <a:extLst>
              <a:ext uri="{FF2B5EF4-FFF2-40B4-BE49-F238E27FC236}">
                <a16:creationId xmlns:a16="http://schemas.microsoft.com/office/drawing/2014/main" xmlns="" id="{87614E1C-4C98-4B8D-9C4F-D7B984401602}"/>
              </a:ext>
            </a:extLst>
          </p:cNvPr>
          <p:cNvCxnSpPr/>
          <p:nvPr/>
        </p:nvCxnSpPr>
        <p:spPr>
          <a:xfrm>
            <a:off x="1240420" y="7298361"/>
            <a:ext cx="0" cy="261163"/>
          </a:xfrm>
          <a:prstGeom prst="line">
            <a:avLst/>
          </a:prstGeom>
          <a:ln>
            <a:solidFill>
              <a:srgbClr val="17A5FC"/>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BA859D47-2157-4FB1-B0AF-0769C3D107E9}"/>
              </a:ext>
            </a:extLst>
          </p:cNvPr>
          <p:cNvSpPr/>
          <p:nvPr/>
        </p:nvSpPr>
        <p:spPr>
          <a:xfrm flipV="1">
            <a:off x="5723774" y="8771774"/>
            <a:ext cx="372226" cy="37222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9960852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圆: 空心 2">
            <a:extLst>
              <a:ext uri="{FF2B5EF4-FFF2-40B4-BE49-F238E27FC236}">
                <a16:creationId xmlns:a16="http://schemas.microsoft.com/office/drawing/2014/main" xmlns="" id="{E5692E99-9001-488E-9A47-5A027327CC6F}"/>
              </a:ext>
            </a:extLst>
          </p:cNvPr>
          <p:cNvSpPr/>
          <p:nvPr/>
        </p:nvSpPr>
        <p:spPr>
          <a:xfrm>
            <a:off x="6608861" y="498480"/>
            <a:ext cx="571500" cy="571500"/>
          </a:xfrm>
          <a:prstGeom prst="donut">
            <a:avLst>
              <a:gd name="adj" fmla="val 22238"/>
            </a:avLst>
          </a:prstGeom>
          <a:gradFill>
            <a:gsLst>
              <a:gs pos="100000">
                <a:schemeClr val="accent2">
                  <a:alpha val="0"/>
                </a:schemeClr>
              </a:gs>
              <a:gs pos="4000">
                <a:schemeClr val="accent2">
                  <a:alpha val="44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a:extLst>
              <a:ext uri="{FF2B5EF4-FFF2-40B4-BE49-F238E27FC236}">
                <a16:creationId xmlns:a16="http://schemas.microsoft.com/office/drawing/2014/main" xmlns="" id="{B1237CAE-5295-4091-A013-1321FF96068C}"/>
              </a:ext>
            </a:extLst>
          </p:cNvPr>
          <p:cNvSpPr txBox="1"/>
          <p:nvPr/>
        </p:nvSpPr>
        <p:spPr>
          <a:xfrm>
            <a:off x="4808220" y="555873"/>
            <a:ext cx="3995057" cy="707886"/>
          </a:xfrm>
          <a:prstGeom prst="rect">
            <a:avLst/>
          </a:prstGeom>
          <a:noFill/>
        </p:spPr>
        <p:txBody>
          <a:bodyPr wrap="square" rtlCol="0">
            <a:spAutoFit/>
          </a:bodyPr>
          <a:lstStyle/>
          <a:p>
            <a:r>
              <a:rPr lang="zh-CN" altLang="en-US" sz="4000" dirty="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rPr>
              <a:t>设计规范</a:t>
            </a:r>
          </a:p>
        </p:txBody>
      </p:sp>
      <p:sp>
        <p:nvSpPr>
          <p:cNvPr id="4" name="文本框 3">
            <a:extLst>
              <a:ext uri="{FF2B5EF4-FFF2-40B4-BE49-F238E27FC236}">
                <a16:creationId xmlns:a16="http://schemas.microsoft.com/office/drawing/2014/main" xmlns="" id="{74E24A7C-709F-412B-A208-45524983BCA8}"/>
              </a:ext>
            </a:extLst>
          </p:cNvPr>
          <p:cNvSpPr txBox="1"/>
          <p:nvPr/>
        </p:nvSpPr>
        <p:spPr>
          <a:xfrm>
            <a:off x="1491344" y="1632857"/>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中文</a:t>
            </a:r>
          </a:p>
        </p:txBody>
      </p:sp>
      <p:cxnSp>
        <p:nvCxnSpPr>
          <p:cNvPr id="6" name="直接连接符 5">
            <a:extLst>
              <a:ext uri="{FF2B5EF4-FFF2-40B4-BE49-F238E27FC236}">
                <a16:creationId xmlns:a16="http://schemas.microsoft.com/office/drawing/2014/main" xmlns="" id="{B194E455-B95F-4B92-BAF4-A9786F7EF324}"/>
              </a:ext>
            </a:extLst>
          </p:cNvPr>
          <p:cNvCxnSpPr/>
          <p:nvPr/>
        </p:nvCxnSpPr>
        <p:spPr>
          <a:xfrm>
            <a:off x="1578428" y="2264228"/>
            <a:ext cx="3755571"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1A95EBFA-20C8-43D0-8686-2CF64065B33F}"/>
              </a:ext>
            </a:extLst>
          </p:cNvPr>
          <p:cNvSpPr txBox="1"/>
          <p:nvPr/>
        </p:nvSpPr>
        <p:spPr>
          <a:xfrm>
            <a:off x="1491344" y="2372380"/>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标题</a:t>
            </a:r>
          </a:p>
        </p:txBody>
      </p:sp>
      <p:sp>
        <p:nvSpPr>
          <p:cNvPr id="8" name="文本框 7">
            <a:extLst>
              <a:ext uri="{FF2B5EF4-FFF2-40B4-BE49-F238E27FC236}">
                <a16:creationId xmlns:a16="http://schemas.microsoft.com/office/drawing/2014/main" xmlns="" id="{B06B2C9A-96DF-457D-8C2E-E9CD90F912C3}"/>
              </a:ext>
            </a:extLst>
          </p:cNvPr>
          <p:cNvSpPr txBox="1"/>
          <p:nvPr/>
        </p:nvSpPr>
        <p:spPr>
          <a:xfrm>
            <a:off x="2449286" y="2372380"/>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latin typeface="+mj-ea"/>
                <a:ea typeface="+mj-ea"/>
              </a:rPr>
              <a:t>卓健橄榄体</a:t>
            </a:r>
          </a:p>
        </p:txBody>
      </p:sp>
      <p:sp>
        <p:nvSpPr>
          <p:cNvPr id="9" name="文本框 8">
            <a:extLst>
              <a:ext uri="{FF2B5EF4-FFF2-40B4-BE49-F238E27FC236}">
                <a16:creationId xmlns:a16="http://schemas.microsoft.com/office/drawing/2014/main" xmlns="" id="{490B84E5-E62F-44D4-89B6-9CBAB107A9C7}"/>
              </a:ext>
            </a:extLst>
          </p:cNvPr>
          <p:cNvSpPr txBox="1"/>
          <p:nvPr/>
        </p:nvSpPr>
        <p:spPr>
          <a:xfrm>
            <a:off x="1491344" y="2905780"/>
            <a:ext cx="2133599"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二级标题</a:t>
            </a:r>
          </a:p>
        </p:txBody>
      </p:sp>
      <p:sp>
        <p:nvSpPr>
          <p:cNvPr id="10" name="文本框 9">
            <a:extLst>
              <a:ext uri="{FF2B5EF4-FFF2-40B4-BE49-F238E27FC236}">
                <a16:creationId xmlns:a16="http://schemas.microsoft.com/office/drawing/2014/main" xmlns="" id="{05A5EC6F-A101-4F72-B158-B856795A2B95}"/>
              </a:ext>
            </a:extLst>
          </p:cNvPr>
          <p:cNvSpPr txBox="1"/>
          <p:nvPr/>
        </p:nvSpPr>
        <p:spPr>
          <a:xfrm>
            <a:off x="3211286" y="2967335"/>
            <a:ext cx="2960914" cy="461665"/>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4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阿里巴巴普惠体</a:t>
            </a:r>
            <a:r>
              <a:rPr lang="en-US" altLang="zh-CN" sz="24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B</a:t>
            </a:r>
            <a:endParaRPr lang="zh-CN" altLang="en-US" sz="24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文本框 10">
            <a:extLst>
              <a:ext uri="{FF2B5EF4-FFF2-40B4-BE49-F238E27FC236}">
                <a16:creationId xmlns:a16="http://schemas.microsoft.com/office/drawing/2014/main" xmlns="" id="{00F9F20A-59DF-4559-A9F0-6F809BB3E96B}"/>
              </a:ext>
            </a:extLst>
          </p:cNvPr>
          <p:cNvSpPr txBox="1"/>
          <p:nvPr/>
        </p:nvSpPr>
        <p:spPr>
          <a:xfrm>
            <a:off x="1491344" y="3429000"/>
            <a:ext cx="2133599"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正文</a:t>
            </a:r>
          </a:p>
        </p:txBody>
      </p:sp>
      <p:sp>
        <p:nvSpPr>
          <p:cNvPr id="12" name="文本框 11">
            <a:extLst>
              <a:ext uri="{FF2B5EF4-FFF2-40B4-BE49-F238E27FC236}">
                <a16:creationId xmlns:a16="http://schemas.microsoft.com/office/drawing/2014/main" xmlns="" id="{4133FA87-5082-49C2-947F-EFCA40128B53}"/>
              </a:ext>
            </a:extLst>
          </p:cNvPr>
          <p:cNvSpPr txBox="1"/>
          <p:nvPr/>
        </p:nvSpPr>
        <p:spPr>
          <a:xfrm>
            <a:off x="2514599" y="3490555"/>
            <a:ext cx="2960914" cy="461665"/>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400" dirty="0">
                <a:solidFill>
                  <a:schemeClr val="tx1">
                    <a:lumMod val="65000"/>
                    <a:lumOff val="35000"/>
                  </a:schemeClr>
                </a:solidFill>
                <a:latin typeface="+mn-ea"/>
                <a:ea typeface="+mn-ea"/>
                <a:cs typeface="阿里巴巴普惠体 B" panose="00020600040101010101" pitchFamily="18" charset="-122"/>
              </a:rPr>
              <a:t>阿里巴巴普惠体</a:t>
            </a:r>
            <a:r>
              <a:rPr lang="en-US" altLang="zh-CN" sz="2400" dirty="0">
                <a:solidFill>
                  <a:schemeClr val="tx1">
                    <a:lumMod val="65000"/>
                    <a:lumOff val="35000"/>
                  </a:schemeClr>
                </a:solidFill>
                <a:latin typeface="+mn-ea"/>
                <a:ea typeface="+mn-ea"/>
                <a:cs typeface="阿里巴巴普惠体 B" panose="00020600040101010101" pitchFamily="18" charset="-122"/>
              </a:rPr>
              <a:t>R</a:t>
            </a:r>
            <a:endParaRPr lang="zh-CN" altLang="en-US" sz="2400" dirty="0">
              <a:solidFill>
                <a:schemeClr val="tx1">
                  <a:lumMod val="65000"/>
                  <a:lumOff val="35000"/>
                </a:schemeClr>
              </a:solidFill>
              <a:latin typeface="+mn-ea"/>
              <a:ea typeface="+mn-ea"/>
              <a:cs typeface="阿里巴巴普惠体 B" panose="00020600040101010101" pitchFamily="18" charset="-122"/>
            </a:endParaRPr>
          </a:p>
        </p:txBody>
      </p:sp>
      <p:sp>
        <p:nvSpPr>
          <p:cNvPr id="13" name="文本框 12">
            <a:extLst>
              <a:ext uri="{FF2B5EF4-FFF2-40B4-BE49-F238E27FC236}">
                <a16:creationId xmlns:a16="http://schemas.microsoft.com/office/drawing/2014/main" xmlns="" id="{83F13A1B-F8F8-4C30-9924-E19484DB7BE3}"/>
              </a:ext>
            </a:extLst>
          </p:cNvPr>
          <p:cNvSpPr txBox="1"/>
          <p:nvPr/>
        </p:nvSpPr>
        <p:spPr>
          <a:xfrm>
            <a:off x="6781800" y="1632857"/>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英文</a:t>
            </a:r>
          </a:p>
        </p:txBody>
      </p:sp>
      <p:cxnSp>
        <p:nvCxnSpPr>
          <p:cNvPr id="14" name="直接连接符 13">
            <a:extLst>
              <a:ext uri="{FF2B5EF4-FFF2-40B4-BE49-F238E27FC236}">
                <a16:creationId xmlns:a16="http://schemas.microsoft.com/office/drawing/2014/main" xmlns="" id="{EDE4E36B-EDC6-439D-B79E-9A59CA34EBC6}"/>
              </a:ext>
            </a:extLst>
          </p:cNvPr>
          <p:cNvCxnSpPr/>
          <p:nvPr/>
        </p:nvCxnSpPr>
        <p:spPr>
          <a:xfrm>
            <a:off x="6868884" y="2264228"/>
            <a:ext cx="3755571"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B7700844-A3AB-4E12-AB55-4E0CF54DB542}"/>
              </a:ext>
            </a:extLst>
          </p:cNvPr>
          <p:cNvSpPr txBox="1"/>
          <p:nvPr/>
        </p:nvSpPr>
        <p:spPr>
          <a:xfrm>
            <a:off x="6781800" y="2286977"/>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en-US" altLang="zh-CN" sz="2800" dirty="0" err="1">
                <a:solidFill>
                  <a:schemeClr val="tx1">
                    <a:lumMod val="65000"/>
                    <a:lumOff val="35000"/>
                  </a:schemeClr>
                </a:solidFill>
                <a:latin typeface="+mj-lt"/>
              </a:rPr>
              <a:t>calibri</a:t>
            </a:r>
            <a:endParaRPr lang="zh-CN" altLang="en-US" sz="2800" dirty="0">
              <a:solidFill>
                <a:schemeClr val="tx1">
                  <a:lumMod val="65000"/>
                  <a:lumOff val="35000"/>
                </a:schemeClr>
              </a:solidFill>
              <a:latin typeface="+mj-lt"/>
            </a:endParaRPr>
          </a:p>
        </p:txBody>
      </p:sp>
      <p:sp>
        <p:nvSpPr>
          <p:cNvPr id="22" name="文本框 21">
            <a:extLst>
              <a:ext uri="{FF2B5EF4-FFF2-40B4-BE49-F238E27FC236}">
                <a16:creationId xmlns:a16="http://schemas.microsoft.com/office/drawing/2014/main" xmlns="" id="{9ABE27EE-B766-4D02-93DF-85E30088AF8E}"/>
              </a:ext>
            </a:extLst>
          </p:cNvPr>
          <p:cNvSpPr txBox="1"/>
          <p:nvPr/>
        </p:nvSpPr>
        <p:spPr>
          <a:xfrm>
            <a:off x="6781800" y="2941099"/>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sz="2800" dirty="0"/>
              <a:t>数字</a:t>
            </a:r>
          </a:p>
        </p:txBody>
      </p:sp>
      <p:cxnSp>
        <p:nvCxnSpPr>
          <p:cNvPr id="23" name="直接连接符 22">
            <a:extLst>
              <a:ext uri="{FF2B5EF4-FFF2-40B4-BE49-F238E27FC236}">
                <a16:creationId xmlns:a16="http://schemas.microsoft.com/office/drawing/2014/main" xmlns="" id="{740B12CE-0081-4A02-949C-91E4B767EA8A}"/>
              </a:ext>
            </a:extLst>
          </p:cNvPr>
          <p:cNvCxnSpPr/>
          <p:nvPr/>
        </p:nvCxnSpPr>
        <p:spPr>
          <a:xfrm>
            <a:off x="6868884" y="3572470"/>
            <a:ext cx="3755571"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20EAACDE-5CEE-431E-8643-50252135B85C}"/>
              </a:ext>
            </a:extLst>
          </p:cNvPr>
          <p:cNvSpPr txBox="1"/>
          <p:nvPr/>
        </p:nvSpPr>
        <p:spPr>
          <a:xfrm>
            <a:off x="6781799" y="3524584"/>
            <a:ext cx="3439885" cy="523220"/>
          </a:xfrm>
          <a:prstGeom prst="rect">
            <a:avLst/>
          </a:prstGeom>
          <a:noFill/>
        </p:spPr>
        <p:txBody>
          <a:bodyPr wrap="square" rtlCol="0">
            <a:spAutoFit/>
          </a:bodyPr>
          <a:lstStyle>
            <a:defPPr>
              <a:defRPr lang="zh-CN"/>
            </a:defPPr>
            <a:lvl1pPr>
              <a:defRPr sz="40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en-US" altLang="zh-CN" sz="2800" dirty="0" err="1">
                <a:solidFill>
                  <a:schemeClr val="tx1">
                    <a:lumMod val="65000"/>
                    <a:lumOff val="35000"/>
                  </a:schemeClr>
                </a:solidFill>
                <a:latin typeface="+mj-lt"/>
              </a:rPr>
              <a:t>bahnschrift</a:t>
            </a:r>
            <a:endParaRPr lang="zh-CN" altLang="en-US" sz="2800" dirty="0">
              <a:solidFill>
                <a:schemeClr val="tx1">
                  <a:lumMod val="65000"/>
                  <a:lumOff val="35000"/>
                </a:schemeClr>
              </a:solidFill>
              <a:latin typeface="+mj-lt"/>
            </a:endParaRPr>
          </a:p>
        </p:txBody>
      </p:sp>
      <p:sp>
        <p:nvSpPr>
          <p:cNvPr id="25" name="文本框 24">
            <a:extLst>
              <a:ext uri="{FF2B5EF4-FFF2-40B4-BE49-F238E27FC236}">
                <a16:creationId xmlns:a16="http://schemas.microsoft.com/office/drawing/2014/main" xmlns="" id="{4B92A0E0-B630-4A53-9B49-A8BF716C0571}"/>
              </a:ext>
            </a:extLst>
          </p:cNvPr>
          <p:cNvSpPr txBox="1"/>
          <p:nvPr/>
        </p:nvSpPr>
        <p:spPr>
          <a:xfrm>
            <a:off x="1578428" y="4413885"/>
            <a:ext cx="2133599" cy="523220"/>
          </a:xfrm>
          <a:prstGeom prst="rect">
            <a:avLst/>
          </a:prstGeom>
          <a:noFill/>
        </p:spPr>
        <p:txBody>
          <a:bodyPr wrap="square" rtlCol="0">
            <a:spAutoFit/>
          </a:bodyPr>
          <a:lstStyle>
            <a:defPPr>
              <a:defRPr lang="zh-CN"/>
            </a:defPPr>
            <a:lvl1pPr>
              <a:defRPr sz="280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defRPr>
            </a:lvl1pPr>
          </a:lstStyle>
          <a:p>
            <a:r>
              <a:rPr lang="zh-CN" altLang="en-US" dirty="0"/>
              <a:t>配色</a:t>
            </a:r>
          </a:p>
        </p:txBody>
      </p:sp>
      <p:cxnSp>
        <p:nvCxnSpPr>
          <p:cNvPr id="28" name="直接连接符 27">
            <a:extLst>
              <a:ext uri="{FF2B5EF4-FFF2-40B4-BE49-F238E27FC236}">
                <a16:creationId xmlns:a16="http://schemas.microsoft.com/office/drawing/2014/main" xmlns="" id="{53571387-CAE1-4E3F-AC25-8E8B09E3E31A}"/>
              </a:ext>
            </a:extLst>
          </p:cNvPr>
          <p:cNvCxnSpPr>
            <a:cxnSpLocks/>
          </p:cNvCxnSpPr>
          <p:nvPr/>
        </p:nvCxnSpPr>
        <p:spPr>
          <a:xfrm>
            <a:off x="1687284" y="4988084"/>
            <a:ext cx="8937171"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圆角 35">
            <a:extLst>
              <a:ext uri="{FF2B5EF4-FFF2-40B4-BE49-F238E27FC236}">
                <a16:creationId xmlns:a16="http://schemas.microsoft.com/office/drawing/2014/main" xmlns="" id="{9CC0F35C-C7DE-4B01-A502-B9951C9AD360}"/>
              </a:ext>
            </a:extLst>
          </p:cNvPr>
          <p:cNvSpPr/>
          <p:nvPr/>
        </p:nvSpPr>
        <p:spPr>
          <a:xfrm>
            <a:off x="1687284" y="5135747"/>
            <a:ext cx="1295398" cy="751113"/>
          </a:xfrm>
          <a:prstGeom prst="roundRect">
            <a:avLst/>
          </a:prstGeom>
          <a:solidFill>
            <a:srgbClr val="2B7E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43,126,232</a:t>
            </a:r>
            <a:endParaRPr lang="zh-CN" altLang="en-US" sz="1600" dirty="0"/>
          </a:p>
        </p:txBody>
      </p:sp>
      <p:sp>
        <p:nvSpPr>
          <p:cNvPr id="37" name="矩形: 圆角 36">
            <a:extLst>
              <a:ext uri="{FF2B5EF4-FFF2-40B4-BE49-F238E27FC236}">
                <a16:creationId xmlns:a16="http://schemas.microsoft.com/office/drawing/2014/main" xmlns="" id="{35038CF2-429B-438C-AD4C-2F9A72BFCDC5}"/>
              </a:ext>
            </a:extLst>
          </p:cNvPr>
          <p:cNvSpPr/>
          <p:nvPr/>
        </p:nvSpPr>
        <p:spPr>
          <a:xfrm>
            <a:off x="3347357" y="5135747"/>
            <a:ext cx="1295398" cy="751113"/>
          </a:xfrm>
          <a:prstGeom prst="roundRect">
            <a:avLst/>
          </a:prstGeom>
          <a:solidFill>
            <a:srgbClr val="14A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20,171,255</a:t>
            </a:r>
            <a:endParaRPr lang="zh-CN" altLang="en-US" sz="1600"/>
          </a:p>
        </p:txBody>
      </p:sp>
      <p:sp>
        <p:nvSpPr>
          <p:cNvPr id="38" name="矩形: 圆角 37">
            <a:extLst>
              <a:ext uri="{FF2B5EF4-FFF2-40B4-BE49-F238E27FC236}">
                <a16:creationId xmlns:a16="http://schemas.microsoft.com/office/drawing/2014/main" xmlns="" id="{3BD27A5F-F42B-4D85-89C7-3060A6F0EBF3}"/>
              </a:ext>
            </a:extLst>
          </p:cNvPr>
          <p:cNvSpPr/>
          <p:nvPr/>
        </p:nvSpPr>
        <p:spPr>
          <a:xfrm>
            <a:off x="5007430" y="5135747"/>
            <a:ext cx="1295398" cy="751113"/>
          </a:xfrm>
          <a:prstGeom prst="roundRect">
            <a:avLst/>
          </a:prstGeom>
          <a:solidFill>
            <a:srgbClr val="72D9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114,217,219</a:t>
            </a:r>
            <a:endParaRPr lang="zh-CN" altLang="en-US" sz="1600"/>
          </a:p>
        </p:txBody>
      </p:sp>
      <p:sp>
        <p:nvSpPr>
          <p:cNvPr id="39" name="矩形: 圆角 38">
            <a:extLst>
              <a:ext uri="{FF2B5EF4-FFF2-40B4-BE49-F238E27FC236}">
                <a16:creationId xmlns:a16="http://schemas.microsoft.com/office/drawing/2014/main" xmlns="" id="{EA04CC0D-C2D9-476B-A6A3-1081DBAEE7AD}"/>
              </a:ext>
            </a:extLst>
          </p:cNvPr>
          <p:cNvSpPr/>
          <p:nvPr/>
        </p:nvSpPr>
        <p:spPr>
          <a:xfrm>
            <a:off x="6667503" y="5135747"/>
            <a:ext cx="1295398" cy="751113"/>
          </a:xfrm>
          <a:prstGeom prst="roundRect">
            <a:avLst/>
          </a:prstGeom>
          <a:solidFill>
            <a:srgbClr val="F49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244,144,30</a:t>
            </a:r>
            <a:endParaRPr lang="zh-CN" altLang="en-US" sz="1600"/>
          </a:p>
        </p:txBody>
      </p:sp>
      <p:sp>
        <p:nvSpPr>
          <p:cNvPr id="40" name="矩形: 圆角 39">
            <a:extLst>
              <a:ext uri="{FF2B5EF4-FFF2-40B4-BE49-F238E27FC236}">
                <a16:creationId xmlns:a16="http://schemas.microsoft.com/office/drawing/2014/main" xmlns="" id="{C86984C1-1B84-4B54-BD1C-3A9EB8C9739F}"/>
              </a:ext>
            </a:extLst>
          </p:cNvPr>
          <p:cNvSpPr/>
          <p:nvPr/>
        </p:nvSpPr>
        <p:spPr>
          <a:xfrm>
            <a:off x="8327576" y="5135747"/>
            <a:ext cx="1295398" cy="751113"/>
          </a:xfrm>
          <a:prstGeom prst="round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255,196,0</a:t>
            </a:r>
            <a:endParaRPr lang="zh-CN" altLang="en-US" sz="1600" dirty="0"/>
          </a:p>
        </p:txBody>
      </p:sp>
    </p:spTree>
    <p:extLst>
      <p:ext uri="{BB962C8B-B14F-4D97-AF65-F5344CB8AC3E}">
        <p14:creationId xmlns:p14="http://schemas.microsoft.com/office/powerpoint/2010/main" val="41720001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圆: 空心 2">
            <a:extLst>
              <a:ext uri="{FF2B5EF4-FFF2-40B4-BE49-F238E27FC236}">
                <a16:creationId xmlns:a16="http://schemas.microsoft.com/office/drawing/2014/main" xmlns="" id="{E5692E99-9001-488E-9A47-5A027327CC6F}"/>
              </a:ext>
            </a:extLst>
          </p:cNvPr>
          <p:cNvSpPr/>
          <p:nvPr/>
        </p:nvSpPr>
        <p:spPr>
          <a:xfrm>
            <a:off x="6848719" y="530854"/>
            <a:ext cx="571500" cy="571500"/>
          </a:xfrm>
          <a:prstGeom prst="donut">
            <a:avLst>
              <a:gd name="adj" fmla="val 22238"/>
            </a:avLst>
          </a:prstGeom>
          <a:gradFill>
            <a:gsLst>
              <a:gs pos="100000">
                <a:schemeClr val="accent2">
                  <a:alpha val="0"/>
                </a:schemeClr>
              </a:gs>
              <a:gs pos="4000">
                <a:schemeClr val="accent2">
                  <a:alpha val="44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a:extLst>
              <a:ext uri="{FF2B5EF4-FFF2-40B4-BE49-F238E27FC236}">
                <a16:creationId xmlns:a16="http://schemas.microsoft.com/office/drawing/2014/main" xmlns="" id="{B1237CAE-5295-4091-A013-1321FF96068C}"/>
              </a:ext>
            </a:extLst>
          </p:cNvPr>
          <p:cNvSpPr txBox="1"/>
          <p:nvPr/>
        </p:nvSpPr>
        <p:spPr>
          <a:xfrm>
            <a:off x="5114901" y="569292"/>
            <a:ext cx="3995057" cy="707886"/>
          </a:xfrm>
          <a:prstGeom prst="rect">
            <a:avLst/>
          </a:prstGeom>
          <a:noFill/>
        </p:spPr>
        <p:txBody>
          <a:bodyPr wrap="square" rtlCol="0">
            <a:spAutoFit/>
          </a:bodyPr>
          <a:lstStyle/>
          <a:p>
            <a:r>
              <a:rPr lang="zh-CN" altLang="en-US" sz="4000" dirty="0">
                <a:gradFill>
                  <a:gsLst>
                    <a:gs pos="0">
                      <a:schemeClr val="accent2"/>
                    </a:gs>
                    <a:gs pos="83000">
                      <a:schemeClr val="accent1"/>
                    </a:gs>
                  </a:gsLst>
                  <a:lin ang="5400000" scaled="1"/>
                </a:gradFill>
                <a:latin typeface="腾讯字体" panose="02010600010101010101" pitchFamily="2" charset="-122"/>
                <a:ea typeface="腾讯字体" panose="02010600010101010101" pitchFamily="2" charset="-122"/>
              </a:rPr>
              <a:t>使用素材</a:t>
            </a:r>
          </a:p>
        </p:txBody>
      </p:sp>
      <p:pic>
        <p:nvPicPr>
          <p:cNvPr id="15" name="图形 14">
            <a:extLst>
              <a:ext uri="{FF2B5EF4-FFF2-40B4-BE49-F238E27FC236}">
                <a16:creationId xmlns:a16="http://schemas.microsoft.com/office/drawing/2014/main" xmlns="" id="{BB748366-32E5-45DA-97C7-051AF4B6961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89624" y="1821839"/>
            <a:ext cx="2744682" cy="1406808"/>
          </a:xfrm>
          <a:prstGeom prst="rect">
            <a:avLst/>
          </a:prstGeom>
        </p:spPr>
      </p:pic>
      <p:pic>
        <p:nvPicPr>
          <p:cNvPr id="17" name="图形 16">
            <a:extLst>
              <a:ext uri="{FF2B5EF4-FFF2-40B4-BE49-F238E27FC236}">
                <a16:creationId xmlns:a16="http://schemas.microsoft.com/office/drawing/2014/main" xmlns="" id="{3A23A5C2-99C3-44B8-A411-05EA34A8F13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028024" y="4072236"/>
            <a:ext cx="1433842" cy="1433842"/>
          </a:xfrm>
          <a:prstGeom prst="rect">
            <a:avLst/>
          </a:prstGeom>
        </p:spPr>
      </p:pic>
      <p:pic>
        <p:nvPicPr>
          <p:cNvPr id="26" name="图形 25">
            <a:extLst>
              <a:ext uri="{FF2B5EF4-FFF2-40B4-BE49-F238E27FC236}">
                <a16:creationId xmlns:a16="http://schemas.microsoft.com/office/drawing/2014/main" xmlns="" id="{6E5AA90D-12EA-446D-B7E0-3513E41F1DC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188630" y="3672285"/>
            <a:ext cx="2551603" cy="1911313"/>
          </a:xfrm>
          <a:prstGeom prst="rect">
            <a:avLst/>
          </a:prstGeom>
        </p:spPr>
      </p:pic>
      <p:pic>
        <p:nvPicPr>
          <p:cNvPr id="29" name="图形 28">
            <a:extLst>
              <a:ext uri="{FF2B5EF4-FFF2-40B4-BE49-F238E27FC236}">
                <a16:creationId xmlns:a16="http://schemas.microsoft.com/office/drawing/2014/main" xmlns="" id="{BC913C27-7A79-4F37-8060-69684811A1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959533" y="3701932"/>
            <a:ext cx="1759620" cy="1842534"/>
          </a:xfrm>
          <a:prstGeom prst="rect">
            <a:avLst/>
          </a:prstGeom>
        </p:spPr>
      </p:pic>
      <p:pic>
        <p:nvPicPr>
          <p:cNvPr id="33" name="图形 32">
            <a:extLst>
              <a:ext uri="{FF2B5EF4-FFF2-40B4-BE49-F238E27FC236}">
                <a16:creationId xmlns:a16="http://schemas.microsoft.com/office/drawing/2014/main" xmlns="" id="{CB92433F-8844-4B43-925D-51090DC13F0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920619" y="3655767"/>
            <a:ext cx="1592193" cy="1850311"/>
          </a:xfrm>
          <a:prstGeom prst="rect">
            <a:avLst/>
          </a:prstGeom>
        </p:spPr>
      </p:pic>
      <p:pic>
        <p:nvPicPr>
          <p:cNvPr id="35" name="图形 34">
            <a:extLst>
              <a:ext uri="{FF2B5EF4-FFF2-40B4-BE49-F238E27FC236}">
                <a16:creationId xmlns:a16="http://schemas.microsoft.com/office/drawing/2014/main" xmlns="" id="{8087E1FB-BAA7-451E-B56D-30F8245D18D3}"/>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968077" y="3525994"/>
            <a:ext cx="1364297" cy="2006369"/>
          </a:xfrm>
          <a:prstGeom prst="rect">
            <a:avLst/>
          </a:prstGeom>
        </p:spPr>
      </p:pic>
      <p:pic>
        <p:nvPicPr>
          <p:cNvPr id="42" name="图形 41">
            <a:extLst>
              <a:ext uri="{FF2B5EF4-FFF2-40B4-BE49-F238E27FC236}">
                <a16:creationId xmlns:a16="http://schemas.microsoft.com/office/drawing/2014/main" xmlns="" id="{B72A60AF-8700-4558-9564-9BD6E25F6684}"/>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6545847" y="1535058"/>
            <a:ext cx="1901144" cy="1722831"/>
          </a:xfrm>
          <a:prstGeom prst="rect">
            <a:avLst/>
          </a:prstGeom>
        </p:spPr>
      </p:pic>
      <p:pic>
        <p:nvPicPr>
          <p:cNvPr id="44" name="图形 43">
            <a:extLst>
              <a:ext uri="{FF2B5EF4-FFF2-40B4-BE49-F238E27FC236}">
                <a16:creationId xmlns:a16="http://schemas.microsoft.com/office/drawing/2014/main" xmlns="" id="{E28A67D0-2492-46C3-BAF6-4A58D4109FE8}"/>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954019" y="1869970"/>
            <a:ext cx="2207614" cy="1310545"/>
          </a:xfrm>
          <a:prstGeom prst="rect">
            <a:avLst/>
          </a:prstGeom>
        </p:spPr>
      </p:pic>
      <p:pic>
        <p:nvPicPr>
          <p:cNvPr id="46" name="图形 45">
            <a:extLst>
              <a:ext uri="{FF2B5EF4-FFF2-40B4-BE49-F238E27FC236}">
                <a16:creationId xmlns:a16="http://schemas.microsoft.com/office/drawing/2014/main" xmlns="" id="{4DC8DA0C-714B-460B-AC72-888F7A7EDB15}"/>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4074004" y="1407578"/>
            <a:ext cx="1878991" cy="1850311"/>
          </a:xfrm>
          <a:prstGeom prst="rect">
            <a:avLst/>
          </a:prstGeom>
        </p:spPr>
      </p:pic>
      <p:sp>
        <p:nvSpPr>
          <p:cNvPr id="47" name="文本框 46">
            <a:extLst>
              <a:ext uri="{FF2B5EF4-FFF2-40B4-BE49-F238E27FC236}">
                <a16:creationId xmlns:a16="http://schemas.microsoft.com/office/drawing/2014/main" xmlns="" id="{C90FB478-3396-4207-857F-359FBA31140A}"/>
              </a:ext>
            </a:extLst>
          </p:cNvPr>
          <p:cNvSpPr txBox="1"/>
          <p:nvPr/>
        </p:nvSpPr>
        <p:spPr>
          <a:xfrm>
            <a:off x="1735029" y="5781845"/>
            <a:ext cx="2338975" cy="369332"/>
          </a:xfrm>
          <a:prstGeom prst="rect">
            <a:avLst/>
          </a:prstGeom>
          <a:noFill/>
        </p:spPr>
        <p:txBody>
          <a:bodyPr wrap="square" rtlCol="0">
            <a:spAutoFit/>
          </a:bodyPr>
          <a:lstStyle/>
          <a:p>
            <a:r>
              <a:rPr lang="zh-CN" altLang="en-US" dirty="0"/>
              <a:t>作者：</a:t>
            </a:r>
            <a:r>
              <a:rPr lang="en-US" altLang="zh-CN" dirty="0"/>
              <a:t>@ </a:t>
            </a:r>
            <a:r>
              <a:rPr lang="en-US" altLang="zh-CN" b="0" i="0" dirty="0" err="1">
                <a:solidFill>
                  <a:srgbClr val="252A2E"/>
                </a:solidFill>
                <a:effectLst/>
                <a:latin typeface="-apple-system"/>
              </a:rPr>
              <a:t>Oblik</a:t>
            </a:r>
            <a:r>
              <a:rPr lang="en-US" altLang="zh-CN" b="0" i="0" dirty="0">
                <a:solidFill>
                  <a:srgbClr val="252A2E"/>
                </a:solidFill>
                <a:effectLst/>
                <a:latin typeface="-apple-system"/>
              </a:rPr>
              <a:t> Studio</a:t>
            </a:r>
          </a:p>
        </p:txBody>
      </p:sp>
      <p:sp>
        <p:nvSpPr>
          <p:cNvPr id="48" name="文本框 47">
            <a:extLst>
              <a:ext uri="{FF2B5EF4-FFF2-40B4-BE49-F238E27FC236}">
                <a16:creationId xmlns:a16="http://schemas.microsoft.com/office/drawing/2014/main" xmlns="" id="{DB8FB6E8-1CD1-4A26-8033-DAE2B8503A1B}"/>
              </a:ext>
            </a:extLst>
          </p:cNvPr>
          <p:cNvSpPr txBox="1"/>
          <p:nvPr/>
        </p:nvSpPr>
        <p:spPr>
          <a:xfrm>
            <a:off x="4621481" y="5781845"/>
            <a:ext cx="7049374" cy="369332"/>
          </a:xfrm>
          <a:prstGeom prst="rect">
            <a:avLst/>
          </a:prstGeom>
          <a:noFill/>
        </p:spPr>
        <p:txBody>
          <a:bodyPr wrap="square" rtlCol="0">
            <a:spAutoFit/>
          </a:bodyPr>
          <a:lstStyle/>
          <a:p>
            <a:r>
              <a:rPr lang="zh-CN" altLang="en-US" dirty="0"/>
              <a:t>来源：</a:t>
            </a:r>
            <a:r>
              <a:rPr lang="en-US" altLang="zh-CN" dirty="0">
                <a:hlinkClick r:id="rId20"/>
              </a:rPr>
              <a:t>https://gumroad.com/oblikstudio?recommended_by=library</a:t>
            </a:r>
            <a:endParaRPr lang="en-US" altLang="zh-CN" b="0" i="0" dirty="0">
              <a:solidFill>
                <a:srgbClr val="252A2E"/>
              </a:solidFill>
              <a:effectLst/>
              <a:latin typeface="-apple-system"/>
            </a:endParaRPr>
          </a:p>
        </p:txBody>
      </p:sp>
    </p:spTree>
    <p:extLst>
      <p:ext uri="{BB962C8B-B14F-4D97-AF65-F5344CB8AC3E}">
        <p14:creationId xmlns:p14="http://schemas.microsoft.com/office/powerpoint/2010/main" val="25088997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0D4FA371-F9E3-4E06-9C15-CD5E65F41D71}"/>
              </a:ext>
            </a:extLst>
          </p:cNvPr>
          <p:cNvSpPr/>
          <p:nvPr/>
        </p:nvSpPr>
        <p:spPr>
          <a:xfrm>
            <a:off x="4425043" y="1488277"/>
            <a:ext cx="3341914" cy="4259348"/>
          </a:xfrm>
          <a:prstGeom prst="rect">
            <a:avLst/>
          </a:prstGeom>
          <a:solidFill>
            <a:schemeClr val="bg1"/>
          </a:solidFill>
          <a:ln>
            <a:noFill/>
          </a:ln>
          <a:effectLst>
            <a:outerShdw blurRad="241300" dist="177800" dir="5400000" sx="96000" sy="96000" algn="ctr" rotWithShape="0">
              <a:srgbClr val="1796E8">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9B5C9B14-ED58-45D2-8EBD-25DBD71CB2D6}"/>
              </a:ext>
            </a:extLst>
          </p:cNvPr>
          <p:cNvCxnSpPr>
            <a:cxnSpLocks/>
          </p:cNvCxnSpPr>
          <p:nvPr/>
        </p:nvCxnSpPr>
        <p:spPr>
          <a:xfrm>
            <a:off x="5323232" y="5738562"/>
            <a:ext cx="1663862" cy="9063"/>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pic>
        <p:nvPicPr>
          <p:cNvPr id="3" name="图片 2" descr="图片包含 游戏机, 截图&#10;&#10;描述已自动生成">
            <a:extLst>
              <a:ext uri="{FF2B5EF4-FFF2-40B4-BE49-F238E27FC236}">
                <a16:creationId xmlns:a16="http://schemas.microsoft.com/office/drawing/2014/main" xmlns="" id="{8229DFB1-199C-4A4E-BB06-D8BB166A09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481" t="40317" r="11138" b="25402"/>
          <a:stretch/>
        </p:blipFill>
        <p:spPr>
          <a:xfrm>
            <a:off x="4623514" y="1685462"/>
            <a:ext cx="2944971" cy="2826779"/>
          </a:xfrm>
          <a:prstGeom prst="rect">
            <a:avLst/>
          </a:prstGeom>
        </p:spPr>
      </p:pic>
      <p:sp>
        <p:nvSpPr>
          <p:cNvPr id="4" name="文本框 3">
            <a:extLst>
              <a:ext uri="{FF2B5EF4-FFF2-40B4-BE49-F238E27FC236}">
                <a16:creationId xmlns:a16="http://schemas.microsoft.com/office/drawing/2014/main" xmlns="" id="{4A9AE9DE-5252-402C-9EBB-1FD283624070}"/>
              </a:ext>
            </a:extLst>
          </p:cNvPr>
          <p:cNvSpPr txBox="1"/>
          <p:nvPr/>
        </p:nvSpPr>
        <p:spPr>
          <a:xfrm>
            <a:off x="5604725" y="5061946"/>
            <a:ext cx="1512997" cy="307777"/>
          </a:xfrm>
          <a:prstGeom prst="rect">
            <a:avLst/>
          </a:prstGeom>
          <a:noFill/>
        </p:spPr>
        <p:txBody>
          <a:bodyPr wrap="square" rtlCol="0">
            <a:spAutoFit/>
          </a:bodyPr>
          <a:lstStyle/>
          <a:p>
            <a:r>
              <a:rPr lang="zh-CN" altLang="en-US" sz="1400" dirty="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学习</a:t>
            </a:r>
            <a:r>
              <a:rPr lang="en-US" altLang="zh-CN" sz="1400" dirty="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1400" dirty="0">
                <a:solidFill>
                  <a:schemeClr val="bg1">
                    <a:lumMod val="6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交流</a:t>
            </a:r>
          </a:p>
        </p:txBody>
      </p:sp>
      <p:sp>
        <p:nvSpPr>
          <p:cNvPr id="5" name="文本框 4">
            <a:extLst>
              <a:ext uri="{FF2B5EF4-FFF2-40B4-BE49-F238E27FC236}">
                <a16:creationId xmlns:a16="http://schemas.microsoft.com/office/drawing/2014/main" xmlns="" id="{F277FD60-AA46-432D-B491-9247673E1531}"/>
              </a:ext>
            </a:extLst>
          </p:cNvPr>
          <p:cNvSpPr txBox="1"/>
          <p:nvPr/>
        </p:nvSpPr>
        <p:spPr>
          <a:xfrm>
            <a:off x="5032536" y="4619563"/>
            <a:ext cx="2245253" cy="461665"/>
          </a:xfrm>
          <a:prstGeom prst="rect">
            <a:avLst/>
          </a:prstGeom>
          <a:noFill/>
        </p:spPr>
        <p:txBody>
          <a:bodyPr wrap="square" rtlCol="0">
            <a:spAutoFit/>
          </a:bodyPr>
          <a:lstStyle/>
          <a:p>
            <a:r>
              <a:rPr lang="zh-CN" altLang="en-US" sz="2400" dirty="0">
                <a:gradFill>
                  <a:gsLst>
                    <a:gs pos="100000">
                      <a:schemeClr val="accent1"/>
                    </a:gs>
                    <a:gs pos="13000">
                      <a:schemeClr val="accent2"/>
                    </a:gs>
                  </a:gsLst>
                  <a:lin ang="5400000" scaled="1"/>
                </a:gradFill>
                <a:latin typeface="+mj-ea"/>
                <a:ea typeface="+mj-ea"/>
              </a:rPr>
              <a:t>制作人：软软</a:t>
            </a:r>
          </a:p>
        </p:txBody>
      </p:sp>
    </p:spTree>
    <p:extLst>
      <p:ext uri="{BB962C8B-B14F-4D97-AF65-F5344CB8AC3E}">
        <p14:creationId xmlns:p14="http://schemas.microsoft.com/office/powerpoint/2010/main" val="37864194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5051826-4ABB-47F8-BCF4-3B6E720912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536766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688830"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软</a:t>
            </a:r>
            <a:r>
              <a:rPr lang="zh-CN" altLang="en-US" sz="1400" b="1" spc="133" dirty="0" smtClean="0">
                <a:solidFill>
                  <a:schemeClr val="accent2"/>
                </a:solidFill>
                <a:latin typeface="微软雅黑" panose="020B0503020204020204" pitchFamily="34" charset="-122"/>
                <a:ea typeface="微软雅黑" panose="020B0503020204020204" pitchFamily="34" charset="-122"/>
              </a:rPr>
              <a:t>软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pic>
        <p:nvPicPr>
          <p:cNvPr id="4" name="图片 3"/>
          <p:cNvPicPr>
            <a:picLocks noChangeAspect="1"/>
          </p:cNvPicPr>
          <p:nvPr/>
        </p:nvPicPr>
        <p:blipFill>
          <a:blip r:embed="rId4"/>
          <a:stretch>
            <a:fillRect/>
          </a:stretch>
        </p:blipFill>
        <p:spPr>
          <a:xfrm>
            <a:off x="-1219834" y="-686157"/>
            <a:ext cx="14631668" cy="8230313"/>
          </a:xfrm>
          <a:prstGeom prst="rect">
            <a:avLst/>
          </a:prstGeom>
        </p:spPr>
      </p:pic>
    </p:spTree>
    <p:extLst>
      <p:ext uri="{BB962C8B-B14F-4D97-AF65-F5344CB8AC3E}">
        <p14:creationId xmlns:p14="http://schemas.microsoft.com/office/powerpoint/2010/main" val="711708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AC8DD29-9E0E-4D4B-BC14-59E7AC40FB8D}"/>
              </a:ext>
            </a:extLst>
          </p:cNvPr>
          <p:cNvSpPr txBox="1"/>
          <p:nvPr/>
        </p:nvSpPr>
        <p:spPr>
          <a:xfrm>
            <a:off x="6193971" y="1254063"/>
            <a:ext cx="3414531" cy="3154710"/>
          </a:xfrm>
          <a:prstGeom prst="rect">
            <a:avLst/>
          </a:prstGeom>
          <a:noFill/>
        </p:spPr>
        <p:txBody>
          <a:bodyPr wrap="square" rtlCol="0">
            <a:spAutoFit/>
          </a:bodyPr>
          <a:lstStyle/>
          <a:p>
            <a:r>
              <a:rPr lang="en-US" altLang="zh-CN" sz="19900" dirty="0">
                <a:gradFill>
                  <a:gsLst>
                    <a:gs pos="100000">
                      <a:schemeClr val="accent1"/>
                    </a:gs>
                    <a:gs pos="34000">
                      <a:schemeClr val="accent2"/>
                    </a:gs>
                  </a:gsLst>
                  <a:lin ang="5400000" scaled="1"/>
                </a:gradFill>
                <a:latin typeface="Bahnschrift SemiLight SemiConde" panose="020B0502040204020203" pitchFamily="34" charset="0"/>
              </a:rPr>
              <a:t>01</a:t>
            </a:r>
            <a:endParaRPr lang="zh-CN" altLang="en-US" sz="19900" dirty="0">
              <a:gradFill>
                <a:gsLst>
                  <a:gs pos="100000">
                    <a:schemeClr val="accent1"/>
                  </a:gs>
                  <a:gs pos="34000">
                    <a:schemeClr val="accent2"/>
                  </a:gs>
                </a:gsLst>
                <a:lin ang="5400000" scaled="1"/>
              </a:gradFill>
              <a:latin typeface="Bahnschrift SemiLight SemiConde" panose="020B0502040204020203" pitchFamily="34" charset="0"/>
            </a:endParaRPr>
          </a:p>
        </p:txBody>
      </p:sp>
      <p:sp>
        <p:nvSpPr>
          <p:cNvPr id="4" name="文本框 3">
            <a:extLst>
              <a:ext uri="{FF2B5EF4-FFF2-40B4-BE49-F238E27FC236}">
                <a16:creationId xmlns:a16="http://schemas.microsoft.com/office/drawing/2014/main" xmlns="" id="{1F93FF6E-EA5D-4F12-8C32-4E10DDA217E9}"/>
              </a:ext>
            </a:extLst>
          </p:cNvPr>
          <p:cNvSpPr txBox="1"/>
          <p:nvPr/>
        </p:nvSpPr>
        <p:spPr>
          <a:xfrm>
            <a:off x="8245798" y="2831418"/>
            <a:ext cx="3275611" cy="830997"/>
          </a:xfrm>
          <a:prstGeom prst="rect">
            <a:avLst/>
          </a:prstGeom>
          <a:noFill/>
        </p:spPr>
        <p:txBody>
          <a:bodyPr wrap="square" rtlCol="0">
            <a:spAutoFit/>
          </a:bodyPr>
          <a:lstStyle/>
          <a:p>
            <a:r>
              <a:rPr lang="zh-CN" altLang="en-US" sz="4800" dirty="0">
                <a:gradFill>
                  <a:gsLst>
                    <a:gs pos="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工作概述</a:t>
            </a:r>
          </a:p>
        </p:txBody>
      </p:sp>
      <p:sp>
        <p:nvSpPr>
          <p:cNvPr id="5" name="文本框 4">
            <a:extLst>
              <a:ext uri="{FF2B5EF4-FFF2-40B4-BE49-F238E27FC236}">
                <a16:creationId xmlns:a16="http://schemas.microsoft.com/office/drawing/2014/main" xmlns="" id="{78D2D0E2-FF27-40B1-86C8-0FA5A10124C0}"/>
              </a:ext>
            </a:extLst>
          </p:cNvPr>
          <p:cNvSpPr txBox="1"/>
          <p:nvPr/>
        </p:nvSpPr>
        <p:spPr>
          <a:xfrm>
            <a:off x="8245798" y="3534275"/>
            <a:ext cx="3275611" cy="369332"/>
          </a:xfrm>
          <a:prstGeom prst="rect">
            <a:avLst/>
          </a:prstGeom>
          <a:noFill/>
        </p:spPr>
        <p:txBody>
          <a:bodyPr wrap="square" rtlCol="0">
            <a:spAutoFit/>
          </a:bodyPr>
          <a:lstStyle/>
          <a:p>
            <a:r>
              <a:rPr lang="en-US" altLang="zh-CN" dirty="0">
                <a:solidFill>
                  <a:schemeClr val="tx1">
                    <a:lumMod val="50000"/>
                    <a:lumOff val="50000"/>
                  </a:schemeClr>
                </a:solidFill>
                <a:latin typeface="+mn-ea"/>
                <a:cs typeface="阿里巴巴普惠体 B" panose="00020600040101010101" pitchFamily="18" charset="-122"/>
              </a:rPr>
              <a:t>Lorem ipsum dolor sit </a:t>
            </a:r>
            <a:r>
              <a:rPr lang="en-US" altLang="zh-CN" dirty="0" err="1">
                <a:solidFill>
                  <a:schemeClr val="tx1">
                    <a:lumMod val="50000"/>
                    <a:lumOff val="50000"/>
                  </a:schemeClr>
                </a:solidFill>
                <a:latin typeface="+mn-ea"/>
                <a:cs typeface="阿里巴巴普惠体 B" panose="00020600040101010101" pitchFamily="18" charset="-122"/>
              </a:rPr>
              <a:t>amet</a:t>
            </a:r>
            <a:endParaRPr lang="zh-CN" altLang="en-US" dirty="0">
              <a:solidFill>
                <a:schemeClr val="tx1">
                  <a:lumMod val="50000"/>
                  <a:lumOff val="50000"/>
                </a:schemeClr>
              </a:solidFill>
              <a:latin typeface="+mn-ea"/>
              <a:cs typeface="阿里巴巴普惠体 B" panose="00020600040101010101" pitchFamily="18" charset="-122"/>
            </a:endParaRPr>
          </a:p>
        </p:txBody>
      </p:sp>
    </p:spTree>
    <p:extLst>
      <p:ext uri="{BB962C8B-B14F-4D97-AF65-F5344CB8AC3E}">
        <p14:creationId xmlns:p14="http://schemas.microsoft.com/office/powerpoint/2010/main" val="8365012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688830"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软</a:t>
            </a:r>
            <a:r>
              <a:rPr lang="zh-CN" altLang="en-US" sz="1400" b="1" spc="133" dirty="0" smtClean="0">
                <a:solidFill>
                  <a:schemeClr val="accent2"/>
                </a:solidFill>
                <a:latin typeface="微软雅黑" panose="020B0503020204020204" pitchFamily="34" charset="-122"/>
                <a:ea typeface="微软雅黑" panose="020B0503020204020204" pitchFamily="34" charset="-122"/>
              </a:rPr>
              <a:t>软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151408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EFA0AF6-7C06-4D93-919B-78BDA1988C60}"/>
              </a:ext>
            </a:extLst>
          </p:cNvPr>
          <p:cNvSpPr>
            <a:spLocks noGrp="1"/>
          </p:cNvSpPr>
          <p:nvPr>
            <p:ph type="body" sz="quarter" idx="10"/>
          </p:nvPr>
        </p:nvSpPr>
        <p:spPr>
          <a:xfrm>
            <a:off x="1632558" y="551148"/>
            <a:ext cx="4678964" cy="667182"/>
          </a:xfrm>
        </p:spPr>
        <p:txBody>
          <a:bodyPr/>
          <a:lstStyle/>
          <a:p>
            <a:r>
              <a:rPr lang="zh-CN" altLang="en-US" dirty="0"/>
              <a:t>企业大事件</a:t>
            </a:r>
          </a:p>
        </p:txBody>
      </p:sp>
      <p:sp>
        <p:nvSpPr>
          <p:cNvPr id="3" name="文本占位符 2">
            <a:extLst>
              <a:ext uri="{FF2B5EF4-FFF2-40B4-BE49-F238E27FC236}">
                <a16:creationId xmlns:a16="http://schemas.microsoft.com/office/drawing/2014/main" xmlns="" id="{3F8928D2-BBDB-404F-AE07-7263B32AF92B}"/>
              </a:ext>
            </a:extLst>
          </p:cNvPr>
          <p:cNvSpPr>
            <a:spLocks noGrp="1"/>
          </p:cNvSpPr>
          <p:nvPr>
            <p:ph type="body" sz="quarter" idx="11"/>
          </p:nvPr>
        </p:nvSpPr>
        <p:spPr>
          <a:xfrm>
            <a:off x="1684559" y="1115404"/>
            <a:ext cx="3905385" cy="399987"/>
          </a:xfrm>
        </p:spPr>
        <p:txBody>
          <a:bodyPr/>
          <a:lstStyle/>
          <a:p>
            <a:r>
              <a:rPr lang="en-US" altLang="zh-CN" dirty="0">
                <a:solidFill>
                  <a:schemeClr val="tx1">
                    <a:lumMod val="65000"/>
                    <a:lumOff val="35000"/>
                  </a:schemeClr>
                </a:solidFill>
              </a:rPr>
              <a:t>Happy ending made it</a:t>
            </a:r>
            <a:endParaRPr lang="zh-CN" altLang="en-US" dirty="0">
              <a:solidFill>
                <a:schemeClr val="tx1">
                  <a:lumMod val="65000"/>
                  <a:lumOff val="35000"/>
                </a:schemeClr>
              </a:solidFill>
            </a:endParaRPr>
          </a:p>
        </p:txBody>
      </p:sp>
      <p:pic>
        <p:nvPicPr>
          <p:cNvPr id="11" name="图片 10">
            <a:extLst>
              <a:ext uri="{FF2B5EF4-FFF2-40B4-BE49-F238E27FC236}">
                <a16:creationId xmlns:a16="http://schemas.microsoft.com/office/drawing/2014/main" xmlns="" id="{20AA2D00-CF41-4234-A127-0DDA2B9E8714}"/>
              </a:ext>
            </a:extLst>
          </p:cNvPr>
          <p:cNvPicPr>
            <a:picLocks noChangeAspect="1"/>
          </p:cNvPicPr>
          <p:nvPr/>
        </p:nvPicPr>
        <p:blipFill rotWithShape="1">
          <a:blip r:embed="rId2"/>
          <a:srcRect l="6592" r="20090" b="-20782"/>
          <a:stretch/>
        </p:blipFill>
        <p:spPr>
          <a:xfrm>
            <a:off x="0" y="1853126"/>
            <a:ext cx="12192000" cy="667182"/>
          </a:xfrm>
          <a:prstGeom prst="rect">
            <a:avLst/>
          </a:prstGeom>
        </p:spPr>
      </p:pic>
      <p:sp>
        <p:nvSpPr>
          <p:cNvPr id="17" name="任意多边形: 形状 16">
            <a:extLst>
              <a:ext uri="{FF2B5EF4-FFF2-40B4-BE49-F238E27FC236}">
                <a16:creationId xmlns:a16="http://schemas.microsoft.com/office/drawing/2014/main" xmlns="" id="{E372F101-8143-4B1C-8EC8-DAE472FA41EA}"/>
              </a:ext>
            </a:extLst>
          </p:cNvPr>
          <p:cNvSpPr/>
          <p:nvPr/>
        </p:nvSpPr>
        <p:spPr>
          <a:xfrm>
            <a:off x="769623" y="2752768"/>
            <a:ext cx="2109354" cy="3133952"/>
          </a:xfrm>
          <a:custGeom>
            <a:avLst/>
            <a:gdLst>
              <a:gd name="connsiteX0" fmla="*/ 1054677 w 2109354"/>
              <a:gd name="connsiteY0" fmla="*/ 0 h 3009608"/>
              <a:gd name="connsiteX1" fmla="*/ 1179060 w 2109354"/>
              <a:gd name="connsiteY1" fmla="*/ 214454 h 3009608"/>
              <a:gd name="connsiteX2" fmla="*/ 1913648 w 2109354"/>
              <a:gd name="connsiteY2" fmla="*/ 214454 h 3009608"/>
              <a:gd name="connsiteX3" fmla="*/ 2109354 w 2109354"/>
              <a:gd name="connsiteY3" fmla="*/ 410160 h 3009608"/>
              <a:gd name="connsiteX4" fmla="*/ 2109354 w 2109354"/>
              <a:gd name="connsiteY4" fmla="*/ 2813902 h 3009608"/>
              <a:gd name="connsiteX5" fmla="*/ 1913648 w 2109354"/>
              <a:gd name="connsiteY5" fmla="*/ 3009608 h 3009608"/>
              <a:gd name="connsiteX6" fmla="*/ 195706 w 2109354"/>
              <a:gd name="connsiteY6" fmla="*/ 3009608 h 3009608"/>
              <a:gd name="connsiteX7" fmla="*/ 0 w 2109354"/>
              <a:gd name="connsiteY7" fmla="*/ 2813902 h 3009608"/>
              <a:gd name="connsiteX8" fmla="*/ 0 w 2109354"/>
              <a:gd name="connsiteY8" fmla="*/ 410160 h 3009608"/>
              <a:gd name="connsiteX9" fmla="*/ 195706 w 2109354"/>
              <a:gd name="connsiteY9" fmla="*/ 214454 h 3009608"/>
              <a:gd name="connsiteX10" fmla="*/ 930294 w 2109354"/>
              <a:gd name="connsiteY10" fmla="*/ 214454 h 300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9354" h="3009608">
                <a:moveTo>
                  <a:pt x="1054677" y="0"/>
                </a:moveTo>
                <a:lnTo>
                  <a:pt x="1179060" y="214454"/>
                </a:lnTo>
                <a:lnTo>
                  <a:pt x="1913648" y="214454"/>
                </a:lnTo>
                <a:cubicBezTo>
                  <a:pt x="2021733" y="214454"/>
                  <a:pt x="2109354" y="302075"/>
                  <a:pt x="2109354" y="410160"/>
                </a:cubicBezTo>
                <a:lnTo>
                  <a:pt x="2109354" y="2813902"/>
                </a:lnTo>
                <a:cubicBezTo>
                  <a:pt x="2109354" y="2921987"/>
                  <a:pt x="2021733" y="3009608"/>
                  <a:pt x="1913648" y="3009608"/>
                </a:cubicBezTo>
                <a:lnTo>
                  <a:pt x="195706" y="3009608"/>
                </a:lnTo>
                <a:cubicBezTo>
                  <a:pt x="87621" y="3009608"/>
                  <a:pt x="0" y="2921987"/>
                  <a:pt x="0" y="2813902"/>
                </a:cubicBezTo>
                <a:lnTo>
                  <a:pt x="0" y="410160"/>
                </a:lnTo>
                <a:cubicBezTo>
                  <a:pt x="0" y="302075"/>
                  <a:pt x="87621" y="214454"/>
                  <a:pt x="195706" y="214454"/>
                </a:cubicBezTo>
                <a:lnTo>
                  <a:pt x="930294" y="214454"/>
                </a:lnTo>
                <a:close/>
              </a:path>
            </a:pathLst>
          </a:custGeom>
          <a:gradFill>
            <a:gsLst>
              <a:gs pos="100000">
                <a:srgbClr val="2B7EE8"/>
              </a:gs>
              <a:gs pos="0">
                <a:srgbClr val="14ABFF"/>
              </a:gs>
            </a:gsLst>
            <a:lin ang="5400000" scaled="1"/>
          </a:gradFill>
          <a:ln>
            <a:noFill/>
          </a:ln>
          <a:effectLst>
            <a:outerShdw blurRad="292100" dist="50800" dir="5400000" algn="ctr" rotWithShape="0">
              <a:srgbClr val="61C7FF">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文本框 19">
            <a:extLst>
              <a:ext uri="{FF2B5EF4-FFF2-40B4-BE49-F238E27FC236}">
                <a16:creationId xmlns:a16="http://schemas.microsoft.com/office/drawing/2014/main" xmlns="" id="{007C2F84-4CD5-4757-836F-ADDDBF3EB280}"/>
              </a:ext>
            </a:extLst>
          </p:cNvPr>
          <p:cNvSpPr txBox="1"/>
          <p:nvPr/>
        </p:nvSpPr>
        <p:spPr>
          <a:xfrm>
            <a:off x="1338760" y="4196705"/>
            <a:ext cx="1205346"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事件一</a:t>
            </a:r>
          </a:p>
        </p:txBody>
      </p:sp>
      <p:sp>
        <p:nvSpPr>
          <p:cNvPr id="21" name="文本框 20">
            <a:extLst>
              <a:ext uri="{FF2B5EF4-FFF2-40B4-BE49-F238E27FC236}">
                <a16:creationId xmlns:a16="http://schemas.microsoft.com/office/drawing/2014/main" xmlns="" id="{7C21F44F-394C-427B-A9A8-BEB1ABB3E8FF}"/>
              </a:ext>
            </a:extLst>
          </p:cNvPr>
          <p:cNvSpPr txBox="1"/>
          <p:nvPr/>
        </p:nvSpPr>
        <p:spPr>
          <a:xfrm>
            <a:off x="1016824" y="4805182"/>
            <a:ext cx="1659732" cy="853119"/>
          </a:xfrm>
          <a:prstGeom prst="rect">
            <a:avLst/>
          </a:prstGeom>
          <a:noFill/>
        </p:spPr>
        <p:txBody>
          <a:bodyPr wrap="square" rtlCol="0">
            <a:spAutoFit/>
          </a:bodyPr>
          <a:lstStyle/>
          <a:p>
            <a:pPr algn="ctr">
              <a:lnSpc>
                <a:spcPct val="120000"/>
              </a:lnSpc>
            </a:pPr>
            <a:r>
              <a:rPr lang="zh-CN" altLang="en-US" sz="1400" spc="100" dirty="0">
                <a:solidFill>
                  <a:schemeClr val="bg1"/>
                </a:solidFill>
              </a:rPr>
              <a:t>在这里输入你的内容在这里输入你的内容</a:t>
            </a:r>
          </a:p>
        </p:txBody>
      </p:sp>
      <p:sp>
        <p:nvSpPr>
          <p:cNvPr id="22" name="椭圆 21">
            <a:extLst>
              <a:ext uri="{FF2B5EF4-FFF2-40B4-BE49-F238E27FC236}">
                <a16:creationId xmlns:a16="http://schemas.microsoft.com/office/drawing/2014/main" xmlns="" id="{4391E18B-4ADC-4A53-ACFF-31EA878257CE}"/>
              </a:ext>
            </a:extLst>
          </p:cNvPr>
          <p:cNvSpPr/>
          <p:nvPr/>
        </p:nvSpPr>
        <p:spPr>
          <a:xfrm>
            <a:off x="1427521" y="3264106"/>
            <a:ext cx="813876" cy="813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xmlns="" id="{36791056-810D-4FD3-834F-12E8BAD5A97B}"/>
              </a:ext>
            </a:extLst>
          </p:cNvPr>
          <p:cNvCxnSpPr>
            <a:cxnSpLocks/>
          </p:cNvCxnSpPr>
          <p:nvPr/>
        </p:nvCxnSpPr>
        <p:spPr>
          <a:xfrm>
            <a:off x="1684200" y="4702052"/>
            <a:ext cx="32498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任意多边形: 形状 26">
            <a:extLst>
              <a:ext uri="{FF2B5EF4-FFF2-40B4-BE49-F238E27FC236}">
                <a16:creationId xmlns:a16="http://schemas.microsoft.com/office/drawing/2014/main" xmlns="" id="{9665A776-A3C9-4F54-B174-7252589B65B8}"/>
              </a:ext>
            </a:extLst>
          </p:cNvPr>
          <p:cNvSpPr/>
          <p:nvPr/>
        </p:nvSpPr>
        <p:spPr>
          <a:xfrm>
            <a:off x="3667835" y="2355851"/>
            <a:ext cx="2109354" cy="3133952"/>
          </a:xfrm>
          <a:custGeom>
            <a:avLst/>
            <a:gdLst>
              <a:gd name="connsiteX0" fmla="*/ 1054677 w 2109354"/>
              <a:gd name="connsiteY0" fmla="*/ 0 h 3009608"/>
              <a:gd name="connsiteX1" fmla="*/ 1179060 w 2109354"/>
              <a:gd name="connsiteY1" fmla="*/ 214454 h 3009608"/>
              <a:gd name="connsiteX2" fmla="*/ 1913648 w 2109354"/>
              <a:gd name="connsiteY2" fmla="*/ 214454 h 3009608"/>
              <a:gd name="connsiteX3" fmla="*/ 2109354 w 2109354"/>
              <a:gd name="connsiteY3" fmla="*/ 410160 h 3009608"/>
              <a:gd name="connsiteX4" fmla="*/ 2109354 w 2109354"/>
              <a:gd name="connsiteY4" fmla="*/ 2813902 h 3009608"/>
              <a:gd name="connsiteX5" fmla="*/ 1913648 w 2109354"/>
              <a:gd name="connsiteY5" fmla="*/ 3009608 h 3009608"/>
              <a:gd name="connsiteX6" fmla="*/ 195706 w 2109354"/>
              <a:gd name="connsiteY6" fmla="*/ 3009608 h 3009608"/>
              <a:gd name="connsiteX7" fmla="*/ 0 w 2109354"/>
              <a:gd name="connsiteY7" fmla="*/ 2813902 h 3009608"/>
              <a:gd name="connsiteX8" fmla="*/ 0 w 2109354"/>
              <a:gd name="connsiteY8" fmla="*/ 410160 h 3009608"/>
              <a:gd name="connsiteX9" fmla="*/ 195706 w 2109354"/>
              <a:gd name="connsiteY9" fmla="*/ 214454 h 3009608"/>
              <a:gd name="connsiteX10" fmla="*/ 930294 w 2109354"/>
              <a:gd name="connsiteY10" fmla="*/ 214454 h 300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9354" h="3009608">
                <a:moveTo>
                  <a:pt x="1054677" y="0"/>
                </a:moveTo>
                <a:lnTo>
                  <a:pt x="1179060" y="214454"/>
                </a:lnTo>
                <a:lnTo>
                  <a:pt x="1913648" y="214454"/>
                </a:lnTo>
                <a:cubicBezTo>
                  <a:pt x="2021733" y="214454"/>
                  <a:pt x="2109354" y="302075"/>
                  <a:pt x="2109354" y="410160"/>
                </a:cubicBezTo>
                <a:lnTo>
                  <a:pt x="2109354" y="2813902"/>
                </a:lnTo>
                <a:cubicBezTo>
                  <a:pt x="2109354" y="2921987"/>
                  <a:pt x="2021733" y="3009608"/>
                  <a:pt x="1913648" y="3009608"/>
                </a:cubicBezTo>
                <a:lnTo>
                  <a:pt x="195706" y="3009608"/>
                </a:lnTo>
                <a:cubicBezTo>
                  <a:pt x="87621" y="3009608"/>
                  <a:pt x="0" y="2921987"/>
                  <a:pt x="0" y="2813902"/>
                </a:cubicBezTo>
                <a:lnTo>
                  <a:pt x="0" y="410160"/>
                </a:lnTo>
                <a:cubicBezTo>
                  <a:pt x="0" y="302075"/>
                  <a:pt x="87621" y="214454"/>
                  <a:pt x="195706" y="214454"/>
                </a:cubicBezTo>
                <a:lnTo>
                  <a:pt x="930294" y="214454"/>
                </a:lnTo>
                <a:close/>
              </a:path>
            </a:pathLst>
          </a:custGeom>
          <a:gradFill>
            <a:gsLst>
              <a:gs pos="100000">
                <a:srgbClr val="2B7EE8"/>
              </a:gs>
              <a:gs pos="0">
                <a:srgbClr val="14ABFF"/>
              </a:gs>
            </a:gsLst>
            <a:lin ang="5400000" scaled="1"/>
          </a:gradFill>
          <a:ln>
            <a:noFill/>
          </a:ln>
          <a:effectLst>
            <a:outerShdw blurRad="292100" dist="50800" dir="5400000" algn="ctr" rotWithShape="0">
              <a:srgbClr val="61C7FF">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8" name="文本框 27">
            <a:extLst>
              <a:ext uri="{FF2B5EF4-FFF2-40B4-BE49-F238E27FC236}">
                <a16:creationId xmlns:a16="http://schemas.microsoft.com/office/drawing/2014/main" xmlns="" id="{205BD01E-C2E1-445C-AD4B-5A7589754A89}"/>
              </a:ext>
            </a:extLst>
          </p:cNvPr>
          <p:cNvSpPr txBox="1"/>
          <p:nvPr/>
        </p:nvSpPr>
        <p:spPr>
          <a:xfrm>
            <a:off x="4236972" y="3799788"/>
            <a:ext cx="1205346"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事件二</a:t>
            </a:r>
          </a:p>
        </p:txBody>
      </p:sp>
      <p:sp>
        <p:nvSpPr>
          <p:cNvPr id="29" name="文本框 28">
            <a:extLst>
              <a:ext uri="{FF2B5EF4-FFF2-40B4-BE49-F238E27FC236}">
                <a16:creationId xmlns:a16="http://schemas.microsoft.com/office/drawing/2014/main" xmlns="" id="{4E6AC1BD-8F89-4C4E-A790-31B5BAEF75A7}"/>
              </a:ext>
            </a:extLst>
          </p:cNvPr>
          <p:cNvSpPr txBox="1"/>
          <p:nvPr/>
        </p:nvSpPr>
        <p:spPr>
          <a:xfrm>
            <a:off x="3915036" y="4408265"/>
            <a:ext cx="1659732" cy="853119"/>
          </a:xfrm>
          <a:prstGeom prst="rect">
            <a:avLst/>
          </a:prstGeom>
          <a:noFill/>
        </p:spPr>
        <p:txBody>
          <a:bodyPr wrap="square" rtlCol="0">
            <a:spAutoFit/>
          </a:bodyPr>
          <a:lstStyle/>
          <a:p>
            <a:pPr algn="ctr">
              <a:lnSpc>
                <a:spcPct val="120000"/>
              </a:lnSpc>
            </a:pPr>
            <a:r>
              <a:rPr lang="zh-CN" altLang="en-US" sz="1400" spc="100" dirty="0">
                <a:solidFill>
                  <a:schemeClr val="bg1"/>
                </a:solidFill>
              </a:rPr>
              <a:t>在这里输入你的内容在这里输入你的内容</a:t>
            </a:r>
          </a:p>
        </p:txBody>
      </p:sp>
      <p:sp>
        <p:nvSpPr>
          <p:cNvPr id="30" name="椭圆 29">
            <a:extLst>
              <a:ext uri="{FF2B5EF4-FFF2-40B4-BE49-F238E27FC236}">
                <a16:creationId xmlns:a16="http://schemas.microsoft.com/office/drawing/2014/main" xmlns="" id="{ABE9B6FD-1FFA-4669-BBB7-49DC831B3C28}"/>
              </a:ext>
            </a:extLst>
          </p:cNvPr>
          <p:cNvSpPr/>
          <p:nvPr/>
        </p:nvSpPr>
        <p:spPr>
          <a:xfrm>
            <a:off x="4325733" y="2867189"/>
            <a:ext cx="813876" cy="813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a:extLst>
              <a:ext uri="{FF2B5EF4-FFF2-40B4-BE49-F238E27FC236}">
                <a16:creationId xmlns:a16="http://schemas.microsoft.com/office/drawing/2014/main" xmlns="" id="{A6976ECA-1B05-4BE4-99B3-BBE0F78FBA07}"/>
              </a:ext>
            </a:extLst>
          </p:cNvPr>
          <p:cNvCxnSpPr>
            <a:cxnSpLocks/>
          </p:cNvCxnSpPr>
          <p:nvPr/>
        </p:nvCxnSpPr>
        <p:spPr>
          <a:xfrm>
            <a:off x="4582412" y="4305135"/>
            <a:ext cx="32498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任意多边形: 形状 32">
            <a:extLst>
              <a:ext uri="{FF2B5EF4-FFF2-40B4-BE49-F238E27FC236}">
                <a16:creationId xmlns:a16="http://schemas.microsoft.com/office/drawing/2014/main" xmlns="" id="{828CDCBC-3798-4C7B-A756-FB91DB5A4B30}"/>
              </a:ext>
            </a:extLst>
          </p:cNvPr>
          <p:cNvSpPr/>
          <p:nvPr/>
        </p:nvSpPr>
        <p:spPr>
          <a:xfrm>
            <a:off x="6564655" y="2752768"/>
            <a:ext cx="2109354" cy="3133952"/>
          </a:xfrm>
          <a:custGeom>
            <a:avLst/>
            <a:gdLst>
              <a:gd name="connsiteX0" fmla="*/ 1054677 w 2109354"/>
              <a:gd name="connsiteY0" fmla="*/ 0 h 3009608"/>
              <a:gd name="connsiteX1" fmla="*/ 1179060 w 2109354"/>
              <a:gd name="connsiteY1" fmla="*/ 214454 h 3009608"/>
              <a:gd name="connsiteX2" fmla="*/ 1913648 w 2109354"/>
              <a:gd name="connsiteY2" fmla="*/ 214454 h 3009608"/>
              <a:gd name="connsiteX3" fmla="*/ 2109354 w 2109354"/>
              <a:gd name="connsiteY3" fmla="*/ 410160 h 3009608"/>
              <a:gd name="connsiteX4" fmla="*/ 2109354 w 2109354"/>
              <a:gd name="connsiteY4" fmla="*/ 2813902 h 3009608"/>
              <a:gd name="connsiteX5" fmla="*/ 1913648 w 2109354"/>
              <a:gd name="connsiteY5" fmla="*/ 3009608 h 3009608"/>
              <a:gd name="connsiteX6" fmla="*/ 195706 w 2109354"/>
              <a:gd name="connsiteY6" fmla="*/ 3009608 h 3009608"/>
              <a:gd name="connsiteX7" fmla="*/ 0 w 2109354"/>
              <a:gd name="connsiteY7" fmla="*/ 2813902 h 3009608"/>
              <a:gd name="connsiteX8" fmla="*/ 0 w 2109354"/>
              <a:gd name="connsiteY8" fmla="*/ 410160 h 3009608"/>
              <a:gd name="connsiteX9" fmla="*/ 195706 w 2109354"/>
              <a:gd name="connsiteY9" fmla="*/ 214454 h 3009608"/>
              <a:gd name="connsiteX10" fmla="*/ 930294 w 2109354"/>
              <a:gd name="connsiteY10" fmla="*/ 214454 h 300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9354" h="3009608">
                <a:moveTo>
                  <a:pt x="1054677" y="0"/>
                </a:moveTo>
                <a:lnTo>
                  <a:pt x="1179060" y="214454"/>
                </a:lnTo>
                <a:lnTo>
                  <a:pt x="1913648" y="214454"/>
                </a:lnTo>
                <a:cubicBezTo>
                  <a:pt x="2021733" y="214454"/>
                  <a:pt x="2109354" y="302075"/>
                  <a:pt x="2109354" y="410160"/>
                </a:cubicBezTo>
                <a:lnTo>
                  <a:pt x="2109354" y="2813902"/>
                </a:lnTo>
                <a:cubicBezTo>
                  <a:pt x="2109354" y="2921987"/>
                  <a:pt x="2021733" y="3009608"/>
                  <a:pt x="1913648" y="3009608"/>
                </a:cubicBezTo>
                <a:lnTo>
                  <a:pt x="195706" y="3009608"/>
                </a:lnTo>
                <a:cubicBezTo>
                  <a:pt x="87621" y="3009608"/>
                  <a:pt x="0" y="2921987"/>
                  <a:pt x="0" y="2813902"/>
                </a:cubicBezTo>
                <a:lnTo>
                  <a:pt x="0" y="410160"/>
                </a:lnTo>
                <a:cubicBezTo>
                  <a:pt x="0" y="302075"/>
                  <a:pt x="87621" y="214454"/>
                  <a:pt x="195706" y="214454"/>
                </a:cubicBezTo>
                <a:lnTo>
                  <a:pt x="930294" y="214454"/>
                </a:lnTo>
                <a:close/>
              </a:path>
            </a:pathLst>
          </a:custGeom>
          <a:gradFill>
            <a:gsLst>
              <a:gs pos="100000">
                <a:srgbClr val="2B7EE8"/>
              </a:gs>
              <a:gs pos="0">
                <a:srgbClr val="14ABFF"/>
              </a:gs>
            </a:gsLst>
            <a:lin ang="5400000" scaled="1"/>
          </a:gradFill>
          <a:ln>
            <a:noFill/>
          </a:ln>
          <a:effectLst>
            <a:outerShdw blurRad="292100" dist="50800" dir="5400000" algn="ctr" rotWithShape="0">
              <a:srgbClr val="61C7FF">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4" name="文本框 33">
            <a:extLst>
              <a:ext uri="{FF2B5EF4-FFF2-40B4-BE49-F238E27FC236}">
                <a16:creationId xmlns:a16="http://schemas.microsoft.com/office/drawing/2014/main" xmlns="" id="{D966E8B6-E43D-4C82-8EF6-9D18A198B9CA}"/>
              </a:ext>
            </a:extLst>
          </p:cNvPr>
          <p:cNvSpPr txBox="1"/>
          <p:nvPr/>
        </p:nvSpPr>
        <p:spPr>
          <a:xfrm>
            <a:off x="7133792" y="4196705"/>
            <a:ext cx="1205346"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事件三</a:t>
            </a:r>
          </a:p>
        </p:txBody>
      </p:sp>
      <p:sp>
        <p:nvSpPr>
          <p:cNvPr id="35" name="文本框 34">
            <a:extLst>
              <a:ext uri="{FF2B5EF4-FFF2-40B4-BE49-F238E27FC236}">
                <a16:creationId xmlns:a16="http://schemas.microsoft.com/office/drawing/2014/main" xmlns="" id="{234609D0-83DF-4E3F-A2D4-1565CDCC97A8}"/>
              </a:ext>
            </a:extLst>
          </p:cNvPr>
          <p:cNvSpPr txBox="1"/>
          <p:nvPr/>
        </p:nvSpPr>
        <p:spPr>
          <a:xfrm>
            <a:off x="6811856" y="4805182"/>
            <a:ext cx="1659732" cy="853119"/>
          </a:xfrm>
          <a:prstGeom prst="rect">
            <a:avLst/>
          </a:prstGeom>
          <a:noFill/>
        </p:spPr>
        <p:txBody>
          <a:bodyPr wrap="square" rtlCol="0">
            <a:spAutoFit/>
          </a:bodyPr>
          <a:lstStyle/>
          <a:p>
            <a:pPr algn="ctr">
              <a:lnSpc>
                <a:spcPct val="120000"/>
              </a:lnSpc>
            </a:pPr>
            <a:r>
              <a:rPr lang="zh-CN" altLang="en-US" sz="1400" spc="100" dirty="0">
                <a:solidFill>
                  <a:schemeClr val="bg1"/>
                </a:solidFill>
              </a:rPr>
              <a:t>在这里输入你的内容在这里输入你的内容</a:t>
            </a:r>
          </a:p>
        </p:txBody>
      </p:sp>
      <p:sp>
        <p:nvSpPr>
          <p:cNvPr id="36" name="椭圆 35">
            <a:extLst>
              <a:ext uri="{FF2B5EF4-FFF2-40B4-BE49-F238E27FC236}">
                <a16:creationId xmlns:a16="http://schemas.microsoft.com/office/drawing/2014/main" xmlns="" id="{38FAA754-373C-4E70-A582-66ACB2278BF7}"/>
              </a:ext>
            </a:extLst>
          </p:cNvPr>
          <p:cNvSpPr/>
          <p:nvPr/>
        </p:nvSpPr>
        <p:spPr>
          <a:xfrm>
            <a:off x="7222553" y="3264106"/>
            <a:ext cx="813876" cy="813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601D4B28-0D44-4C55-9B4E-46F0545D2D8D}"/>
              </a:ext>
            </a:extLst>
          </p:cNvPr>
          <p:cNvCxnSpPr>
            <a:cxnSpLocks/>
          </p:cNvCxnSpPr>
          <p:nvPr/>
        </p:nvCxnSpPr>
        <p:spPr>
          <a:xfrm>
            <a:off x="7479232" y="4702052"/>
            <a:ext cx="32498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xmlns="" id="{25BEB25C-32E2-4D6E-A0D4-D41AB4D2E8C2}"/>
              </a:ext>
            </a:extLst>
          </p:cNvPr>
          <p:cNvSpPr/>
          <p:nvPr/>
        </p:nvSpPr>
        <p:spPr>
          <a:xfrm>
            <a:off x="9462867" y="2355851"/>
            <a:ext cx="2109354" cy="3133952"/>
          </a:xfrm>
          <a:custGeom>
            <a:avLst/>
            <a:gdLst>
              <a:gd name="connsiteX0" fmla="*/ 1054677 w 2109354"/>
              <a:gd name="connsiteY0" fmla="*/ 0 h 3009608"/>
              <a:gd name="connsiteX1" fmla="*/ 1179060 w 2109354"/>
              <a:gd name="connsiteY1" fmla="*/ 214454 h 3009608"/>
              <a:gd name="connsiteX2" fmla="*/ 1913648 w 2109354"/>
              <a:gd name="connsiteY2" fmla="*/ 214454 h 3009608"/>
              <a:gd name="connsiteX3" fmla="*/ 2109354 w 2109354"/>
              <a:gd name="connsiteY3" fmla="*/ 410160 h 3009608"/>
              <a:gd name="connsiteX4" fmla="*/ 2109354 w 2109354"/>
              <a:gd name="connsiteY4" fmla="*/ 2813902 h 3009608"/>
              <a:gd name="connsiteX5" fmla="*/ 1913648 w 2109354"/>
              <a:gd name="connsiteY5" fmla="*/ 3009608 h 3009608"/>
              <a:gd name="connsiteX6" fmla="*/ 195706 w 2109354"/>
              <a:gd name="connsiteY6" fmla="*/ 3009608 h 3009608"/>
              <a:gd name="connsiteX7" fmla="*/ 0 w 2109354"/>
              <a:gd name="connsiteY7" fmla="*/ 2813902 h 3009608"/>
              <a:gd name="connsiteX8" fmla="*/ 0 w 2109354"/>
              <a:gd name="connsiteY8" fmla="*/ 410160 h 3009608"/>
              <a:gd name="connsiteX9" fmla="*/ 195706 w 2109354"/>
              <a:gd name="connsiteY9" fmla="*/ 214454 h 3009608"/>
              <a:gd name="connsiteX10" fmla="*/ 930294 w 2109354"/>
              <a:gd name="connsiteY10" fmla="*/ 214454 h 300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9354" h="3009608">
                <a:moveTo>
                  <a:pt x="1054677" y="0"/>
                </a:moveTo>
                <a:lnTo>
                  <a:pt x="1179060" y="214454"/>
                </a:lnTo>
                <a:lnTo>
                  <a:pt x="1913648" y="214454"/>
                </a:lnTo>
                <a:cubicBezTo>
                  <a:pt x="2021733" y="214454"/>
                  <a:pt x="2109354" y="302075"/>
                  <a:pt x="2109354" y="410160"/>
                </a:cubicBezTo>
                <a:lnTo>
                  <a:pt x="2109354" y="2813902"/>
                </a:lnTo>
                <a:cubicBezTo>
                  <a:pt x="2109354" y="2921987"/>
                  <a:pt x="2021733" y="3009608"/>
                  <a:pt x="1913648" y="3009608"/>
                </a:cubicBezTo>
                <a:lnTo>
                  <a:pt x="195706" y="3009608"/>
                </a:lnTo>
                <a:cubicBezTo>
                  <a:pt x="87621" y="3009608"/>
                  <a:pt x="0" y="2921987"/>
                  <a:pt x="0" y="2813902"/>
                </a:cubicBezTo>
                <a:lnTo>
                  <a:pt x="0" y="410160"/>
                </a:lnTo>
                <a:cubicBezTo>
                  <a:pt x="0" y="302075"/>
                  <a:pt x="87621" y="214454"/>
                  <a:pt x="195706" y="214454"/>
                </a:cubicBezTo>
                <a:lnTo>
                  <a:pt x="930294" y="214454"/>
                </a:lnTo>
                <a:close/>
              </a:path>
            </a:pathLst>
          </a:custGeom>
          <a:gradFill>
            <a:gsLst>
              <a:gs pos="100000">
                <a:srgbClr val="2B7EE8"/>
              </a:gs>
              <a:gs pos="0">
                <a:srgbClr val="14ABFF"/>
              </a:gs>
            </a:gsLst>
            <a:lin ang="5400000" scaled="1"/>
          </a:gradFill>
          <a:ln>
            <a:noFill/>
          </a:ln>
          <a:effectLst>
            <a:outerShdw blurRad="292100" dist="50800" dir="5400000" algn="ctr" rotWithShape="0">
              <a:srgbClr val="61C7FF">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0" name="文本框 39">
            <a:extLst>
              <a:ext uri="{FF2B5EF4-FFF2-40B4-BE49-F238E27FC236}">
                <a16:creationId xmlns:a16="http://schemas.microsoft.com/office/drawing/2014/main" xmlns="" id="{4DE60162-C314-4068-B06F-DE4811660E5E}"/>
              </a:ext>
            </a:extLst>
          </p:cNvPr>
          <p:cNvSpPr txBox="1"/>
          <p:nvPr/>
        </p:nvSpPr>
        <p:spPr>
          <a:xfrm>
            <a:off x="10032004" y="3799788"/>
            <a:ext cx="1205346" cy="461665"/>
          </a:xfrm>
          <a:prstGeom prst="rect">
            <a:avLst/>
          </a:prstGeom>
          <a:noFill/>
        </p:spPr>
        <p:txBody>
          <a:bodyPr wrap="square" rtlCol="0">
            <a:spAutoFit/>
          </a:bodyPr>
          <a:lstStyle/>
          <a:p>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事件四</a:t>
            </a:r>
          </a:p>
        </p:txBody>
      </p:sp>
      <p:sp>
        <p:nvSpPr>
          <p:cNvPr id="41" name="文本框 40">
            <a:extLst>
              <a:ext uri="{FF2B5EF4-FFF2-40B4-BE49-F238E27FC236}">
                <a16:creationId xmlns:a16="http://schemas.microsoft.com/office/drawing/2014/main" xmlns="" id="{E58DD0CE-EAF8-4EBC-BCD0-B8D26F4D9E8E}"/>
              </a:ext>
            </a:extLst>
          </p:cNvPr>
          <p:cNvSpPr txBox="1"/>
          <p:nvPr/>
        </p:nvSpPr>
        <p:spPr>
          <a:xfrm>
            <a:off x="9710068" y="4408265"/>
            <a:ext cx="1659732" cy="853119"/>
          </a:xfrm>
          <a:prstGeom prst="rect">
            <a:avLst/>
          </a:prstGeom>
          <a:noFill/>
        </p:spPr>
        <p:txBody>
          <a:bodyPr wrap="square" rtlCol="0">
            <a:spAutoFit/>
          </a:bodyPr>
          <a:lstStyle/>
          <a:p>
            <a:pPr algn="ctr">
              <a:lnSpc>
                <a:spcPct val="120000"/>
              </a:lnSpc>
            </a:pPr>
            <a:r>
              <a:rPr lang="zh-CN" altLang="en-US" sz="1400" spc="100" dirty="0">
                <a:solidFill>
                  <a:schemeClr val="bg1"/>
                </a:solidFill>
              </a:rPr>
              <a:t>在这里输入你的内容在这里输入你的内容</a:t>
            </a:r>
          </a:p>
        </p:txBody>
      </p:sp>
      <p:sp>
        <p:nvSpPr>
          <p:cNvPr id="42" name="椭圆 41">
            <a:extLst>
              <a:ext uri="{FF2B5EF4-FFF2-40B4-BE49-F238E27FC236}">
                <a16:creationId xmlns:a16="http://schemas.microsoft.com/office/drawing/2014/main" xmlns="" id="{B0B662BA-BE2E-4722-B551-CE34F6E00D34}"/>
              </a:ext>
            </a:extLst>
          </p:cNvPr>
          <p:cNvSpPr/>
          <p:nvPr/>
        </p:nvSpPr>
        <p:spPr>
          <a:xfrm>
            <a:off x="10120765" y="2867189"/>
            <a:ext cx="813876" cy="813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4CACA1CA-277C-46E5-B6D9-4A2B8F4D0C5D}"/>
              </a:ext>
            </a:extLst>
          </p:cNvPr>
          <p:cNvCxnSpPr>
            <a:cxnSpLocks/>
          </p:cNvCxnSpPr>
          <p:nvPr/>
        </p:nvCxnSpPr>
        <p:spPr>
          <a:xfrm>
            <a:off x="10377444" y="4305135"/>
            <a:ext cx="32498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椭圆 99">
            <a:extLst>
              <a:ext uri="{FF2B5EF4-FFF2-40B4-BE49-F238E27FC236}">
                <a16:creationId xmlns:a16="http://schemas.microsoft.com/office/drawing/2014/main" xmlns="" id="{7D3BAEDF-95FA-4000-A7DD-A79FC7ABA45F}"/>
              </a:ext>
            </a:extLst>
          </p:cNvPr>
          <p:cNvSpPr/>
          <p:nvPr/>
        </p:nvSpPr>
        <p:spPr>
          <a:xfrm>
            <a:off x="1738208" y="2334891"/>
            <a:ext cx="158810" cy="158810"/>
          </a:xfrm>
          <a:prstGeom prst="ellipse">
            <a:avLst/>
          </a:prstGeom>
          <a:solidFill>
            <a:srgbClr val="F49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xmlns="" id="{81FD956A-197E-4D08-9E19-CA88738D42BB}"/>
              </a:ext>
            </a:extLst>
          </p:cNvPr>
          <p:cNvSpPr/>
          <p:nvPr/>
        </p:nvSpPr>
        <p:spPr>
          <a:xfrm>
            <a:off x="4612489" y="1874538"/>
            <a:ext cx="158810" cy="158810"/>
          </a:xfrm>
          <a:prstGeom prst="ellipse">
            <a:avLst/>
          </a:prstGeom>
          <a:solidFill>
            <a:srgbClr val="F49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20A66580-8BB9-4CEC-9225-7E0F8268AFCF}"/>
              </a:ext>
            </a:extLst>
          </p:cNvPr>
          <p:cNvSpPr/>
          <p:nvPr/>
        </p:nvSpPr>
        <p:spPr>
          <a:xfrm>
            <a:off x="7539927" y="2303923"/>
            <a:ext cx="158810" cy="158810"/>
          </a:xfrm>
          <a:prstGeom prst="ellipse">
            <a:avLst/>
          </a:prstGeom>
          <a:solidFill>
            <a:srgbClr val="F49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54B4CF7C-8118-4F61-BD8D-E817708C84A4}"/>
              </a:ext>
            </a:extLst>
          </p:cNvPr>
          <p:cNvSpPr/>
          <p:nvPr/>
        </p:nvSpPr>
        <p:spPr>
          <a:xfrm>
            <a:off x="10415660" y="1911332"/>
            <a:ext cx="158810" cy="158810"/>
          </a:xfrm>
          <a:prstGeom prst="ellipse">
            <a:avLst/>
          </a:prstGeom>
          <a:solidFill>
            <a:srgbClr val="F49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形 103">
            <a:extLst>
              <a:ext uri="{FF2B5EF4-FFF2-40B4-BE49-F238E27FC236}">
                <a16:creationId xmlns:a16="http://schemas.microsoft.com/office/drawing/2014/main" xmlns="" id="{F8E5EB10-868A-4EE5-B3C5-D99E4C1EB2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286884" y="3031994"/>
            <a:ext cx="481637" cy="481637"/>
          </a:xfrm>
          <a:prstGeom prst="rect">
            <a:avLst/>
          </a:prstGeom>
          <a:effectLst>
            <a:outerShdw blurRad="190500" dir="5400000" algn="ctr" rotWithShape="0">
              <a:schemeClr val="tx1">
                <a:alpha val="21000"/>
              </a:schemeClr>
            </a:outerShdw>
          </a:effectLst>
        </p:spPr>
      </p:pic>
      <p:pic>
        <p:nvPicPr>
          <p:cNvPr id="105" name="图形 104">
            <a:extLst>
              <a:ext uri="{FF2B5EF4-FFF2-40B4-BE49-F238E27FC236}">
                <a16:creationId xmlns:a16="http://schemas.microsoft.com/office/drawing/2014/main" xmlns="" id="{481662DB-2406-47AD-A801-8AE0C4500B3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518832" y="3096758"/>
            <a:ext cx="405967" cy="405967"/>
          </a:xfrm>
          <a:prstGeom prst="rect">
            <a:avLst/>
          </a:prstGeom>
          <a:effectLst>
            <a:outerShdw blurRad="190500" dir="5400000" algn="ctr" rotWithShape="0">
              <a:schemeClr val="tx1">
                <a:alpha val="21000"/>
              </a:schemeClr>
            </a:outerShdw>
          </a:effectLst>
        </p:spPr>
      </p:pic>
      <p:pic>
        <p:nvPicPr>
          <p:cNvPr id="106" name="图形 105">
            <a:extLst>
              <a:ext uri="{FF2B5EF4-FFF2-40B4-BE49-F238E27FC236}">
                <a16:creationId xmlns:a16="http://schemas.microsoft.com/office/drawing/2014/main" xmlns="" id="{D61587B1-44D4-4FE4-A05D-097101EFAA5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7440941" y="3485460"/>
            <a:ext cx="391209" cy="391209"/>
          </a:xfrm>
          <a:prstGeom prst="rect">
            <a:avLst/>
          </a:prstGeom>
          <a:effectLst>
            <a:outerShdw blurRad="190500" dir="5400000" algn="ctr" rotWithShape="0">
              <a:schemeClr val="tx1">
                <a:alpha val="21000"/>
              </a:schemeClr>
            </a:outerShdw>
          </a:effectLst>
        </p:spPr>
      </p:pic>
      <p:pic>
        <p:nvPicPr>
          <p:cNvPr id="107" name="图形 106">
            <a:extLst>
              <a:ext uri="{FF2B5EF4-FFF2-40B4-BE49-F238E27FC236}">
                <a16:creationId xmlns:a16="http://schemas.microsoft.com/office/drawing/2014/main" xmlns="" id="{0DDC9CCA-0058-4F61-A06A-89A81D3ABF5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600536" y="3404822"/>
            <a:ext cx="497133" cy="497133"/>
          </a:xfrm>
          <a:prstGeom prst="rect">
            <a:avLst/>
          </a:prstGeom>
          <a:effectLst>
            <a:outerShdw blurRad="190500" dir="5400000" algn="ctr" rotWithShape="0">
              <a:schemeClr val="tx1">
                <a:alpha val="21000"/>
              </a:schemeClr>
            </a:outerShdw>
          </a:effectLst>
        </p:spPr>
      </p:pic>
    </p:spTree>
    <p:extLst>
      <p:ext uri="{BB962C8B-B14F-4D97-AF65-F5344CB8AC3E}">
        <p14:creationId xmlns:p14="http://schemas.microsoft.com/office/powerpoint/2010/main" val="2989588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8EF7C86-6359-47AC-9AC8-ABA1B941A0EE}"/>
              </a:ext>
            </a:extLst>
          </p:cNvPr>
          <p:cNvSpPr>
            <a:spLocks noGrp="1"/>
          </p:cNvSpPr>
          <p:nvPr>
            <p:ph type="body" sz="quarter" idx="10"/>
          </p:nvPr>
        </p:nvSpPr>
        <p:spPr>
          <a:xfrm>
            <a:off x="1577264" y="531738"/>
            <a:ext cx="3945811" cy="667182"/>
          </a:xfrm>
        </p:spPr>
        <p:txBody>
          <a:bodyPr/>
          <a:lstStyle/>
          <a:p>
            <a:r>
              <a:rPr lang="zh-CN" altLang="en-US" dirty="0"/>
              <a:t>工作概述</a:t>
            </a:r>
          </a:p>
        </p:txBody>
      </p:sp>
      <p:sp>
        <p:nvSpPr>
          <p:cNvPr id="3" name="文本占位符 2">
            <a:extLst>
              <a:ext uri="{FF2B5EF4-FFF2-40B4-BE49-F238E27FC236}">
                <a16:creationId xmlns:a16="http://schemas.microsoft.com/office/drawing/2014/main" xmlns="" id="{B412AD72-4925-4CED-8215-52B18D2AAECD}"/>
              </a:ext>
            </a:extLst>
          </p:cNvPr>
          <p:cNvSpPr>
            <a:spLocks noGrp="1"/>
          </p:cNvSpPr>
          <p:nvPr>
            <p:ph type="body" sz="quarter" idx="11"/>
          </p:nvPr>
        </p:nvSpPr>
        <p:spPr>
          <a:xfrm>
            <a:off x="1617690" y="1091259"/>
            <a:ext cx="3905385" cy="399987"/>
          </a:xfrm>
        </p:spPr>
        <p:txBody>
          <a:bodyPr/>
          <a:lstStyle/>
          <a:p>
            <a:r>
              <a:rPr lang="en-US" altLang="zh-CN" dirty="0"/>
              <a:t>Happy ending made it </a:t>
            </a:r>
            <a:endParaRPr lang="zh-CN" altLang="en-US" dirty="0"/>
          </a:p>
        </p:txBody>
      </p:sp>
      <p:grpSp>
        <p:nvGrpSpPr>
          <p:cNvPr id="11" name="组合 10">
            <a:extLst>
              <a:ext uri="{FF2B5EF4-FFF2-40B4-BE49-F238E27FC236}">
                <a16:creationId xmlns:a16="http://schemas.microsoft.com/office/drawing/2014/main" xmlns="" id="{48F50142-AEDA-45A9-ABEB-027EDFA1C232}"/>
              </a:ext>
            </a:extLst>
          </p:cNvPr>
          <p:cNvGrpSpPr/>
          <p:nvPr/>
        </p:nvGrpSpPr>
        <p:grpSpPr>
          <a:xfrm>
            <a:off x="1147882" y="1685705"/>
            <a:ext cx="9896236" cy="4249882"/>
            <a:chOff x="1147882" y="1612968"/>
            <a:chExt cx="9896236" cy="4395355"/>
          </a:xfrm>
          <a:gradFill>
            <a:gsLst>
              <a:gs pos="100000">
                <a:srgbClr val="EFF9FF"/>
              </a:gs>
              <a:gs pos="11000">
                <a:srgbClr val="D3F0FF"/>
              </a:gs>
            </a:gsLst>
            <a:lin ang="5400000" scaled="1"/>
          </a:gradFill>
        </p:grpSpPr>
        <p:grpSp>
          <p:nvGrpSpPr>
            <p:cNvPr id="7" name="组合 6">
              <a:extLst>
                <a:ext uri="{FF2B5EF4-FFF2-40B4-BE49-F238E27FC236}">
                  <a16:creationId xmlns:a16="http://schemas.microsoft.com/office/drawing/2014/main" xmlns="" id="{ADF99276-A4AE-4726-8CDB-35EF3903967E}"/>
                </a:ext>
              </a:extLst>
            </p:cNvPr>
            <p:cNvGrpSpPr/>
            <p:nvPr/>
          </p:nvGrpSpPr>
          <p:grpSpPr>
            <a:xfrm>
              <a:off x="1147882" y="1612968"/>
              <a:ext cx="9896236" cy="2119746"/>
              <a:chOff x="1315555" y="1880754"/>
              <a:chExt cx="9155017" cy="2119746"/>
            </a:xfrm>
            <a:grpFill/>
          </p:grpSpPr>
          <p:sp>
            <p:nvSpPr>
              <p:cNvPr id="5" name="矩形: 圆角 4">
                <a:extLst>
                  <a:ext uri="{FF2B5EF4-FFF2-40B4-BE49-F238E27FC236}">
                    <a16:creationId xmlns:a16="http://schemas.microsoft.com/office/drawing/2014/main" xmlns="" id="{55E4DA5E-42B6-4F26-AB8D-9CFB825F0AAF}"/>
                  </a:ext>
                </a:extLst>
              </p:cNvPr>
              <p:cNvSpPr/>
              <p:nvPr/>
            </p:nvSpPr>
            <p:spPr>
              <a:xfrm>
                <a:off x="1315555" y="1880754"/>
                <a:ext cx="4509654" cy="2119746"/>
              </a:xfrm>
              <a:prstGeom prst="roundRect">
                <a:avLst>
                  <a:gd name="adj" fmla="val 69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a:extLst>
                  <a:ext uri="{FF2B5EF4-FFF2-40B4-BE49-F238E27FC236}">
                    <a16:creationId xmlns:a16="http://schemas.microsoft.com/office/drawing/2014/main" xmlns="" id="{57872F38-A59C-45CC-BD82-C9A17CE77626}"/>
                  </a:ext>
                </a:extLst>
              </p:cNvPr>
              <p:cNvSpPr/>
              <p:nvPr/>
            </p:nvSpPr>
            <p:spPr>
              <a:xfrm>
                <a:off x="5960918" y="1880754"/>
                <a:ext cx="4509654" cy="2119746"/>
              </a:xfrm>
              <a:prstGeom prst="roundRect">
                <a:avLst>
                  <a:gd name="adj" fmla="val 69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19947066-4A78-4108-9107-1E6C824DE207}"/>
                </a:ext>
              </a:extLst>
            </p:cNvPr>
            <p:cNvGrpSpPr/>
            <p:nvPr/>
          </p:nvGrpSpPr>
          <p:grpSpPr>
            <a:xfrm>
              <a:off x="1147882" y="3888577"/>
              <a:ext cx="9896236" cy="2119746"/>
              <a:chOff x="1315555" y="1880754"/>
              <a:chExt cx="9155017" cy="2119746"/>
            </a:xfrm>
            <a:grpFill/>
          </p:grpSpPr>
          <p:sp>
            <p:nvSpPr>
              <p:cNvPr id="9" name="矩形: 圆角 8">
                <a:extLst>
                  <a:ext uri="{FF2B5EF4-FFF2-40B4-BE49-F238E27FC236}">
                    <a16:creationId xmlns:a16="http://schemas.microsoft.com/office/drawing/2014/main" xmlns="" id="{85DB5E0A-2FAC-4678-B859-23D86E342523}"/>
                  </a:ext>
                </a:extLst>
              </p:cNvPr>
              <p:cNvSpPr/>
              <p:nvPr/>
            </p:nvSpPr>
            <p:spPr>
              <a:xfrm>
                <a:off x="1315555" y="1880754"/>
                <a:ext cx="4509654" cy="2119746"/>
              </a:xfrm>
              <a:prstGeom prst="roundRect">
                <a:avLst>
                  <a:gd name="adj" fmla="val 69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1623A6CE-C926-4570-AF0D-34530F7863E5}"/>
                  </a:ext>
                </a:extLst>
              </p:cNvPr>
              <p:cNvSpPr/>
              <p:nvPr/>
            </p:nvSpPr>
            <p:spPr>
              <a:xfrm>
                <a:off x="5960918" y="1880754"/>
                <a:ext cx="4509654" cy="2119746"/>
              </a:xfrm>
              <a:prstGeom prst="roundRect">
                <a:avLst>
                  <a:gd name="adj" fmla="val 69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99" name="图形 98">
            <a:extLst>
              <a:ext uri="{FF2B5EF4-FFF2-40B4-BE49-F238E27FC236}">
                <a16:creationId xmlns:a16="http://schemas.microsoft.com/office/drawing/2014/main" xmlns="" id="{0DD3E8A8-A48A-4B0E-B82D-7057E1497DB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95450" y="4428299"/>
            <a:ext cx="999233" cy="999233"/>
          </a:xfrm>
          <a:prstGeom prst="rect">
            <a:avLst/>
          </a:prstGeom>
        </p:spPr>
      </p:pic>
      <p:pic>
        <p:nvPicPr>
          <p:cNvPr id="101" name="图形 100">
            <a:extLst>
              <a:ext uri="{FF2B5EF4-FFF2-40B4-BE49-F238E27FC236}">
                <a16:creationId xmlns:a16="http://schemas.microsoft.com/office/drawing/2014/main" xmlns="" id="{4BC14C3F-C9B2-485B-9222-71856CE8B26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577264" y="4506739"/>
            <a:ext cx="907630" cy="907630"/>
          </a:xfrm>
          <a:prstGeom prst="rect">
            <a:avLst/>
          </a:prstGeom>
        </p:spPr>
      </p:pic>
      <p:pic>
        <p:nvPicPr>
          <p:cNvPr id="103" name="图形 102">
            <a:extLst>
              <a:ext uri="{FF2B5EF4-FFF2-40B4-BE49-F238E27FC236}">
                <a16:creationId xmlns:a16="http://schemas.microsoft.com/office/drawing/2014/main" xmlns="" id="{B4036176-BD14-46CD-9559-EA69D4AC73B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625972" y="2310838"/>
            <a:ext cx="926190" cy="926190"/>
          </a:xfrm>
          <a:prstGeom prst="rect">
            <a:avLst/>
          </a:prstGeom>
        </p:spPr>
      </p:pic>
      <p:pic>
        <p:nvPicPr>
          <p:cNvPr id="105" name="图形 104">
            <a:extLst>
              <a:ext uri="{FF2B5EF4-FFF2-40B4-BE49-F238E27FC236}">
                <a16:creationId xmlns:a16="http://schemas.microsoft.com/office/drawing/2014/main" xmlns="" id="{FE372016-3355-43C5-9CEC-0CA34C99B8B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488475" y="2176041"/>
            <a:ext cx="1088022" cy="1088022"/>
          </a:xfrm>
          <a:prstGeom prst="rect">
            <a:avLst/>
          </a:prstGeom>
        </p:spPr>
      </p:pic>
      <p:grpSp>
        <p:nvGrpSpPr>
          <p:cNvPr id="106" name="组合 105">
            <a:extLst>
              <a:ext uri="{FF2B5EF4-FFF2-40B4-BE49-F238E27FC236}">
                <a16:creationId xmlns:a16="http://schemas.microsoft.com/office/drawing/2014/main" xmlns="" id="{047C6069-4266-46A3-859E-0830825C0641}"/>
              </a:ext>
            </a:extLst>
          </p:cNvPr>
          <p:cNvGrpSpPr/>
          <p:nvPr/>
        </p:nvGrpSpPr>
        <p:grpSpPr>
          <a:xfrm flipH="1">
            <a:off x="2807344" y="2050767"/>
            <a:ext cx="75818" cy="1386050"/>
            <a:chOff x="3850640" y="4305300"/>
            <a:chExt cx="81280" cy="1485900"/>
          </a:xfrm>
        </p:grpSpPr>
        <p:sp>
          <p:nvSpPr>
            <p:cNvPr id="107" name="任意多边形: 形状 106">
              <a:extLst>
                <a:ext uri="{FF2B5EF4-FFF2-40B4-BE49-F238E27FC236}">
                  <a16:creationId xmlns:a16="http://schemas.microsoft.com/office/drawing/2014/main" xmlns="" id="{B68A353D-C953-47A1-ACDC-B4CCE6D9FF8E}"/>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a:extLst>
                <a:ext uri="{FF2B5EF4-FFF2-40B4-BE49-F238E27FC236}">
                  <a16:creationId xmlns:a16="http://schemas.microsoft.com/office/drawing/2014/main" xmlns="" id="{2EF5D9B1-1635-4972-A87E-ED520BDDC3F1}"/>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xmlns="" id="{7143D93A-8E6C-4D20-B855-15408080F039}"/>
              </a:ext>
            </a:extLst>
          </p:cNvPr>
          <p:cNvGrpSpPr/>
          <p:nvPr/>
        </p:nvGrpSpPr>
        <p:grpSpPr>
          <a:xfrm flipH="1">
            <a:off x="7909280" y="2050767"/>
            <a:ext cx="75818" cy="1386050"/>
            <a:chOff x="3850640" y="4305300"/>
            <a:chExt cx="81280" cy="1485900"/>
          </a:xfrm>
        </p:grpSpPr>
        <p:sp>
          <p:nvSpPr>
            <p:cNvPr id="110" name="任意多边形: 形状 109">
              <a:extLst>
                <a:ext uri="{FF2B5EF4-FFF2-40B4-BE49-F238E27FC236}">
                  <a16:creationId xmlns:a16="http://schemas.microsoft.com/office/drawing/2014/main" xmlns="" id="{FBAE4911-068D-479F-A331-A110C5AAFFF1}"/>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形状 110">
              <a:extLst>
                <a:ext uri="{FF2B5EF4-FFF2-40B4-BE49-F238E27FC236}">
                  <a16:creationId xmlns:a16="http://schemas.microsoft.com/office/drawing/2014/main" xmlns="" id="{0C1F7A76-90BD-4EC5-9253-F60F229CC601}"/>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xmlns="" id="{5EAE9B92-B305-4A83-834F-85349B8FA6BF}"/>
              </a:ext>
            </a:extLst>
          </p:cNvPr>
          <p:cNvGrpSpPr/>
          <p:nvPr/>
        </p:nvGrpSpPr>
        <p:grpSpPr>
          <a:xfrm flipH="1">
            <a:off x="2807344" y="4267529"/>
            <a:ext cx="75818" cy="1386050"/>
            <a:chOff x="3850640" y="4305300"/>
            <a:chExt cx="81280" cy="1485900"/>
          </a:xfrm>
        </p:grpSpPr>
        <p:sp>
          <p:nvSpPr>
            <p:cNvPr id="113" name="任意多边形: 形状 112">
              <a:extLst>
                <a:ext uri="{FF2B5EF4-FFF2-40B4-BE49-F238E27FC236}">
                  <a16:creationId xmlns:a16="http://schemas.microsoft.com/office/drawing/2014/main" xmlns="" id="{11219361-CD81-4DB5-B474-014731803AE3}"/>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形状 113">
              <a:extLst>
                <a:ext uri="{FF2B5EF4-FFF2-40B4-BE49-F238E27FC236}">
                  <a16:creationId xmlns:a16="http://schemas.microsoft.com/office/drawing/2014/main" xmlns="" id="{241659E8-9104-435A-B5B8-F5984E03B6A2}"/>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a:extLst>
              <a:ext uri="{FF2B5EF4-FFF2-40B4-BE49-F238E27FC236}">
                <a16:creationId xmlns:a16="http://schemas.microsoft.com/office/drawing/2014/main" xmlns="" id="{68FBDFB7-3BE0-4CBD-AD23-183547A37701}"/>
              </a:ext>
            </a:extLst>
          </p:cNvPr>
          <p:cNvGrpSpPr/>
          <p:nvPr/>
        </p:nvGrpSpPr>
        <p:grpSpPr>
          <a:xfrm flipH="1">
            <a:off x="7918187" y="4267529"/>
            <a:ext cx="75818" cy="1386050"/>
            <a:chOff x="3850640" y="4305300"/>
            <a:chExt cx="81280" cy="1485900"/>
          </a:xfrm>
        </p:grpSpPr>
        <p:sp>
          <p:nvSpPr>
            <p:cNvPr id="123" name="任意多边形: 形状 122">
              <a:extLst>
                <a:ext uri="{FF2B5EF4-FFF2-40B4-BE49-F238E27FC236}">
                  <a16:creationId xmlns:a16="http://schemas.microsoft.com/office/drawing/2014/main" xmlns="" id="{4DA6EEC0-CD69-40BF-8662-AE812BE9A666}"/>
                </a:ext>
              </a:extLst>
            </p:cNvPr>
            <p:cNvSpPr/>
            <p:nvPr/>
          </p:nvSpPr>
          <p:spPr>
            <a:xfrm>
              <a:off x="3850640" y="4833620"/>
              <a:ext cx="81280" cy="957580"/>
            </a:xfrm>
            <a:custGeom>
              <a:avLst/>
              <a:gdLst>
                <a:gd name="connsiteX0" fmla="*/ 106680 w 106680"/>
                <a:gd name="connsiteY0" fmla="*/ 960120 h 960120"/>
                <a:gd name="connsiteX1" fmla="*/ 106680 w 106680"/>
                <a:gd name="connsiteY1" fmla="*/ 106680 h 960120"/>
                <a:gd name="connsiteX2" fmla="*/ 0 w 106680"/>
                <a:gd name="connsiteY2" fmla="*/ 0 h 96012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 name="connsiteX0" fmla="*/ 81280 w 81280"/>
                <a:gd name="connsiteY0" fmla="*/ 957580 h 957580"/>
                <a:gd name="connsiteX1" fmla="*/ 81280 w 81280"/>
                <a:gd name="connsiteY1" fmla="*/ 104140 h 957580"/>
                <a:gd name="connsiteX2" fmla="*/ 0 w 81280"/>
                <a:gd name="connsiteY2" fmla="*/ 0 h 957580"/>
              </a:gdLst>
              <a:ahLst/>
              <a:cxnLst>
                <a:cxn ang="0">
                  <a:pos x="connsiteX0" y="connsiteY0"/>
                </a:cxn>
                <a:cxn ang="0">
                  <a:pos x="connsiteX1" y="connsiteY1"/>
                </a:cxn>
                <a:cxn ang="0">
                  <a:pos x="connsiteX2" y="connsiteY2"/>
                </a:cxn>
              </a:cxnLst>
              <a:rect l="l" t="t" r="r" b="b"/>
              <a:pathLst>
                <a:path w="81280" h="957580">
                  <a:moveTo>
                    <a:pt x="81280" y="957580"/>
                  </a:moveTo>
                  <a:lnTo>
                    <a:pt x="81280" y="104140"/>
                  </a:lnTo>
                  <a:cubicBezTo>
                    <a:pt x="47625" y="59055"/>
                    <a:pt x="35560" y="43180"/>
                    <a:pt x="0" y="0"/>
                  </a:cubicBez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xmlns="" id="{90FDAB31-C94B-4A20-B1AB-05FD661A92F9}"/>
                </a:ext>
              </a:extLst>
            </p:cNvPr>
            <p:cNvSpPr/>
            <p:nvPr/>
          </p:nvSpPr>
          <p:spPr>
            <a:xfrm>
              <a:off x="3924300" y="4305300"/>
              <a:ext cx="0" cy="518160"/>
            </a:xfrm>
            <a:custGeom>
              <a:avLst/>
              <a:gdLst>
                <a:gd name="connsiteX0" fmla="*/ 0 w 0"/>
                <a:gd name="connsiteY0" fmla="*/ 518160 h 518160"/>
                <a:gd name="connsiteX1" fmla="*/ 0 w 0"/>
                <a:gd name="connsiteY1" fmla="*/ 0 h 518160"/>
              </a:gdLst>
              <a:ahLst/>
              <a:cxnLst>
                <a:cxn ang="0">
                  <a:pos x="connsiteX0" y="connsiteY0"/>
                </a:cxn>
                <a:cxn ang="0">
                  <a:pos x="connsiteX1" y="connsiteY1"/>
                </a:cxn>
              </a:cxnLst>
              <a:rect l="l" t="t" r="r" b="b"/>
              <a:pathLst>
                <a:path h="518160">
                  <a:moveTo>
                    <a:pt x="0" y="518160"/>
                  </a:moveTo>
                  <a:lnTo>
                    <a:pt x="0" y="0"/>
                  </a:lnTo>
                </a:path>
              </a:pathLst>
            </a:custGeom>
            <a:noFill/>
            <a:ln w="25400" cap="rnd">
              <a:solidFill>
                <a:srgbClr val="14A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a:extLst>
              <a:ext uri="{FF2B5EF4-FFF2-40B4-BE49-F238E27FC236}">
                <a16:creationId xmlns:a16="http://schemas.microsoft.com/office/drawing/2014/main" xmlns="" id="{732E1DCB-4950-4983-B99A-097AE43C9D7C}"/>
              </a:ext>
            </a:extLst>
          </p:cNvPr>
          <p:cNvSpPr txBox="1"/>
          <p:nvPr/>
        </p:nvSpPr>
        <p:spPr>
          <a:xfrm>
            <a:off x="3045481" y="2139735"/>
            <a:ext cx="275964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第一季度</a:t>
            </a:r>
            <a:endPar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endParaRPr>
          </a:p>
        </p:txBody>
      </p:sp>
      <p:sp>
        <p:nvSpPr>
          <p:cNvPr id="126" name="文本框 125">
            <a:extLst>
              <a:ext uri="{FF2B5EF4-FFF2-40B4-BE49-F238E27FC236}">
                <a16:creationId xmlns:a16="http://schemas.microsoft.com/office/drawing/2014/main" xmlns="" id="{22AFC4B0-5D63-4E24-998D-0285DF27D41F}"/>
              </a:ext>
            </a:extLst>
          </p:cNvPr>
          <p:cNvSpPr txBox="1"/>
          <p:nvPr/>
        </p:nvSpPr>
        <p:spPr>
          <a:xfrm>
            <a:off x="3039261" y="2568317"/>
            <a:ext cx="2649210"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在这里输入你的内容在这里输入你的内容在这里输入你的内容在这里输入你的内容</a:t>
            </a:r>
          </a:p>
          <a:p>
            <a:pPr>
              <a:lnSpc>
                <a:spcPct val="120000"/>
              </a:lnSpc>
            </a:pPr>
            <a:endParaRPr lang="zh-CN" altLang="en-US" sz="1400" spc="100" dirty="0">
              <a:solidFill>
                <a:schemeClr val="tx1">
                  <a:lumMod val="65000"/>
                  <a:lumOff val="35000"/>
                </a:schemeClr>
              </a:solidFill>
            </a:endParaRPr>
          </a:p>
        </p:txBody>
      </p:sp>
      <p:sp>
        <p:nvSpPr>
          <p:cNvPr id="127" name="文本框 126">
            <a:extLst>
              <a:ext uri="{FF2B5EF4-FFF2-40B4-BE49-F238E27FC236}">
                <a16:creationId xmlns:a16="http://schemas.microsoft.com/office/drawing/2014/main" xmlns="" id="{5C2C33CE-3476-4D33-A8DE-02D619014E56}"/>
              </a:ext>
            </a:extLst>
          </p:cNvPr>
          <p:cNvSpPr txBox="1"/>
          <p:nvPr/>
        </p:nvSpPr>
        <p:spPr>
          <a:xfrm>
            <a:off x="8134521" y="2139735"/>
            <a:ext cx="1584721" cy="461665"/>
          </a:xfrm>
          <a:prstGeom prst="rect">
            <a:avLst/>
          </a:prstGeom>
          <a:noFill/>
        </p:spPr>
        <p:txBody>
          <a:bodyPr wrap="square" rtlCol="0">
            <a:spAutoFit/>
          </a:bodyPr>
          <a:lstStyle>
            <a:defPPr>
              <a:defRPr lang="zh-CN"/>
            </a:defPPr>
            <a:lvl1pPr>
              <a:defRPr sz="240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第二季度</a:t>
            </a:r>
          </a:p>
        </p:txBody>
      </p:sp>
      <p:sp>
        <p:nvSpPr>
          <p:cNvPr id="128" name="文本框 127">
            <a:extLst>
              <a:ext uri="{FF2B5EF4-FFF2-40B4-BE49-F238E27FC236}">
                <a16:creationId xmlns:a16="http://schemas.microsoft.com/office/drawing/2014/main" xmlns="" id="{3F82DDAE-C704-4F01-A695-38D7EB421269}"/>
              </a:ext>
            </a:extLst>
          </p:cNvPr>
          <p:cNvSpPr txBox="1"/>
          <p:nvPr/>
        </p:nvSpPr>
        <p:spPr>
          <a:xfrm>
            <a:off x="8128301" y="2568317"/>
            <a:ext cx="2649210"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在这里输入你的内容在这里输入你的内容在这里输入你的内容在这里输入你的内容</a:t>
            </a:r>
          </a:p>
          <a:p>
            <a:pPr>
              <a:lnSpc>
                <a:spcPct val="120000"/>
              </a:lnSpc>
            </a:pPr>
            <a:endParaRPr lang="zh-CN" altLang="en-US" sz="1400" spc="100" dirty="0">
              <a:solidFill>
                <a:schemeClr val="tx1">
                  <a:lumMod val="65000"/>
                  <a:lumOff val="35000"/>
                </a:schemeClr>
              </a:solidFill>
            </a:endParaRPr>
          </a:p>
        </p:txBody>
      </p:sp>
      <p:sp>
        <p:nvSpPr>
          <p:cNvPr id="129" name="文本框 128">
            <a:extLst>
              <a:ext uri="{FF2B5EF4-FFF2-40B4-BE49-F238E27FC236}">
                <a16:creationId xmlns:a16="http://schemas.microsoft.com/office/drawing/2014/main" xmlns="" id="{1D14F98B-C7AC-464A-AAC8-21366D441E2E}"/>
              </a:ext>
            </a:extLst>
          </p:cNvPr>
          <p:cNvSpPr txBox="1"/>
          <p:nvPr/>
        </p:nvSpPr>
        <p:spPr>
          <a:xfrm>
            <a:off x="8134521" y="4297851"/>
            <a:ext cx="1584721" cy="461665"/>
          </a:xfrm>
          <a:prstGeom prst="rect">
            <a:avLst/>
          </a:prstGeom>
          <a:noFill/>
        </p:spPr>
        <p:txBody>
          <a:bodyPr wrap="square" rtlCol="0">
            <a:spAutoFit/>
          </a:bodyPr>
          <a:lstStyle>
            <a:defPPr>
              <a:defRPr lang="zh-CN"/>
            </a:defPPr>
            <a:lvl1pPr>
              <a:defRPr sz="240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第四季度</a:t>
            </a:r>
          </a:p>
        </p:txBody>
      </p:sp>
      <p:sp>
        <p:nvSpPr>
          <p:cNvPr id="130" name="文本框 129">
            <a:extLst>
              <a:ext uri="{FF2B5EF4-FFF2-40B4-BE49-F238E27FC236}">
                <a16:creationId xmlns:a16="http://schemas.microsoft.com/office/drawing/2014/main" xmlns="" id="{5DD73EE6-A870-46CF-8957-C54196243205}"/>
              </a:ext>
            </a:extLst>
          </p:cNvPr>
          <p:cNvSpPr txBox="1"/>
          <p:nvPr/>
        </p:nvSpPr>
        <p:spPr>
          <a:xfrm>
            <a:off x="8128301" y="4726433"/>
            <a:ext cx="2649210"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在这里输入你的内容在这里输入你的内容在这里输入你的内容在这里输入你的内容</a:t>
            </a:r>
          </a:p>
          <a:p>
            <a:pPr>
              <a:lnSpc>
                <a:spcPct val="120000"/>
              </a:lnSpc>
            </a:pPr>
            <a:endParaRPr lang="zh-CN" altLang="en-US" sz="1400" spc="100" dirty="0">
              <a:solidFill>
                <a:schemeClr val="tx1">
                  <a:lumMod val="65000"/>
                  <a:lumOff val="35000"/>
                </a:schemeClr>
              </a:solidFill>
            </a:endParaRPr>
          </a:p>
        </p:txBody>
      </p:sp>
      <p:sp>
        <p:nvSpPr>
          <p:cNvPr id="131" name="文本框 130">
            <a:extLst>
              <a:ext uri="{FF2B5EF4-FFF2-40B4-BE49-F238E27FC236}">
                <a16:creationId xmlns:a16="http://schemas.microsoft.com/office/drawing/2014/main" xmlns="" id="{8A10513B-052A-4A36-9E8A-CE92BFBEA0AD}"/>
              </a:ext>
            </a:extLst>
          </p:cNvPr>
          <p:cNvSpPr txBox="1"/>
          <p:nvPr/>
        </p:nvSpPr>
        <p:spPr>
          <a:xfrm>
            <a:off x="3045481" y="4330934"/>
            <a:ext cx="1584721" cy="461665"/>
          </a:xfrm>
          <a:prstGeom prst="rect">
            <a:avLst/>
          </a:prstGeom>
          <a:noFill/>
        </p:spPr>
        <p:txBody>
          <a:bodyPr wrap="square" rtlCol="0">
            <a:spAutoFit/>
          </a:bodyPr>
          <a:lstStyle>
            <a:defPPr>
              <a:defRPr lang="zh-CN"/>
            </a:defPPr>
            <a:lvl1pPr>
              <a:defRPr sz="240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第三季度</a:t>
            </a:r>
          </a:p>
        </p:txBody>
      </p:sp>
      <p:sp>
        <p:nvSpPr>
          <p:cNvPr id="132" name="文本框 131">
            <a:extLst>
              <a:ext uri="{FF2B5EF4-FFF2-40B4-BE49-F238E27FC236}">
                <a16:creationId xmlns:a16="http://schemas.microsoft.com/office/drawing/2014/main" xmlns="" id="{89427BDB-6B16-43F8-868B-00F710EF4597}"/>
              </a:ext>
            </a:extLst>
          </p:cNvPr>
          <p:cNvSpPr txBox="1"/>
          <p:nvPr/>
        </p:nvSpPr>
        <p:spPr>
          <a:xfrm>
            <a:off x="3039261" y="4759516"/>
            <a:ext cx="2649210"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在这里输入你的内容在这里输入你的内容在这里输入你的内容在这里输入你的内容</a:t>
            </a:r>
          </a:p>
          <a:p>
            <a:pPr>
              <a:lnSpc>
                <a:spcPct val="120000"/>
              </a:lnSpc>
            </a:pPr>
            <a:endParaRPr lang="zh-CN" altLang="en-US" sz="1400" spc="100" dirty="0">
              <a:solidFill>
                <a:schemeClr val="tx1">
                  <a:lumMod val="65000"/>
                  <a:lumOff val="35000"/>
                </a:schemeClr>
              </a:solidFill>
            </a:endParaRPr>
          </a:p>
        </p:txBody>
      </p:sp>
    </p:spTree>
    <p:extLst>
      <p:ext uri="{BB962C8B-B14F-4D97-AF65-F5344CB8AC3E}">
        <p14:creationId xmlns:p14="http://schemas.microsoft.com/office/powerpoint/2010/main" val="4060176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B91A0DD6-2578-4159-B33E-EA2C13B8FCDD}"/>
              </a:ext>
            </a:extLst>
          </p:cNvPr>
          <p:cNvPicPr>
            <a:picLocks noChangeAspect="1"/>
          </p:cNvPicPr>
          <p:nvPr/>
        </p:nvPicPr>
        <p:blipFill rotWithShape="1">
          <a:blip r:embed="rId2"/>
          <a:srcRect r="47525" b="26193"/>
          <a:stretch/>
        </p:blipFill>
        <p:spPr>
          <a:xfrm>
            <a:off x="7661829" y="457201"/>
            <a:ext cx="4530172" cy="6400800"/>
          </a:xfrm>
          <a:prstGeom prst="rect">
            <a:avLst/>
          </a:prstGeom>
        </p:spPr>
      </p:pic>
      <p:sp>
        <p:nvSpPr>
          <p:cNvPr id="2" name="文本占位符 1">
            <a:extLst>
              <a:ext uri="{FF2B5EF4-FFF2-40B4-BE49-F238E27FC236}">
                <a16:creationId xmlns:a16="http://schemas.microsoft.com/office/drawing/2014/main" xmlns="" id="{852E3305-417B-4529-A591-037012896161}"/>
              </a:ext>
            </a:extLst>
          </p:cNvPr>
          <p:cNvSpPr>
            <a:spLocks noGrp="1"/>
          </p:cNvSpPr>
          <p:nvPr>
            <p:ph type="body" sz="quarter" idx="10"/>
          </p:nvPr>
        </p:nvSpPr>
        <p:spPr>
          <a:xfrm>
            <a:off x="1565026" y="531738"/>
            <a:ext cx="3945811" cy="667182"/>
          </a:xfrm>
        </p:spPr>
        <p:txBody>
          <a:bodyPr/>
          <a:lstStyle/>
          <a:p>
            <a:r>
              <a:rPr lang="zh-CN" altLang="en-US" dirty="0"/>
              <a:t>工作完成情况</a:t>
            </a:r>
          </a:p>
        </p:txBody>
      </p:sp>
      <p:sp>
        <p:nvSpPr>
          <p:cNvPr id="3" name="文本占位符 2">
            <a:extLst>
              <a:ext uri="{FF2B5EF4-FFF2-40B4-BE49-F238E27FC236}">
                <a16:creationId xmlns:a16="http://schemas.microsoft.com/office/drawing/2014/main" xmlns="" id="{5955AAC8-F328-4C81-8A7E-741C2D52A998}"/>
              </a:ext>
            </a:extLst>
          </p:cNvPr>
          <p:cNvSpPr>
            <a:spLocks noGrp="1"/>
          </p:cNvSpPr>
          <p:nvPr>
            <p:ph type="body" sz="quarter" idx="11"/>
          </p:nvPr>
        </p:nvSpPr>
        <p:spPr>
          <a:xfrm>
            <a:off x="1605452" y="1049695"/>
            <a:ext cx="3905385" cy="399987"/>
          </a:xfrm>
        </p:spPr>
        <p:txBody>
          <a:bodyPr/>
          <a:lstStyle/>
          <a:p>
            <a:r>
              <a:rPr lang="en-US" altLang="zh-CN" spc="100" dirty="0"/>
              <a:t>Happy ending made it</a:t>
            </a:r>
            <a:endParaRPr lang="zh-CN" altLang="en-US" spc="100" dirty="0"/>
          </a:p>
        </p:txBody>
      </p:sp>
      <p:sp>
        <p:nvSpPr>
          <p:cNvPr id="8" name="椭圆 7">
            <a:extLst>
              <a:ext uri="{FF2B5EF4-FFF2-40B4-BE49-F238E27FC236}">
                <a16:creationId xmlns:a16="http://schemas.microsoft.com/office/drawing/2014/main" xmlns="" id="{A2A67A33-D3BE-45D3-B5A8-42BEB7B796C0}"/>
              </a:ext>
            </a:extLst>
          </p:cNvPr>
          <p:cNvSpPr/>
          <p:nvPr/>
        </p:nvSpPr>
        <p:spPr>
          <a:xfrm>
            <a:off x="6096000" y="1449682"/>
            <a:ext cx="4956858" cy="4956858"/>
          </a:xfrm>
          <a:prstGeom prst="ellipse">
            <a:avLst/>
          </a:prstGeom>
          <a:blipFill dpi="0" rotWithShape="1">
            <a:blip r:embed="rId3"/>
            <a:srcRect/>
            <a:tile tx="0" ty="0" sx="100000" sy="100000" flip="none" algn="ctr"/>
          </a:blipFill>
          <a:ln w="104775">
            <a:solidFill>
              <a:schemeClr val="bg1"/>
            </a:solidFill>
          </a:ln>
          <a:effectLst>
            <a:outerShdw blurRad="304800" dir="5400000" algn="ctr" rotWithShape="0">
              <a:srgbClr val="2B7EE8">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848D6E44-82D0-4735-8057-8402DC6F69CF}"/>
              </a:ext>
            </a:extLst>
          </p:cNvPr>
          <p:cNvSpPr txBox="1"/>
          <p:nvPr/>
        </p:nvSpPr>
        <p:spPr>
          <a:xfrm>
            <a:off x="1139142" y="2314153"/>
            <a:ext cx="3078866" cy="523220"/>
          </a:xfrm>
          <a:prstGeom prst="rect">
            <a:avLst/>
          </a:prstGeom>
          <a:noFill/>
        </p:spPr>
        <p:txBody>
          <a:bodyPr wrap="square" rtlCol="0">
            <a:spAutoFit/>
          </a:bodyPr>
          <a:lstStyle/>
          <a:p>
            <a:r>
              <a:rPr lang="zh-CN" altLang="en-US" sz="2800" spc="100" dirty="0">
                <a:gradFill>
                  <a:gsLst>
                    <a:gs pos="100000">
                      <a:srgbClr val="2B7EE8"/>
                    </a:gs>
                    <a:gs pos="11000">
                      <a:srgbClr val="14ABFF"/>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在这里填写标题</a:t>
            </a:r>
          </a:p>
        </p:txBody>
      </p:sp>
      <p:sp>
        <p:nvSpPr>
          <p:cNvPr id="24" name="文本占位符 2">
            <a:extLst>
              <a:ext uri="{FF2B5EF4-FFF2-40B4-BE49-F238E27FC236}">
                <a16:creationId xmlns:a16="http://schemas.microsoft.com/office/drawing/2014/main" xmlns="" id="{9C299034-CBB7-4C54-98CC-1F6DC444F05A}"/>
              </a:ext>
            </a:extLst>
          </p:cNvPr>
          <p:cNvSpPr txBox="1">
            <a:spLocks/>
          </p:cNvSpPr>
          <p:nvPr/>
        </p:nvSpPr>
        <p:spPr>
          <a:xfrm>
            <a:off x="1159259" y="2769180"/>
            <a:ext cx="3905385" cy="24266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Bahnschrift SemiLight" panose="020B0502040204020203" pitchFamily="34" charset="0"/>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pc="100" dirty="0"/>
              <a:t>Happy ending made it</a:t>
            </a:r>
            <a:endParaRPr lang="zh-CN" altLang="en-US" spc="100" dirty="0"/>
          </a:p>
        </p:txBody>
      </p:sp>
      <p:sp>
        <p:nvSpPr>
          <p:cNvPr id="13" name="文本框 12">
            <a:extLst>
              <a:ext uri="{FF2B5EF4-FFF2-40B4-BE49-F238E27FC236}">
                <a16:creationId xmlns:a16="http://schemas.microsoft.com/office/drawing/2014/main" xmlns="" id="{17E11F9C-E03D-47DF-B91F-9F79B3394C01}"/>
              </a:ext>
            </a:extLst>
          </p:cNvPr>
          <p:cNvSpPr txBox="1"/>
          <p:nvPr/>
        </p:nvSpPr>
        <p:spPr>
          <a:xfrm>
            <a:off x="1139142" y="3064703"/>
            <a:ext cx="4211394" cy="850682"/>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在这里填写你的内容，内容请尽量精简。在这里填写你的内容，内容请尽量精简。</a:t>
            </a:r>
          </a:p>
          <a:p>
            <a:pPr>
              <a:lnSpc>
                <a:spcPct val="120000"/>
              </a:lnSpc>
            </a:pPr>
            <a:endParaRPr lang="zh-CN" altLang="en-US" sz="1400" spc="100" dirty="0">
              <a:solidFill>
                <a:schemeClr val="tx1">
                  <a:lumMod val="65000"/>
                  <a:lumOff val="35000"/>
                </a:schemeClr>
              </a:solidFill>
            </a:endParaRPr>
          </a:p>
        </p:txBody>
      </p:sp>
      <p:sp>
        <p:nvSpPr>
          <p:cNvPr id="14" name="文本框 13">
            <a:extLst>
              <a:ext uri="{FF2B5EF4-FFF2-40B4-BE49-F238E27FC236}">
                <a16:creationId xmlns:a16="http://schemas.microsoft.com/office/drawing/2014/main" xmlns="" id="{E94B9E78-9981-43E6-AA26-3BED346054E5}"/>
              </a:ext>
            </a:extLst>
          </p:cNvPr>
          <p:cNvSpPr txBox="1"/>
          <p:nvPr/>
        </p:nvSpPr>
        <p:spPr>
          <a:xfrm>
            <a:off x="1139142" y="3875473"/>
            <a:ext cx="966053" cy="769441"/>
          </a:xfrm>
          <a:prstGeom prst="rect">
            <a:avLst/>
          </a:prstGeom>
          <a:noFill/>
        </p:spPr>
        <p:txBody>
          <a:bodyPr wrap="square" rtlCol="0">
            <a:spAutoFit/>
          </a:bodyPr>
          <a:lstStyle/>
          <a:p>
            <a:r>
              <a:rPr lang="en-US" altLang="zh-CN" sz="4400" dirty="0">
                <a:gradFill>
                  <a:gsLst>
                    <a:gs pos="100000">
                      <a:srgbClr val="2B7EE8"/>
                    </a:gs>
                    <a:gs pos="11000">
                      <a:srgbClr val="14ABFF"/>
                    </a:gs>
                  </a:gsLst>
                  <a:lin ang="5400000" scaled="0"/>
                </a:gradFill>
                <a:latin typeface="Bahnschrift SemiLight" panose="020B0502040204020203" pitchFamily="34" charset="0"/>
              </a:rPr>
              <a:t>01</a:t>
            </a:r>
            <a:endParaRPr lang="zh-CN" altLang="en-US" sz="4400" dirty="0">
              <a:gradFill>
                <a:gsLst>
                  <a:gs pos="100000">
                    <a:srgbClr val="2B7EE8"/>
                  </a:gs>
                  <a:gs pos="11000">
                    <a:srgbClr val="14ABFF"/>
                  </a:gs>
                </a:gsLst>
                <a:lin ang="5400000" scaled="0"/>
              </a:gradFill>
              <a:latin typeface="Bahnschrift SemiLight" panose="020B0502040204020203" pitchFamily="34" charset="0"/>
            </a:endParaRPr>
          </a:p>
        </p:txBody>
      </p:sp>
      <p:sp>
        <p:nvSpPr>
          <p:cNvPr id="28" name="文本框 27">
            <a:extLst>
              <a:ext uri="{FF2B5EF4-FFF2-40B4-BE49-F238E27FC236}">
                <a16:creationId xmlns:a16="http://schemas.microsoft.com/office/drawing/2014/main" xmlns="" id="{351599F4-9AEF-4706-B2F3-0FA6DD41B9F3}"/>
              </a:ext>
            </a:extLst>
          </p:cNvPr>
          <p:cNvSpPr txBox="1"/>
          <p:nvPr/>
        </p:nvSpPr>
        <p:spPr>
          <a:xfrm>
            <a:off x="1139142" y="4776292"/>
            <a:ext cx="966053" cy="769441"/>
          </a:xfrm>
          <a:prstGeom prst="rect">
            <a:avLst/>
          </a:prstGeom>
          <a:noFill/>
        </p:spPr>
        <p:txBody>
          <a:bodyPr wrap="square" rtlCol="0">
            <a:spAutoFit/>
          </a:bodyPr>
          <a:lstStyle/>
          <a:p>
            <a:r>
              <a:rPr lang="en-US" altLang="zh-CN" sz="4400" dirty="0">
                <a:gradFill>
                  <a:gsLst>
                    <a:gs pos="100000">
                      <a:srgbClr val="2B7EE8"/>
                    </a:gs>
                    <a:gs pos="11000">
                      <a:srgbClr val="14ABFF"/>
                    </a:gs>
                  </a:gsLst>
                  <a:lin ang="5400000" scaled="0"/>
                </a:gradFill>
                <a:latin typeface="Bahnschrift SemiLight" panose="020B0502040204020203" pitchFamily="34" charset="0"/>
              </a:rPr>
              <a:t>02</a:t>
            </a:r>
            <a:endParaRPr lang="zh-CN" altLang="en-US" sz="4400" dirty="0">
              <a:gradFill>
                <a:gsLst>
                  <a:gs pos="100000">
                    <a:srgbClr val="2B7EE8"/>
                  </a:gs>
                  <a:gs pos="11000">
                    <a:srgbClr val="14ABFF"/>
                  </a:gs>
                </a:gsLst>
                <a:lin ang="5400000" scaled="0"/>
              </a:gradFill>
              <a:latin typeface="Bahnschrift SemiLight" panose="020B0502040204020203" pitchFamily="34" charset="0"/>
            </a:endParaRPr>
          </a:p>
        </p:txBody>
      </p:sp>
      <p:sp>
        <p:nvSpPr>
          <p:cNvPr id="29" name="文本框 28">
            <a:extLst>
              <a:ext uri="{FF2B5EF4-FFF2-40B4-BE49-F238E27FC236}">
                <a16:creationId xmlns:a16="http://schemas.microsoft.com/office/drawing/2014/main" xmlns="" id="{BA43899D-D514-4799-932E-50818C52B661}"/>
              </a:ext>
            </a:extLst>
          </p:cNvPr>
          <p:cNvSpPr txBox="1"/>
          <p:nvPr/>
        </p:nvSpPr>
        <p:spPr>
          <a:xfrm>
            <a:off x="1946662" y="4002813"/>
            <a:ext cx="3423991"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请您在这里填写你的内容，内容请尽量精简。在这里填写你的内容</a:t>
            </a:r>
          </a:p>
        </p:txBody>
      </p:sp>
      <p:sp>
        <p:nvSpPr>
          <p:cNvPr id="31" name="文本框 30">
            <a:extLst>
              <a:ext uri="{FF2B5EF4-FFF2-40B4-BE49-F238E27FC236}">
                <a16:creationId xmlns:a16="http://schemas.microsoft.com/office/drawing/2014/main" xmlns="" id="{2A606954-B582-4DFA-9B97-FA7130F54516}"/>
              </a:ext>
            </a:extLst>
          </p:cNvPr>
          <p:cNvSpPr txBox="1"/>
          <p:nvPr/>
        </p:nvSpPr>
        <p:spPr>
          <a:xfrm>
            <a:off x="1946662" y="4863719"/>
            <a:ext cx="3423991"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请您在这里填写你的内容，内容请尽量精简。在这里填写你的内容</a:t>
            </a:r>
          </a:p>
        </p:txBody>
      </p:sp>
    </p:spTree>
    <p:extLst>
      <p:ext uri="{BB962C8B-B14F-4D97-AF65-F5344CB8AC3E}">
        <p14:creationId xmlns:p14="http://schemas.microsoft.com/office/powerpoint/2010/main" val="20139173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646C85B-AD88-419A-B739-6495C5DB72D7}"/>
              </a:ext>
            </a:extLst>
          </p:cNvPr>
          <p:cNvSpPr>
            <a:spLocks noGrp="1"/>
          </p:cNvSpPr>
          <p:nvPr>
            <p:ph type="body" sz="quarter" idx="10"/>
          </p:nvPr>
        </p:nvSpPr>
        <p:spPr/>
        <p:txBody>
          <a:bodyPr/>
          <a:lstStyle/>
          <a:p>
            <a:r>
              <a:rPr lang="zh-CN" altLang="en-US" dirty="0"/>
              <a:t>工作完成情况</a:t>
            </a:r>
          </a:p>
        </p:txBody>
      </p:sp>
      <p:sp>
        <p:nvSpPr>
          <p:cNvPr id="3" name="文本占位符 2">
            <a:extLst>
              <a:ext uri="{FF2B5EF4-FFF2-40B4-BE49-F238E27FC236}">
                <a16:creationId xmlns:a16="http://schemas.microsoft.com/office/drawing/2014/main" xmlns="" id="{48F59B24-7F40-4923-A6DA-72D00331422E}"/>
              </a:ext>
            </a:extLst>
          </p:cNvPr>
          <p:cNvSpPr>
            <a:spLocks noGrp="1"/>
          </p:cNvSpPr>
          <p:nvPr>
            <p:ph type="body" sz="quarter" idx="11"/>
          </p:nvPr>
        </p:nvSpPr>
        <p:spPr/>
        <p:txBody>
          <a:bodyPr/>
          <a:lstStyle/>
          <a:p>
            <a:r>
              <a:rPr lang="en-US" altLang="zh-CN" dirty="0"/>
              <a:t>Happy ending made it</a:t>
            </a:r>
            <a:endParaRPr lang="zh-CN" altLang="en-US" dirty="0"/>
          </a:p>
        </p:txBody>
      </p:sp>
      <p:grpSp>
        <p:nvGrpSpPr>
          <p:cNvPr id="4" name="组合 3">
            <a:extLst>
              <a:ext uri="{FF2B5EF4-FFF2-40B4-BE49-F238E27FC236}">
                <a16:creationId xmlns:a16="http://schemas.microsoft.com/office/drawing/2014/main" xmlns="" id="{82E88460-29CE-4E18-9916-FC19A985F025}"/>
              </a:ext>
            </a:extLst>
          </p:cNvPr>
          <p:cNvGrpSpPr/>
          <p:nvPr/>
        </p:nvGrpSpPr>
        <p:grpSpPr>
          <a:xfrm>
            <a:off x="3919370" y="1519059"/>
            <a:ext cx="4353260" cy="4353260"/>
            <a:chOff x="4367950" y="2045724"/>
            <a:chExt cx="3456100" cy="3456100"/>
          </a:xfrm>
        </p:grpSpPr>
        <p:grpSp>
          <p:nvGrpSpPr>
            <p:cNvPr id="5" name="组合 4">
              <a:extLst>
                <a:ext uri="{FF2B5EF4-FFF2-40B4-BE49-F238E27FC236}">
                  <a16:creationId xmlns:a16="http://schemas.microsoft.com/office/drawing/2014/main" xmlns="" id="{C7308F4C-4B71-46CB-B211-FEDE96AEEF99}"/>
                </a:ext>
              </a:extLst>
            </p:cNvPr>
            <p:cNvGrpSpPr/>
            <p:nvPr/>
          </p:nvGrpSpPr>
          <p:grpSpPr>
            <a:xfrm>
              <a:off x="4367950" y="2045724"/>
              <a:ext cx="3456100" cy="3456100"/>
              <a:chOff x="4402112" y="1900004"/>
              <a:chExt cx="3387776" cy="3387776"/>
            </a:xfrm>
          </p:grpSpPr>
          <p:sp>
            <p:nvSpPr>
              <p:cNvPr id="13" name="椭圆 12">
                <a:extLst>
                  <a:ext uri="{FF2B5EF4-FFF2-40B4-BE49-F238E27FC236}">
                    <a16:creationId xmlns:a16="http://schemas.microsoft.com/office/drawing/2014/main" xmlns="" id="{9AF71F5A-9105-485B-B1DF-D51AC04EB3CD}"/>
                  </a:ext>
                </a:extLst>
              </p:cNvPr>
              <p:cNvSpPr/>
              <p:nvPr/>
            </p:nvSpPr>
            <p:spPr>
              <a:xfrm>
                <a:off x="4402112" y="1900004"/>
                <a:ext cx="3387776" cy="3387776"/>
              </a:xfrm>
              <a:prstGeom prst="ellipse">
                <a:avLst/>
              </a:prstGeom>
              <a:gradFill flip="none" rotWithShape="1">
                <a:gsLst>
                  <a:gs pos="100000">
                    <a:srgbClr val="14ABFF">
                      <a:alpha val="15000"/>
                    </a:srgbClr>
                  </a:gs>
                  <a:gs pos="78000">
                    <a:srgbClr val="14ABFF">
                      <a:alpha val="0"/>
                    </a:srgb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4" name="椭圆 13">
                <a:extLst>
                  <a:ext uri="{FF2B5EF4-FFF2-40B4-BE49-F238E27FC236}">
                    <a16:creationId xmlns:a16="http://schemas.microsoft.com/office/drawing/2014/main" xmlns="" id="{600D659A-18E4-4865-9013-2E48C990B44A}"/>
                  </a:ext>
                </a:extLst>
              </p:cNvPr>
              <p:cNvSpPr/>
              <p:nvPr/>
            </p:nvSpPr>
            <p:spPr>
              <a:xfrm>
                <a:off x="4821836" y="2319728"/>
                <a:ext cx="2548328" cy="2548328"/>
              </a:xfrm>
              <a:prstGeom prst="ellipse">
                <a:avLst/>
              </a:prstGeom>
              <a:gradFill flip="none" rotWithShape="1">
                <a:gsLst>
                  <a:gs pos="100000">
                    <a:srgbClr val="14ABFF">
                      <a:alpha val="16000"/>
                    </a:srgbClr>
                  </a:gs>
                  <a:gs pos="78000">
                    <a:srgbClr val="14ABFF">
                      <a:alpha val="0"/>
                    </a:srgb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6" name="组合 5">
              <a:extLst>
                <a:ext uri="{FF2B5EF4-FFF2-40B4-BE49-F238E27FC236}">
                  <a16:creationId xmlns:a16="http://schemas.microsoft.com/office/drawing/2014/main" xmlns="" id="{1EEE7123-1BA8-4659-B317-05E5E49665A9}"/>
                </a:ext>
              </a:extLst>
            </p:cNvPr>
            <p:cNvGrpSpPr/>
            <p:nvPr/>
          </p:nvGrpSpPr>
          <p:grpSpPr>
            <a:xfrm>
              <a:off x="4915318" y="2900892"/>
              <a:ext cx="2324539" cy="1754586"/>
              <a:chOff x="4915318" y="2900892"/>
              <a:chExt cx="2324539" cy="1754586"/>
            </a:xfrm>
          </p:grpSpPr>
          <p:grpSp>
            <p:nvGrpSpPr>
              <p:cNvPr id="7" name="组合 6">
                <a:extLst>
                  <a:ext uri="{FF2B5EF4-FFF2-40B4-BE49-F238E27FC236}">
                    <a16:creationId xmlns:a16="http://schemas.microsoft.com/office/drawing/2014/main" xmlns="" id="{0421D476-C079-4BF1-8623-3631B56DBB60}"/>
                  </a:ext>
                </a:extLst>
              </p:cNvPr>
              <p:cNvGrpSpPr/>
              <p:nvPr/>
            </p:nvGrpSpPr>
            <p:grpSpPr>
              <a:xfrm>
                <a:off x="4915318" y="2900892"/>
                <a:ext cx="2324539" cy="320940"/>
                <a:chOff x="4915318" y="2900892"/>
                <a:chExt cx="2324539" cy="320940"/>
              </a:xfrm>
            </p:grpSpPr>
            <p:cxnSp>
              <p:nvCxnSpPr>
                <p:cNvPr id="11" name="直接连接符 10">
                  <a:extLst>
                    <a:ext uri="{FF2B5EF4-FFF2-40B4-BE49-F238E27FC236}">
                      <a16:creationId xmlns:a16="http://schemas.microsoft.com/office/drawing/2014/main" xmlns="" id="{A5C9A8D8-2550-4D0E-8DA6-18A6647211DE}"/>
                    </a:ext>
                  </a:extLst>
                </p:cNvPr>
                <p:cNvCxnSpPr>
                  <a:cxnSpLocks/>
                  <a:stCxn id="17" idx="3"/>
                </p:cNvCxnSpPr>
                <p:nvPr/>
              </p:nvCxnSpPr>
              <p:spPr>
                <a:xfrm>
                  <a:off x="4915318" y="2900892"/>
                  <a:ext cx="510617" cy="320940"/>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AA459F6-C59A-492A-B195-6766BEFDAA32}"/>
                    </a:ext>
                  </a:extLst>
                </p:cNvPr>
                <p:cNvCxnSpPr>
                  <a:cxnSpLocks/>
                  <a:stCxn id="18" idx="5"/>
                </p:cNvCxnSpPr>
                <p:nvPr/>
              </p:nvCxnSpPr>
              <p:spPr>
                <a:xfrm flipH="1">
                  <a:off x="6679865" y="2900892"/>
                  <a:ext cx="559992" cy="290758"/>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xmlns="" id="{14722019-F923-4F96-9CF3-7E990106F880}"/>
                  </a:ext>
                </a:extLst>
              </p:cNvPr>
              <p:cNvGrpSpPr/>
              <p:nvPr/>
            </p:nvGrpSpPr>
            <p:grpSpPr>
              <a:xfrm flipV="1">
                <a:off x="5044875" y="4404559"/>
                <a:ext cx="2124471" cy="250919"/>
                <a:chOff x="5044875" y="2892072"/>
                <a:chExt cx="2124471" cy="250919"/>
              </a:xfrm>
            </p:grpSpPr>
            <p:cxnSp>
              <p:nvCxnSpPr>
                <p:cNvPr id="9" name="直接连接符 8">
                  <a:extLst>
                    <a:ext uri="{FF2B5EF4-FFF2-40B4-BE49-F238E27FC236}">
                      <a16:creationId xmlns:a16="http://schemas.microsoft.com/office/drawing/2014/main" xmlns="" id="{2B0E461D-B7BB-4BDD-83A1-D0A5006F56D3}"/>
                    </a:ext>
                  </a:extLst>
                </p:cNvPr>
                <p:cNvCxnSpPr>
                  <a:cxnSpLocks/>
                </p:cNvCxnSpPr>
                <p:nvPr/>
              </p:nvCxnSpPr>
              <p:spPr>
                <a:xfrm>
                  <a:off x="5044875" y="2945456"/>
                  <a:ext cx="420345" cy="197535"/>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C2F78C0-E7BA-496C-9E8C-C27C954B4AA0}"/>
                    </a:ext>
                  </a:extLst>
                </p:cNvPr>
                <p:cNvCxnSpPr>
                  <a:cxnSpLocks/>
                </p:cNvCxnSpPr>
                <p:nvPr/>
              </p:nvCxnSpPr>
              <p:spPr>
                <a:xfrm flipH="1">
                  <a:off x="6728901" y="2892072"/>
                  <a:ext cx="440445" cy="233000"/>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grpSp>
      <p:sp>
        <p:nvSpPr>
          <p:cNvPr id="16" name="椭圆 15">
            <a:extLst>
              <a:ext uri="{FF2B5EF4-FFF2-40B4-BE49-F238E27FC236}">
                <a16:creationId xmlns:a16="http://schemas.microsoft.com/office/drawing/2014/main" xmlns="" id="{D5E51565-8B71-4AAA-AE38-3ACA113F9389}"/>
              </a:ext>
            </a:extLst>
          </p:cNvPr>
          <p:cNvSpPr/>
          <p:nvPr/>
        </p:nvSpPr>
        <p:spPr>
          <a:xfrm>
            <a:off x="3919370" y="1519059"/>
            <a:ext cx="4353260" cy="4353260"/>
          </a:xfrm>
          <a:prstGeom prst="ellipse">
            <a:avLst/>
          </a:prstGeom>
          <a:noFill/>
          <a:ln>
            <a:solidFill>
              <a:schemeClr val="accent1">
                <a:lumMod val="50000"/>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39" name="组合 338">
            <a:extLst>
              <a:ext uri="{FF2B5EF4-FFF2-40B4-BE49-F238E27FC236}">
                <a16:creationId xmlns:a16="http://schemas.microsoft.com/office/drawing/2014/main" xmlns="" id="{33FD58D4-0B86-445D-A2B6-095EA630B065}"/>
              </a:ext>
            </a:extLst>
          </p:cNvPr>
          <p:cNvGrpSpPr/>
          <p:nvPr/>
        </p:nvGrpSpPr>
        <p:grpSpPr>
          <a:xfrm>
            <a:off x="3904941" y="1892329"/>
            <a:ext cx="824655" cy="824657"/>
            <a:chOff x="3915396" y="1819779"/>
            <a:chExt cx="824655" cy="824657"/>
          </a:xfrm>
        </p:grpSpPr>
        <p:sp>
          <p:nvSpPr>
            <p:cNvPr id="17" name="椭圆 16">
              <a:extLst>
                <a:ext uri="{FF2B5EF4-FFF2-40B4-BE49-F238E27FC236}">
                  <a16:creationId xmlns:a16="http://schemas.microsoft.com/office/drawing/2014/main" xmlns="" id="{8C8E4252-F771-4AA7-BA7F-80321AEB00B6}"/>
                </a:ext>
              </a:extLst>
            </p:cNvPr>
            <p:cNvSpPr/>
            <p:nvPr/>
          </p:nvSpPr>
          <p:spPr>
            <a:xfrm flipH="1">
              <a:off x="3915396" y="1819779"/>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Oval 51">
              <a:extLst>
                <a:ext uri="{FF2B5EF4-FFF2-40B4-BE49-F238E27FC236}">
                  <a16:creationId xmlns:a16="http://schemas.microsoft.com/office/drawing/2014/main" xmlns="" id="{8FA6853F-437D-4EFC-975F-A7E1B193BBCD}"/>
                </a:ext>
              </a:extLst>
            </p:cNvPr>
            <p:cNvSpPr/>
            <p:nvPr/>
          </p:nvSpPr>
          <p:spPr>
            <a:xfrm>
              <a:off x="4021469" y="2054616"/>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8" name="组合 337">
            <a:extLst>
              <a:ext uri="{FF2B5EF4-FFF2-40B4-BE49-F238E27FC236}">
                <a16:creationId xmlns:a16="http://schemas.microsoft.com/office/drawing/2014/main" xmlns="" id="{39964B08-39B6-4BCE-AE11-0C35508AF65E}"/>
              </a:ext>
            </a:extLst>
          </p:cNvPr>
          <p:cNvGrpSpPr/>
          <p:nvPr/>
        </p:nvGrpSpPr>
        <p:grpSpPr>
          <a:xfrm>
            <a:off x="3904941" y="4558684"/>
            <a:ext cx="824655" cy="824657"/>
            <a:chOff x="3833310" y="4486134"/>
            <a:chExt cx="824655" cy="824657"/>
          </a:xfrm>
        </p:grpSpPr>
        <p:sp>
          <p:nvSpPr>
            <p:cNvPr id="20" name="椭圆 19">
              <a:extLst>
                <a:ext uri="{FF2B5EF4-FFF2-40B4-BE49-F238E27FC236}">
                  <a16:creationId xmlns:a16="http://schemas.microsoft.com/office/drawing/2014/main" xmlns="" id="{59CB65A3-66F1-45FD-B1FD-85ED2C266831}"/>
                </a:ext>
              </a:extLst>
            </p:cNvPr>
            <p:cNvSpPr/>
            <p:nvPr/>
          </p:nvSpPr>
          <p:spPr>
            <a:xfrm flipH="1">
              <a:off x="3833310" y="4486134"/>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Oval 52">
              <a:extLst>
                <a:ext uri="{FF2B5EF4-FFF2-40B4-BE49-F238E27FC236}">
                  <a16:creationId xmlns:a16="http://schemas.microsoft.com/office/drawing/2014/main" xmlns="" id="{E6845747-9C0D-4774-B8CE-2B40E0D629F4}"/>
                </a:ext>
              </a:extLst>
            </p:cNvPr>
            <p:cNvSpPr/>
            <p:nvPr/>
          </p:nvSpPr>
          <p:spPr>
            <a:xfrm>
              <a:off x="3994057" y="4647262"/>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0" name="组合 339">
            <a:extLst>
              <a:ext uri="{FF2B5EF4-FFF2-40B4-BE49-F238E27FC236}">
                <a16:creationId xmlns:a16="http://schemas.microsoft.com/office/drawing/2014/main" xmlns="" id="{6265CD7D-45F7-482A-B7D2-39C0AE9BA1AD}"/>
              </a:ext>
            </a:extLst>
          </p:cNvPr>
          <p:cNvGrpSpPr/>
          <p:nvPr/>
        </p:nvGrpSpPr>
        <p:grpSpPr>
          <a:xfrm>
            <a:off x="7416020" y="1892329"/>
            <a:ext cx="824655" cy="824657"/>
            <a:chOff x="7493356" y="1836647"/>
            <a:chExt cx="824655" cy="824657"/>
          </a:xfrm>
        </p:grpSpPr>
        <p:sp>
          <p:nvSpPr>
            <p:cNvPr id="18" name="椭圆 17">
              <a:extLst>
                <a:ext uri="{FF2B5EF4-FFF2-40B4-BE49-F238E27FC236}">
                  <a16:creationId xmlns:a16="http://schemas.microsoft.com/office/drawing/2014/main" xmlns="" id="{F054F9C3-8409-478E-9584-CCC3D6A2326E}"/>
                </a:ext>
              </a:extLst>
            </p:cNvPr>
            <p:cNvSpPr/>
            <p:nvPr/>
          </p:nvSpPr>
          <p:spPr>
            <a:xfrm flipH="1">
              <a:off x="7493356" y="1836647"/>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Oval 54">
              <a:extLst>
                <a:ext uri="{FF2B5EF4-FFF2-40B4-BE49-F238E27FC236}">
                  <a16:creationId xmlns:a16="http://schemas.microsoft.com/office/drawing/2014/main" xmlns="" id="{9D022BA1-E1C4-4E09-A2B3-FF3155E4B16F}"/>
                </a:ext>
              </a:extLst>
            </p:cNvPr>
            <p:cNvSpPr/>
            <p:nvPr/>
          </p:nvSpPr>
          <p:spPr>
            <a:xfrm>
              <a:off x="7654103" y="2052421"/>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3" name="组合 342">
            <a:extLst>
              <a:ext uri="{FF2B5EF4-FFF2-40B4-BE49-F238E27FC236}">
                <a16:creationId xmlns:a16="http://schemas.microsoft.com/office/drawing/2014/main" xmlns="" id="{6DC8E2E5-6F2C-4CBA-AB2A-4F952A56324E}"/>
              </a:ext>
            </a:extLst>
          </p:cNvPr>
          <p:cNvGrpSpPr/>
          <p:nvPr/>
        </p:nvGrpSpPr>
        <p:grpSpPr>
          <a:xfrm>
            <a:off x="7447974" y="4614624"/>
            <a:ext cx="824655" cy="824657"/>
            <a:chOff x="7324726" y="4882137"/>
            <a:chExt cx="824655" cy="824657"/>
          </a:xfrm>
        </p:grpSpPr>
        <p:sp>
          <p:nvSpPr>
            <p:cNvPr id="19" name="椭圆 18">
              <a:extLst>
                <a:ext uri="{FF2B5EF4-FFF2-40B4-BE49-F238E27FC236}">
                  <a16:creationId xmlns:a16="http://schemas.microsoft.com/office/drawing/2014/main" xmlns="" id="{93306530-47DC-4FC3-BFCD-74890456035B}"/>
                </a:ext>
              </a:extLst>
            </p:cNvPr>
            <p:cNvSpPr/>
            <p:nvPr/>
          </p:nvSpPr>
          <p:spPr>
            <a:xfrm flipH="1">
              <a:off x="7324726" y="4882137"/>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Oval 55">
              <a:extLst>
                <a:ext uri="{FF2B5EF4-FFF2-40B4-BE49-F238E27FC236}">
                  <a16:creationId xmlns:a16="http://schemas.microsoft.com/office/drawing/2014/main" xmlns="" id="{3604F508-45DB-4558-A1E5-F926C3A51803}"/>
                </a:ext>
              </a:extLst>
            </p:cNvPr>
            <p:cNvSpPr/>
            <p:nvPr/>
          </p:nvSpPr>
          <p:spPr>
            <a:xfrm>
              <a:off x="7485473" y="5052515"/>
              <a:ext cx="503161" cy="48390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55" name="图形 29">
            <a:extLst>
              <a:ext uri="{FF2B5EF4-FFF2-40B4-BE49-F238E27FC236}">
                <a16:creationId xmlns:a16="http://schemas.microsoft.com/office/drawing/2014/main" xmlns="" id="{0DC9D277-5249-489A-BEF5-2E027DD3CAF5}"/>
              </a:ext>
            </a:extLst>
          </p:cNvPr>
          <p:cNvGrpSpPr/>
          <p:nvPr/>
        </p:nvGrpSpPr>
        <p:grpSpPr>
          <a:xfrm>
            <a:off x="4901720" y="2746795"/>
            <a:ext cx="2215752" cy="2011029"/>
            <a:chOff x="5015409" y="2821362"/>
            <a:chExt cx="1978389" cy="1795597"/>
          </a:xfrm>
        </p:grpSpPr>
        <p:sp>
          <p:nvSpPr>
            <p:cNvPr id="256" name="任意多边形: 形状 255">
              <a:extLst>
                <a:ext uri="{FF2B5EF4-FFF2-40B4-BE49-F238E27FC236}">
                  <a16:creationId xmlns:a16="http://schemas.microsoft.com/office/drawing/2014/main" xmlns="" id="{A98DB47D-BD06-4D5C-9D4E-0238BE751B1F}"/>
                </a:ext>
              </a:extLst>
            </p:cNvPr>
            <p:cNvSpPr/>
            <p:nvPr/>
          </p:nvSpPr>
          <p:spPr>
            <a:xfrm>
              <a:off x="5198201" y="2821362"/>
              <a:ext cx="1795597" cy="1795597"/>
            </a:xfrm>
            <a:custGeom>
              <a:avLst/>
              <a:gdLst>
                <a:gd name="connsiteX0" fmla="*/ 1795597 w 1795597"/>
                <a:gd name="connsiteY0" fmla="*/ 897799 h 1795597"/>
                <a:gd name="connsiteX1" fmla="*/ 897799 w 1795597"/>
                <a:gd name="connsiteY1" fmla="*/ 1795597 h 1795597"/>
                <a:gd name="connsiteX2" fmla="*/ 0 w 1795597"/>
                <a:gd name="connsiteY2" fmla="*/ 897799 h 1795597"/>
                <a:gd name="connsiteX3" fmla="*/ 897799 w 1795597"/>
                <a:gd name="connsiteY3" fmla="*/ 0 h 1795597"/>
                <a:gd name="connsiteX4" fmla="*/ 1795597 w 1795597"/>
                <a:gd name="connsiteY4" fmla="*/ 897799 h 1795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597" h="1795597">
                  <a:moveTo>
                    <a:pt x="1795597" y="897799"/>
                  </a:moveTo>
                  <a:cubicBezTo>
                    <a:pt x="1795597" y="1393639"/>
                    <a:pt x="1393639" y="1795597"/>
                    <a:pt x="897799" y="1795597"/>
                  </a:cubicBezTo>
                  <a:cubicBezTo>
                    <a:pt x="401958" y="1795597"/>
                    <a:pt x="0" y="1393639"/>
                    <a:pt x="0" y="897799"/>
                  </a:cubicBezTo>
                  <a:cubicBezTo>
                    <a:pt x="0" y="401958"/>
                    <a:pt x="401958" y="0"/>
                    <a:pt x="897799" y="0"/>
                  </a:cubicBezTo>
                  <a:cubicBezTo>
                    <a:pt x="1393639" y="0"/>
                    <a:pt x="1795597" y="401958"/>
                    <a:pt x="1795597" y="897799"/>
                  </a:cubicBezTo>
                  <a:close/>
                </a:path>
              </a:pathLst>
            </a:custGeom>
            <a:solidFill>
              <a:srgbClr val="D9EEFB"/>
            </a:solidFill>
            <a:ln w="895" cap="flat">
              <a:noFill/>
              <a:prstDash val="solid"/>
              <a:miter/>
            </a:ln>
          </p:spPr>
          <p:txBody>
            <a:bodyPr rtlCol="0" anchor="ctr"/>
            <a:lstStyle/>
            <a:p>
              <a:endParaRPr lang="zh-CN" altLang="en-US" dirty="0"/>
            </a:p>
          </p:txBody>
        </p:sp>
        <p:sp>
          <p:nvSpPr>
            <p:cNvPr id="257" name="任意多边形: 形状 256">
              <a:extLst>
                <a:ext uri="{FF2B5EF4-FFF2-40B4-BE49-F238E27FC236}">
                  <a16:creationId xmlns:a16="http://schemas.microsoft.com/office/drawing/2014/main" xmlns="" id="{8EC2C2FB-CA6E-40E5-B812-103C616C84B3}"/>
                </a:ext>
              </a:extLst>
            </p:cNvPr>
            <p:cNvSpPr/>
            <p:nvPr/>
          </p:nvSpPr>
          <p:spPr>
            <a:xfrm>
              <a:off x="5376862" y="2972461"/>
              <a:ext cx="1424806" cy="912253"/>
            </a:xfrm>
            <a:custGeom>
              <a:avLst/>
              <a:gdLst>
                <a:gd name="connsiteX0" fmla="*/ 69041 w 1424806"/>
                <a:gd name="connsiteY0" fmla="*/ 0 h 912253"/>
                <a:gd name="connsiteX1" fmla="*/ 1355766 w 1424806"/>
                <a:gd name="connsiteY1" fmla="*/ 0 h 912253"/>
                <a:gd name="connsiteX2" fmla="*/ 1424806 w 1424806"/>
                <a:gd name="connsiteY2" fmla="*/ 69041 h 912253"/>
                <a:gd name="connsiteX3" fmla="*/ 1424806 w 1424806"/>
                <a:gd name="connsiteY3" fmla="*/ 843212 h 912253"/>
                <a:gd name="connsiteX4" fmla="*/ 1355766 w 1424806"/>
                <a:gd name="connsiteY4" fmla="*/ 912253 h 912253"/>
                <a:gd name="connsiteX5" fmla="*/ 69041 w 1424806"/>
                <a:gd name="connsiteY5" fmla="*/ 912253 h 912253"/>
                <a:gd name="connsiteX6" fmla="*/ 0 w 1424806"/>
                <a:gd name="connsiteY6" fmla="*/ 843212 h 912253"/>
                <a:gd name="connsiteX7" fmla="*/ 0 w 1424806"/>
                <a:gd name="connsiteY7" fmla="*/ 69041 h 912253"/>
                <a:gd name="connsiteX8" fmla="*/ 69041 w 1424806"/>
                <a:gd name="connsiteY8" fmla="*/ 0 h 91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06" h="912253">
                  <a:moveTo>
                    <a:pt x="69041" y="0"/>
                  </a:moveTo>
                  <a:lnTo>
                    <a:pt x="1355766" y="0"/>
                  </a:lnTo>
                  <a:cubicBezTo>
                    <a:pt x="1394191" y="0"/>
                    <a:pt x="1424806" y="31154"/>
                    <a:pt x="1424806" y="69041"/>
                  </a:cubicBezTo>
                  <a:lnTo>
                    <a:pt x="1424806" y="843212"/>
                  </a:lnTo>
                  <a:cubicBezTo>
                    <a:pt x="1424806" y="881638"/>
                    <a:pt x="1393653" y="912253"/>
                    <a:pt x="1355766" y="912253"/>
                  </a:cubicBezTo>
                  <a:lnTo>
                    <a:pt x="69041" y="912253"/>
                  </a:lnTo>
                  <a:cubicBezTo>
                    <a:pt x="30615" y="912253"/>
                    <a:pt x="0" y="881099"/>
                    <a:pt x="0" y="843212"/>
                  </a:cubicBezTo>
                  <a:lnTo>
                    <a:pt x="0" y="69041"/>
                  </a:lnTo>
                  <a:cubicBezTo>
                    <a:pt x="0" y="31154"/>
                    <a:pt x="31154" y="0"/>
                    <a:pt x="69041" y="0"/>
                  </a:cubicBezTo>
                  <a:close/>
                </a:path>
              </a:pathLst>
            </a:custGeom>
            <a:solidFill>
              <a:srgbClr val="9BDBFF"/>
            </a:solidFill>
            <a:ln w="89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55A83F1F-7C09-4999-8031-044513B614A6}"/>
                </a:ext>
              </a:extLst>
            </p:cNvPr>
            <p:cNvSpPr/>
            <p:nvPr/>
          </p:nvSpPr>
          <p:spPr>
            <a:xfrm>
              <a:off x="5416371" y="3011785"/>
              <a:ext cx="1333426" cy="729999"/>
            </a:xfrm>
            <a:custGeom>
              <a:avLst/>
              <a:gdLst>
                <a:gd name="connsiteX0" fmla="*/ 28028 w 1333426"/>
                <a:gd name="connsiteY0" fmla="*/ 0 h 729999"/>
                <a:gd name="connsiteX1" fmla="*/ 1304877 w 1333426"/>
                <a:gd name="connsiteY1" fmla="*/ 0 h 729999"/>
                <a:gd name="connsiteX2" fmla="*/ 1333427 w 1333426"/>
                <a:gd name="connsiteY2" fmla="*/ 28550 h 729999"/>
                <a:gd name="connsiteX3" fmla="*/ 1333427 w 1333426"/>
                <a:gd name="connsiteY3" fmla="*/ 701989 h 729999"/>
                <a:gd name="connsiteX4" fmla="*/ 1304877 w 1333426"/>
                <a:gd name="connsiteY4" fmla="*/ 730000 h 729999"/>
                <a:gd name="connsiteX5" fmla="*/ 28028 w 1333426"/>
                <a:gd name="connsiteY5" fmla="*/ 730000 h 729999"/>
                <a:gd name="connsiteX6" fmla="*/ 16 w 1333426"/>
                <a:gd name="connsiteY6" fmla="*/ 701989 h 729999"/>
                <a:gd name="connsiteX7" fmla="*/ 16 w 1333426"/>
                <a:gd name="connsiteY7" fmla="*/ 28640 h 729999"/>
                <a:gd name="connsiteX8" fmla="*/ 28028 w 1333426"/>
                <a:gd name="connsiteY8" fmla="*/ 0 h 72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426" h="729999">
                  <a:moveTo>
                    <a:pt x="28028" y="0"/>
                  </a:moveTo>
                  <a:lnTo>
                    <a:pt x="1304877" y="0"/>
                  </a:lnTo>
                  <a:cubicBezTo>
                    <a:pt x="1320498" y="0"/>
                    <a:pt x="1333427" y="12479"/>
                    <a:pt x="1333427" y="28550"/>
                  </a:cubicBezTo>
                  <a:lnTo>
                    <a:pt x="1333427" y="701989"/>
                  </a:lnTo>
                  <a:cubicBezTo>
                    <a:pt x="1333427" y="717610"/>
                    <a:pt x="1320947" y="730000"/>
                    <a:pt x="1304877" y="730000"/>
                  </a:cubicBezTo>
                  <a:lnTo>
                    <a:pt x="28028" y="730000"/>
                  </a:lnTo>
                  <a:cubicBezTo>
                    <a:pt x="12406" y="730000"/>
                    <a:pt x="16" y="717521"/>
                    <a:pt x="16" y="701989"/>
                  </a:cubicBezTo>
                  <a:lnTo>
                    <a:pt x="16" y="28640"/>
                  </a:lnTo>
                  <a:cubicBezTo>
                    <a:pt x="-522" y="13018"/>
                    <a:pt x="12406" y="0"/>
                    <a:pt x="28028" y="0"/>
                  </a:cubicBezTo>
                  <a:close/>
                </a:path>
              </a:pathLst>
            </a:custGeom>
            <a:solidFill>
              <a:srgbClr val="E8EAF7"/>
            </a:solidFill>
            <a:ln w="89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43C8D255-3C3E-4E82-9B89-1B1D84C71E24}"/>
                </a:ext>
              </a:extLst>
            </p:cNvPr>
            <p:cNvSpPr/>
            <p:nvPr/>
          </p:nvSpPr>
          <p:spPr>
            <a:xfrm>
              <a:off x="5846770" y="3885342"/>
              <a:ext cx="484990" cy="187909"/>
            </a:xfrm>
            <a:custGeom>
              <a:avLst/>
              <a:gdLst>
                <a:gd name="connsiteX0" fmla="*/ 484991 w 484990"/>
                <a:gd name="connsiteY0" fmla="*/ 187909 h 187909"/>
                <a:gd name="connsiteX1" fmla="*/ 0 w 484990"/>
                <a:gd name="connsiteY1" fmla="*/ 187909 h 187909"/>
                <a:gd name="connsiteX2" fmla="*/ 60242 w 484990"/>
                <a:gd name="connsiteY2" fmla="*/ 0 h 187909"/>
                <a:gd name="connsiteX3" fmla="*/ 424748 w 484990"/>
                <a:gd name="connsiteY3" fmla="*/ 0 h 187909"/>
              </a:gdLst>
              <a:ahLst/>
              <a:cxnLst>
                <a:cxn ang="0">
                  <a:pos x="connsiteX0" y="connsiteY0"/>
                </a:cxn>
                <a:cxn ang="0">
                  <a:pos x="connsiteX1" y="connsiteY1"/>
                </a:cxn>
                <a:cxn ang="0">
                  <a:pos x="connsiteX2" y="connsiteY2"/>
                </a:cxn>
                <a:cxn ang="0">
                  <a:pos x="connsiteX3" y="connsiteY3"/>
                </a:cxn>
              </a:cxnLst>
              <a:rect l="l" t="t" r="r" b="b"/>
              <a:pathLst>
                <a:path w="484990" h="187909">
                  <a:moveTo>
                    <a:pt x="484991" y="187909"/>
                  </a:moveTo>
                  <a:lnTo>
                    <a:pt x="0" y="187909"/>
                  </a:lnTo>
                  <a:lnTo>
                    <a:pt x="60242" y="0"/>
                  </a:lnTo>
                  <a:lnTo>
                    <a:pt x="424748" y="0"/>
                  </a:lnTo>
                  <a:close/>
                </a:path>
              </a:pathLst>
            </a:custGeom>
            <a:solidFill>
              <a:srgbClr val="9BDBFF"/>
            </a:solidFill>
            <a:ln w="89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14E76417-E5BB-4AB2-81F3-979057C3CBF3}"/>
                </a:ext>
              </a:extLst>
            </p:cNvPr>
            <p:cNvSpPr/>
            <p:nvPr/>
          </p:nvSpPr>
          <p:spPr>
            <a:xfrm>
              <a:off x="5716410" y="4025489"/>
              <a:ext cx="746160" cy="47762"/>
            </a:xfrm>
            <a:custGeom>
              <a:avLst/>
              <a:gdLst>
                <a:gd name="connsiteX0" fmla="*/ 18674 w 746160"/>
                <a:gd name="connsiteY0" fmla="*/ 0 h 47762"/>
                <a:gd name="connsiteX1" fmla="*/ 727486 w 746160"/>
                <a:gd name="connsiteY1" fmla="*/ 0 h 47762"/>
                <a:gd name="connsiteX2" fmla="*/ 746160 w 746160"/>
                <a:gd name="connsiteY2" fmla="*/ 18674 h 47762"/>
                <a:gd name="connsiteX3" fmla="*/ 746160 w 746160"/>
                <a:gd name="connsiteY3" fmla="*/ 29089 h 47762"/>
                <a:gd name="connsiteX4" fmla="*/ 727486 w 746160"/>
                <a:gd name="connsiteY4" fmla="*/ 47763 h 47762"/>
                <a:gd name="connsiteX5" fmla="*/ 18674 w 746160"/>
                <a:gd name="connsiteY5" fmla="*/ 47763 h 47762"/>
                <a:gd name="connsiteX6" fmla="*/ 0 w 746160"/>
                <a:gd name="connsiteY6" fmla="*/ 29089 h 47762"/>
                <a:gd name="connsiteX7" fmla="*/ 0 w 746160"/>
                <a:gd name="connsiteY7" fmla="*/ 18674 h 47762"/>
                <a:gd name="connsiteX8" fmla="*/ 18674 w 746160"/>
                <a:gd name="connsiteY8" fmla="*/ 0 h 4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160" h="47762">
                  <a:moveTo>
                    <a:pt x="18674" y="0"/>
                  </a:moveTo>
                  <a:lnTo>
                    <a:pt x="727486" y="0"/>
                  </a:lnTo>
                  <a:cubicBezTo>
                    <a:pt x="737901" y="0"/>
                    <a:pt x="746160" y="8350"/>
                    <a:pt x="746160" y="18674"/>
                  </a:cubicBezTo>
                  <a:lnTo>
                    <a:pt x="746160" y="29089"/>
                  </a:lnTo>
                  <a:cubicBezTo>
                    <a:pt x="746160" y="39503"/>
                    <a:pt x="737811" y="47763"/>
                    <a:pt x="727486" y="47763"/>
                  </a:cubicBezTo>
                  <a:lnTo>
                    <a:pt x="18674" y="47763"/>
                  </a:lnTo>
                  <a:cubicBezTo>
                    <a:pt x="8260" y="47763"/>
                    <a:pt x="0" y="39413"/>
                    <a:pt x="0" y="29089"/>
                  </a:cubicBezTo>
                  <a:lnTo>
                    <a:pt x="0" y="18674"/>
                  </a:lnTo>
                  <a:cubicBezTo>
                    <a:pt x="0" y="8350"/>
                    <a:pt x="8350" y="0"/>
                    <a:pt x="18674" y="0"/>
                  </a:cubicBezTo>
                  <a:close/>
                </a:path>
              </a:pathLst>
            </a:custGeom>
            <a:solidFill>
              <a:srgbClr val="9BDBFF"/>
            </a:solidFill>
            <a:ln w="89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18B78399-54F6-4C08-AC50-6E3D80C21B9C}"/>
                </a:ext>
              </a:extLst>
            </p:cNvPr>
            <p:cNvSpPr/>
            <p:nvPr/>
          </p:nvSpPr>
          <p:spPr>
            <a:xfrm>
              <a:off x="6045094" y="3776260"/>
              <a:ext cx="75774" cy="75774"/>
            </a:xfrm>
            <a:custGeom>
              <a:avLst/>
              <a:gdLst>
                <a:gd name="connsiteX0" fmla="*/ 75774 w 75774"/>
                <a:gd name="connsiteY0" fmla="*/ 37887 h 75774"/>
                <a:gd name="connsiteX1" fmla="*/ 37887 w 75774"/>
                <a:gd name="connsiteY1" fmla="*/ 75774 h 75774"/>
                <a:gd name="connsiteX2" fmla="*/ 0 w 75774"/>
                <a:gd name="connsiteY2" fmla="*/ 37887 h 75774"/>
                <a:gd name="connsiteX3" fmla="*/ 37887 w 75774"/>
                <a:gd name="connsiteY3" fmla="*/ 0 h 75774"/>
                <a:gd name="connsiteX4" fmla="*/ 75774 w 75774"/>
                <a:gd name="connsiteY4" fmla="*/ 37887 h 7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74" h="75774">
                  <a:moveTo>
                    <a:pt x="75774" y="37887"/>
                  </a:moveTo>
                  <a:cubicBezTo>
                    <a:pt x="75774" y="58812"/>
                    <a:pt x="58812" y="75774"/>
                    <a:pt x="37887" y="75774"/>
                  </a:cubicBezTo>
                  <a:cubicBezTo>
                    <a:pt x="16963" y="75774"/>
                    <a:pt x="0" y="58812"/>
                    <a:pt x="0" y="37887"/>
                  </a:cubicBezTo>
                  <a:cubicBezTo>
                    <a:pt x="0" y="16963"/>
                    <a:pt x="16963" y="0"/>
                    <a:pt x="37887" y="0"/>
                  </a:cubicBezTo>
                  <a:cubicBezTo>
                    <a:pt x="58811" y="0"/>
                    <a:pt x="75774" y="16963"/>
                    <a:pt x="75774" y="37887"/>
                  </a:cubicBezTo>
                  <a:close/>
                </a:path>
              </a:pathLst>
            </a:custGeom>
            <a:solidFill>
              <a:srgbClr val="E8EAF7"/>
            </a:solidFill>
            <a:ln w="89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F5DDB56D-F0BA-48E7-BFB7-1A1FF4017483}"/>
                </a:ext>
              </a:extLst>
            </p:cNvPr>
            <p:cNvSpPr/>
            <p:nvPr/>
          </p:nvSpPr>
          <p:spPr>
            <a:xfrm>
              <a:off x="5609482" y="3100756"/>
              <a:ext cx="946638" cy="586801"/>
            </a:xfrm>
            <a:custGeom>
              <a:avLst/>
              <a:gdLst>
                <a:gd name="connsiteX0" fmla="*/ 0 w 946638"/>
                <a:gd name="connsiteY0" fmla="*/ 0 h 586801"/>
                <a:gd name="connsiteX1" fmla="*/ 946639 w 946638"/>
                <a:gd name="connsiteY1" fmla="*/ 0 h 586801"/>
                <a:gd name="connsiteX2" fmla="*/ 946639 w 946638"/>
                <a:gd name="connsiteY2" fmla="*/ 0 h 586801"/>
                <a:gd name="connsiteX3" fmla="*/ 946639 w 946638"/>
                <a:gd name="connsiteY3" fmla="*/ 569114 h 586801"/>
                <a:gd name="connsiteX4" fmla="*/ 928952 w 946638"/>
                <a:gd name="connsiteY4" fmla="*/ 586801 h 586801"/>
                <a:gd name="connsiteX5" fmla="*/ 17687 w 946638"/>
                <a:gd name="connsiteY5" fmla="*/ 586801 h 586801"/>
                <a:gd name="connsiteX6" fmla="*/ 0 w 946638"/>
                <a:gd name="connsiteY6" fmla="*/ 569114 h 586801"/>
                <a:gd name="connsiteX7" fmla="*/ 0 w 946638"/>
                <a:gd name="connsiteY7" fmla="*/ 0 h 58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6638" h="586801">
                  <a:moveTo>
                    <a:pt x="0" y="0"/>
                  </a:moveTo>
                  <a:lnTo>
                    <a:pt x="946639" y="0"/>
                  </a:lnTo>
                  <a:lnTo>
                    <a:pt x="946639" y="0"/>
                  </a:lnTo>
                  <a:lnTo>
                    <a:pt x="946639" y="569114"/>
                  </a:lnTo>
                  <a:cubicBezTo>
                    <a:pt x="946639" y="578990"/>
                    <a:pt x="938828" y="586801"/>
                    <a:pt x="928952" y="586801"/>
                  </a:cubicBezTo>
                  <a:lnTo>
                    <a:pt x="17687" y="586801"/>
                  </a:lnTo>
                  <a:cubicBezTo>
                    <a:pt x="7811" y="586801"/>
                    <a:pt x="0" y="578990"/>
                    <a:pt x="0" y="569114"/>
                  </a:cubicBezTo>
                  <a:cubicBezTo>
                    <a:pt x="0" y="569563"/>
                    <a:pt x="0" y="0"/>
                    <a:pt x="0" y="0"/>
                  </a:cubicBezTo>
                  <a:close/>
                </a:path>
              </a:pathLst>
            </a:custGeom>
            <a:solidFill>
              <a:srgbClr val="FFFFFF"/>
            </a:solidFill>
            <a:ln w="89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31A617A1-2CF5-4977-8959-DB1D60499373}"/>
                </a:ext>
              </a:extLst>
            </p:cNvPr>
            <p:cNvSpPr/>
            <p:nvPr/>
          </p:nvSpPr>
          <p:spPr>
            <a:xfrm>
              <a:off x="6273584" y="3141786"/>
              <a:ext cx="241866" cy="505640"/>
            </a:xfrm>
            <a:custGeom>
              <a:avLst/>
              <a:gdLst>
                <a:gd name="connsiteX0" fmla="*/ 10863 w 241866"/>
                <a:gd name="connsiteY0" fmla="*/ 0 h 505640"/>
                <a:gd name="connsiteX1" fmla="*/ 231003 w 241866"/>
                <a:gd name="connsiteY1" fmla="*/ 0 h 505640"/>
                <a:gd name="connsiteX2" fmla="*/ 241867 w 241866"/>
                <a:gd name="connsiteY2" fmla="*/ 10863 h 505640"/>
                <a:gd name="connsiteX3" fmla="*/ 241867 w 241866"/>
                <a:gd name="connsiteY3" fmla="*/ 494777 h 505640"/>
                <a:gd name="connsiteX4" fmla="*/ 231003 w 241866"/>
                <a:gd name="connsiteY4" fmla="*/ 505640 h 505640"/>
                <a:gd name="connsiteX5" fmla="*/ 10863 w 241866"/>
                <a:gd name="connsiteY5" fmla="*/ 505640 h 505640"/>
                <a:gd name="connsiteX6" fmla="*/ 0 w 241866"/>
                <a:gd name="connsiteY6" fmla="*/ 494777 h 505640"/>
                <a:gd name="connsiteX7" fmla="*/ 0 w 241866"/>
                <a:gd name="connsiteY7" fmla="*/ 10863 h 505640"/>
                <a:gd name="connsiteX8" fmla="*/ 10863 w 241866"/>
                <a:gd name="connsiteY8" fmla="*/ 0 h 50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866" h="505640">
                  <a:moveTo>
                    <a:pt x="10863" y="0"/>
                  </a:moveTo>
                  <a:lnTo>
                    <a:pt x="231003" y="0"/>
                  </a:lnTo>
                  <a:cubicBezTo>
                    <a:pt x="237198" y="0"/>
                    <a:pt x="241867" y="4669"/>
                    <a:pt x="241867" y="10863"/>
                  </a:cubicBezTo>
                  <a:lnTo>
                    <a:pt x="241867" y="494777"/>
                  </a:lnTo>
                  <a:cubicBezTo>
                    <a:pt x="241867" y="500972"/>
                    <a:pt x="237198" y="505640"/>
                    <a:pt x="231003" y="505640"/>
                  </a:cubicBezTo>
                  <a:lnTo>
                    <a:pt x="10863" y="505640"/>
                  </a:lnTo>
                  <a:cubicBezTo>
                    <a:pt x="4669" y="505640"/>
                    <a:pt x="0" y="500972"/>
                    <a:pt x="0" y="494777"/>
                  </a:cubicBezTo>
                  <a:lnTo>
                    <a:pt x="0" y="10863"/>
                  </a:lnTo>
                  <a:cubicBezTo>
                    <a:pt x="0" y="4669"/>
                    <a:pt x="4669" y="0"/>
                    <a:pt x="10863" y="0"/>
                  </a:cubicBezTo>
                  <a:close/>
                </a:path>
              </a:pathLst>
            </a:custGeom>
            <a:solidFill>
              <a:srgbClr val="E8E8F7"/>
            </a:solidFill>
            <a:ln w="89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19A5216C-7B2B-4DB8-BD07-1B605AE25FB1}"/>
                </a:ext>
              </a:extLst>
            </p:cNvPr>
            <p:cNvSpPr/>
            <p:nvPr/>
          </p:nvSpPr>
          <p:spPr>
            <a:xfrm>
              <a:off x="5649973" y="3141786"/>
              <a:ext cx="583030" cy="505640"/>
            </a:xfrm>
            <a:custGeom>
              <a:avLst/>
              <a:gdLst>
                <a:gd name="connsiteX0" fmla="*/ 10863 w 583030"/>
                <a:gd name="connsiteY0" fmla="*/ 0 h 505640"/>
                <a:gd name="connsiteX1" fmla="*/ 572167 w 583030"/>
                <a:gd name="connsiteY1" fmla="*/ 0 h 505640"/>
                <a:gd name="connsiteX2" fmla="*/ 583030 w 583030"/>
                <a:gd name="connsiteY2" fmla="*/ 10863 h 505640"/>
                <a:gd name="connsiteX3" fmla="*/ 583030 w 583030"/>
                <a:gd name="connsiteY3" fmla="*/ 494777 h 505640"/>
                <a:gd name="connsiteX4" fmla="*/ 572167 w 583030"/>
                <a:gd name="connsiteY4" fmla="*/ 505640 h 505640"/>
                <a:gd name="connsiteX5" fmla="*/ 10863 w 583030"/>
                <a:gd name="connsiteY5" fmla="*/ 505640 h 505640"/>
                <a:gd name="connsiteX6" fmla="*/ 0 w 583030"/>
                <a:gd name="connsiteY6" fmla="*/ 494777 h 505640"/>
                <a:gd name="connsiteX7" fmla="*/ 0 w 583030"/>
                <a:gd name="connsiteY7" fmla="*/ 10863 h 505640"/>
                <a:gd name="connsiteX8" fmla="*/ 10863 w 583030"/>
                <a:gd name="connsiteY8" fmla="*/ 0 h 50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030" h="505640">
                  <a:moveTo>
                    <a:pt x="10863" y="0"/>
                  </a:moveTo>
                  <a:lnTo>
                    <a:pt x="572167" y="0"/>
                  </a:lnTo>
                  <a:cubicBezTo>
                    <a:pt x="578362" y="0"/>
                    <a:pt x="583030" y="4669"/>
                    <a:pt x="583030" y="10863"/>
                  </a:cubicBezTo>
                  <a:lnTo>
                    <a:pt x="583030" y="494777"/>
                  </a:lnTo>
                  <a:cubicBezTo>
                    <a:pt x="583030" y="500972"/>
                    <a:pt x="578362" y="505640"/>
                    <a:pt x="572167" y="505640"/>
                  </a:cubicBezTo>
                  <a:lnTo>
                    <a:pt x="10863" y="505640"/>
                  </a:lnTo>
                  <a:cubicBezTo>
                    <a:pt x="4669" y="505640"/>
                    <a:pt x="0" y="500972"/>
                    <a:pt x="0" y="494777"/>
                  </a:cubicBezTo>
                  <a:lnTo>
                    <a:pt x="0" y="10863"/>
                  </a:lnTo>
                  <a:cubicBezTo>
                    <a:pt x="0" y="4669"/>
                    <a:pt x="5207" y="0"/>
                    <a:pt x="10863" y="0"/>
                  </a:cubicBezTo>
                  <a:close/>
                </a:path>
              </a:pathLst>
            </a:custGeom>
            <a:solidFill>
              <a:srgbClr val="EBDBCD"/>
            </a:solidFill>
            <a:ln w="89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7EB409D8-AF91-4CA8-892E-D1248E289D68}"/>
                </a:ext>
              </a:extLst>
            </p:cNvPr>
            <p:cNvSpPr/>
            <p:nvPr/>
          </p:nvSpPr>
          <p:spPr>
            <a:xfrm>
              <a:off x="6308867" y="3226358"/>
              <a:ext cx="91934" cy="15621"/>
            </a:xfrm>
            <a:custGeom>
              <a:avLst/>
              <a:gdLst>
                <a:gd name="connsiteX0" fmla="*/ 7811 w 91934"/>
                <a:gd name="connsiteY0" fmla="*/ 0 h 15621"/>
                <a:gd name="connsiteX1" fmla="*/ 84124 w 91934"/>
                <a:gd name="connsiteY1" fmla="*/ 0 h 15621"/>
                <a:gd name="connsiteX2" fmla="*/ 91935 w 91934"/>
                <a:gd name="connsiteY2" fmla="*/ 7811 h 15621"/>
                <a:gd name="connsiteX3" fmla="*/ 91935 w 91934"/>
                <a:gd name="connsiteY3" fmla="*/ 7811 h 15621"/>
                <a:gd name="connsiteX4" fmla="*/ 84124 w 91934"/>
                <a:gd name="connsiteY4" fmla="*/ 15622 h 15621"/>
                <a:gd name="connsiteX5" fmla="*/ 7811 w 91934"/>
                <a:gd name="connsiteY5" fmla="*/ 15622 h 15621"/>
                <a:gd name="connsiteX6" fmla="*/ 0 w 91934"/>
                <a:gd name="connsiteY6" fmla="*/ 7811 h 15621"/>
                <a:gd name="connsiteX7" fmla="*/ 0 w 91934"/>
                <a:gd name="connsiteY7" fmla="*/ 7811 h 15621"/>
                <a:gd name="connsiteX8" fmla="*/ 7811 w 91934"/>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34" h="15621">
                  <a:moveTo>
                    <a:pt x="7811" y="0"/>
                  </a:moveTo>
                  <a:lnTo>
                    <a:pt x="84124" y="0"/>
                  </a:lnTo>
                  <a:cubicBezTo>
                    <a:pt x="88254" y="0"/>
                    <a:pt x="91935" y="3591"/>
                    <a:pt x="91935" y="7811"/>
                  </a:cubicBezTo>
                  <a:lnTo>
                    <a:pt x="91935" y="7811"/>
                  </a:lnTo>
                  <a:cubicBezTo>
                    <a:pt x="91935" y="11941"/>
                    <a:pt x="88343" y="15622"/>
                    <a:pt x="84124" y="15622"/>
                  </a:cubicBezTo>
                  <a:lnTo>
                    <a:pt x="7811" y="15622"/>
                  </a:lnTo>
                  <a:cubicBezTo>
                    <a:pt x="3681" y="15622"/>
                    <a:pt x="0" y="12030"/>
                    <a:pt x="0" y="7811"/>
                  </a:cubicBezTo>
                  <a:lnTo>
                    <a:pt x="0" y="7811"/>
                  </a:lnTo>
                  <a:cubicBezTo>
                    <a:pt x="0" y="3681"/>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13931517-B2D8-4CC0-BCDE-914880193BB3}"/>
                </a:ext>
              </a:extLst>
            </p:cNvPr>
            <p:cNvSpPr/>
            <p:nvPr/>
          </p:nvSpPr>
          <p:spPr>
            <a:xfrm>
              <a:off x="6308867" y="3259128"/>
              <a:ext cx="171928" cy="15621"/>
            </a:xfrm>
            <a:custGeom>
              <a:avLst/>
              <a:gdLst>
                <a:gd name="connsiteX0" fmla="*/ 7811 w 171928"/>
                <a:gd name="connsiteY0" fmla="*/ 0 h 15621"/>
                <a:gd name="connsiteX1" fmla="*/ 164118 w 171928"/>
                <a:gd name="connsiteY1" fmla="*/ 0 h 15621"/>
                <a:gd name="connsiteX2" fmla="*/ 171928 w 171928"/>
                <a:gd name="connsiteY2" fmla="*/ 7811 h 15621"/>
                <a:gd name="connsiteX3" fmla="*/ 171928 w 171928"/>
                <a:gd name="connsiteY3" fmla="*/ 7811 h 15621"/>
                <a:gd name="connsiteX4" fmla="*/ 164118 w 171928"/>
                <a:gd name="connsiteY4" fmla="*/ 15622 h 15621"/>
                <a:gd name="connsiteX5" fmla="*/ 7811 w 171928"/>
                <a:gd name="connsiteY5" fmla="*/ 15622 h 15621"/>
                <a:gd name="connsiteX6" fmla="*/ 0 w 171928"/>
                <a:gd name="connsiteY6" fmla="*/ 7811 h 15621"/>
                <a:gd name="connsiteX7" fmla="*/ 0 w 171928"/>
                <a:gd name="connsiteY7" fmla="*/ 7811 h 15621"/>
                <a:gd name="connsiteX8" fmla="*/ 7811 w 171928"/>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28" h="15621">
                  <a:moveTo>
                    <a:pt x="7811" y="0"/>
                  </a:moveTo>
                  <a:lnTo>
                    <a:pt x="164118" y="0"/>
                  </a:lnTo>
                  <a:cubicBezTo>
                    <a:pt x="168247" y="0"/>
                    <a:pt x="171928" y="3591"/>
                    <a:pt x="171928" y="7811"/>
                  </a:cubicBezTo>
                  <a:lnTo>
                    <a:pt x="171928" y="7811"/>
                  </a:lnTo>
                  <a:cubicBezTo>
                    <a:pt x="171928" y="11941"/>
                    <a:pt x="168337" y="15622"/>
                    <a:pt x="164118" y="15622"/>
                  </a:cubicBezTo>
                  <a:lnTo>
                    <a:pt x="7811" y="15622"/>
                  </a:lnTo>
                  <a:cubicBezTo>
                    <a:pt x="3681" y="15622"/>
                    <a:pt x="0" y="12030"/>
                    <a:pt x="0" y="7811"/>
                  </a:cubicBezTo>
                  <a:lnTo>
                    <a:pt x="0" y="7811"/>
                  </a:lnTo>
                  <a:cubicBezTo>
                    <a:pt x="0" y="3053"/>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112E3FE3-F820-41BA-952A-DE9129AE0663}"/>
                </a:ext>
              </a:extLst>
            </p:cNvPr>
            <p:cNvSpPr/>
            <p:nvPr/>
          </p:nvSpPr>
          <p:spPr>
            <a:xfrm>
              <a:off x="6308867" y="3402417"/>
              <a:ext cx="171928" cy="15621"/>
            </a:xfrm>
            <a:custGeom>
              <a:avLst/>
              <a:gdLst>
                <a:gd name="connsiteX0" fmla="*/ 7811 w 171928"/>
                <a:gd name="connsiteY0" fmla="*/ 0 h 15621"/>
                <a:gd name="connsiteX1" fmla="*/ 164118 w 171928"/>
                <a:gd name="connsiteY1" fmla="*/ 0 h 15621"/>
                <a:gd name="connsiteX2" fmla="*/ 171928 w 171928"/>
                <a:gd name="connsiteY2" fmla="*/ 7811 h 15621"/>
                <a:gd name="connsiteX3" fmla="*/ 171928 w 171928"/>
                <a:gd name="connsiteY3" fmla="*/ 7811 h 15621"/>
                <a:gd name="connsiteX4" fmla="*/ 164118 w 171928"/>
                <a:gd name="connsiteY4" fmla="*/ 15622 h 15621"/>
                <a:gd name="connsiteX5" fmla="*/ 7811 w 171928"/>
                <a:gd name="connsiteY5" fmla="*/ 15622 h 15621"/>
                <a:gd name="connsiteX6" fmla="*/ 0 w 171928"/>
                <a:gd name="connsiteY6" fmla="*/ 7811 h 15621"/>
                <a:gd name="connsiteX7" fmla="*/ 0 w 171928"/>
                <a:gd name="connsiteY7" fmla="*/ 7811 h 15621"/>
                <a:gd name="connsiteX8" fmla="*/ 7811 w 171928"/>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28" h="15621">
                  <a:moveTo>
                    <a:pt x="7811" y="0"/>
                  </a:moveTo>
                  <a:lnTo>
                    <a:pt x="164118" y="0"/>
                  </a:lnTo>
                  <a:cubicBezTo>
                    <a:pt x="168247" y="0"/>
                    <a:pt x="171928" y="3591"/>
                    <a:pt x="171928" y="7811"/>
                  </a:cubicBezTo>
                  <a:lnTo>
                    <a:pt x="171928" y="7811"/>
                  </a:lnTo>
                  <a:cubicBezTo>
                    <a:pt x="171928" y="11941"/>
                    <a:pt x="168337" y="15622"/>
                    <a:pt x="164118" y="15622"/>
                  </a:cubicBezTo>
                  <a:lnTo>
                    <a:pt x="7811" y="15622"/>
                  </a:lnTo>
                  <a:cubicBezTo>
                    <a:pt x="3681" y="15622"/>
                    <a:pt x="0" y="12030"/>
                    <a:pt x="0" y="7811"/>
                  </a:cubicBezTo>
                  <a:lnTo>
                    <a:pt x="0" y="7811"/>
                  </a:lnTo>
                  <a:cubicBezTo>
                    <a:pt x="0" y="3142"/>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21AF01A8-6C20-47A0-BFD8-3100861316E2}"/>
                </a:ext>
              </a:extLst>
            </p:cNvPr>
            <p:cNvSpPr/>
            <p:nvPr/>
          </p:nvSpPr>
          <p:spPr>
            <a:xfrm>
              <a:off x="6308867" y="3369737"/>
              <a:ext cx="131976" cy="15621"/>
            </a:xfrm>
            <a:custGeom>
              <a:avLst/>
              <a:gdLst>
                <a:gd name="connsiteX0" fmla="*/ 7811 w 131976"/>
                <a:gd name="connsiteY0" fmla="*/ 0 h 15621"/>
                <a:gd name="connsiteX1" fmla="*/ 124166 w 131976"/>
                <a:gd name="connsiteY1" fmla="*/ 0 h 15621"/>
                <a:gd name="connsiteX2" fmla="*/ 131976 w 131976"/>
                <a:gd name="connsiteY2" fmla="*/ 7811 h 15621"/>
                <a:gd name="connsiteX3" fmla="*/ 131976 w 131976"/>
                <a:gd name="connsiteY3" fmla="*/ 7811 h 15621"/>
                <a:gd name="connsiteX4" fmla="*/ 124166 w 131976"/>
                <a:gd name="connsiteY4" fmla="*/ 15622 h 15621"/>
                <a:gd name="connsiteX5" fmla="*/ 7811 w 131976"/>
                <a:gd name="connsiteY5" fmla="*/ 15622 h 15621"/>
                <a:gd name="connsiteX6" fmla="*/ 0 w 131976"/>
                <a:gd name="connsiteY6" fmla="*/ 7811 h 15621"/>
                <a:gd name="connsiteX7" fmla="*/ 0 w 131976"/>
                <a:gd name="connsiteY7" fmla="*/ 7811 h 15621"/>
                <a:gd name="connsiteX8" fmla="*/ 7811 w 131976"/>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976" h="15621">
                  <a:moveTo>
                    <a:pt x="7811" y="0"/>
                  </a:moveTo>
                  <a:lnTo>
                    <a:pt x="124166" y="0"/>
                  </a:lnTo>
                  <a:cubicBezTo>
                    <a:pt x="128295" y="0"/>
                    <a:pt x="131976" y="3591"/>
                    <a:pt x="131976" y="7811"/>
                  </a:cubicBezTo>
                  <a:lnTo>
                    <a:pt x="131976" y="7811"/>
                  </a:lnTo>
                  <a:cubicBezTo>
                    <a:pt x="131976" y="11941"/>
                    <a:pt x="128385" y="15622"/>
                    <a:pt x="124166" y="15622"/>
                  </a:cubicBezTo>
                  <a:lnTo>
                    <a:pt x="7811" y="15622"/>
                  </a:lnTo>
                  <a:cubicBezTo>
                    <a:pt x="3681" y="15622"/>
                    <a:pt x="0" y="12031"/>
                    <a:pt x="0" y="7811"/>
                  </a:cubicBezTo>
                  <a:lnTo>
                    <a:pt x="0" y="7811"/>
                  </a:lnTo>
                  <a:cubicBezTo>
                    <a:pt x="0" y="3591"/>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C9ED86C8-A7A5-48C7-881B-1AC03D60CFA9}"/>
                </a:ext>
              </a:extLst>
            </p:cNvPr>
            <p:cNvSpPr/>
            <p:nvPr/>
          </p:nvSpPr>
          <p:spPr>
            <a:xfrm>
              <a:off x="6308867" y="3552439"/>
              <a:ext cx="171928" cy="15621"/>
            </a:xfrm>
            <a:custGeom>
              <a:avLst/>
              <a:gdLst>
                <a:gd name="connsiteX0" fmla="*/ 7811 w 171928"/>
                <a:gd name="connsiteY0" fmla="*/ 0 h 15621"/>
                <a:gd name="connsiteX1" fmla="*/ 164118 w 171928"/>
                <a:gd name="connsiteY1" fmla="*/ 0 h 15621"/>
                <a:gd name="connsiteX2" fmla="*/ 171928 w 171928"/>
                <a:gd name="connsiteY2" fmla="*/ 7811 h 15621"/>
                <a:gd name="connsiteX3" fmla="*/ 171928 w 171928"/>
                <a:gd name="connsiteY3" fmla="*/ 7811 h 15621"/>
                <a:gd name="connsiteX4" fmla="*/ 164118 w 171928"/>
                <a:gd name="connsiteY4" fmla="*/ 15622 h 15621"/>
                <a:gd name="connsiteX5" fmla="*/ 7811 w 171928"/>
                <a:gd name="connsiteY5" fmla="*/ 15622 h 15621"/>
                <a:gd name="connsiteX6" fmla="*/ 0 w 171928"/>
                <a:gd name="connsiteY6" fmla="*/ 7811 h 15621"/>
                <a:gd name="connsiteX7" fmla="*/ 0 w 171928"/>
                <a:gd name="connsiteY7" fmla="*/ 7811 h 15621"/>
                <a:gd name="connsiteX8" fmla="*/ 7811 w 171928"/>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28" h="15621">
                  <a:moveTo>
                    <a:pt x="7811" y="0"/>
                  </a:moveTo>
                  <a:lnTo>
                    <a:pt x="164118" y="0"/>
                  </a:lnTo>
                  <a:cubicBezTo>
                    <a:pt x="168247" y="0"/>
                    <a:pt x="171928" y="3591"/>
                    <a:pt x="171928" y="7811"/>
                  </a:cubicBezTo>
                  <a:lnTo>
                    <a:pt x="171928" y="7811"/>
                  </a:lnTo>
                  <a:cubicBezTo>
                    <a:pt x="171928" y="11941"/>
                    <a:pt x="168337" y="15622"/>
                    <a:pt x="164118" y="15622"/>
                  </a:cubicBezTo>
                  <a:lnTo>
                    <a:pt x="7811" y="15622"/>
                  </a:lnTo>
                  <a:cubicBezTo>
                    <a:pt x="3681" y="15622"/>
                    <a:pt x="0" y="12031"/>
                    <a:pt x="0" y="7811"/>
                  </a:cubicBezTo>
                  <a:lnTo>
                    <a:pt x="0" y="7811"/>
                  </a:lnTo>
                  <a:cubicBezTo>
                    <a:pt x="0" y="3681"/>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0B296CC6-AAAC-4844-81D5-EE5B2EEF15D1}"/>
                </a:ext>
              </a:extLst>
            </p:cNvPr>
            <p:cNvSpPr/>
            <p:nvPr/>
          </p:nvSpPr>
          <p:spPr>
            <a:xfrm>
              <a:off x="6308867" y="3519759"/>
              <a:ext cx="91934" cy="15621"/>
            </a:xfrm>
            <a:custGeom>
              <a:avLst/>
              <a:gdLst>
                <a:gd name="connsiteX0" fmla="*/ 7811 w 91934"/>
                <a:gd name="connsiteY0" fmla="*/ 0 h 15621"/>
                <a:gd name="connsiteX1" fmla="*/ 84124 w 91934"/>
                <a:gd name="connsiteY1" fmla="*/ 0 h 15621"/>
                <a:gd name="connsiteX2" fmla="*/ 91935 w 91934"/>
                <a:gd name="connsiteY2" fmla="*/ 7811 h 15621"/>
                <a:gd name="connsiteX3" fmla="*/ 91935 w 91934"/>
                <a:gd name="connsiteY3" fmla="*/ 7811 h 15621"/>
                <a:gd name="connsiteX4" fmla="*/ 84124 w 91934"/>
                <a:gd name="connsiteY4" fmla="*/ 15622 h 15621"/>
                <a:gd name="connsiteX5" fmla="*/ 7811 w 91934"/>
                <a:gd name="connsiteY5" fmla="*/ 15622 h 15621"/>
                <a:gd name="connsiteX6" fmla="*/ 0 w 91934"/>
                <a:gd name="connsiteY6" fmla="*/ 7811 h 15621"/>
                <a:gd name="connsiteX7" fmla="*/ 0 w 91934"/>
                <a:gd name="connsiteY7" fmla="*/ 7811 h 15621"/>
                <a:gd name="connsiteX8" fmla="*/ 7811 w 91934"/>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34" h="15621">
                  <a:moveTo>
                    <a:pt x="7811" y="0"/>
                  </a:moveTo>
                  <a:lnTo>
                    <a:pt x="84124" y="0"/>
                  </a:lnTo>
                  <a:cubicBezTo>
                    <a:pt x="88254" y="0"/>
                    <a:pt x="91935" y="3591"/>
                    <a:pt x="91935" y="7811"/>
                  </a:cubicBezTo>
                  <a:lnTo>
                    <a:pt x="91935" y="7811"/>
                  </a:lnTo>
                  <a:cubicBezTo>
                    <a:pt x="91935" y="11941"/>
                    <a:pt x="88343" y="15622"/>
                    <a:pt x="84124" y="15622"/>
                  </a:cubicBezTo>
                  <a:lnTo>
                    <a:pt x="7811" y="15622"/>
                  </a:lnTo>
                  <a:cubicBezTo>
                    <a:pt x="3681" y="15622"/>
                    <a:pt x="0" y="12030"/>
                    <a:pt x="0" y="7811"/>
                  </a:cubicBezTo>
                  <a:lnTo>
                    <a:pt x="0" y="7811"/>
                  </a:lnTo>
                  <a:cubicBezTo>
                    <a:pt x="0" y="3681"/>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4E48D31E-5E10-4488-A5E3-71029444644D}"/>
                </a:ext>
              </a:extLst>
            </p:cNvPr>
            <p:cNvSpPr/>
            <p:nvPr/>
          </p:nvSpPr>
          <p:spPr>
            <a:xfrm>
              <a:off x="6308867" y="3584670"/>
              <a:ext cx="171928" cy="15621"/>
            </a:xfrm>
            <a:custGeom>
              <a:avLst/>
              <a:gdLst>
                <a:gd name="connsiteX0" fmla="*/ 7811 w 171928"/>
                <a:gd name="connsiteY0" fmla="*/ 0 h 15621"/>
                <a:gd name="connsiteX1" fmla="*/ 164118 w 171928"/>
                <a:gd name="connsiteY1" fmla="*/ 0 h 15621"/>
                <a:gd name="connsiteX2" fmla="*/ 171928 w 171928"/>
                <a:gd name="connsiteY2" fmla="*/ 7811 h 15621"/>
                <a:gd name="connsiteX3" fmla="*/ 171928 w 171928"/>
                <a:gd name="connsiteY3" fmla="*/ 7811 h 15621"/>
                <a:gd name="connsiteX4" fmla="*/ 164118 w 171928"/>
                <a:gd name="connsiteY4" fmla="*/ 15622 h 15621"/>
                <a:gd name="connsiteX5" fmla="*/ 7811 w 171928"/>
                <a:gd name="connsiteY5" fmla="*/ 15622 h 15621"/>
                <a:gd name="connsiteX6" fmla="*/ 0 w 171928"/>
                <a:gd name="connsiteY6" fmla="*/ 7811 h 15621"/>
                <a:gd name="connsiteX7" fmla="*/ 0 w 171928"/>
                <a:gd name="connsiteY7" fmla="*/ 7811 h 15621"/>
                <a:gd name="connsiteX8" fmla="*/ 7811 w 171928"/>
                <a:gd name="connsiteY8" fmla="*/ 0 h 1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28" h="15621">
                  <a:moveTo>
                    <a:pt x="7811" y="0"/>
                  </a:moveTo>
                  <a:lnTo>
                    <a:pt x="164118" y="0"/>
                  </a:lnTo>
                  <a:cubicBezTo>
                    <a:pt x="168247" y="0"/>
                    <a:pt x="171928" y="3591"/>
                    <a:pt x="171928" y="7811"/>
                  </a:cubicBezTo>
                  <a:lnTo>
                    <a:pt x="171928" y="7811"/>
                  </a:lnTo>
                  <a:cubicBezTo>
                    <a:pt x="171928" y="11941"/>
                    <a:pt x="168337" y="15622"/>
                    <a:pt x="164118" y="15622"/>
                  </a:cubicBezTo>
                  <a:lnTo>
                    <a:pt x="7811" y="15622"/>
                  </a:lnTo>
                  <a:cubicBezTo>
                    <a:pt x="3681" y="15622"/>
                    <a:pt x="0" y="12030"/>
                    <a:pt x="0" y="7811"/>
                  </a:cubicBezTo>
                  <a:lnTo>
                    <a:pt x="0" y="7811"/>
                  </a:lnTo>
                  <a:cubicBezTo>
                    <a:pt x="0" y="3681"/>
                    <a:pt x="3142" y="0"/>
                    <a:pt x="7811" y="0"/>
                  </a:cubicBezTo>
                  <a:close/>
                </a:path>
              </a:pathLst>
            </a:custGeom>
            <a:solidFill>
              <a:srgbClr val="C5C6E3"/>
            </a:solidFill>
            <a:ln w="89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B58F57F6-29C4-458D-8C11-24D0B5012063}"/>
                </a:ext>
              </a:extLst>
            </p:cNvPr>
            <p:cNvSpPr/>
            <p:nvPr/>
          </p:nvSpPr>
          <p:spPr>
            <a:xfrm>
              <a:off x="6310932" y="3468315"/>
              <a:ext cx="38425" cy="38425"/>
            </a:xfrm>
            <a:custGeom>
              <a:avLst/>
              <a:gdLst>
                <a:gd name="connsiteX0" fmla="*/ 38426 w 38425"/>
                <a:gd name="connsiteY0" fmla="*/ 19213 h 38425"/>
                <a:gd name="connsiteX1" fmla="*/ 19213 w 38425"/>
                <a:gd name="connsiteY1" fmla="*/ 38426 h 38425"/>
                <a:gd name="connsiteX2" fmla="*/ 0 w 38425"/>
                <a:gd name="connsiteY2" fmla="*/ 19213 h 38425"/>
                <a:gd name="connsiteX3" fmla="*/ 19213 w 38425"/>
                <a:gd name="connsiteY3" fmla="*/ 0 h 38425"/>
                <a:gd name="connsiteX4" fmla="*/ 38426 w 38425"/>
                <a:gd name="connsiteY4" fmla="*/ 19213 h 38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25" h="38425">
                  <a:moveTo>
                    <a:pt x="38426" y="19213"/>
                  </a:moveTo>
                  <a:cubicBezTo>
                    <a:pt x="38426" y="29824"/>
                    <a:pt x="29824" y="38426"/>
                    <a:pt x="19213" y="38426"/>
                  </a:cubicBezTo>
                  <a:cubicBezTo>
                    <a:pt x="8602" y="38426"/>
                    <a:pt x="0" y="29824"/>
                    <a:pt x="0" y="19213"/>
                  </a:cubicBezTo>
                  <a:cubicBezTo>
                    <a:pt x="0" y="8602"/>
                    <a:pt x="8602" y="0"/>
                    <a:pt x="19213" y="0"/>
                  </a:cubicBezTo>
                  <a:cubicBezTo>
                    <a:pt x="29824" y="0"/>
                    <a:pt x="38426" y="8602"/>
                    <a:pt x="38426" y="19213"/>
                  </a:cubicBezTo>
                  <a:close/>
                </a:path>
              </a:pathLst>
            </a:custGeom>
            <a:solidFill>
              <a:srgbClr val="4E53BA"/>
            </a:solidFill>
            <a:ln w="89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D58ABBC8-B727-40CB-A1C2-44FE15268C22}"/>
                </a:ext>
              </a:extLst>
            </p:cNvPr>
            <p:cNvSpPr/>
            <p:nvPr/>
          </p:nvSpPr>
          <p:spPr>
            <a:xfrm>
              <a:off x="6310932" y="3175004"/>
              <a:ext cx="38425" cy="38425"/>
            </a:xfrm>
            <a:custGeom>
              <a:avLst/>
              <a:gdLst>
                <a:gd name="connsiteX0" fmla="*/ 38426 w 38425"/>
                <a:gd name="connsiteY0" fmla="*/ 19213 h 38425"/>
                <a:gd name="connsiteX1" fmla="*/ 19213 w 38425"/>
                <a:gd name="connsiteY1" fmla="*/ 38426 h 38425"/>
                <a:gd name="connsiteX2" fmla="*/ 0 w 38425"/>
                <a:gd name="connsiteY2" fmla="*/ 19213 h 38425"/>
                <a:gd name="connsiteX3" fmla="*/ 19213 w 38425"/>
                <a:gd name="connsiteY3" fmla="*/ 0 h 38425"/>
                <a:gd name="connsiteX4" fmla="*/ 38426 w 38425"/>
                <a:gd name="connsiteY4" fmla="*/ 19213 h 38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25" h="38425">
                  <a:moveTo>
                    <a:pt x="38426" y="19213"/>
                  </a:moveTo>
                  <a:cubicBezTo>
                    <a:pt x="38426" y="29824"/>
                    <a:pt x="29824" y="38426"/>
                    <a:pt x="19213" y="38426"/>
                  </a:cubicBezTo>
                  <a:cubicBezTo>
                    <a:pt x="8602" y="38426"/>
                    <a:pt x="0" y="29824"/>
                    <a:pt x="0" y="19213"/>
                  </a:cubicBezTo>
                  <a:cubicBezTo>
                    <a:pt x="0" y="8602"/>
                    <a:pt x="8602" y="0"/>
                    <a:pt x="19213" y="0"/>
                  </a:cubicBezTo>
                  <a:cubicBezTo>
                    <a:pt x="29824" y="0"/>
                    <a:pt x="38426" y="8602"/>
                    <a:pt x="38426" y="19213"/>
                  </a:cubicBezTo>
                  <a:close/>
                </a:path>
              </a:pathLst>
            </a:custGeom>
            <a:solidFill>
              <a:srgbClr val="4E53BA"/>
            </a:solidFill>
            <a:ln w="89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52939CEA-ACA0-4FAE-9237-00C7E6323078}"/>
                </a:ext>
              </a:extLst>
            </p:cNvPr>
            <p:cNvSpPr/>
            <p:nvPr/>
          </p:nvSpPr>
          <p:spPr>
            <a:xfrm>
              <a:off x="6310932" y="3317754"/>
              <a:ext cx="38425" cy="38425"/>
            </a:xfrm>
            <a:custGeom>
              <a:avLst/>
              <a:gdLst>
                <a:gd name="connsiteX0" fmla="*/ 38426 w 38425"/>
                <a:gd name="connsiteY0" fmla="*/ 19213 h 38425"/>
                <a:gd name="connsiteX1" fmla="*/ 19213 w 38425"/>
                <a:gd name="connsiteY1" fmla="*/ 38426 h 38425"/>
                <a:gd name="connsiteX2" fmla="*/ 0 w 38425"/>
                <a:gd name="connsiteY2" fmla="*/ 19213 h 38425"/>
                <a:gd name="connsiteX3" fmla="*/ 19213 w 38425"/>
                <a:gd name="connsiteY3" fmla="*/ 0 h 38425"/>
                <a:gd name="connsiteX4" fmla="*/ 38426 w 38425"/>
                <a:gd name="connsiteY4" fmla="*/ 19213 h 38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25" h="38425">
                  <a:moveTo>
                    <a:pt x="38426" y="19213"/>
                  </a:moveTo>
                  <a:cubicBezTo>
                    <a:pt x="38426" y="29824"/>
                    <a:pt x="29824" y="38426"/>
                    <a:pt x="19213" y="38426"/>
                  </a:cubicBezTo>
                  <a:cubicBezTo>
                    <a:pt x="8602" y="38426"/>
                    <a:pt x="0" y="29824"/>
                    <a:pt x="0" y="19213"/>
                  </a:cubicBezTo>
                  <a:cubicBezTo>
                    <a:pt x="0" y="8602"/>
                    <a:pt x="8602" y="0"/>
                    <a:pt x="19213" y="0"/>
                  </a:cubicBezTo>
                  <a:cubicBezTo>
                    <a:pt x="29824" y="0"/>
                    <a:pt x="38426" y="8602"/>
                    <a:pt x="38426" y="19213"/>
                  </a:cubicBezTo>
                  <a:close/>
                </a:path>
              </a:pathLst>
            </a:custGeom>
            <a:solidFill>
              <a:schemeClr val="accent5"/>
            </a:solidFill>
            <a:ln w="895" cap="flat">
              <a:noFill/>
              <a:prstDash val="solid"/>
              <a:miter/>
            </a:ln>
          </p:spPr>
          <p:txBody>
            <a:bodyPr rtlCol="0" anchor="ctr"/>
            <a:lstStyle/>
            <a:p>
              <a:endParaRPr lang="zh-CN" altLang="en-US"/>
            </a:p>
          </p:txBody>
        </p:sp>
        <p:grpSp>
          <p:nvGrpSpPr>
            <p:cNvPr id="275" name="图形 29">
              <a:extLst>
                <a:ext uri="{FF2B5EF4-FFF2-40B4-BE49-F238E27FC236}">
                  <a16:creationId xmlns:a16="http://schemas.microsoft.com/office/drawing/2014/main" xmlns="" id="{0DC9D277-5249-489A-BEF5-2E027DD3CAF5}"/>
                </a:ext>
              </a:extLst>
            </p:cNvPr>
            <p:cNvGrpSpPr/>
            <p:nvPr/>
          </p:nvGrpSpPr>
          <p:grpSpPr>
            <a:xfrm>
              <a:off x="5675025" y="3179134"/>
              <a:ext cx="532634" cy="1418196"/>
              <a:chOff x="5675025" y="3179134"/>
              <a:chExt cx="532634" cy="1418196"/>
            </a:xfrm>
          </p:grpSpPr>
          <p:sp>
            <p:nvSpPr>
              <p:cNvPr id="276" name="任意多边形: 形状 275">
                <a:extLst>
                  <a:ext uri="{FF2B5EF4-FFF2-40B4-BE49-F238E27FC236}">
                    <a16:creationId xmlns:a16="http://schemas.microsoft.com/office/drawing/2014/main" xmlns="" id="{603E8C6E-9567-4598-9AFE-76ECCF094FC4}"/>
                  </a:ext>
                </a:extLst>
              </p:cNvPr>
              <p:cNvSpPr/>
              <p:nvPr/>
            </p:nvSpPr>
            <p:spPr>
              <a:xfrm>
                <a:off x="5776071" y="4336518"/>
                <a:ext cx="73384" cy="141340"/>
              </a:xfrm>
              <a:custGeom>
                <a:avLst/>
                <a:gdLst>
                  <a:gd name="connsiteX0" fmla="*/ 5788 w 73384"/>
                  <a:gd name="connsiteY0" fmla="*/ 33816 h 141340"/>
                  <a:gd name="connsiteX1" fmla="*/ 42 w 73384"/>
                  <a:gd name="connsiteY1" fmla="*/ 111206 h 141340"/>
                  <a:gd name="connsiteX2" fmla="*/ 35326 w 73384"/>
                  <a:gd name="connsiteY2" fmla="*/ 141282 h 141340"/>
                  <a:gd name="connsiteX3" fmla="*/ 67557 w 73384"/>
                  <a:gd name="connsiteY3" fmla="*/ 107525 h 141340"/>
                  <a:gd name="connsiteX4" fmla="*/ 73303 w 73384"/>
                  <a:gd name="connsiteY4" fmla="*/ 30135 h 141340"/>
                  <a:gd name="connsiteX5" fmla="*/ 38019 w 73384"/>
                  <a:gd name="connsiteY5" fmla="*/ 58 h 141340"/>
                  <a:gd name="connsiteX6" fmla="*/ 5788 w 73384"/>
                  <a:gd name="connsiteY6" fmla="*/ 33816 h 14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141340">
                    <a:moveTo>
                      <a:pt x="5788" y="33816"/>
                    </a:moveTo>
                    <a:lnTo>
                      <a:pt x="42" y="111206"/>
                    </a:lnTo>
                    <a:cubicBezTo>
                      <a:pt x="-1035" y="128354"/>
                      <a:pt x="18716" y="142359"/>
                      <a:pt x="35326" y="141282"/>
                    </a:cubicBezTo>
                    <a:cubicBezTo>
                      <a:pt x="55616" y="140205"/>
                      <a:pt x="66479" y="125211"/>
                      <a:pt x="67557" y="107525"/>
                    </a:cubicBezTo>
                    <a:lnTo>
                      <a:pt x="73303" y="30135"/>
                    </a:lnTo>
                    <a:cubicBezTo>
                      <a:pt x="74829" y="12987"/>
                      <a:pt x="54628" y="-1019"/>
                      <a:pt x="38019" y="58"/>
                    </a:cubicBezTo>
                    <a:cubicBezTo>
                      <a:pt x="17729" y="1046"/>
                      <a:pt x="6776" y="16129"/>
                      <a:pt x="5788" y="33816"/>
                    </a:cubicBezTo>
                    <a:close/>
                  </a:path>
                </a:pathLst>
              </a:custGeom>
              <a:solidFill>
                <a:srgbClr val="FCB58A"/>
              </a:solidFill>
              <a:ln w="89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2E0A85B5-DFFA-4717-B64C-22ED1217244B}"/>
                  </a:ext>
                </a:extLst>
              </p:cNvPr>
              <p:cNvSpPr/>
              <p:nvPr/>
            </p:nvSpPr>
            <p:spPr>
              <a:xfrm>
                <a:off x="6028488" y="4336411"/>
                <a:ext cx="78435" cy="141103"/>
              </a:xfrm>
              <a:custGeom>
                <a:avLst/>
                <a:gdLst>
                  <a:gd name="connsiteX0" fmla="*/ 535 w 78435"/>
                  <a:gd name="connsiteY0" fmla="*/ 41733 h 141103"/>
                  <a:gd name="connsiteX1" fmla="*/ 12476 w 78435"/>
                  <a:gd name="connsiteY1" fmla="*/ 118584 h 141103"/>
                  <a:gd name="connsiteX2" fmla="*/ 54044 w 78435"/>
                  <a:gd name="connsiteY2" fmla="*/ 139862 h 141103"/>
                  <a:gd name="connsiteX3" fmla="*/ 77925 w 78435"/>
                  <a:gd name="connsiteY3" fmla="*/ 99371 h 141103"/>
                  <a:gd name="connsiteX4" fmla="*/ 65984 w 78435"/>
                  <a:gd name="connsiteY4" fmla="*/ 22520 h 141103"/>
                  <a:gd name="connsiteX5" fmla="*/ 24416 w 78435"/>
                  <a:gd name="connsiteY5" fmla="*/ 1242 h 141103"/>
                  <a:gd name="connsiteX6" fmla="*/ 535 w 78435"/>
                  <a:gd name="connsiteY6" fmla="*/ 41733 h 141103"/>
                  <a:gd name="connsiteX7" fmla="*/ 535 w 78435"/>
                  <a:gd name="connsiteY7" fmla="*/ 41733 h 1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35" h="141103">
                    <a:moveTo>
                      <a:pt x="535" y="41733"/>
                    </a:moveTo>
                    <a:lnTo>
                      <a:pt x="12476" y="118584"/>
                    </a:lnTo>
                    <a:cubicBezTo>
                      <a:pt x="15079" y="135732"/>
                      <a:pt x="37883" y="144531"/>
                      <a:pt x="54044" y="139862"/>
                    </a:cubicBezTo>
                    <a:cubicBezTo>
                      <a:pt x="73257" y="134116"/>
                      <a:pt x="80529" y="117058"/>
                      <a:pt x="77925" y="99371"/>
                    </a:cubicBezTo>
                    <a:lnTo>
                      <a:pt x="65984" y="22520"/>
                    </a:lnTo>
                    <a:cubicBezTo>
                      <a:pt x="63381" y="5372"/>
                      <a:pt x="40577" y="-3427"/>
                      <a:pt x="24416" y="1242"/>
                    </a:cubicBezTo>
                    <a:cubicBezTo>
                      <a:pt x="4665" y="7437"/>
                      <a:pt x="-2069" y="24585"/>
                      <a:pt x="535" y="41733"/>
                    </a:cubicBezTo>
                    <a:lnTo>
                      <a:pt x="535" y="41733"/>
                    </a:lnTo>
                    <a:close/>
                  </a:path>
                </a:pathLst>
              </a:custGeom>
              <a:solidFill>
                <a:srgbClr val="FCB58A"/>
              </a:solidFill>
              <a:ln w="89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55E1286E-0D26-4208-9D35-BE23676C28FE}"/>
                  </a:ext>
                </a:extLst>
              </p:cNvPr>
              <p:cNvSpPr/>
              <p:nvPr/>
            </p:nvSpPr>
            <p:spPr>
              <a:xfrm>
                <a:off x="5728763" y="3533801"/>
                <a:ext cx="103511" cy="320496"/>
              </a:xfrm>
              <a:custGeom>
                <a:avLst/>
                <a:gdLst>
                  <a:gd name="connsiteX0" fmla="*/ 47889 w 103511"/>
                  <a:gd name="connsiteY0" fmla="*/ 13969 h 320496"/>
                  <a:gd name="connsiteX1" fmla="*/ 126 w 103511"/>
                  <a:gd name="connsiteY1" fmla="*/ 173867 h 320496"/>
                  <a:gd name="connsiteX2" fmla="*/ 58303 w 103511"/>
                  <a:gd name="connsiteY2" fmla="*/ 315091 h 320496"/>
                  <a:gd name="connsiteX3" fmla="*/ 90534 w 103511"/>
                  <a:gd name="connsiteY3" fmla="*/ 265263 h 320496"/>
                  <a:gd name="connsiteX4" fmla="*/ 59919 w 103511"/>
                  <a:gd name="connsiteY4" fmla="*/ 166056 h 320496"/>
                  <a:gd name="connsiteX5" fmla="*/ 97806 w 103511"/>
                  <a:gd name="connsiteY5" fmla="*/ 46110 h 320496"/>
                  <a:gd name="connsiteX6" fmla="*/ 47889 w 103511"/>
                  <a:gd name="connsiteY6" fmla="*/ 13969 h 320496"/>
                  <a:gd name="connsiteX7" fmla="*/ 47889 w 103511"/>
                  <a:gd name="connsiteY7" fmla="*/ 13969 h 32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511" h="320496">
                    <a:moveTo>
                      <a:pt x="47889" y="13969"/>
                    </a:moveTo>
                    <a:cubicBezTo>
                      <a:pt x="19339" y="64336"/>
                      <a:pt x="1652" y="115780"/>
                      <a:pt x="126" y="173867"/>
                    </a:cubicBezTo>
                    <a:cubicBezTo>
                      <a:pt x="-1400" y="228363"/>
                      <a:pt x="10540" y="282411"/>
                      <a:pt x="58303" y="315091"/>
                    </a:cubicBezTo>
                    <a:cubicBezTo>
                      <a:pt x="89996" y="336907"/>
                      <a:pt x="122137" y="287080"/>
                      <a:pt x="90534" y="265263"/>
                    </a:cubicBezTo>
                    <a:cubicBezTo>
                      <a:pt x="59381" y="243446"/>
                      <a:pt x="57854" y="201430"/>
                      <a:pt x="59919" y="166056"/>
                    </a:cubicBezTo>
                    <a:cubicBezTo>
                      <a:pt x="62523" y="122423"/>
                      <a:pt x="75990" y="83997"/>
                      <a:pt x="97806" y="46110"/>
                    </a:cubicBezTo>
                    <a:cubicBezTo>
                      <a:pt x="116391" y="12982"/>
                      <a:pt x="67102" y="-19249"/>
                      <a:pt x="47889" y="13969"/>
                    </a:cubicBezTo>
                    <a:lnTo>
                      <a:pt x="47889" y="13969"/>
                    </a:lnTo>
                    <a:close/>
                  </a:path>
                </a:pathLst>
              </a:custGeom>
              <a:solidFill>
                <a:srgbClr val="FCB58A"/>
              </a:solidFill>
              <a:ln w="89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03064499-D4BE-45F0-900F-A84BC241B562}"/>
                  </a:ext>
                </a:extLst>
              </p:cNvPr>
              <p:cNvSpPr/>
              <p:nvPr/>
            </p:nvSpPr>
            <p:spPr>
              <a:xfrm>
                <a:off x="6014980" y="3525799"/>
                <a:ext cx="125658" cy="313369"/>
              </a:xfrm>
              <a:custGeom>
                <a:avLst/>
                <a:gdLst>
                  <a:gd name="connsiteX0" fmla="*/ 6771 w 125658"/>
                  <a:gd name="connsiteY0" fmla="*/ 50072 h 313369"/>
                  <a:gd name="connsiteX1" fmla="*/ 61267 w 125658"/>
                  <a:gd name="connsiteY1" fmla="*/ 163285 h 313369"/>
                  <a:gd name="connsiteX2" fmla="*/ 40977 w 125658"/>
                  <a:gd name="connsiteY2" fmla="*/ 260875 h 313369"/>
                  <a:gd name="connsiteX3" fmla="*/ 79942 w 125658"/>
                  <a:gd name="connsiteY3" fmla="*/ 305496 h 313369"/>
                  <a:gd name="connsiteX4" fmla="*/ 120432 w 125658"/>
                  <a:gd name="connsiteY4" fmla="*/ 243189 h 313369"/>
                  <a:gd name="connsiteX5" fmla="*/ 121510 w 125658"/>
                  <a:gd name="connsiteY5" fmla="*/ 162207 h 313369"/>
                  <a:gd name="connsiteX6" fmla="*/ 51392 w 125658"/>
                  <a:gd name="connsiteY6" fmla="*/ 10569 h 313369"/>
                  <a:gd name="connsiteX7" fmla="*/ 6771 w 125658"/>
                  <a:gd name="connsiteY7" fmla="*/ 50072 h 313369"/>
                  <a:gd name="connsiteX8" fmla="*/ 6771 w 125658"/>
                  <a:gd name="connsiteY8" fmla="*/ 50072 h 31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58" h="313369">
                    <a:moveTo>
                      <a:pt x="6771" y="50072"/>
                    </a:moveTo>
                    <a:cubicBezTo>
                      <a:pt x="33256" y="84368"/>
                      <a:pt x="52469" y="120190"/>
                      <a:pt x="61267" y="163285"/>
                    </a:cubicBezTo>
                    <a:cubicBezTo>
                      <a:pt x="68540" y="199646"/>
                      <a:pt x="71143" y="233941"/>
                      <a:pt x="40977" y="260875"/>
                    </a:cubicBezTo>
                    <a:cubicBezTo>
                      <a:pt x="12966" y="286822"/>
                      <a:pt x="51840" y="331532"/>
                      <a:pt x="79942" y="305496"/>
                    </a:cubicBezTo>
                    <a:cubicBezTo>
                      <a:pt x="98616" y="288887"/>
                      <a:pt x="112621" y="267070"/>
                      <a:pt x="120432" y="243189"/>
                    </a:cubicBezTo>
                    <a:cubicBezTo>
                      <a:pt x="128243" y="216165"/>
                      <a:pt x="126178" y="189680"/>
                      <a:pt x="121510" y="162207"/>
                    </a:cubicBezTo>
                    <a:cubicBezTo>
                      <a:pt x="111634" y="104569"/>
                      <a:pt x="87214" y="56267"/>
                      <a:pt x="51392" y="10569"/>
                    </a:cubicBezTo>
                    <a:cubicBezTo>
                      <a:pt x="28049" y="-19058"/>
                      <a:pt x="-17110" y="19906"/>
                      <a:pt x="6771" y="50072"/>
                    </a:cubicBezTo>
                    <a:lnTo>
                      <a:pt x="6771" y="50072"/>
                    </a:lnTo>
                    <a:close/>
                  </a:path>
                </a:pathLst>
              </a:custGeom>
              <a:solidFill>
                <a:srgbClr val="FCB58A"/>
              </a:solidFill>
              <a:ln w="89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BEA2F8C0-1EDD-4A2C-9338-22A59B58189A}"/>
                  </a:ext>
                </a:extLst>
              </p:cNvPr>
              <p:cNvSpPr/>
              <p:nvPr/>
            </p:nvSpPr>
            <p:spPr>
              <a:xfrm>
                <a:off x="5772825" y="3179134"/>
                <a:ext cx="320151" cy="381178"/>
              </a:xfrm>
              <a:custGeom>
                <a:avLst/>
                <a:gdLst>
                  <a:gd name="connsiteX0" fmla="*/ 319583 w 320151"/>
                  <a:gd name="connsiteY0" fmla="*/ 346820 h 381178"/>
                  <a:gd name="connsiteX1" fmla="*/ 279630 w 320151"/>
                  <a:gd name="connsiteY1" fmla="*/ 95526 h 381178"/>
                  <a:gd name="connsiteX2" fmla="*/ 161211 w 320151"/>
                  <a:gd name="connsiteY2" fmla="*/ 0 h 381178"/>
                  <a:gd name="connsiteX3" fmla="*/ 40726 w 320151"/>
                  <a:gd name="connsiteY3" fmla="*/ 96064 h 381178"/>
                  <a:gd name="connsiteX4" fmla="*/ 774 w 320151"/>
                  <a:gd name="connsiteY4" fmla="*/ 342151 h 381178"/>
                  <a:gd name="connsiteX5" fmla="*/ 10650 w 320151"/>
                  <a:gd name="connsiteY5" fmla="*/ 361903 h 381178"/>
                  <a:gd name="connsiteX6" fmla="*/ 161211 w 320151"/>
                  <a:gd name="connsiteY6" fmla="*/ 381115 h 381178"/>
                  <a:gd name="connsiteX7" fmla="*/ 305038 w 320151"/>
                  <a:gd name="connsiteY7" fmla="*/ 367110 h 381178"/>
                  <a:gd name="connsiteX8" fmla="*/ 320121 w 320151"/>
                  <a:gd name="connsiteY8" fmla="*/ 349962 h 381178"/>
                  <a:gd name="connsiteX9" fmla="*/ 319583 w 320151"/>
                  <a:gd name="connsiteY9" fmla="*/ 346820 h 38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0151" h="381178">
                    <a:moveTo>
                      <a:pt x="319583" y="346820"/>
                    </a:moveTo>
                    <a:cubicBezTo>
                      <a:pt x="319583" y="346820"/>
                      <a:pt x="289506" y="134400"/>
                      <a:pt x="279630" y="95526"/>
                    </a:cubicBezTo>
                    <a:cubicBezTo>
                      <a:pt x="264009" y="35822"/>
                      <a:pt x="221453" y="0"/>
                      <a:pt x="161211" y="0"/>
                    </a:cubicBezTo>
                    <a:cubicBezTo>
                      <a:pt x="99981" y="0"/>
                      <a:pt x="57336" y="36361"/>
                      <a:pt x="40726" y="96064"/>
                    </a:cubicBezTo>
                    <a:cubicBezTo>
                      <a:pt x="23578" y="157294"/>
                      <a:pt x="774" y="342151"/>
                      <a:pt x="774" y="342151"/>
                    </a:cubicBezTo>
                    <a:cubicBezTo>
                      <a:pt x="-1829" y="350501"/>
                      <a:pt x="2301" y="359299"/>
                      <a:pt x="10650" y="361903"/>
                    </a:cubicBezTo>
                    <a:cubicBezTo>
                      <a:pt x="29863" y="369175"/>
                      <a:pt x="70354" y="382193"/>
                      <a:pt x="161211" y="381115"/>
                    </a:cubicBezTo>
                    <a:cubicBezTo>
                      <a:pt x="242192" y="380038"/>
                      <a:pt x="284299" y="369175"/>
                      <a:pt x="305038" y="367110"/>
                    </a:cubicBezTo>
                    <a:cubicBezTo>
                      <a:pt x="313837" y="366571"/>
                      <a:pt x="320660" y="358760"/>
                      <a:pt x="320121" y="349962"/>
                    </a:cubicBezTo>
                    <a:cubicBezTo>
                      <a:pt x="320031" y="348974"/>
                      <a:pt x="320031" y="347897"/>
                      <a:pt x="319583" y="346820"/>
                    </a:cubicBezTo>
                    <a:close/>
                  </a:path>
                </a:pathLst>
              </a:custGeom>
              <a:solidFill>
                <a:srgbClr val="1B405E"/>
              </a:solidFill>
              <a:ln w="895" cap="flat">
                <a:noFill/>
                <a:prstDash val="solid"/>
                <a:miter/>
              </a:ln>
            </p:spPr>
            <p:txBody>
              <a:bodyPr rtlCol="0" anchor="ctr"/>
              <a:lstStyle/>
              <a:p>
                <a:endParaRPr lang="zh-CN" altLang="en-US" dirty="0"/>
              </a:p>
            </p:txBody>
          </p:sp>
          <p:sp>
            <p:nvSpPr>
              <p:cNvPr id="281" name="任意多边形: 形状 280">
                <a:extLst>
                  <a:ext uri="{FF2B5EF4-FFF2-40B4-BE49-F238E27FC236}">
                    <a16:creationId xmlns:a16="http://schemas.microsoft.com/office/drawing/2014/main" xmlns="" id="{81408BAF-47B9-4D8A-9348-272B20AE7B4D}"/>
                  </a:ext>
                </a:extLst>
              </p:cNvPr>
              <p:cNvSpPr/>
              <p:nvPr/>
            </p:nvSpPr>
            <p:spPr>
              <a:xfrm>
                <a:off x="5900728" y="3388411"/>
                <a:ext cx="65988" cy="129821"/>
              </a:xfrm>
              <a:custGeom>
                <a:avLst/>
                <a:gdLst>
                  <a:gd name="connsiteX0" fmla="*/ 0 w 65988"/>
                  <a:gd name="connsiteY0" fmla="*/ 0 h 129821"/>
                  <a:gd name="connsiteX1" fmla="*/ 65988 w 65988"/>
                  <a:gd name="connsiteY1" fmla="*/ 0 h 129821"/>
                  <a:gd name="connsiteX2" fmla="*/ 65988 w 65988"/>
                  <a:gd name="connsiteY2" fmla="*/ 0 h 129821"/>
                  <a:gd name="connsiteX3" fmla="*/ 65988 w 65988"/>
                  <a:gd name="connsiteY3" fmla="*/ 112674 h 129821"/>
                  <a:gd name="connsiteX4" fmla="*/ 48840 w 65988"/>
                  <a:gd name="connsiteY4" fmla="*/ 129822 h 129821"/>
                  <a:gd name="connsiteX5" fmla="*/ 17148 w 65988"/>
                  <a:gd name="connsiteY5" fmla="*/ 129822 h 129821"/>
                  <a:gd name="connsiteX6" fmla="*/ 0 w 65988"/>
                  <a:gd name="connsiteY6" fmla="*/ 112674 h 129821"/>
                  <a:gd name="connsiteX7" fmla="*/ 0 w 65988"/>
                  <a:gd name="connsiteY7" fmla="*/ 0 h 129821"/>
                  <a:gd name="connsiteX8" fmla="*/ 0 w 65988"/>
                  <a:gd name="connsiteY8" fmla="*/ 0 h 1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88" h="129821">
                    <a:moveTo>
                      <a:pt x="0" y="0"/>
                    </a:moveTo>
                    <a:lnTo>
                      <a:pt x="65988" y="0"/>
                    </a:lnTo>
                    <a:lnTo>
                      <a:pt x="65988" y="0"/>
                    </a:lnTo>
                    <a:lnTo>
                      <a:pt x="65988" y="112674"/>
                    </a:lnTo>
                    <a:cubicBezTo>
                      <a:pt x="65988" y="122011"/>
                      <a:pt x="58177" y="129822"/>
                      <a:pt x="48840" y="129822"/>
                    </a:cubicBezTo>
                    <a:lnTo>
                      <a:pt x="17148" y="129822"/>
                    </a:lnTo>
                    <a:cubicBezTo>
                      <a:pt x="7811" y="129822"/>
                      <a:pt x="0" y="122011"/>
                      <a:pt x="0" y="112674"/>
                    </a:cubicBezTo>
                    <a:lnTo>
                      <a:pt x="0" y="0"/>
                    </a:lnTo>
                    <a:lnTo>
                      <a:pt x="0" y="0"/>
                    </a:lnTo>
                    <a:close/>
                  </a:path>
                </a:pathLst>
              </a:custGeom>
              <a:solidFill>
                <a:srgbClr val="FCB58A"/>
              </a:solidFill>
              <a:ln w="89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7F4F0781-EC98-4F27-B1F2-E818B29F76B6}"/>
                  </a:ext>
                </a:extLst>
              </p:cNvPr>
              <p:cNvSpPr/>
              <p:nvPr/>
            </p:nvSpPr>
            <p:spPr>
              <a:xfrm>
                <a:off x="5889326" y="3231566"/>
                <a:ext cx="897" cy="897"/>
              </a:xfrm>
              <a:custGeom>
                <a:avLst/>
                <a:gdLst>
                  <a:gd name="connsiteX0" fmla="*/ 0 w 897"/>
                  <a:gd name="connsiteY0" fmla="*/ 0 h 897"/>
                  <a:gd name="connsiteX1" fmla="*/ 0 w 897"/>
                  <a:gd name="connsiteY1" fmla="*/ 0 h 897"/>
                  <a:gd name="connsiteX2" fmla="*/ 0 w 897"/>
                  <a:gd name="connsiteY2" fmla="*/ 0 h 897"/>
                </a:gdLst>
                <a:ahLst/>
                <a:cxnLst>
                  <a:cxn ang="0">
                    <a:pos x="connsiteX0" y="connsiteY0"/>
                  </a:cxn>
                  <a:cxn ang="0">
                    <a:pos x="connsiteX1" y="connsiteY1"/>
                  </a:cxn>
                  <a:cxn ang="0">
                    <a:pos x="connsiteX2" y="connsiteY2"/>
                  </a:cxn>
                </a:cxnLst>
                <a:rect l="l" t="t" r="r" b="b"/>
                <a:pathLst>
                  <a:path w="897" h="897">
                    <a:moveTo>
                      <a:pt x="0" y="0"/>
                    </a:moveTo>
                    <a:lnTo>
                      <a:pt x="0" y="0"/>
                    </a:lnTo>
                    <a:lnTo>
                      <a:pt x="0" y="0"/>
                    </a:lnTo>
                    <a:close/>
                  </a:path>
                </a:pathLst>
              </a:custGeom>
              <a:solidFill>
                <a:srgbClr val="001D80"/>
              </a:solidFill>
              <a:ln w="89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0973DCF3-1347-4248-B04E-044561DFE7AF}"/>
                  </a:ext>
                </a:extLst>
              </p:cNvPr>
              <p:cNvSpPr/>
              <p:nvPr/>
            </p:nvSpPr>
            <p:spPr>
              <a:xfrm>
                <a:off x="5824415" y="3193679"/>
                <a:ext cx="219062" cy="219062"/>
              </a:xfrm>
              <a:custGeom>
                <a:avLst/>
                <a:gdLst>
                  <a:gd name="connsiteX0" fmla="*/ 219063 w 219062"/>
                  <a:gd name="connsiteY0" fmla="*/ 109531 h 219062"/>
                  <a:gd name="connsiteX1" fmla="*/ 109531 w 219062"/>
                  <a:gd name="connsiteY1" fmla="*/ 219063 h 219062"/>
                  <a:gd name="connsiteX2" fmla="*/ 0 w 219062"/>
                  <a:gd name="connsiteY2" fmla="*/ 109531 h 219062"/>
                  <a:gd name="connsiteX3" fmla="*/ 109531 w 219062"/>
                  <a:gd name="connsiteY3" fmla="*/ 0 h 219062"/>
                  <a:gd name="connsiteX4" fmla="*/ 219063 w 219062"/>
                  <a:gd name="connsiteY4" fmla="*/ 109531 h 21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62" h="219062">
                    <a:moveTo>
                      <a:pt x="219063" y="109531"/>
                    </a:moveTo>
                    <a:cubicBezTo>
                      <a:pt x="219063" y="170024"/>
                      <a:pt x="170024" y="219063"/>
                      <a:pt x="109531" y="219063"/>
                    </a:cubicBezTo>
                    <a:cubicBezTo>
                      <a:pt x="49039" y="219063"/>
                      <a:pt x="0" y="170024"/>
                      <a:pt x="0" y="109531"/>
                    </a:cubicBezTo>
                    <a:cubicBezTo>
                      <a:pt x="0" y="49039"/>
                      <a:pt x="49039" y="0"/>
                      <a:pt x="109531" y="0"/>
                    </a:cubicBezTo>
                    <a:cubicBezTo>
                      <a:pt x="170024" y="0"/>
                      <a:pt x="219063" y="49039"/>
                      <a:pt x="219063" y="109531"/>
                    </a:cubicBezTo>
                    <a:close/>
                  </a:path>
                </a:pathLst>
              </a:custGeom>
              <a:solidFill>
                <a:srgbClr val="FCB58A"/>
              </a:solidFill>
              <a:ln w="89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BC38C5FC-4BC0-4F03-832A-11667D66D0B8}"/>
                  </a:ext>
                </a:extLst>
              </p:cNvPr>
              <p:cNvSpPr/>
              <p:nvPr/>
            </p:nvSpPr>
            <p:spPr>
              <a:xfrm>
                <a:off x="5822350" y="3182007"/>
                <a:ext cx="222833" cy="140505"/>
              </a:xfrm>
              <a:custGeom>
                <a:avLst/>
                <a:gdLst>
                  <a:gd name="connsiteX0" fmla="*/ 0 w 222833"/>
                  <a:gd name="connsiteY0" fmla="*/ 117073 h 140505"/>
                  <a:gd name="connsiteX1" fmla="*/ 539 w 222833"/>
                  <a:gd name="connsiteY1" fmla="*/ 122280 h 140505"/>
                  <a:gd name="connsiteX2" fmla="*/ 539 w 222833"/>
                  <a:gd name="connsiteY2" fmla="*/ 122819 h 140505"/>
                  <a:gd name="connsiteX3" fmla="*/ 1616 w 222833"/>
                  <a:gd name="connsiteY3" fmla="*/ 128565 h 140505"/>
                  <a:gd name="connsiteX4" fmla="*/ 1616 w 222833"/>
                  <a:gd name="connsiteY4" fmla="*/ 128565 h 140505"/>
                  <a:gd name="connsiteX5" fmla="*/ 2693 w 222833"/>
                  <a:gd name="connsiteY5" fmla="*/ 134760 h 140505"/>
                  <a:gd name="connsiteX6" fmla="*/ 69669 w 222833"/>
                  <a:gd name="connsiteY6" fmla="*/ 82328 h 140505"/>
                  <a:gd name="connsiteX7" fmla="*/ 81610 w 222833"/>
                  <a:gd name="connsiteY7" fmla="*/ 83405 h 140505"/>
                  <a:gd name="connsiteX8" fmla="*/ 90408 w 222833"/>
                  <a:gd name="connsiteY8" fmla="*/ 84483 h 140505"/>
                  <a:gd name="connsiteX9" fmla="*/ 129911 w 222833"/>
                  <a:gd name="connsiteY9" fmla="*/ 49199 h 140505"/>
                  <a:gd name="connsiteX10" fmla="*/ 129911 w 222833"/>
                  <a:gd name="connsiteY10" fmla="*/ 49199 h 140505"/>
                  <a:gd name="connsiteX11" fmla="*/ 129373 w 222833"/>
                  <a:gd name="connsiteY11" fmla="*/ 55394 h 140505"/>
                  <a:gd name="connsiteX12" fmla="*/ 171390 w 222833"/>
                  <a:gd name="connsiteY12" fmla="*/ 97411 h 140505"/>
                  <a:gd name="connsiteX13" fmla="*/ 171390 w 222833"/>
                  <a:gd name="connsiteY13" fmla="*/ 97411 h 140505"/>
                  <a:gd name="connsiteX14" fmla="*/ 171390 w 222833"/>
                  <a:gd name="connsiteY14" fmla="*/ 97411 h 140505"/>
                  <a:gd name="connsiteX15" fmla="*/ 219153 w 222833"/>
                  <a:gd name="connsiteY15" fmla="*/ 140505 h 140505"/>
                  <a:gd name="connsiteX16" fmla="*/ 219153 w 222833"/>
                  <a:gd name="connsiteY16" fmla="*/ 140505 h 140505"/>
                  <a:gd name="connsiteX17" fmla="*/ 222295 w 222833"/>
                  <a:gd name="connsiteY17" fmla="*/ 125422 h 140505"/>
                  <a:gd name="connsiteX18" fmla="*/ 222295 w 222833"/>
                  <a:gd name="connsiteY18" fmla="*/ 124884 h 140505"/>
                  <a:gd name="connsiteX19" fmla="*/ 222834 w 222833"/>
                  <a:gd name="connsiteY19" fmla="*/ 118689 h 140505"/>
                  <a:gd name="connsiteX20" fmla="*/ 222834 w 222833"/>
                  <a:gd name="connsiteY20" fmla="*/ 117163 h 140505"/>
                  <a:gd name="connsiteX21" fmla="*/ 222834 w 222833"/>
                  <a:gd name="connsiteY21" fmla="*/ 109891 h 140505"/>
                  <a:gd name="connsiteX22" fmla="*/ 222834 w 222833"/>
                  <a:gd name="connsiteY22" fmla="*/ 103696 h 140505"/>
                  <a:gd name="connsiteX23" fmla="*/ 222834 w 222833"/>
                  <a:gd name="connsiteY23" fmla="*/ 102169 h 140505"/>
                  <a:gd name="connsiteX24" fmla="*/ 222295 w 222833"/>
                  <a:gd name="connsiteY24" fmla="*/ 98040 h 140505"/>
                  <a:gd name="connsiteX25" fmla="*/ 221756 w 222833"/>
                  <a:gd name="connsiteY25" fmla="*/ 95975 h 140505"/>
                  <a:gd name="connsiteX26" fmla="*/ 221218 w 222833"/>
                  <a:gd name="connsiteY26" fmla="*/ 91845 h 140505"/>
                  <a:gd name="connsiteX27" fmla="*/ 220679 w 222833"/>
                  <a:gd name="connsiteY27" fmla="*/ 89780 h 140505"/>
                  <a:gd name="connsiteX28" fmla="*/ 219601 w 222833"/>
                  <a:gd name="connsiteY28" fmla="*/ 85650 h 140505"/>
                  <a:gd name="connsiteX29" fmla="*/ 219063 w 222833"/>
                  <a:gd name="connsiteY29" fmla="*/ 84124 h 140505"/>
                  <a:gd name="connsiteX30" fmla="*/ 217985 w 222833"/>
                  <a:gd name="connsiteY30" fmla="*/ 79994 h 140505"/>
                  <a:gd name="connsiteX31" fmla="*/ 217447 w 222833"/>
                  <a:gd name="connsiteY31" fmla="*/ 78468 h 140505"/>
                  <a:gd name="connsiteX32" fmla="*/ 215921 w 222833"/>
                  <a:gd name="connsiteY32" fmla="*/ 74338 h 140505"/>
                  <a:gd name="connsiteX33" fmla="*/ 215382 w 222833"/>
                  <a:gd name="connsiteY33" fmla="*/ 73260 h 140505"/>
                  <a:gd name="connsiteX34" fmla="*/ 213856 w 222833"/>
                  <a:gd name="connsiteY34" fmla="*/ 68592 h 140505"/>
                  <a:gd name="connsiteX35" fmla="*/ 213856 w 222833"/>
                  <a:gd name="connsiteY35" fmla="*/ 68053 h 140505"/>
                  <a:gd name="connsiteX36" fmla="*/ 211791 w 222833"/>
                  <a:gd name="connsiteY36" fmla="*/ 62846 h 140505"/>
                  <a:gd name="connsiteX37" fmla="*/ 211791 w 222833"/>
                  <a:gd name="connsiteY37" fmla="*/ 62846 h 140505"/>
                  <a:gd name="connsiteX38" fmla="*/ 167170 w 222833"/>
                  <a:gd name="connsiteY38" fmla="*/ 14006 h 140505"/>
                  <a:gd name="connsiteX39" fmla="*/ 167170 w 222833"/>
                  <a:gd name="connsiteY39" fmla="*/ 14006 h 140505"/>
                  <a:gd name="connsiteX40" fmla="*/ 147957 w 222833"/>
                  <a:gd name="connsiteY40" fmla="*/ 5207 h 140505"/>
                  <a:gd name="connsiteX41" fmla="*/ 147419 w 222833"/>
                  <a:gd name="connsiteY41" fmla="*/ 5207 h 140505"/>
                  <a:gd name="connsiteX42" fmla="*/ 141673 w 222833"/>
                  <a:gd name="connsiteY42" fmla="*/ 3142 h 140505"/>
                  <a:gd name="connsiteX43" fmla="*/ 140595 w 222833"/>
                  <a:gd name="connsiteY43" fmla="*/ 3142 h 140505"/>
                  <a:gd name="connsiteX44" fmla="*/ 127128 w 222833"/>
                  <a:gd name="connsiteY44" fmla="*/ 539 h 140505"/>
                  <a:gd name="connsiteX45" fmla="*/ 125602 w 222833"/>
                  <a:gd name="connsiteY45" fmla="*/ 539 h 140505"/>
                  <a:gd name="connsiteX46" fmla="*/ 120395 w 222833"/>
                  <a:gd name="connsiteY46" fmla="*/ 0 h 140505"/>
                  <a:gd name="connsiteX47" fmla="*/ 118330 w 222833"/>
                  <a:gd name="connsiteY47" fmla="*/ 0 h 140505"/>
                  <a:gd name="connsiteX48" fmla="*/ 111596 w 222833"/>
                  <a:gd name="connsiteY48" fmla="*/ 0 h 140505"/>
                  <a:gd name="connsiteX49" fmla="*/ 0 w 222833"/>
                  <a:gd name="connsiteY49" fmla="*/ 111596 h 140505"/>
                  <a:gd name="connsiteX50" fmla="*/ 0 w 222833"/>
                  <a:gd name="connsiteY50" fmla="*/ 117791 h 140505"/>
                  <a:gd name="connsiteX51" fmla="*/ 0 w 222833"/>
                  <a:gd name="connsiteY51" fmla="*/ 117073 h 140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22833" h="140505">
                    <a:moveTo>
                      <a:pt x="0" y="117073"/>
                    </a:moveTo>
                    <a:cubicBezTo>
                      <a:pt x="0" y="118599"/>
                      <a:pt x="0" y="120664"/>
                      <a:pt x="539" y="122280"/>
                    </a:cubicBezTo>
                    <a:lnTo>
                      <a:pt x="539" y="122819"/>
                    </a:lnTo>
                    <a:cubicBezTo>
                      <a:pt x="539" y="124884"/>
                      <a:pt x="1077" y="126410"/>
                      <a:pt x="1616" y="128565"/>
                    </a:cubicBezTo>
                    <a:lnTo>
                      <a:pt x="1616" y="128565"/>
                    </a:lnTo>
                    <a:cubicBezTo>
                      <a:pt x="2155" y="130630"/>
                      <a:pt x="2155" y="132695"/>
                      <a:pt x="2693" y="134760"/>
                    </a:cubicBezTo>
                    <a:cubicBezTo>
                      <a:pt x="10504" y="104145"/>
                      <a:pt x="37977" y="82328"/>
                      <a:pt x="69669" y="82328"/>
                    </a:cubicBezTo>
                    <a:cubicBezTo>
                      <a:pt x="73799" y="82328"/>
                      <a:pt x="77480" y="82867"/>
                      <a:pt x="81610" y="83405"/>
                    </a:cubicBezTo>
                    <a:cubicBezTo>
                      <a:pt x="84752" y="83944"/>
                      <a:pt x="87356" y="84483"/>
                      <a:pt x="90408" y="84483"/>
                    </a:cubicBezTo>
                    <a:cubicBezTo>
                      <a:pt x="110699" y="84483"/>
                      <a:pt x="127308" y="69400"/>
                      <a:pt x="129911" y="49199"/>
                    </a:cubicBezTo>
                    <a:lnTo>
                      <a:pt x="129911" y="49199"/>
                    </a:lnTo>
                    <a:cubicBezTo>
                      <a:pt x="129373" y="51264"/>
                      <a:pt x="129373" y="53329"/>
                      <a:pt x="129373" y="55394"/>
                    </a:cubicBezTo>
                    <a:cubicBezTo>
                      <a:pt x="129373" y="78737"/>
                      <a:pt x="148047" y="97411"/>
                      <a:pt x="171390" y="97411"/>
                    </a:cubicBezTo>
                    <a:lnTo>
                      <a:pt x="171390" y="97411"/>
                    </a:lnTo>
                    <a:lnTo>
                      <a:pt x="171390" y="97411"/>
                    </a:lnTo>
                    <a:cubicBezTo>
                      <a:pt x="193745" y="102080"/>
                      <a:pt x="212419" y="118689"/>
                      <a:pt x="219153" y="140505"/>
                    </a:cubicBezTo>
                    <a:lnTo>
                      <a:pt x="219153" y="140505"/>
                    </a:lnTo>
                    <a:cubicBezTo>
                      <a:pt x="220679" y="135837"/>
                      <a:pt x="221756" y="130630"/>
                      <a:pt x="222295" y="125422"/>
                    </a:cubicBezTo>
                    <a:lnTo>
                      <a:pt x="222295" y="124884"/>
                    </a:lnTo>
                    <a:cubicBezTo>
                      <a:pt x="222834" y="122819"/>
                      <a:pt x="222834" y="120754"/>
                      <a:pt x="222834" y="118689"/>
                    </a:cubicBezTo>
                    <a:lnTo>
                      <a:pt x="222834" y="117163"/>
                    </a:lnTo>
                    <a:cubicBezTo>
                      <a:pt x="222834" y="114559"/>
                      <a:pt x="222834" y="112494"/>
                      <a:pt x="222834" y="109891"/>
                    </a:cubicBezTo>
                    <a:cubicBezTo>
                      <a:pt x="222834" y="107287"/>
                      <a:pt x="222834" y="105761"/>
                      <a:pt x="222834" y="103696"/>
                    </a:cubicBezTo>
                    <a:cubicBezTo>
                      <a:pt x="222834" y="103157"/>
                      <a:pt x="222834" y="102618"/>
                      <a:pt x="222834" y="102169"/>
                    </a:cubicBezTo>
                    <a:cubicBezTo>
                      <a:pt x="222834" y="100643"/>
                      <a:pt x="222834" y="99027"/>
                      <a:pt x="222295" y="98040"/>
                    </a:cubicBezTo>
                    <a:cubicBezTo>
                      <a:pt x="221756" y="96962"/>
                      <a:pt x="222295" y="96962"/>
                      <a:pt x="221756" y="95975"/>
                    </a:cubicBezTo>
                    <a:cubicBezTo>
                      <a:pt x="221218" y="94897"/>
                      <a:pt x="221218" y="93371"/>
                      <a:pt x="221218" y="91845"/>
                    </a:cubicBezTo>
                    <a:lnTo>
                      <a:pt x="220679" y="89780"/>
                    </a:lnTo>
                    <a:cubicBezTo>
                      <a:pt x="220140" y="88254"/>
                      <a:pt x="220140" y="87176"/>
                      <a:pt x="219601" y="85650"/>
                    </a:cubicBezTo>
                    <a:cubicBezTo>
                      <a:pt x="219063" y="84124"/>
                      <a:pt x="219063" y="84573"/>
                      <a:pt x="219063" y="84124"/>
                    </a:cubicBezTo>
                    <a:lnTo>
                      <a:pt x="217985" y="79994"/>
                    </a:lnTo>
                    <a:cubicBezTo>
                      <a:pt x="217985" y="79455"/>
                      <a:pt x="217447" y="78916"/>
                      <a:pt x="217447" y="78468"/>
                    </a:cubicBezTo>
                    <a:cubicBezTo>
                      <a:pt x="216908" y="76941"/>
                      <a:pt x="216369" y="75325"/>
                      <a:pt x="215921" y="74338"/>
                    </a:cubicBezTo>
                    <a:cubicBezTo>
                      <a:pt x="215921" y="73799"/>
                      <a:pt x="215921" y="73799"/>
                      <a:pt x="215382" y="73260"/>
                    </a:cubicBezTo>
                    <a:cubicBezTo>
                      <a:pt x="214843" y="71734"/>
                      <a:pt x="214305" y="70118"/>
                      <a:pt x="213856" y="68592"/>
                    </a:cubicBezTo>
                    <a:lnTo>
                      <a:pt x="213856" y="68053"/>
                    </a:lnTo>
                    <a:cubicBezTo>
                      <a:pt x="213317" y="66527"/>
                      <a:pt x="212329" y="64462"/>
                      <a:pt x="211791" y="62846"/>
                    </a:cubicBezTo>
                    <a:lnTo>
                      <a:pt x="211791" y="62846"/>
                    </a:lnTo>
                    <a:cubicBezTo>
                      <a:pt x="201915" y="42556"/>
                      <a:pt x="186383" y="25497"/>
                      <a:pt x="167170" y="14006"/>
                    </a:cubicBezTo>
                    <a:lnTo>
                      <a:pt x="167170" y="14006"/>
                    </a:lnTo>
                    <a:cubicBezTo>
                      <a:pt x="160975" y="10414"/>
                      <a:pt x="154691" y="7272"/>
                      <a:pt x="147957" y="5207"/>
                    </a:cubicBezTo>
                    <a:lnTo>
                      <a:pt x="147419" y="5207"/>
                    </a:lnTo>
                    <a:cubicBezTo>
                      <a:pt x="145354" y="4669"/>
                      <a:pt x="143289" y="4130"/>
                      <a:pt x="141673" y="3142"/>
                    </a:cubicBezTo>
                    <a:lnTo>
                      <a:pt x="140595" y="3142"/>
                    </a:lnTo>
                    <a:cubicBezTo>
                      <a:pt x="135927" y="2065"/>
                      <a:pt x="131797" y="1077"/>
                      <a:pt x="127128" y="539"/>
                    </a:cubicBezTo>
                    <a:lnTo>
                      <a:pt x="125602" y="539"/>
                    </a:lnTo>
                    <a:lnTo>
                      <a:pt x="120395" y="0"/>
                    </a:lnTo>
                    <a:lnTo>
                      <a:pt x="118330" y="0"/>
                    </a:lnTo>
                    <a:cubicBezTo>
                      <a:pt x="116265" y="0"/>
                      <a:pt x="113661" y="0"/>
                      <a:pt x="111596" y="0"/>
                    </a:cubicBezTo>
                    <a:cubicBezTo>
                      <a:pt x="49828" y="0"/>
                      <a:pt x="0" y="49828"/>
                      <a:pt x="0" y="111596"/>
                    </a:cubicBezTo>
                    <a:cubicBezTo>
                      <a:pt x="0" y="113661"/>
                      <a:pt x="0" y="115726"/>
                      <a:pt x="0" y="117791"/>
                    </a:cubicBezTo>
                    <a:cubicBezTo>
                      <a:pt x="0" y="116534"/>
                      <a:pt x="0" y="117073"/>
                      <a:pt x="0" y="117073"/>
                    </a:cubicBezTo>
                    <a:close/>
                  </a:path>
                </a:pathLst>
              </a:custGeom>
              <a:solidFill>
                <a:srgbClr val="1B405E"/>
              </a:solidFill>
              <a:ln w="89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B504D164-0473-40CB-81A9-74105DCA3328}"/>
                  </a:ext>
                </a:extLst>
              </p:cNvPr>
              <p:cNvSpPr/>
              <p:nvPr/>
            </p:nvSpPr>
            <p:spPr>
              <a:xfrm>
                <a:off x="5744152" y="3459517"/>
                <a:ext cx="362850" cy="270596"/>
              </a:xfrm>
              <a:custGeom>
                <a:avLst/>
                <a:gdLst>
                  <a:gd name="connsiteX0" fmla="*/ 296274 w 362850"/>
                  <a:gd name="connsiteY0" fmla="*/ 25498 h 270596"/>
                  <a:gd name="connsiteX1" fmla="*/ 222564 w 362850"/>
                  <a:gd name="connsiteY1" fmla="*/ 1077 h 270596"/>
                  <a:gd name="connsiteX2" fmla="*/ 188268 w 362850"/>
                  <a:gd name="connsiteY2" fmla="*/ 29089 h 270596"/>
                  <a:gd name="connsiteX3" fmla="*/ 156576 w 362850"/>
                  <a:gd name="connsiteY3" fmla="*/ 0 h 270596"/>
                  <a:gd name="connsiteX4" fmla="*/ 136286 w 362850"/>
                  <a:gd name="connsiteY4" fmla="*/ 3591 h 270596"/>
                  <a:gd name="connsiteX5" fmla="*/ 64641 w 362850"/>
                  <a:gd name="connsiteY5" fmla="*/ 34745 h 270596"/>
                  <a:gd name="connsiteX6" fmla="*/ 808 w 362850"/>
                  <a:gd name="connsiteY6" fmla="*/ 112135 h 270596"/>
                  <a:gd name="connsiteX7" fmla="*/ 808 w 362850"/>
                  <a:gd name="connsiteY7" fmla="*/ 116265 h 270596"/>
                  <a:gd name="connsiteX8" fmla="*/ 26754 w 362850"/>
                  <a:gd name="connsiteY8" fmla="*/ 143827 h 270596"/>
                  <a:gd name="connsiteX9" fmla="*/ 67784 w 362850"/>
                  <a:gd name="connsiteY9" fmla="*/ 163040 h 270596"/>
                  <a:gd name="connsiteX10" fmla="*/ 79725 w 362850"/>
                  <a:gd name="connsiteY10" fmla="*/ 140236 h 270596"/>
                  <a:gd name="connsiteX11" fmla="*/ 92743 w 362850"/>
                  <a:gd name="connsiteY11" fmla="*/ 103875 h 270596"/>
                  <a:gd name="connsiteX12" fmla="*/ 83405 w 362850"/>
                  <a:gd name="connsiteY12" fmla="*/ 141762 h 270596"/>
                  <a:gd name="connsiteX13" fmla="*/ 88613 w 362850"/>
                  <a:gd name="connsiteY13" fmla="*/ 191052 h 270596"/>
                  <a:gd name="connsiteX14" fmla="*/ 76672 w 362850"/>
                  <a:gd name="connsiteY14" fmla="*/ 251832 h 270596"/>
                  <a:gd name="connsiteX15" fmla="*/ 79814 w 362850"/>
                  <a:gd name="connsiteY15" fmla="*/ 257578 h 270596"/>
                  <a:gd name="connsiteX16" fmla="*/ 79814 w 362850"/>
                  <a:gd name="connsiteY16" fmla="*/ 257578 h 270596"/>
                  <a:gd name="connsiteX17" fmla="*/ 181625 w 362850"/>
                  <a:gd name="connsiteY17" fmla="*/ 270597 h 270596"/>
                  <a:gd name="connsiteX18" fmla="*/ 291695 w 362850"/>
                  <a:gd name="connsiteY18" fmla="*/ 262247 h 270596"/>
                  <a:gd name="connsiteX19" fmla="*/ 295286 w 362850"/>
                  <a:gd name="connsiteY19" fmla="*/ 257040 h 270596"/>
                  <a:gd name="connsiteX20" fmla="*/ 295286 w 362850"/>
                  <a:gd name="connsiteY20" fmla="*/ 256501 h 270596"/>
                  <a:gd name="connsiteX21" fmla="*/ 285410 w 362850"/>
                  <a:gd name="connsiteY21" fmla="*/ 197336 h 270596"/>
                  <a:gd name="connsiteX22" fmla="*/ 285410 w 362850"/>
                  <a:gd name="connsiteY22" fmla="*/ 145443 h 270596"/>
                  <a:gd name="connsiteX23" fmla="*/ 279664 w 362850"/>
                  <a:gd name="connsiteY23" fmla="*/ 102888 h 270596"/>
                  <a:gd name="connsiteX24" fmla="*/ 285410 w 362850"/>
                  <a:gd name="connsiteY24" fmla="*/ 156935 h 270596"/>
                  <a:gd name="connsiteX25" fmla="*/ 333712 w 362850"/>
                  <a:gd name="connsiteY25" fmla="*/ 145533 h 270596"/>
                  <a:gd name="connsiteX26" fmla="*/ 361274 w 362850"/>
                  <a:gd name="connsiteY26" fmla="*/ 124794 h 270596"/>
                  <a:gd name="connsiteX27" fmla="*/ 362352 w 362850"/>
                  <a:gd name="connsiteY27" fmla="*/ 119048 h 270596"/>
                  <a:gd name="connsiteX28" fmla="*/ 296274 w 362850"/>
                  <a:gd name="connsiteY28" fmla="*/ 25498 h 27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2850" h="270596">
                    <a:moveTo>
                      <a:pt x="296274" y="25498"/>
                    </a:moveTo>
                    <a:cubicBezTo>
                      <a:pt x="273469" y="13018"/>
                      <a:pt x="248511" y="4669"/>
                      <a:pt x="222564" y="1077"/>
                    </a:cubicBezTo>
                    <a:cubicBezTo>
                      <a:pt x="218434" y="19213"/>
                      <a:pt x="209097" y="29089"/>
                      <a:pt x="188268" y="29089"/>
                    </a:cubicBezTo>
                    <a:cubicBezTo>
                      <a:pt x="167439" y="29089"/>
                      <a:pt x="160257" y="18674"/>
                      <a:pt x="156576" y="0"/>
                    </a:cubicBezTo>
                    <a:cubicBezTo>
                      <a:pt x="152446" y="0"/>
                      <a:pt x="139428" y="2604"/>
                      <a:pt x="136286" y="3591"/>
                    </a:cubicBezTo>
                    <a:cubicBezTo>
                      <a:pt x="98399" y="10863"/>
                      <a:pt x="83316" y="20739"/>
                      <a:pt x="64641" y="34745"/>
                    </a:cubicBezTo>
                    <a:cubicBezTo>
                      <a:pt x="35553" y="56561"/>
                      <a:pt x="7003" y="101721"/>
                      <a:pt x="808" y="112135"/>
                    </a:cubicBezTo>
                    <a:cubicBezTo>
                      <a:pt x="-269" y="113212"/>
                      <a:pt x="-269" y="115277"/>
                      <a:pt x="808" y="116265"/>
                    </a:cubicBezTo>
                    <a:cubicBezTo>
                      <a:pt x="7542" y="127128"/>
                      <a:pt x="16430" y="136555"/>
                      <a:pt x="26754" y="143827"/>
                    </a:cubicBezTo>
                    <a:cubicBezTo>
                      <a:pt x="39773" y="152177"/>
                      <a:pt x="53239" y="158372"/>
                      <a:pt x="67784" y="163040"/>
                    </a:cubicBezTo>
                    <a:cubicBezTo>
                      <a:pt x="67784" y="163040"/>
                      <a:pt x="76582" y="146431"/>
                      <a:pt x="79725" y="140236"/>
                    </a:cubicBezTo>
                    <a:cubicBezTo>
                      <a:pt x="83316" y="131887"/>
                      <a:pt x="92743" y="103875"/>
                      <a:pt x="92743" y="103875"/>
                    </a:cubicBezTo>
                    <a:cubicBezTo>
                      <a:pt x="87535" y="115816"/>
                      <a:pt x="84393" y="128834"/>
                      <a:pt x="83405" y="141762"/>
                    </a:cubicBezTo>
                    <a:cubicBezTo>
                      <a:pt x="82867" y="159449"/>
                      <a:pt x="89151" y="179111"/>
                      <a:pt x="88613" y="191052"/>
                    </a:cubicBezTo>
                    <a:cubicBezTo>
                      <a:pt x="87086" y="211791"/>
                      <a:pt x="82867" y="232081"/>
                      <a:pt x="76672" y="251832"/>
                    </a:cubicBezTo>
                    <a:cubicBezTo>
                      <a:pt x="76133" y="254436"/>
                      <a:pt x="77211" y="256501"/>
                      <a:pt x="79814" y="257578"/>
                    </a:cubicBezTo>
                    <a:lnTo>
                      <a:pt x="79814" y="257578"/>
                    </a:lnTo>
                    <a:cubicBezTo>
                      <a:pt x="113033" y="265389"/>
                      <a:pt x="147329" y="270058"/>
                      <a:pt x="181625" y="270597"/>
                    </a:cubicBezTo>
                    <a:cubicBezTo>
                      <a:pt x="218524" y="270597"/>
                      <a:pt x="255334" y="267993"/>
                      <a:pt x="291695" y="262247"/>
                    </a:cubicBezTo>
                    <a:cubicBezTo>
                      <a:pt x="294298" y="261708"/>
                      <a:pt x="295825" y="259643"/>
                      <a:pt x="295286" y="257040"/>
                    </a:cubicBezTo>
                    <a:cubicBezTo>
                      <a:pt x="295286" y="257040"/>
                      <a:pt x="295286" y="257040"/>
                      <a:pt x="295286" y="256501"/>
                    </a:cubicBezTo>
                    <a:cubicBezTo>
                      <a:pt x="290617" y="236749"/>
                      <a:pt x="286936" y="216998"/>
                      <a:pt x="285410" y="197336"/>
                    </a:cubicBezTo>
                    <a:cubicBezTo>
                      <a:pt x="282268" y="170312"/>
                      <a:pt x="285410" y="165105"/>
                      <a:pt x="285410" y="145443"/>
                    </a:cubicBezTo>
                    <a:cubicBezTo>
                      <a:pt x="284333" y="131438"/>
                      <a:pt x="282268" y="116893"/>
                      <a:pt x="279664" y="102888"/>
                    </a:cubicBezTo>
                    <a:lnTo>
                      <a:pt x="285410" y="156935"/>
                    </a:lnTo>
                    <a:cubicBezTo>
                      <a:pt x="302019" y="156397"/>
                      <a:pt x="318629" y="152805"/>
                      <a:pt x="333712" y="145533"/>
                    </a:cubicBezTo>
                    <a:cubicBezTo>
                      <a:pt x="344126" y="139787"/>
                      <a:pt x="352925" y="133054"/>
                      <a:pt x="361274" y="124794"/>
                    </a:cubicBezTo>
                    <a:cubicBezTo>
                      <a:pt x="362800" y="123268"/>
                      <a:pt x="363339" y="121203"/>
                      <a:pt x="362352" y="119048"/>
                    </a:cubicBezTo>
                    <a:cubicBezTo>
                      <a:pt x="355438" y="103875"/>
                      <a:pt x="323297" y="41568"/>
                      <a:pt x="296274" y="25498"/>
                    </a:cubicBezTo>
                    <a:close/>
                  </a:path>
                </a:pathLst>
              </a:custGeom>
              <a:solidFill>
                <a:srgbClr val="72D9DB"/>
              </a:solidFill>
              <a:ln w="895" cap="flat">
                <a:noFill/>
                <a:prstDash val="solid"/>
                <a:miter/>
              </a:ln>
            </p:spPr>
            <p:txBody>
              <a:bodyPr rtlCol="0" anchor="ctr"/>
              <a:lstStyle/>
              <a:p>
                <a:endParaRPr lang="zh-CN" altLang="en-US" dirty="0"/>
              </a:p>
            </p:txBody>
          </p:sp>
          <p:sp>
            <p:nvSpPr>
              <p:cNvPr id="286" name="任意多边形: 形状 285">
                <a:extLst>
                  <a:ext uri="{FF2B5EF4-FFF2-40B4-BE49-F238E27FC236}">
                    <a16:creationId xmlns:a16="http://schemas.microsoft.com/office/drawing/2014/main" xmlns="" id="{CF0CDC3C-606F-4533-B5F4-FEFB08D12A41}"/>
                  </a:ext>
                </a:extLst>
              </p:cNvPr>
              <p:cNvSpPr/>
              <p:nvPr/>
            </p:nvSpPr>
            <p:spPr>
              <a:xfrm>
                <a:off x="5824325" y="3208412"/>
                <a:ext cx="218165" cy="199211"/>
              </a:xfrm>
              <a:custGeom>
                <a:avLst/>
                <a:gdLst>
                  <a:gd name="connsiteX0" fmla="*/ 76403 w 218165"/>
                  <a:gd name="connsiteY0" fmla="*/ 199211 h 199211"/>
                  <a:gd name="connsiteX1" fmla="*/ 76403 w 218165"/>
                  <a:gd name="connsiteY1" fmla="*/ 179999 h 199211"/>
                  <a:gd name="connsiteX2" fmla="*/ 142391 w 218165"/>
                  <a:gd name="connsiteY2" fmla="*/ 179999 h 199211"/>
                  <a:gd name="connsiteX3" fmla="*/ 142391 w 218165"/>
                  <a:gd name="connsiteY3" fmla="*/ 199211 h 199211"/>
                  <a:gd name="connsiteX4" fmla="*/ 218165 w 218165"/>
                  <a:gd name="connsiteY4" fmla="*/ 102070 h 199211"/>
                  <a:gd name="connsiteX5" fmla="*/ 101810 w 218165"/>
                  <a:gd name="connsiteY5" fmla="*/ 259 h 199211"/>
                  <a:gd name="connsiteX6" fmla="*/ 0 w 218165"/>
                  <a:gd name="connsiteY6" fmla="*/ 102070 h 199211"/>
                  <a:gd name="connsiteX7" fmla="*/ 76403 w 218165"/>
                  <a:gd name="connsiteY7" fmla="*/ 199211 h 19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165" h="199211">
                    <a:moveTo>
                      <a:pt x="76403" y="199211"/>
                    </a:moveTo>
                    <a:lnTo>
                      <a:pt x="76403" y="179999"/>
                    </a:lnTo>
                    <a:lnTo>
                      <a:pt x="142391" y="179999"/>
                    </a:lnTo>
                    <a:lnTo>
                      <a:pt x="142391" y="199211"/>
                    </a:lnTo>
                    <a:cubicBezTo>
                      <a:pt x="185485" y="185744"/>
                      <a:pt x="215651" y="146780"/>
                      <a:pt x="218165" y="102070"/>
                    </a:cubicBezTo>
                    <a:cubicBezTo>
                      <a:pt x="214035" y="41827"/>
                      <a:pt x="161604" y="-3871"/>
                      <a:pt x="101810" y="259"/>
                    </a:cubicBezTo>
                    <a:cubicBezTo>
                      <a:pt x="47314" y="3850"/>
                      <a:pt x="4220" y="47483"/>
                      <a:pt x="0" y="102070"/>
                    </a:cubicBezTo>
                    <a:cubicBezTo>
                      <a:pt x="3232" y="146780"/>
                      <a:pt x="33308" y="185655"/>
                      <a:pt x="76403" y="199211"/>
                    </a:cubicBezTo>
                    <a:close/>
                  </a:path>
                </a:pathLst>
              </a:custGeom>
              <a:noFill/>
              <a:ln w="895" cap="flat">
                <a:noFill/>
                <a:prstDash val="solid"/>
                <a:miter/>
              </a:ln>
            </p:spPr>
            <p:txBody>
              <a:bodyPr rtlCol="0" anchor="ctr"/>
              <a:lstStyle/>
              <a:p>
                <a:endParaRPr lang="zh-CN" altLang="en-US" dirty="0"/>
              </a:p>
            </p:txBody>
          </p:sp>
          <p:sp>
            <p:nvSpPr>
              <p:cNvPr id="287" name="任意多边形: 形状 286">
                <a:extLst>
                  <a:ext uri="{FF2B5EF4-FFF2-40B4-BE49-F238E27FC236}">
                    <a16:creationId xmlns:a16="http://schemas.microsoft.com/office/drawing/2014/main" xmlns="" id="{8E6BBD31-1D1A-4ABC-9C4C-7E1F99A1F05E}"/>
                  </a:ext>
                </a:extLst>
              </p:cNvPr>
              <p:cNvSpPr/>
              <p:nvPr/>
            </p:nvSpPr>
            <p:spPr>
              <a:xfrm>
                <a:off x="5900728" y="3407175"/>
                <a:ext cx="65898" cy="23651"/>
              </a:xfrm>
              <a:custGeom>
                <a:avLst/>
                <a:gdLst>
                  <a:gd name="connsiteX0" fmla="*/ 33219 w 65898"/>
                  <a:gd name="connsiteY0" fmla="*/ 5656 h 23651"/>
                  <a:gd name="connsiteX1" fmla="*/ 0 w 65898"/>
                  <a:gd name="connsiteY1" fmla="*/ 449 h 23651"/>
                  <a:gd name="connsiteX2" fmla="*/ 0 w 65898"/>
                  <a:gd name="connsiteY2" fmla="*/ 20739 h 23651"/>
                  <a:gd name="connsiteX3" fmla="*/ 33219 w 65898"/>
                  <a:gd name="connsiteY3" fmla="*/ 22804 h 23651"/>
                  <a:gd name="connsiteX4" fmla="*/ 65898 w 65898"/>
                  <a:gd name="connsiteY4" fmla="*/ 14006 h 23651"/>
                  <a:gd name="connsiteX5" fmla="*/ 65898 w 65898"/>
                  <a:gd name="connsiteY5" fmla="*/ 0 h 23651"/>
                  <a:gd name="connsiteX6" fmla="*/ 33219 w 65898"/>
                  <a:gd name="connsiteY6" fmla="*/ 5656 h 2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898" h="23651">
                    <a:moveTo>
                      <a:pt x="33219" y="5656"/>
                    </a:moveTo>
                    <a:cubicBezTo>
                      <a:pt x="21816" y="5656"/>
                      <a:pt x="10863" y="4130"/>
                      <a:pt x="0" y="449"/>
                    </a:cubicBezTo>
                    <a:lnTo>
                      <a:pt x="0" y="20739"/>
                    </a:lnTo>
                    <a:cubicBezTo>
                      <a:pt x="10863" y="23881"/>
                      <a:pt x="22355" y="24330"/>
                      <a:pt x="33219" y="22804"/>
                    </a:cubicBezTo>
                    <a:cubicBezTo>
                      <a:pt x="44621" y="21727"/>
                      <a:pt x="55574" y="19213"/>
                      <a:pt x="65898" y="14006"/>
                    </a:cubicBezTo>
                    <a:lnTo>
                      <a:pt x="65898" y="0"/>
                    </a:lnTo>
                    <a:cubicBezTo>
                      <a:pt x="55574" y="3501"/>
                      <a:pt x="44172" y="5656"/>
                      <a:pt x="33219" y="5656"/>
                    </a:cubicBezTo>
                    <a:close/>
                  </a:path>
                </a:pathLst>
              </a:custGeom>
              <a:solidFill>
                <a:srgbClr val="E3996D"/>
              </a:solidFill>
              <a:ln w="89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2E0F6439-1359-4F34-8BA1-A57AEF7D2E42}"/>
                  </a:ext>
                </a:extLst>
              </p:cNvPr>
              <p:cNvSpPr/>
              <p:nvPr/>
            </p:nvSpPr>
            <p:spPr>
              <a:xfrm>
                <a:off x="5833722" y="3720237"/>
                <a:ext cx="193323" cy="55702"/>
              </a:xfrm>
              <a:custGeom>
                <a:avLst/>
                <a:gdLst>
                  <a:gd name="connsiteX0" fmla="*/ 6315 w 193323"/>
                  <a:gd name="connsiteY0" fmla="*/ 0 h 55702"/>
                  <a:gd name="connsiteX1" fmla="*/ 97711 w 193323"/>
                  <a:gd name="connsiteY1" fmla="*/ 9337 h 55702"/>
                  <a:gd name="connsiteX2" fmla="*/ 187042 w 193323"/>
                  <a:gd name="connsiteY2" fmla="*/ 3591 h 55702"/>
                  <a:gd name="connsiteX3" fmla="*/ 193237 w 193323"/>
                  <a:gd name="connsiteY3" fmla="*/ 38426 h 55702"/>
                  <a:gd name="connsiteX4" fmla="*/ 99237 w 193323"/>
                  <a:gd name="connsiteY4" fmla="*/ 55574 h 55702"/>
                  <a:gd name="connsiteX5" fmla="*/ 30 w 193323"/>
                  <a:gd name="connsiteY5" fmla="*/ 39503 h 55702"/>
                  <a:gd name="connsiteX6" fmla="*/ 6315 w 193323"/>
                  <a:gd name="connsiteY6" fmla="*/ 0 h 5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323" h="55702">
                    <a:moveTo>
                      <a:pt x="6315" y="0"/>
                    </a:moveTo>
                    <a:cubicBezTo>
                      <a:pt x="36391" y="5207"/>
                      <a:pt x="67096" y="8350"/>
                      <a:pt x="97711" y="9337"/>
                    </a:cubicBezTo>
                    <a:cubicBezTo>
                      <a:pt x="137663" y="9337"/>
                      <a:pt x="187042" y="3591"/>
                      <a:pt x="187042" y="3591"/>
                    </a:cubicBezTo>
                    <a:cubicBezTo>
                      <a:pt x="187042" y="3591"/>
                      <a:pt x="191172" y="32141"/>
                      <a:pt x="193237" y="38426"/>
                    </a:cubicBezTo>
                    <a:cubicBezTo>
                      <a:pt x="195301" y="44710"/>
                      <a:pt x="160557" y="57100"/>
                      <a:pt x="99237" y="55574"/>
                    </a:cubicBezTo>
                    <a:cubicBezTo>
                      <a:pt x="18794" y="54047"/>
                      <a:pt x="-419" y="42556"/>
                      <a:pt x="30" y="39503"/>
                    </a:cubicBezTo>
                    <a:cubicBezTo>
                      <a:pt x="-508" y="36810"/>
                      <a:pt x="6315" y="0"/>
                      <a:pt x="6315" y="0"/>
                    </a:cubicBezTo>
                    <a:close/>
                  </a:path>
                </a:pathLst>
              </a:custGeom>
              <a:solidFill>
                <a:srgbClr val="FCB58A"/>
              </a:solidFill>
              <a:ln w="89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A1EA5FBC-CE57-41E3-B724-4075C17206C1}"/>
                  </a:ext>
                </a:extLst>
              </p:cNvPr>
              <p:cNvSpPr/>
              <p:nvPr/>
            </p:nvSpPr>
            <p:spPr>
              <a:xfrm>
                <a:off x="5745303" y="3776799"/>
                <a:ext cx="392453" cy="660712"/>
              </a:xfrm>
              <a:custGeom>
                <a:avLst/>
                <a:gdLst>
                  <a:gd name="connsiteX0" fmla="*/ 301407 w 392453"/>
                  <a:gd name="connsiteY0" fmla="*/ 0 h 660712"/>
                  <a:gd name="connsiteX1" fmla="*/ 388134 w 392453"/>
                  <a:gd name="connsiteY1" fmla="*/ 293939 h 660712"/>
                  <a:gd name="connsiteX2" fmla="*/ 382927 w 392453"/>
                  <a:gd name="connsiteY2" fmla="*/ 640310 h 660712"/>
                  <a:gd name="connsiteX3" fmla="*/ 380862 w 392453"/>
                  <a:gd name="connsiteY3" fmla="*/ 647582 h 660712"/>
                  <a:gd name="connsiteX4" fmla="*/ 343513 w 392453"/>
                  <a:gd name="connsiteY4" fmla="*/ 660062 h 660712"/>
                  <a:gd name="connsiteX5" fmla="*/ 270792 w 392453"/>
                  <a:gd name="connsiteY5" fmla="*/ 644440 h 660712"/>
                  <a:gd name="connsiteX6" fmla="*/ 227697 w 392453"/>
                  <a:gd name="connsiteY6" fmla="*/ 411820 h 660712"/>
                  <a:gd name="connsiteX7" fmla="*/ 203816 w 392453"/>
                  <a:gd name="connsiteY7" fmla="*/ 221218 h 660712"/>
                  <a:gd name="connsiteX8" fmla="*/ 200225 w 392453"/>
                  <a:gd name="connsiteY8" fmla="*/ 217626 h 660712"/>
                  <a:gd name="connsiteX9" fmla="*/ 196634 w 392453"/>
                  <a:gd name="connsiteY9" fmla="*/ 221218 h 660712"/>
                  <a:gd name="connsiteX10" fmla="*/ 196634 w 392453"/>
                  <a:gd name="connsiteY10" fmla="*/ 221218 h 660712"/>
                  <a:gd name="connsiteX11" fmla="*/ 193042 w 392453"/>
                  <a:gd name="connsiteY11" fmla="*/ 294927 h 660712"/>
                  <a:gd name="connsiteX12" fmla="*/ 175356 w 392453"/>
                  <a:gd name="connsiteY12" fmla="*/ 419541 h 660712"/>
                  <a:gd name="connsiteX13" fmla="*/ 119782 w 392453"/>
                  <a:gd name="connsiteY13" fmla="*/ 641298 h 660712"/>
                  <a:gd name="connsiteX14" fmla="*/ 109368 w 392453"/>
                  <a:gd name="connsiteY14" fmla="*/ 652161 h 660712"/>
                  <a:gd name="connsiteX15" fmla="*/ 69415 w 392453"/>
                  <a:gd name="connsiteY15" fmla="*/ 654226 h 660712"/>
                  <a:gd name="connsiteX16" fmla="*/ 17523 w 392453"/>
                  <a:gd name="connsiteY16" fmla="*/ 640220 h 660712"/>
                  <a:gd name="connsiteX17" fmla="*/ 27937 w 392453"/>
                  <a:gd name="connsiteY17" fmla="*/ 139698 h 660712"/>
                  <a:gd name="connsiteX18" fmla="*/ 73635 w 392453"/>
                  <a:gd name="connsiteY18" fmla="*/ 4669 h 660712"/>
                  <a:gd name="connsiteX19" fmla="*/ 184244 w 392453"/>
                  <a:gd name="connsiteY19" fmla="*/ 16071 h 660712"/>
                  <a:gd name="connsiteX20" fmla="*/ 301407 w 392453"/>
                  <a:gd name="connsiteY20" fmla="*/ 0 h 66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453" h="660712">
                    <a:moveTo>
                      <a:pt x="301407" y="0"/>
                    </a:moveTo>
                    <a:cubicBezTo>
                      <a:pt x="351234" y="99207"/>
                      <a:pt x="374667" y="161514"/>
                      <a:pt x="388134" y="293939"/>
                    </a:cubicBezTo>
                    <a:cubicBezTo>
                      <a:pt x="399536" y="405536"/>
                      <a:pt x="384992" y="555109"/>
                      <a:pt x="382927" y="640310"/>
                    </a:cubicBezTo>
                    <a:cubicBezTo>
                      <a:pt x="382927" y="642914"/>
                      <a:pt x="382388" y="645517"/>
                      <a:pt x="380862" y="647582"/>
                    </a:cubicBezTo>
                    <a:cubicBezTo>
                      <a:pt x="376732" y="653777"/>
                      <a:pt x="350786" y="659523"/>
                      <a:pt x="343513" y="660062"/>
                    </a:cubicBezTo>
                    <a:cubicBezTo>
                      <a:pt x="307691" y="662665"/>
                      <a:pt x="273934" y="657458"/>
                      <a:pt x="270792" y="644440"/>
                    </a:cubicBezTo>
                    <a:cubicBezTo>
                      <a:pt x="252117" y="567588"/>
                      <a:pt x="237573" y="490198"/>
                      <a:pt x="227697" y="411820"/>
                    </a:cubicBezTo>
                    <a:cubicBezTo>
                      <a:pt x="219348" y="346909"/>
                      <a:pt x="209023" y="274188"/>
                      <a:pt x="203816" y="221218"/>
                    </a:cubicBezTo>
                    <a:cubicBezTo>
                      <a:pt x="203816" y="219153"/>
                      <a:pt x="202290" y="217626"/>
                      <a:pt x="200225" y="217626"/>
                    </a:cubicBezTo>
                    <a:cubicBezTo>
                      <a:pt x="198160" y="217626"/>
                      <a:pt x="196634" y="219153"/>
                      <a:pt x="196634" y="221218"/>
                    </a:cubicBezTo>
                    <a:lnTo>
                      <a:pt x="196634" y="221218"/>
                    </a:lnTo>
                    <a:cubicBezTo>
                      <a:pt x="195556" y="230016"/>
                      <a:pt x="194569" y="279934"/>
                      <a:pt x="193042" y="294927"/>
                    </a:cubicBezTo>
                    <a:cubicBezTo>
                      <a:pt x="189451" y="336944"/>
                      <a:pt x="182628" y="377973"/>
                      <a:pt x="175356" y="419541"/>
                    </a:cubicBezTo>
                    <a:cubicBezTo>
                      <a:pt x="164492" y="485529"/>
                      <a:pt x="138995" y="578452"/>
                      <a:pt x="119782" y="641298"/>
                    </a:cubicBezTo>
                    <a:cubicBezTo>
                      <a:pt x="118256" y="646505"/>
                      <a:pt x="114575" y="650635"/>
                      <a:pt x="109368" y="652161"/>
                    </a:cubicBezTo>
                    <a:cubicBezTo>
                      <a:pt x="95901" y="654226"/>
                      <a:pt x="82882" y="654765"/>
                      <a:pt x="69415" y="654226"/>
                    </a:cubicBezTo>
                    <a:cubicBezTo>
                      <a:pt x="53345" y="653148"/>
                      <a:pt x="19588" y="648031"/>
                      <a:pt x="17523" y="640220"/>
                    </a:cubicBezTo>
                    <a:cubicBezTo>
                      <a:pt x="-6897" y="538410"/>
                      <a:pt x="-7885" y="343228"/>
                      <a:pt x="27937" y="139698"/>
                    </a:cubicBezTo>
                    <a:cubicBezTo>
                      <a:pt x="36287" y="92473"/>
                      <a:pt x="51819" y="47314"/>
                      <a:pt x="73635" y="4669"/>
                    </a:cubicBezTo>
                    <a:cubicBezTo>
                      <a:pt x="109996" y="11402"/>
                      <a:pt x="146896" y="15083"/>
                      <a:pt x="184244" y="16071"/>
                    </a:cubicBezTo>
                    <a:cubicBezTo>
                      <a:pt x="224016" y="15622"/>
                      <a:pt x="263430" y="9876"/>
                      <a:pt x="301407" y="0"/>
                    </a:cubicBezTo>
                    <a:close/>
                  </a:path>
                </a:pathLst>
              </a:custGeom>
              <a:solidFill>
                <a:srgbClr val="3B78A6"/>
              </a:solidFill>
              <a:ln w="89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FE675C4E-4251-41A1-8D73-9E0A1D5B38C8}"/>
                  </a:ext>
                </a:extLst>
              </p:cNvPr>
              <p:cNvSpPr/>
              <p:nvPr/>
            </p:nvSpPr>
            <p:spPr>
              <a:xfrm>
                <a:off x="5818669" y="3758124"/>
                <a:ext cx="227951" cy="38028"/>
              </a:xfrm>
              <a:custGeom>
                <a:avLst/>
                <a:gdLst>
                  <a:gd name="connsiteX0" fmla="*/ 14544 w 227951"/>
                  <a:gd name="connsiteY0" fmla="*/ 988 h 38028"/>
                  <a:gd name="connsiteX1" fmla="*/ 4669 w 227951"/>
                  <a:gd name="connsiteY1" fmla="*/ 8798 h 38028"/>
                  <a:gd name="connsiteX2" fmla="*/ 0 w 227951"/>
                  <a:gd name="connsiteY2" fmla="*/ 23343 h 38028"/>
                  <a:gd name="connsiteX3" fmla="*/ 120485 w 227951"/>
                  <a:gd name="connsiteY3" fmla="*/ 37887 h 38028"/>
                  <a:gd name="connsiteX4" fmla="*/ 227951 w 227951"/>
                  <a:gd name="connsiteY4" fmla="*/ 18674 h 38028"/>
                  <a:gd name="connsiteX5" fmla="*/ 218614 w 227951"/>
                  <a:gd name="connsiteY5" fmla="*/ 6195 h 38028"/>
                  <a:gd name="connsiteX6" fmla="*/ 207751 w 227951"/>
                  <a:gd name="connsiteY6" fmla="*/ 0 h 38028"/>
                  <a:gd name="connsiteX7" fmla="*/ 111148 w 227951"/>
                  <a:gd name="connsiteY7" fmla="*/ 16071 h 38028"/>
                  <a:gd name="connsiteX8" fmla="*/ 14544 w 227951"/>
                  <a:gd name="connsiteY8" fmla="*/ 988 h 38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51" h="38028">
                    <a:moveTo>
                      <a:pt x="14544" y="988"/>
                    </a:moveTo>
                    <a:cubicBezTo>
                      <a:pt x="10414" y="2065"/>
                      <a:pt x="6733" y="5117"/>
                      <a:pt x="4669" y="8798"/>
                    </a:cubicBezTo>
                    <a:cubicBezTo>
                      <a:pt x="2065" y="13467"/>
                      <a:pt x="539" y="18135"/>
                      <a:pt x="0" y="23343"/>
                    </a:cubicBezTo>
                    <a:cubicBezTo>
                      <a:pt x="0" y="23343"/>
                      <a:pt x="41568" y="35822"/>
                      <a:pt x="120485" y="37887"/>
                    </a:cubicBezTo>
                    <a:cubicBezTo>
                      <a:pt x="196797" y="39952"/>
                      <a:pt x="227951" y="18674"/>
                      <a:pt x="227951" y="18674"/>
                    </a:cubicBezTo>
                    <a:cubicBezTo>
                      <a:pt x="226425" y="13467"/>
                      <a:pt x="223283" y="9337"/>
                      <a:pt x="218614" y="6195"/>
                    </a:cubicBezTo>
                    <a:cubicBezTo>
                      <a:pt x="212419" y="2604"/>
                      <a:pt x="207751" y="0"/>
                      <a:pt x="207751" y="0"/>
                    </a:cubicBezTo>
                    <a:cubicBezTo>
                      <a:pt x="207751" y="0"/>
                      <a:pt x="183869" y="21278"/>
                      <a:pt x="111148" y="16071"/>
                    </a:cubicBezTo>
                    <a:cubicBezTo>
                      <a:pt x="38426" y="10863"/>
                      <a:pt x="14544" y="988"/>
                      <a:pt x="14544" y="988"/>
                    </a:cubicBezTo>
                    <a:close/>
                  </a:path>
                </a:pathLst>
              </a:custGeom>
              <a:solidFill>
                <a:srgbClr val="FFADB2"/>
              </a:solidFill>
              <a:ln w="89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1B8DB828-0A00-4591-97EE-6B4BE8183630}"/>
                  </a:ext>
                </a:extLst>
              </p:cNvPr>
              <p:cNvSpPr/>
              <p:nvPr/>
            </p:nvSpPr>
            <p:spPr>
              <a:xfrm>
                <a:off x="5675025" y="4447634"/>
                <a:ext cx="181737" cy="147826"/>
              </a:xfrm>
              <a:custGeom>
                <a:avLst/>
                <a:gdLst>
                  <a:gd name="connsiteX0" fmla="*/ 130177 w 181737"/>
                  <a:gd name="connsiteY0" fmla="*/ 10414 h 147826"/>
                  <a:gd name="connsiteX1" fmla="*/ 167526 w 181737"/>
                  <a:gd name="connsiteY1" fmla="*/ 3681 h 147826"/>
                  <a:gd name="connsiteX2" fmla="*/ 178389 w 181737"/>
                  <a:gd name="connsiteY2" fmla="*/ 33757 h 147826"/>
                  <a:gd name="connsiteX3" fmla="*/ 177312 w 181737"/>
                  <a:gd name="connsiteY3" fmla="*/ 85201 h 147826"/>
                  <a:gd name="connsiteX4" fmla="*/ 159625 w 181737"/>
                  <a:gd name="connsiteY4" fmla="*/ 95077 h 147826"/>
                  <a:gd name="connsiteX5" fmla="*/ 116531 w 181737"/>
                  <a:gd name="connsiteY5" fmla="*/ 109083 h 147826"/>
                  <a:gd name="connsiteX6" fmla="*/ 40757 w 181737"/>
                  <a:gd name="connsiteY6" fmla="*/ 147508 h 147826"/>
                  <a:gd name="connsiteX7" fmla="*/ 805 w 181737"/>
                  <a:gd name="connsiteY7" fmla="*/ 128295 h 147826"/>
                  <a:gd name="connsiteX8" fmla="*/ 23609 w 181737"/>
                  <a:gd name="connsiteY8" fmla="*/ 90947 h 147826"/>
                  <a:gd name="connsiteX9" fmla="*/ 78105 w 181737"/>
                  <a:gd name="connsiteY9" fmla="*/ 39503 h 147826"/>
                  <a:gd name="connsiteX10" fmla="*/ 99922 w 181737"/>
                  <a:gd name="connsiteY10" fmla="*/ 0 h 147826"/>
                  <a:gd name="connsiteX11" fmla="*/ 130177 w 181737"/>
                  <a:gd name="connsiteY11" fmla="*/ 10414 h 14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37" h="147826">
                    <a:moveTo>
                      <a:pt x="130177" y="10414"/>
                    </a:moveTo>
                    <a:cubicBezTo>
                      <a:pt x="143196" y="10953"/>
                      <a:pt x="155585" y="8349"/>
                      <a:pt x="167526" y="3681"/>
                    </a:cubicBezTo>
                    <a:cubicBezTo>
                      <a:pt x="172195" y="13018"/>
                      <a:pt x="175875" y="23433"/>
                      <a:pt x="178389" y="33757"/>
                    </a:cubicBezTo>
                    <a:cubicBezTo>
                      <a:pt x="179916" y="44172"/>
                      <a:pt x="185661" y="78378"/>
                      <a:pt x="177312" y="85201"/>
                    </a:cubicBezTo>
                    <a:cubicBezTo>
                      <a:pt x="169501" y="91935"/>
                      <a:pt x="170578" y="90408"/>
                      <a:pt x="159625" y="95077"/>
                    </a:cubicBezTo>
                    <a:cubicBezTo>
                      <a:pt x="144004" y="101810"/>
                      <a:pt x="137809" y="98219"/>
                      <a:pt x="116531" y="109083"/>
                    </a:cubicBezTo>
                    <a:cubicBezTo>
                      <a:pt x="108720" y="113212"/>
                      <a:pt x="74963" y="144366"/>
                      <a:pt x="40757" y="147508"/>
                    </a:cubicBezTo>
                    <a:cubicBezTo>
                      <a:pt x="12207" y="150112"/>
                      <a:pt x="4396" y="136106"/>
                      <a:pt x="805" y="128295"/>
                    </a:cubicBezTo>
                    <a:cubicBezTo>
                      <a:pt x="-2338" y="120485"/>
                      <a:pt x="3408" y="105940"/>
                      <a:pt x="23609" y="90947"/>
                    </a:cubicBezTo>
                    <a:cubicBezTo>
                      <a:pt x="43360" y="75864"/>
                      <a:pt x="61496" y="58716"/>
                      <a:pt x="78105" y="39503"/>
                    </a:cubicBezTo>
                    <a:cubicBezTo>
                      <a:pt x="86904" y="27562"/>
                      <a:pt x="94714" y="14095"/>
                      <a:pt x="99922" y="0"/>
                    </a:cubicBezTo>
                    <a:cubicBezTo>
                      <a:pt x="100550" y="90"/>
                      <a:pt x="106296" y="9876"/>
                      <a:pt x="130177" y="10414"/>
                    </a:cubicBezTo>
                    <a:close/>
                  </a:path>
                </a:pathLst>
              </a:custGeom>
              <a:solidFill>
                <a:srgbClr val="171310"/>
              </a:solidFill>
              <a:ln w="895" cap="flat">
                <a:noFill/>
                <a:prstDash val="solid"/>
                <a:miter/>
              </a:ln>
            </p:spPr>
            <p:txBody>
              <a:bodyPr rtlCol="0" anchor="ctr"/>
              <a:lstStyle/>
              <a:p>
                <a:endParaRPr lang="zh-CN" altLang="en-US" dirty="0"/>
              </a:p>
            </p:txBody>
          </p:sp>
          <p:sp>
            <p:nvSpPr>
              <p:cNvPr id="292" name="任意多边形: 形状 291">
                <a:extLst>
                  <a:ext uri="{FF2B5EF4-FFF2-40B4-BE49-F238E27FC236}">
                    <a16:creationId xmlns:a16="http://schemas.microsoft.com/office/drawing/2014/main" xmlns="" id="{EDD0B67D-BAA5-4CE2-9E24-834AC4EF7FA1}"/>
                  </a:ext>
                </a:extLst>
              </p:cNvPr>
              <p:cNvSpPr/>
              <p:nvPr/>
            </p:nvSpPr>
            <p:spPr>
              <a:xfrm>
                <a:off x="6024883" y="4449250"/>
                <a:ext cx="182775" cy="148081"/>
              </a:xfrm>
              <a:custGeom>
                <a:avLst/>
                <a:gdLst>
                  <a:gd name="connsiteX0" fmla="*/ 52442 w 182775"/>
                  <a:gd name="connsiteY0" fmla="*/ 11402 h 148081"/>
                  <a:gd name="connsiteX1" fmla="*/ 16081 w 182775"/>
                  <a:gd name="connsiteY1" fmla="*/ 4130 h 148081"/>
                  <a:gd name="connsiteX2" fmla="*/ 2614 w 182775"/>
                  <a:gd name="connsiteY2" fmla="*/ 38426 h 148081"/>
                  <a:gd name="connsiteX3" fmla="*/ 5217 w 182775"/>
                  <a:gd name="connsiteY3" fmla="*/ 85650 h 148081"/>
                  <a:gd name="connsiteX4" fmla="*/ 22904 w 182775"/>
                  <a:gd name="connsiteY4" fmla="*/ 95526 h 148081"/>
                  <a:gd name="connsiteX5" fmla="*/ 65998 w 182775"/>
                  <a:gd name="connsiteY5" fmla="*/ 109531 h 148081"/>
                  <a:gd name="connsiteX6" fmla="*/ 141773 w 182775"/>
                  <a:gd name="connsiteY6" fmla="*/ 147957 h 148081"/>
                  <a:gd name="connsiteX7" fmla="*/ 181276 w 182775"/>
                  <a:gd name="connsiteY7" fmla="*/ 128744 h 148081"/>
                  <a:gd name="connsiteX8" fmla="*/ 159459 w 182775"/>
                  <a:gd name="connsiteY8" fmla="*/ 88254 h 148081"/>
                  <a:gd name="connsiteX9" fmla="*/ 99756 w 182775"/>
                  <a:gd name="connsiteY9" fmla="*/ 36361 h 148081"/>
                  <a:gd name="connsiteX10" fmla="*/ 81620 w 182775"/>
                  <a:gd name="connsiteY10" fmla="*/ 0 h 148081"/>
                  <a:gd name="connsiteX11" fmla="*/ 52442 w 182775"/>
                  <a:gd name="connsiteY11" fmla="*/ 11402 h 14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75" h="148081">
                    <a:moveTo>
                      <a:pt x="52442" y="11402"/>
                    </a:moveTo>
                    <a:cubicBezTo>
                      <a:pt x="39962" y="11941"/>
                      <a:pt x="27483" y="9337"/>
                      <a:pt x="16081" y="4130"/>
                    </a:cubicBezTo>
                    <a:cubicBezTo>
                      <a:pt x="9347" y="14544"/>
                      <a:pt x="4679" y="25946"/>
                      <a:pt x="2614" y="38426"/>
                    </a:cubicBezTo>
                    <a:cubicBezTo>
                      <a:pt x="549" y="48840"/>
                      <a:pt x="-3132" y="79455"/>
                      <a:pt x="5217" y="85650"/>
                    </a:cubicBezTo>
                    <a:cubicBezTo>
                      <a:pt x="13567" y="91845"/>
                      <a:pt x="11951" y="90857"/>
                      <a:pt x="22904" y="95526"/>
                    </a:cubicBezTo>
                    <a:cubicBezTo>
                      <a:pt x="38526" y="101721"/>
                      <a:pt x="44721" y="98668"/>
                      <a:pt x="65998" y="109531"/>
                    </a:cubicBezTo>
                    <a:cubicBezTo>
                      <a:pt x="73809" y="113661"/>
                      <a:pt x="107566" y="145354"/>
                      <a:pt x="141773" y="147957"/>
                    </a:cubicBezTo>
                    <a:cubicBezTo>
                      <a:pt x="162512" y="149483"/>
                      <a:pt x="178133" y="136555"/>
                      <a:pt x="181276" y="128744"/>
                    </a:cubicBezTo>
                    <a:cubicBezTo>
                      <a:pt x="184418" y="120934"/>
                      <a:pt x="184867" y="105402"/>
                      <a:pt x="159459" y="88254"/>
                    </a:cubicBezTo>
                    <a:cubicBezTo>
                      <a:pt x="134052" y="71106"/>
                      <a:pt x="103886" y="44082"/>
                      <a:pt x="99756" y="36361"/>
                    </a:cubicBezTo>
                    <a:cubicBezTo>
                      <a:pt x="94010" y="24959"/>
                      <a:pt x="81620" y="0"/>
                      <a:pt x="81620" y="0"/>
                    </a:cubicBezTo>
                    <a:cubicBezTo>
                      <a:pt x="81620" y="0"/>
                      <a:pt x="75784" y="10863"/>
                      <a:pt x="52442" y="11402"/>
                    </a:cubicBezTo>
                    <a:close/>
                  </a:path>
                </a:pathLst>
              </a:custGeom>
              <a:solidFill>
                <a:srgbClr val="171310"/>
              </a:solidFill>
              <a:ln w="89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xmlns="" id="{141A6EDA-C918-4E7E-A65A-E35A0F52D76D}"/>
                  </a:ext>
                </a:extLst>
              </p:cNvPr>
              <p:cNvSpPr/>
              <p:nvPr/>
            </p:nvSpPr>
            <p:spPr>
              <a:xfrm>
                <a:off x="6024893" y="3561866"/>
                <a:ext cx="18764" cy="54496"/>
              </a:xfrm>
              <a:custGeom>
                <a:avLst/>
                <a:gdLst>
                  <a:gd name="connsiteX0" fmla="*/ 0 w 18764"/>
                  <a:gd name="connsiteY0" fmla="*/ 0 h 54496"/>
                  <a:gd name="connsiteX1" fmla="*/ 4669 w 18764"/>
                  <a:gd name="connsiteY1" fmla="*/ 35822 h 54496"/>
                  <a:gd name="connsiteX2" fmla="*/ 4669 w 18764"/>
                  <a:gd name="connsiteY2" fmla="*/ 54496 h 54496"/>
                  <a:gd name="connsiteX3" fmla="*/ 13018 w 18764"/>
                  <a:gd name="connsiteY3" fmla="*/ 53958 h 54496"/>
                  <a:gd name="connsiteX4" fmla="*/ 18764 w 18764"/>
                  <a:gd name="connsiteY4" fmla="*/ 52880 h 54496"/>
                  <a:gd name="connsiteX5" fmla="*/ 12031 w 18764"/>
                  <a:gd name="connsiteY5" fmla="*/ 31603 h 54496"/>
                  <a:gd name="connsiteX6" fmla="*/ 0 w 18764"/>
                  <a:gd name="connsiteY6" fmla="*/ 0 h 5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 h="54496">
                    <a:moveTo>
                      <a:pt x="0" y="0"/>
                    </a:moveTo>
                    <a:cubicBezTo>
                      <a:pt x="0" y="0"/>
                      <a:pt x="4130" y="23881"/>
                      <a:pt x="4669" y="35822"/>
                    </a:cubicBezTo>
                    <a:cubicBezTo>
                      <a:pt x="4669" y="43094"/>
                      <a:pt x="4669" y="54496"/>
                      <a:pt x="4669" y="54496"/>
                    </a:cubicBezTo>
                    <a:cubicBezTo>
                      <a:pt x="4669" y="54496"/>
                      <a:pt x="9876" y="54496"/>
                      <a:pt x="13018" y="53958"/>
                    </a:cubicBezTo>
                    <a:cubicBezTo>
                      <a:pt x="16160" y="53419"/>
                      <a:pt x="18764" y="52880"/>
                      <a:pt x="18764" y="52880"/>
                    </a:cubicBezTo>
                    <a:cubicBezTo>
                      <a:pt x="18764" y="52880"/>
                      <a:pt x="15622" y="42017"/>
                      <a:pt x="12031" y="31603"/>
                    </a:cubicBezTo>
                    <a:cubicBezTo>
                      <a:pt x="8798" y="21727"/>
                      <a:pt x="0" y="0"/>
                      <a:pt x="0" y="0"/>
                    </a:cubicBezTo>
                    <a:close/>
                  </a:path>
                </a:pathLst>
              </a:custGeom>
              <a:solidFill>
                <a:srgbClr val="4E53BA"/>
              </a:solidFill>
              <a:ln w="89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ECFA8877-3102-4548-9302-F87B97203E9D}"/>
                  </a:ext>
                </a:extLst>
              </p:cNvPr>
              <p:cNvSpPr/>
              <p:nvPr/>
            </p:nvSpPr>
            <p:spPr>
              <a:xfrm>
                <a:off x="5804899" y="3560250"/>
                <a:ext cx="33521" cy="63923"/>
              </a:xfrm>
              <a:custGeom>
                <a:avLst/>
                <a:gdLst>
                  <a:gd name="connsiteX0" fmla="*/ 33522 w 33521"/>
                  <a:gd name="connsiteY0" fmla="*/ 0 h 63923"/>
                  <a:gd name="connsiteX1" fmla="*/ 25172 w 33521"/>
                  <a:gd name="connsiteY1" fmla="*/ 27562 h 63923"/>
                  <a:gd name="connsiteX2" fmla="*/ 23646 w 33521"/>
                  <a:gd name="connsiteY2" fmla="*/ 44710 h 63923"/>
                  <a:gd name="connsiteX3" fmla="*/ 17900 w 33521"/>
                  <a:gd name="connsiteY3" fmla="*/ 61858 h 63923"/>
                  <a:gd name="connsiteX4" fmla="*/ 14758 w 33521"/>
                  <a:gd name="connsiteY4" fmla="*/ 63923 h 63923"/>
                  <a:gd name="connsiteX5" fmla="*/ 6408 w 33521"/>
                  <a:gd name="connsiteY5" fmla="*/ 61858 h 63923"/>
                  <a:gd name="connsiteX6" fmla="*/ 214 w 33521"/>
                  <a:gd name="connsiteY6" fmla="*/ 59793 h 63923"/>
                  <a:gd name="connsiteX7" fmla="*/ 15835 w 33521"/>
                  <a:gd name="connsiteY7" fmla="*/ 35912 h 63923"/>
                  <a:gd name="connsiteX8" fmla="*/ 33522 w 33521"/>
                  <a:gd name="connsiteY8" fmla="*/ 0 h 6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21" h="63923">
                    <a:moveTo>
                      <a:pt x="33522" y="0"/>
                    </a:moveTo>
                    <a:cubicBezTo>
                      <a:pt x="33522" y="0"/>
                      <a:pt x="27776" y="16609"/>
                      <a:pt x="25172" y="27562"/>
                    </a:cubicBezTo>
                    <a:cubicBezTo>
                      <a:pt x="24095" y="33308"/>
                      <a:pt x="23646" y="38964"/>
                      <a:pt x="23646" y="44710"/>
                    </a:cubicBezTo>
                    <a:cubicBezTo>
                      <a:pt x="23107" y="47853"/>
                      <a:pt x="19516" y="57728"/>
                      <a:pt x="17900" y="61858"/>
                    </a:cubicBezTo>
                    <a:cubicBezTo>
                      <a:pt x="17362" y="63385"/>
                      <a:pt x="15835" y="63923"/>
                      <a:pt x="14758" y="63923"/>
                    </a:cubicBezTo>
                    <a:cubicBezTo>
                      <a:pt x="12693" y="63385"/>
                      <a:pt x="9012" y="62846"/>
                      <a:pt x="6408" y="61858"/>
                    </a:cubicBezTo>
                    <a:cubicBezTo>
                      <a:pt x="2279" y="60332"/>
                      <a:pt x="-864" y="59255"/>
                      <a:pt x="214" y="59793"/>
                    </a:cubicBezTo>
                    <a:cubicBezTo>
                      <a:pt x="1291" y="60332"/>
                      <a:pt x="9551" y="46775"/>
                      <a:pt x="15835" y="35912"/>
                    </a:cubicBezTo>
                    <a:cubicBezTo>
                      <a:pt x="20594" y="25946"/>
                      <a:pt x="33522" y="0"/>
                      <a:pt x="33522" y="0"/>
                    </a:cubicBezTo>
                    <a:close/>
                  </a:path>
                </a:pathLst>
              </a:custGeom>
              <a:solidFill>
                <a:srgbClr val="4E53BA"/>
              </a:solidFill>
              <a:ln w="89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96B1FA38-733F-4DC3-99BB-D14A6D87C903}"/>
                  </a:ext>
                </a:extLst>
              </p:cNvPr>
              <p:cNvSpPr/>
              <p:nvPr/>
            </p:nvSpPr>
            <p:spPr>
              <a:xfrm>
                <a:off x="6027751" y="3774509"/>
                <a:ext cx="93044" cy="652026"/>
              </a:xfrm>
              <a:custGeom>
                <a:avLst/>
                <a:gdLst>
                  <a:gd name="connsiteX0" fmla="*/ 734 w 93044"/>
                  <a:gd name="connsiteY0" fmla="*/ 6420 h 652026"/>
                  <a:gd name="connsiteX1" fmla="*/ 72378 w 93044"/>
                  <a:gd name="connsiteY1" fmla="*/ 240117 h 652026"/>
                  <a:gd name="connsiteX2" fmla="*/ 82254 w 93044"/>
                  <a:gd name="connsiteY2" fmla="*/ 498683 h 652026"/>
                  <a:gd name="connsiteX3" fmla="*/ 70852 w 93044"/>
                  <a:gd name="connsiteY3" fmla="*/ 647717 h 652026"/>
                  <a:gd name="connsiteX4" fmla="*/ 79650 w 93044"/>
                  <a:gd name="connsiteY4" fmla="*/ 647717 h 652026"/>
                  <a:gd name="connsiteX5" fmla="*/ 92668 w 93044"/>
                  <a:gd name="connsiteY5" fmla="*/ 379814 h 652026"/>
                  <a:gd name="connsiteX6" fmla="*/ 57834 w 93044"/>
                  <a:gd name="connsiteY6" fmla="*/ 131573 h 652026"/>
                  <a:gd name="connsiteX7" fmla="*/ 8006 w 93044"/>
                  <a:gd name="connsiteY7" fmla="*/ 2290 h 652026"/>
                  <a:gd name="connsiteX8" fmla="*/ 734 w 93044"/>
                  <a:gd name="connsiteY8" fmla="*/ 6420 h 652026"/>
                  <a:gd name="connsiteX9" fmla="*/ 734 w 93044"/>
                  <a:gd name="connsiteY9" fmla="*/ 6420 h 65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044" h="652026">
                    <a:moveTo>
                      <a:pt x="734" y="6420"/>
                    </a:moveTo>
                    <a:cubicBezTo>
                      <a:pt x="37633" y="79680"/>
                      <a:pt x="59898" y="159046"/>
                      <a:pt x="72378" y="240117"/>
                    </a:cubicBezTo>
                    <a:cubicBezTo>
                      <a:pt x="85396" y="325767"/>
                      <a:pt x="86384" y="412494"/>
                      <a:pt x="82254" y="498683"/>
                    </a:cubicBezTo>
                    <a:cubicBezTo>
                      <a:pt x="79650" y="548510"/>
                      <a:pt x="76059" y="598338"/>
                      <a:pt x="70852" y="647717"/>
                    </a:cubicBezTo>
                    <a:cubicBezTo>
                      <a:pt x="70313" y="653463"/>
                      <a:pt x="79201" y="653463"/>
                      <a:pt x="79650" y="647717"/>
                    </a:cubicBezTo>
                    <a:cubicBezTo>
                      <a:pt x="88000" y="558386"/>
                      <a:pt x="94733" y="469055"/>
                      <a:pt x="92668" y="379814"/>
                    </a:cubicBezTo>
                    <a:cubicBezTo>
                      <a:pt x="90603" y="296229"/>
                      <a:pt x="80727" y="212644"/>
                      <a:pt x="57834" y="131573"/>
                    </a:cubicBezTo>
                    <a:cubicBezTo>
                      <a:pt x="45354" y="86952"/>
                      <a:pt x="28745" y="43319"/>
                      <a:pt x="8006" y="2290"/>
                    </a:cubicBezTo>
                    <a:cubicBezTo>
                      <a:pt x="5402" y="-2917"/>
                      <a:pt x="-2409" y="1751"/>
                      <a:pt x="734" y="6420"/>
                    </a:cubicBezTo>
                    <a:lnTo>
                      <a:pt x="734" y="6420"/>
                    </a:lnTo>
                    <a:close/>
                  </a:path>
                </a:pathLst>
              </a:custGeom>
              <a:solidFill>
                <a:srgbClr val="FFFFFF"/>
              </a:solidFill>
              <a:ln w="89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FAC69D8C-CE70-4F9D-8B1E-6301EAA7BE9B}"/>
                  </a:ext>
                </a:extLst>
              </p:cNvPr>
              <p:cNvSpPr/>
              <p:nvPr/>
            </p:nvSpPr>
            <p:spPr>
              <a:xfrm>
                <a:off x="5755931" y="3780654"/>
                <a:ext cx="80184" cy="636006"/>
              </a:xfrm>
              <a:custGeom>
                <a:avLst/>
                <a:gdLst>
                  <a:gd name="connsiteX0" fmla="*/ 71627 w 80184"/>
                  <a:gd name="connsiteY0" fmla="*/ 2340 h 636006"/>
                  <a:gd name="connsiteX1" fmla="*/ 11923 w 80184"/>
                  <a:gd name="connsiteY1" fmla="*/ 236037 h 636006"/>
                  <a:gd name="connsiteX2" fmla="*/ 521 w 80184"/>
                  <a:gd name="connsiteY2" fmla="*/ 484727 h 636006"/>
                  <a:gd name="connsiteX3" fmla="*/ 9319 w 80184"/>
                  <a:gd name="connsiteY3" fmla="*/ 631697 h 636006"/>
                  <a:gd name="connsiteX4" fmla="*/ 18118 w 80184"/>
                  <a:gd name="connsiteY4" fmla="*/ 631697 h 636006"/>
                  <a:gd name="connsiteX5" fmla="*/ 10846 w 80184"/>
                  <a:gd name="connsiteY5" fmla="*/ 374118 h 636006"/>
                  <a:gd name="connsiteX6" fmla="*/ 38408 w 80184"/>
                  <a:gd name="connsiteY6" fmla="*/ 135304 h 636006"/>
                  <a:gd name="connsiteX7" fmla="*/ 79976 w 80184"/>
                  <a:gd name="connsiteY7" fmla="*/ 6560 h 636006"/>
                  <a:gd name="connsiteX8" fmla="*/ 71627 w 80184"/>
                  <a:gd name="connsiteY8" fmla="*/ 2340 h 636006"/>
                  <a:gd name="connsiteX9" fmla="*/ 71627 w 80184"/>
                  <a:gd name="connsiteY9" fmla="*/ 2340 h 63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184" h="636006">
                    <a:moveTo>
                      <a:pt x="71627" y="2340"/>
                    </a:moveTo>
                    <a:cubicBezTo>
                      <a:pt x="39396" y="76588"/>
                      <a:pt x="21799" y="156043"/>
                      <a:pt x="11923" y="236037"/>
                    </a:cubicBezTo>
                    <a:cubicBezTo>
                      <a:pt x="2586" y="318634"/>
                      <a:pt x="-1544" y="401681"/>
                      <a:pt x="521" y="484727"/>
                    </a:cubicBezTo>
                    <a:cubicBezTo>
                      <a:pt x="1060" y="534016"/>
                      <a:pt x="3663" y="582856"/>
                      <a:pt x="9319" y="631697"/>
                    </a:cubicBezTo>
                    <a:cubicBezTo>
                      <a:pt x="9858" y="637443"/>
                      <a:pt x="18656" y="637443"/>
                      <a:pt x="18118" y="631697"/>
                    </a:cubicBezTo>
                    <a:cubicBezTo>
                      <a:pt x="8242" y="546047"/>
                      <a:pt x="7703" y="459858"/>
                      <a:pt x="10846" y="374118"/>
                    </a:cubicBezTo>
                    <a:cubicBezTo>
                      <a:pt x="13449" y="294124"/>
                      <a:pt x="20721" y="213682"/>
                      <a:pt x="38408" y="135304"/>
                    </a:cubicBezTo>
                    <a:cubicBezTo>
                      <a:pt x="48284" y="91132"/>
                      <a:pt x="62289" y="48038"/>
                      <a:pt x="79976" y="6560"/>
                    </a:cubicBezTo>
                    <a:cubicBezTo>
                      <a:pt x="81502" y="1352"/>
                      <a:pt x="74230" y="-2778"/>
                      <a:pt x="71627" y="2340"/>
                    </a:cubicBezTo>
                    <a:lnTo>
                      <a:pt x="71627" y="2340"/>
                    </a:lnTo>
                    <a:close/>
                  </a:path>
                </a:pathLst>
              </a:custGeom>
              <a:solidFill>
                <a:srgbClr val="FFFFFF"/>
              </a:solidFill>
              <a:ln w="89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81ABF2C3-ACAE-471A-B1E8-886AC4587E9B}"/>
                  </a:ext>
                </a:extLst>
              </p:cNvPr>
              <p:cNvSpPr/>
              <p:nvPr/>
            </p:nvSpPr>
            <p:spPr>
              <a:xfrm>
                <a:off x="5838510" y="3720237"/>
                <a:ext cx="182791" cy="20632"/>
              </a:xfrm>
              <a:custGeom>
                <a:avLst/>
                <a:gdLst>
                  <a:gd name="connsiteX0" fmla="*/ 92922 w 182791"/>
                  <a:gd name="connsiteY0" fmla="*/ 9337 h 20632"/>
                  <a:gd name="connsiteX1" fmla="*/ 1526 w 182791"/>
                  <a:gd name="connsiteY1" fmla="*/ 0 h 20632"/>
                  <a:gd name="connsiteX2" fmla="*/ 0 w 182791"/>
                  <a:gd name="connsiteY2" fmla="*/ 9876 h 20632"/>
                  <a:gd name="connsiteX3" fmla="*/ 93461 w 182791"/>
                  <a:gd name="connsiteY3" fmla="*/ 20290 h 20632"/>
                  <a:gd name="connsiteX4" fmla="*/ 181714 w 182791"/>
                  <a:gd name="connsiteY4" fmla="*/ 4220 h 20632"/>
                  <a:gd name="connsiteX5" fmla="*/ 182792 w 182791"/>
                  <a:gd name="connsiteY5" fmla="*/ 3681 h 20632"/>
                  <a:gd name="connsiteX6" fmla="*/ 182792 w 182791"/>
                  <a:gd name="connsiteY6" fmla="*/ 3681 h 20632"/>
                  <a:gd name="connsiteX7" fmla="*/ 92922 w 182791"/>
                  <a:gd name="connsiteY7" fmla="*/ 9337 h 2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791" h="20632">
                    <a:moveTo>
                      <a:pt x="92922" y="9337"/>
                    </a:moveTo>
                    <a:cubicBezTo>
                      <a:pt x="62307" y="8260"/>
                      <a:pt x="31692" y="5207"/>
                      <a:pt x="1526" y="0"/>
                    </a:cubicBezTo>
                    <a:cubicBezTo>
                      <a:pt x="1526" y="0"/>
                      <a:pt x="988" y="4130"/>
                      <a:pt x="0" y="9876"/>
                    </a:cubicBezTo>
                    <a:cubicBezTo>
                      <a:pt x="30076" y="18225"/>
                      <a:pt x="61769" y="21816"/>
                      <a:pt x="93461" y="20290"/>
                    </a:cubicBezTo>
                    <a:cubicBezTo>
                      <a:pt x="123537" y="19213"/>
                      <a:pt x="153164" y="14095"/>
                      <a:pt x="181714" y="4220"/>
                    </a:cubicBezTo>
                    <a:lnTo>
                      <a:pt x="182792" y="3681"/>
                    </a:lnTo>
                    <a:lnTo>
                      <a:pt x="182792" y="3681"/>
                    </a:lnTo>
                    <a:cubicBezTo>
                      <a:pt x="182163" y="4130"/>
                      <a:pt x="132874" y="9337"/>
                      <a:pt x="92922" y="9337"/>
                    </a:cubicBezTo>
                    <a:close/>
                  </a:path>
                </a:pathLst>
              </a:custGeom>
              <a:solidFill>
                <a:srgbClr val="F0A173"/>
              </a:solidFill>
              <a:ln w="895" cap="flat">
                <a:noFill/>
                <a:prstDash val="solid"/>
                <a:miter/>
              </a:ln>
            </p:spPr>
            <p:txBody>
              <a:bodyPr rtlCol="0" anchor="ctr"/>
              <a:lstStyle/>
              <a:p>
                <a:endParaRPr lang="zh-CN" altLang="en-US"/>
              </a:p>
            </p:txBody>
          </p:sp>
        </p:grpSp>
        <p:sp>
          <p:nvSpPr>
            <p:cNvPr id="298" name="任意多边形: 形状 297">
              <a:extLst>
                <a:ext uri="{FF2B5EF4-FFF2-40B4-BE49-F238E27FC236}">
                  <a16:creationId xmlns:a16="http://schemas.microsoft.com/office/drawing/2014/main" xmlns="" id="{06C124EE-383F-4038-8ABC-E45F4A4F30D2}"/>
                </a:ext>
              </a:extLst>
            </p:cNvPr>
            <p:cNvSpPr/>
            <p:nvPr/>
          </p:nvSpPr>
          <p:spPr>
            <a:xfrm>
              <a:off x="5609482" y="3060176"/>
              <a:ext cx="947087" cy="40490"/>
            </a:xfrm>
            <a:custGeom>
              <a:avLst/>
              <a:gdLst>
                <a:gd name="connsiteX0" fmla="*/ 14993 w 947087"/>
                <a:gd name="connsiteY0" fmla="*/ 0 h 40490"/>
                <a:gd name="connsiteX1" fmla="*/ 932005 w 947087"/>
                <a:gd name="connsiteY1" fmla="*/ 0 h 40490"/>
                <a:gd name="connsiteX2" fmla="*/ 947088 w 947087"/>
                <a:gd name="connsiteY2" fmla="*/ 15083 h 40490"/>
                <a:gd name="connsiteX3" fmla="*/ 947088 w 947087"/>
                <a:gd name="connsiteY3" fmla="*/ 15083 h 40490"/>
                <a:gd name="connsiteX4" fmla="*/ 947088 w 947087"/>
                <a:gd name="connsiteY4" fmla="*/ 40491 h 40490"/>
                <a:gd name="connsiteX5" fmla="*/ 947088 w 947087"/>
                <a:gd name="connsiteY5" fmla="*/ 40491 h 40490"/>
                <a:gd name="connsiteX6" fmla="*/ 0 w 947087"/>
                <a:gd name="connsiteY6" fmla="*/ 40491 h 40490"/>
                <a:gd name="connsiteX7" fmla="*/ 0 w 947087"/>
                <a:gd name="connsiteY7" fmla="*/ 40491 h 40490"/>
                <a:gd name="connsiteX8" fmla="*/ 0 w 947087"/>
                <a:gd name="connsiteY8" fmla="*/ 15083 h 40490"/>
                <a:gd name="connsiteX9" fmla="*/ 14993 w 947087"/>
                <a:gd name="connsiteY9" fmla="*/ 0 h 40490"/>
                <a:gd name="connsiteX10" fmla="*/ 14993 w 947087"/>
                <a:gd name="connsiteY10" fmla="*/ 0 h 4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7087" h="40490">
                  <a:moveTo>
                    <a:pt x="14993" y="0"/>
                  </a:moveTo>
                  <a:lnTo>
                    <a:pt x="932005" y="0"/>
                  </a:lnTo>
                  <a:cubicBezTo>
                    <a:pt x="940354" y="0"/>
                    <a:pt x="947088" y="6733"/>
                    <a:pt x="947088" y="15083"/>
                  </a:cubicBezTo>
                  <a:lnTo>
                    <a:pt x="947088" y="15083"/>
                  </a:lnTo>
                  <a:lnTo>
                    <a:pt x="947088" y="40491"/>
                  </a:lnTo>
                  <a:lnTo>
                    <a:pt x="947088" y="40491"/>
                  </a:lnTo>
                  <a:lnTo>
                    <a:pt x="0" y="40491"/>
                  </a:lnTo>
                  <a:lnTo>
                    <a:pt x="0" y="40491"/>
                  </a:lnTo>
                  <a:lnTo>
                    <a:pt x="0" y="15083"/>
                  </a:lnTo>
                  <a:cubicBezTo>
                    <a:pt x="0" y="6823"/>
                    <a:pt x="6733" y="0"/>
                    <a:pt x="14993" y="0"/>
                  </a:cubicBezTo>
                  <a:lnTo>
                    <a:pt x="14993" y="0"/>
                  </a:lnTo>
                  <a:close/>
                </a:path>
              </a:pathLst>
            </a:custGeom>
            <a:solidFill>
              <a:srgbClr val="78ABF0"/>
            </a:solidFill>
            <a:ln w="895" cap="flat">
              <a:noFill/>
              <a:prstDash val="solid"/>
              <a:miter/>
            </a:ln>
          </p:spPr>
          <p:txBody>
            <a:bodyPr rtlCol="0" anchor="ctr"/>
            <a:lstStyle/>
            <a:p>
              <a:endParaRPr lang="zh-CN" altLang="en-US" dirty="0"/>
            </a:p>
          </p:txBody>
        </p:sp>
        <p:grpSp>
          <p:nvGrpSpPr>
            <p:cNvPr id="299" name="图形 29">
              <a:extLst>
                <a:ext uri="{FF2B5EF4-FFF2-40B4-BE49-F238E27FC236}">
                  <a16:creationId xmlns:a16="http://schemas.microsoft.com/office/drawing/2014/main" xmlns="" id="{0DC9D277-5249-489A-BEF5-2E027DD3CAF5}"/>
                </a:ext>
              </a:extLst>
            </p:cNvPr>
            <p:cNvGrpSpPr/>
            <p:nvPr/>
          </p:nvGrpSpPr>
          <p:grpSpPr>
            <a:xfrm>
              <a:off x="5015409" y="3526020"/>
              <a:ext cx="881638" cy="650927"/>
              <a:chOff x="5015409" y="3526020"/>
              <a:chExt cx="881638" cy="650927"/>
            </a:xfrm>
          </p:grpSpPr>
          <p:sp>
            <p:nvSpPr>
              <p:cNvPr id="300" name="任意多边形: 形状 299">
                <a:extLst>
                  <a:ext uri="{FF2B5EF4-FFF2-40B4-BE49-F238E27FC236}">
                    <a16:creationId xmlns:a16="http://schemas.microsoft.com/office/drawing/2014/main" xmlns="" id="{98372463-7866-4B1D-B22D-1996F7914F7B}"/>
                  </a:ext>
                </a:extLst>
              </p:cNvPr>
              <p:cNvSpPr/>
              <p:nvPr/>
            </p:nvSpPr>
            <p:spPr>
              <a:xfrm>
                <a:off x="5446352" y="3638312"/>
                <a:ext cx="57099" cy="85852"/>
              </a:xfrm>
              <a:custGeom>
                <a:avLst/>
                <a:gdLst>
                  <a:gd name="connsiteX0" fmla="*/ 43633 w 57099"/>
                  <a:gd name="connsiteY0" fmla="*/ 854 h 85852"/>
                  <a:gd name="connsiteX1" fmla="*/ 40491 w 57099"/>
                  <a:gd name="connsiteY1" fmla="*/ 315 h 85852"/>
                  <a:gd name="connsiteX2" fmla="*/ 22355 w 57099"/>
                  <a:gd name="connsiteY2" fmla="*/ 10191 h 85852"/>
                  <a:gd name="connsiteX3" fmla="*/ 539 w 57099"/>
                  <a:gd name="connsiteY3" fmla="*/ 70972 h 85852"/>
                  <a:gd name="connsiteX4" fmla="*/ 0 w 57099"/>
                  <a:gd name="connsiteY4" fmla="*/ 73576 h 85852"/>
                  <a:gd name="connsiteX5" fmla="*/ 25946 w 57099"/>
                  <a:gd name="connsiteY5" fmla="*/ 84978 h 85852"/>
                  <a:gd name="connsiteX6" fmla="*/ 51354 w 57099"/>
                  <a:gd name="connsiteY6" fmla="*/ 83452 h 85852"/>
                  <a:gd name="connsiteX7" fmla="*/ 51893 w 57099"/>
                  <a:gd name="connsiteY7" fmla="*/ 81387 h 85852"/>
                  <a:gd name="connsiteX8" fmla="*/ 57100 w 57099"/>
                  <a:gd name="connsiteY8" fmla="*/ 17014 h 85852"/>
                  <a:gd name="connsiteX9" fmla="*/ 43633 w 57099"/>
                  <a:gd name="connsiteY9" fmla="*/ 854 h 8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99" h="85852">
                    <a:moveTo>
                      <a:pt x="43633" y="854"/>
                    </a:moveTo>
                    <a:lnTo>
                      <a:pt x="40491" y="315"/>
                    </a:lnTo>
                    <a:cubicBezTo>
                      <a:pt x="32680" y="-1211"/>
                      <a:pt x="25408" y="2919"/>
                      <a:pt x="22355" y="10191"/>
                    </a:cubicBezTo>
                    <a:lnTo>
                      <a:pt x="539" y="70972"/>
                    </a:lnTo>
                    <a:cubicBezTo>
                      <a:pt x="0" y="72049"/>
                      <a:pt x="0" y="72498"/>
                      <a:pt x="0" y="73576"/>
                    </a:cubicBezTo>
                    <a:cubicBezTo>
                      <a:pt x="7272" y="79771"/>
                      <a:pt x="16609" y="83990"/>
                      <a:pt x="25946" y="84978"/>
                    </a:cubicBezTo>
                    <a:cubicBezTo>
                      <a:pt x="34296" y="86504"/>
                      <a:pt x="43094" y="86055"/>
                      <a:pt x="51354" y="83452"/>
                    </a:cubicBezTo>
                    <a:cubicBezTo>
                      <a:pt x="51354" y="82913"/>
                      <a:pt x="51893" y="81925"/>
                      <a:pt x="51893" y="81387"/>
                    </a:cubicBezTo>
                    <a:lnTo>
                      <a:pt x="57100" y="17014"/>
                    </a:lnTo>
                    <a:cubicBezTo>
                      <a:pt x="56651" y="9204"/>
                      <a:pt x="51444" y="2470"/>
                      <a:pt x="43633" y="854"/>
                    </a:cubicBezTo>
                    <a:close/>
                  </a:path>
                </a:pathLst>
              </a:custGeom>
              <a:solidFill>
                <a:srgbClr val="D7D7E6"/>
              </a:solidFill>
              <a:ln w="89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xmlns="" id="{06B4CEA2-F949-496A-8E28-43B689B69CE8}"/>
                  </a:ext>
                </a:extLst>
              </p:cNvPr>
              <p:cNvSpPr/>
              <p:nvPr/>
            </p:nvSpPr>
            <p:spPr>
              <a:xfrm>
                <a:off x="5466642" y="3543995"/>
                <a:ext cx="51450" cy="103127"/>
              </a:xfrm>
              <a:custGeom>
                <a:avLst/>
                <a:gdLst>
                  <a:gd name="connsiteX0" fmla="*/ 24420 w 51450"/>
                  <a:gd name="connsiteY0" fmla="*/ 2787 h 103127"/>
                  <a:gd name="connsiteX1" fmla="*/ 31692 w 51450"/>
                  <a:gd name="connsiteY1" fmla="*/ 722 h 103127"/>
                  <a:gd name="connsiteX2" fmla="*/ 33757 w 51450"/>
                  <a:gd name="connsiteY2" fmla="*/ 2787 h 103127"/>
                  <a:gd name="connsiteX3" fmla="*/ 44621 w 51450"/>
                  <a:gd name="connsiteY3" fmla="*/ 23526 h 103127"/>
                  <a:gd name="connsiteX4" fmla="*/ 50367 w 51450"/>
                  <a:gd name="connsiteY4" fmla="*/ 68147 h 103127"/>
                  <a:gd name="connsiteX5" fmla="*/ 34296 w 51450"/>
                  <a:gd name="connsiteY5" fmla="*/ 99839 h 103127"/>
                  <a:gd name="connsiteX6" fmla="*/ 31692 w 51450"/>
                  <a:gd name="connsiteY6" fmla="*/ 101904 h 103127"/>
                  <a:gd name="connsiteX7" fmla="*/ 16071 w 51450"/>
                  <a:gd name="connsiteY7" fmla="*/ 102443 h 103127"/>
                  <a:gd name="connsiteX8" fmla="*/ 4669 w 51450"/>
                  <a:gd name="connsiteY8" fmla="*/ 93645 h 103127"/>
                  <a:gd name="connsiteX9" fmla="*/ 0 w 51450"/>
                  <a:gd name="connsiteY9" fmla="*/ 57822 h 103127"/>
                  <a:gd name="connsiteX10" fmla="*/ 11402 w 51450"/>
                  <a:gd name="connsiteY10" fmla="*/ 24065 h 103127"/>
                  <a:gd name="connsiteX11" fmla="*/ 24420 w 51450"/>
                  <a:gd name="connsiteY11" fmla="*/ 2787 h 10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50" h="103127">
                    <a:moveTo>
                      <a:pt x="24420" y="2787"/>
                    </a:moveTo>
                    <a:cubicBezTo>
                      <a:pt x="25946" y="184"/>
                      <a:pt x="29089" y="-804"/>
                      <a:pt x="31692" y="722"/>
                    </a:cubicBezTo>
                    <a:cubicBezTo>
                      <a:pt x="32770" y="1261"/>
                      <a:pt x="33219" y="1800"/>
                      <a:pt x="33757" y="2787"/>
                    </a:cubicBezTo>
                    <a:cubicBezTo>
                      <a:pt x="36900" y="9521"/>
                      <a:pt x="41568" y="17870"/>
                      <a:pt x="44621" y="23526"/>
                    </a:cubicBezTo>
                    <a:cubicBezTo>
                      <a:pt x="50815" y="37532"/>
                      <a:pt x="52970" y="53154"/>
                      <a:pt x="50367" y="68147"/>
                    </a:cubicBezTo>
                    <a:cubicBezTo>
                      <a:pt x="46775" y="79549"/>
                      <a:pt x="41568" y="90502"/>
                      <a:pt x="34296" y="99839"/>
                    </a:cubicBezTo>
                    <a:cubicBezTo>
                      <a:pt x="33757" y="100917"/>
                      <a:pt x="32770" y="101366"/>
                      <a:pt x="31692" y="101904"/>
                    </a:cubicBezTo>
                    <a:cubicBezTo>
                      <a:pt x="26485" y="103431"/>
                      <a:pt x="21278" y="103431"/>
                      <a:pt x="16071" y="102443"/>
                    </a:cubicBezTo>
                    <a:cubicBezTo>
                      <a:pt x="6195" y="99839"/>
                      <a:pt x="4669" y="93645"/>
                      <a:pt x="4669" y="93645"/>
                    </a:cubicBezTo>
                    <a:cubicBezTo>
                      <a:pt x="1526" y="81704"/>
                      <a:pt x="0" y="69763"/>
                      <a:pt x="0" y="57822"/>
                    </a:cubicBezTo>
                    <a:cubicBezTo>
                      <a:pt x="1077" y="45882"/>
                      <a:pt x="5207" y="34480"/>
                      <a:pt x="11402" y="24065"/>
                    </a:cubicBezTo>
                    <a:cubicBezTo>
                      <a:pt x="16609" y="16793"/>
                      <a:pt x="20829" y="10059"/>
                      <a:pt x="24420" y="2787"/>
                    </a:cubicBezTo>
                    <a:close/>
                  </a:path>
                </a:pathLst>
              </a:custGeom>
              <a:solidFill>
                <a:schemeClr val="accent4"/>
              </a:solidFill>
              <a:ln w="89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xmlns="" id="{29099BBF-D186-44E5-AA46-B83D26AB65FE}"/>
                  </a:ext>
                </a:extLst>
              </p:cNvPr>
              <p:cNvSpPr/>
              <p:nvPr/>
            </p:nvSpPr>
            <p:spPr>
              <a:xfrm>
                <a:off x="5408772" y="3712427"/>
                <a:ext cx="88575" cy="260519"/>
              </a:xfrm>
              <a:custGeom>
                <a:avLst/>
                <a:gdLst>
                  <a:gd name="connsiteX0" fmla="*/ 232 w 88575"/>
                  <a:gd name="connsiteY0" fmla="*/ 241418 h 260519"/>
                  <a:gd name="connsiteX1" fmla="*/ 37131 w 88575"/>
                  <a:gd name="connsiteY1" fmla="*/ 3591 h 260519"/>
                  <a:gd name="connsiteX2" fmla="*/ 38209 w 88575"/>
                  <a:gd name="connsiteY2" fmla="*/ 0 h 260519"/>
                  <a:gd name="connsiteX3" fmla="*/ 88575 w 88575"/>
                  <a:gd name="connsiteY3" fmla="*/ 9876 h 260519"/>
                  <a:gd name="connsiteX4" fmla="*/ 88037 w 88575"/>
                  <a:gd name="connsiteY4" fmla="*/ 14006 h 260519"/>
                  <a:gd name="connsiteX5" fmla="*/ 31475 w 88575"/>
                  <a:gd name="connsiteY5" fmla="*/ 248152 h 260519"/>
                  <a:gd name="connsiteX6" fmla="*/ 13340 w 88575"/>
                  <a:gd name="connsiteY6" fmla="*/ 260092 h 260519"/>
                  <a:gd name="connsiteX7" fmla="*/ 232 w 88575"/>
                  <a:gd name="connsiteY7" fmla="*/ 241418 h 26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575" h="260519">
                    <a:moveTo>
                      <a:pt x="232" y="241418"/>
                    </a:moveTo>
                    <a:lnTo>
                      <a:pt x="37131" y="3591"/>
                    </a:lnTo>
                    <a:cubicBezTo>
                      <a:pt x="37131" y="2514"/>
                      <a:pt x="37670" y="988"/>
                      <a:pt x="38209" y="0"/>
                    </a:cubicBezTo>
                    <a:cubicBezTo>
                      <a:pt x="52214" y="11402"/>
                      <a:pt x="71427" y="15083"/>
                      <a:pt x="88575" y="9876"/>
                    </a:cubicBezTo>
                    <a:cubicBezTo>
                      <a:pt x="88575" y="11402"/>
                      <a:pt x="88037" y="13018"/>
                      <a:pt x="88037" y="14006"/>
                    </a:cubicBezTo>
                    <a:lnTo>
                      <a:pt x="31475" y="248152"/>
                    </a:lnTo>
                    <a:cubicBezTo>
                      <a:pt x="29949" y="256501"/>
                      <a:pt x="21599" y="262157"/>
                      <a:pt x="13340" y="260092"/>
                    </a:cubicBezTo>
                    <a:cubicBezTo>
                      <a:pt x="4900" y="258027"/>
                      <a:pt x="-1294" y="249768"/>
                      <a:pt x="232" y="241418"/>
                    </a:cubicBezTo>
                    <a:close/>
                  </a:path>
                </a:pathLst>
              </a:custGeom>
              <a:solidFill>
                <a:srgbClr val="2B31BA"/>
              </a:solidFill>
              <a:ln w="89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xmlns="" id="{E9A0776D-EE4F-4472-A25C-310FD0F2523A}"/>
                  </a:ext>
                </a:extLst>
              </p:cNvPr>
              <p:cNvSpPr/>
              <p:nvPr/>
            </p:nvSpPr>
            <p:spPr>
              <a:xfrm rot="-250177">
                <a:off x="5329109" y="3528139"/>
                <a:ext cx="74790" cy="452870"/>
              </a:xfrm>
              <a:custGeom>
                <a:avLst/>
                <a:gdLst>
                  <a:gd name="connsiteX0" fmla="*/ 0 w 74790"/>
                  <a:gd name="connsiteY0" fmla="*/ 0 h 452870"/>
                  <a:gd name="connsiteX1" fmla="*/ 74790 w 74790"/>
                  <a:gd name="connsiteY1" fmla="*/ 0 h 452870"/>
                  <a:gd name="connsiteX2" fmla="*/ 74790 w 74790"/>
                  <a:gd name="connsiteY2" fmla="*/ 452871 h 452870"/>
                  <a:gd name="connsiteX3" fmla="*/ 0 w 74790"/>
                  <a:gd name="connsiteY3" fmla="*/ 452871 h 452870"/>
                </a:gdLst>
                <a:ahLst/>
                <a:cxnLst>
                  <a:cxn ang="0">
                    <a:pos x="connsiteX0" y="connsiteY0"/>
                  </a:cxn>
                  <a:cxn ang="0">
                    <a:pos x="connsiteX1" y="connsiteY1"/>
                  </a:cxn>
                  <a:cxn ang="0">
                    <a:pos x="connsiteX2" y="connsiteY2"/>
                  </a:cxn>
                  <a:cxn ang="0">
                    <a:pos x="connsiteX3" y="connsiteY3"/>
                  </a:cxn>
                </a:cxnLst>
                <a:rect l="l" t="t" r="r" b="b"/>
                <a:pathLst>
                  <a:path w="74790" h="452870">
                    <a:moveTo>
                      <a:pt x="0" y="0"/>
                    </a:moveTo>
                    <a:lnTo>
                      <a:pt x="74790" y="0"/>
                    </a:lnTo>
                    <a:lnTo>
                      <a:pt x="74790" y="452871"/>
                    </a:lnTo>
                    <a:lnTo>
                      <a:pt x="0" y="452871"/>
                    </a:lnTo>
                    <a:close/>
                  </a:path>
                </a:pathLst>
              </a:custGeom>
              <a:solidFill>
                <a:srgbClr val="DADAED"/>
              </a:solidFill>
              <a:ln w="89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C4B7E4C3-B1B7-4AAD-9862-3F36B8A820FE}"/>
                  </a:ext>
                </a:extLst>
              </p:cNvPr>
              <p:cNvSpPr/>
              <p:nvPr/>
            </p:nvSpPr>
            <p:spPr>
              <a:xfrm rot="-250177">
                <a:off x="5317076" y="3590995"/>
                <a:ext cx="25408" cy="5207"/>
              </a:xfrm>
              <a:custGeom>
                <a:avLst/>
                <a:gdLst>
                  <a:gd name="connsiteX0" fmla="*/ 0 w 25408"/>
                  <a:gd name="connsiteY0" fmla="*/ 0 h 5207"/>
                  <a:gd name="connsiteX1" fmla="*/ 25409 w 25408"/>
                  <a:gd name="connsiteY1" fmla="*/ 0 h 5207"/>
                  <a:gd name="connsiteX2" fmla="*/ 25409 w 25408"/>
                  <a:gd name="connsiteY2" fmla="*/ 5208 h 5207"/>
                  <a:gd name="connsiteX3" fmla="*/ 0 w 25408"/>
                  <a:gd name="connsiteY3" fmla="*/ 5208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8"/>
                    </a:lnTo>
                    <a:lnTo>
                      <a:pt x="0" y="5208"/>
                    </a:lnTo>
                    <a:close/>
                  </a:path>
                </a:pathLst>
              </a:custGeom>
              <a:solidFill>
                <a:srgbClr val="989BD7"/>
              </a:solidFill>
              <a:ln w="89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FD23EFC-D3B0-478B-AAB3-98DAD5172C60}"/>
                  </a:ext>
                </a:extLst>
              </p:cNvPr>
              <p:cNvSpPr/>
              <p:nvPr/>
            </p:nvSpPr>
            <p:spPr>
              <a:xfrm rot="-240231">
                <a:off x="5318690" y="3643958"/>
                <a:ext cx="25408" cy="5207"/>
              </a:xfrm>
              <a:custGeom>
                <a:avLst/>
                <a:gdLst>
                  <a:gd name="connsiteX0" fmla="*/ 0 w 25408"/>
                  <a:gd name="connsiteY0" fmla="*/ 0 h 5207"/>
                  <a:gd name="connsiteX1" fmla="*/ 25409 w 25408"/>
                  <a:gd name="connsiteY1" fmla="*/ 0 h 5207"/>
                  <a:gd name="connsiteX2" fmla="*/ 25409 w 25408"/>
                  <a:gd name="connsiteY2" fmla="*/ 5207 h 5207"/>
                  <a:gd name="connsiteX3" fmla="*/ 0 w 25408"/>
                  <a:gd name="connsiteY3" fmla="*/ 5207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7"/>
                    </a:lnTo>
                    <a:lnTo>
                      <a:pt x="0" y="5207"/>
                    </a:lnTo>
                    <a:close/>
                  </a:path>
                </a:pathLst>
              </a:custGeom>
              <a:solidFill>
                <a:srgbClr val="989BD7"/>
              </a:solidFill>
              <a:ln w="89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39BACDEB-7CDF-48D1-A603-55173AAC9CFB}"/>
                  </a:ext>
                </a:extLst>
              </p:cNvPr>
              <p:cNvSpPr/>
              <p:nvPr/>
            </p:nvSpPr>
            <p:spPr>
              <a:xfrm rot="-240231">
                <a:off x="5322283" y="3694869"/>
                <a:ext cx="25408" cy="5207"/>
              </a:xfrm>
              <a:custGeom>
                <a:avLst/>
                <a:gdLst>
                  <a:gd name="connsiteX0" fmla="*/ 0 w 25408"/>
                  <a:gd name="connsiteY0" fmla="*/ 0 h 5207"/>
                  <a:gd name="connsiteX1" fmla="*/ 25409 w 25408"/>
                  <a:gd name="connsiteY1" fmla="*/ 0 h 5207"/>
                  <a:gd name="connsiteX2" fmla="*/ 25409 w 25408"/>
                  <a:gd name="connsiteY2" fmla="*/ 5207 h 5207"/>
                  <a:gd name="connsiteX3" fmla="*/ 0 w 25408"/>
                  <a:gd name="connsiteY3" fmla="*/ 5207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7"/>
                    </a:lnTo>
                    <a:lnTo>
                      <a:pt x="0" y="5207"/>
                    </a:lnTo>
                    <a:close/>
                  </a:path>
                </a:pathLst>
              </a:custGeom>
              <a:solidFill>
                <a:srgbClr val="989BD7"/>
              </a:solidFill>
              <a:ln w="89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445A24BD-8544-493E-B064-45D8E71137A9}"/>
                  </a:ext>
                </a:extLst>
              </p:cNvPr>
              <p:cNvSpPr/>
              <p:nvPr/>
            </p:nvSpPr>
            <p:spPr>
              <a:xfrm rot="-250177">
                <a:off x="5328029" y="3742637"/>
                <a:ext cx="25408" cy="5207"/>
              </a:xfrm>
              <a:custGeom>
                <a:avLst/>
                <a:gdLst>
                  <a:gd name="connsiteX0" fmla="*/ 0 w 25408"/>
                  <a:gd name="connsiteY0" fmla="*/ 0 h 5207"/>
                  <a:gd name="connsiteX1" fmla="*/ 25409 w 25408"/>
                  <a:gd name="connsiteY1" fmla="*/ 0 h 5207"/>
                  <a:gd name="connsiteX2" fmla="*/ 25409 w 25408"/>
                  <a:gd name="connsiteY2" fmla="*/ 5208 h 5207"/>
                  <a:gd name="connsiteX3" fmla="*/ 0 w 25408"/>
                  <a:gd name="connsiteY3" fmla="*/ 5208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8"/>
                    </a:lnTo>
                    <a:lnTo>
                      <a:pt x="0" y="5208"/>
                    </a:lnTo>
                    <a:close/>
                  </a:path>
                </a:pathLst>
              </a:custGeom>
              <a:solidFill>
                <a:srgbClr val="989BD7"/>
              </a:solidFill>
              <a:ln w="89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A6CC7FC0-3399-4132-BADC-04B5F7272D53}"/>
                  </a:ext>
                </a:extLst>
              </p:cNvPr>
              <p:cNvSpPr/>
              <p:nvPr/>
            </p:nvSpPr>
            <p:spPr>
              <a:xfrm rot="-250177">
                <a:off x="5331620" y="3793008"/>
                <a:ext cx="25408" cy="5207"/>
              </a:xfrm>
              <a:custGeom>
                <a:avLst/>
                <a:gdLst>
                  <a:gd name="connsiteX0" fmla="*/ 0 w 25408"/>
                  <a:gd name="connsiteY0" fmla="*/ 0 h 5207"/>
                  <a:gd name="connsiteX1" fmla="*/ 25409 w 25408"/>
                  <a:gd name="connsiteY1" fmla="*/ 0 h 5207"/>
                  <a:gd name="connsiteX2" fmla="*/ 25409 w 25408"/>
                  <a:gd name="connsiteY2" fmla="*/ 5208 h 5207"/>
                  <a:gd name="connsiteX3" fmla="*/ 0 w 25408"/>
                  <a:gd name="connsiteY3" fmla="*/ 5208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8"/>
                    </a:lnTo>
                    <a:lnTo>
                      <a:pt x="0" y="5208"/>
                    </a:lnTo>
                    <a:close/>
                  </a:path>
                </a:pathLst>
              </a:custGeom>
              <a:solidFill>
                <a:srgbClr val="989BD7"/>
              </a:solidFill>
              <a:ln w="89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7330696D-3E4E-4635-ADF1-4B0266B99FBE}"/>
                  </a:ext>
                </a:extLst>
              </p:cNvPr>
              <p:cNvSpPr/>
              <p:nvPr/>
            </p:nvSpPr>
            <p:spPr>
              <a:xfrm rot="-250177">
                <a:off x="5335302" y="3843914"/>
                <a:ext cx="25408" cy="5207"/>
              </a:xfrm>
              <a:custGeom>
                <a:avLst/>
                <a:gdLst>
                  <a:gd name="connsiteX0" fmla="*/ 0 w 25408"/>
                  <a:gd name="connsiteY0" fmla="*/ 0 h 5207"/>
                  <a:gd name="connsiteX1" fmla="*/ 25409 w 25408"/>
                  <a:gd name="connsiteY1" fmla="*/ 0 h 5207"/>
                  <a:gd name="connsiteX2" fmla="*/ 25409 w 25408"/>
                  <a:gd name="connsiteY2" fmla="*/ 5208 h 5207"/>
                  <a:gd name="connsiteX3" fmla="*/ 0 w 25408"/>
                  <a:gd name="connsiteY3" fmla="*/ 5208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8"/>
                    </a:lnTo>
                    <a:lnTo>
                      <a:pt x="0" y="5208"/>
                    </a:lnTo>
                    <a:close/>
                  </a:path>
                </a:pathLst>
              </a:custGeom>
              <a:solidFill>
                <a:srgbClr val="989BD7"/>
              </a:solidFill>
              <a:ln w="89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DF298CB8-F843-4C8F-8A60-E4D56CE6F3E3}"/>
                  </a:ext>
                </a:extLst>
              </p:cNvPr>
              <p:cNvSpPr/>
              <p:nvPr/>
            </p:nvSpPr>
            <p:spPr>
              <a:xfrm rot="-250177">
                <a:off x="5339434" y="3894284"/>
                <a:ext cx="25408" cy="5207"/>
              </a:xfrm>
              <a:custGeom>
                <a:avLst/>
                <a:gdLst>
                  <a:gd name="connsiteX0" fmla="*/ 0 w 25408"/>
                  <a:gd name="connsiteY0" fmla="*/ 0 h 5207"/>
                  <a:gd name="connsiteX1" fmla="*/ 25409 w 25408"/>
                  <a:gd name="connsiteY1" fmla="*/ 0 h 5207"/>
                  <a:gd name="connsiteX2" fmla="*/ 25409 w 25408"/>
                  <a:gd name="connsiteY2" fmla="*/ 5208 h 5207"/>
                  <a:gd name="connsiteX3" fmla="*/ 0 w 25408"/>
                  <a:gd name="connsiteY3" fmla="*/ 5208 h 5207"/>
                </a:gdLst>
                <a:ahLst/>
                <a:cxnLst>
                  <a:cxn ang="0">
                    <a:pos x="connsiteX0" y="connsiteY0"/>
                  </a:cxn>
                  <a:cxn ang="0">
                    <a:pos x="connsiteX1" y="connsiteY1"/>
                  </a:cxn>
                  <a:cxn ang="0">
                    <a:pos x="connsiteX2" y="connsiteY2"/>
                  </a:cxn>
                  <a:cxn ang="0">
                    <a:pos x="connsiteX3" y="connsiteY3"/>
                  </a:cxn>
                </a:cxnLst>
                <a:rect l="l" t="t" r="r" b="b"/>
                <a:pathLst>
                  <a:path w="25408" h="5207">
                    <a:moveTo>
                      <a:pt x="0" y="0"/>
                    </a:moveTo>
                    <a:lnTo>
                      <a:pt x="25409" y="0"/>
                    </a:lnTo>
                    <a:lnTo>
                      <a:pt x="25409" y="5208"/>
                    </a:lnTo>
                    <a:lnTo>
                      <a:pt x="0" y="5208"/>
                    </a:lnTo>
                    <a:close/>
                  </a:path>
                </a:pathLst>
              </a:custGeom>
              <a:solidFill>
                <a:srgbClr val="989BD7"/>
              </a:solidFill>
              <a:ln w="89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2C60A406-8C81-42A7-B1DE-42B85BAD4166}"/>
                  </a:ext>
                </a:extLst>
              </p:cNvPr>
              <p:cNvSpPr/>
              <p:nvPr/>
            </p:nvSpPr>
            <p:spPr>
              <a:xfrm rot="-595659">
                <a:off x="5294704" y="3682238"/>
                <a:ext cx="48300" cy="362431"/>
              </a:xfrm>
              <a:custGeom>
                <a:avLst/>
                <a:gdLst>
                  <a:gd name="connsiteX0" fmla="*/ 0 w 48300"/>
                  <a:gd name="connsiteY0" fmla="*/ 0 h 362431"/>
                  <a:gd name="connsiteX1" fmla="*/ 48300 w 48300"/>
                  <a:gd name="connsiteY1" fmla="*/ 0 h 362431"/>
                  <a:gd name="connsiteX2" fmla="*/ 48300 w 48300"/>
                  <a:gd name="connsiteY2" fmla="*/ 362432 h 362431"/>
                  <a:gd name="connsiteX3" fmla="*/ 0 w 48300"/>
                  <a:gd name="connsiteY3" fmla="*/ 362432 h 362431"/>
                </a:gdLst>
                <a:ahLst/>
                <a:cxnLst>
                  <a:cxn ang="0">
                    <a:pos x="connsiteX0" y="connsiteY0"/>
                  </a:cxn>
                  <a:cxn ang="0">
                    <a:pos x="connsiteX1" y="connsiteY1"/>
                  </a:cxn>
                  <a:cxn ang="0">
                    <a:pos x="connsiteX2" y="connsiteY2"/>
                  </a:cxn>
                  <a:cxn ang="0">
                    <a:pos x="connsiteX3" y="connsiteY3"/>
                  </a:cxn>
                </a:cxnLst>
                <a:rect l="l" t="t" r="r" b="b"/>
                <a:pathLst>
                  <a:path w="48300" h="362431">
                    <a:moveTo>
                      <a:pt x="0" y="0"/>
                    </a:moveTo>
                    <a:lnTo>
                      <a:pt x="48300" y="0"/>
                    </a:lnTo>
                    <a:lnTo>
                      <a:pt x="48300" y="362432"/>
                    </a:lnTo>
                    <a:lnTo>
                      <a:pt x="0" y="362432"/>
                    </a:lnTo>
                    <a:close/>
                  </a:path>
                </a:pathLst>
              </a:custGeom>
              <a:solidFill>
                <a:srgbClr val="FFADB2"/>
              </a:solidFill>
              <a:ln w="89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C95CA147-D11A-45E3-AD48-DB1E7628B52F}"/>
                  </a:ext>
                </a:extLst>
              </p:cNvPr>
              <p:cNvSpPr/>
              <p:nvPr/>
            </p:nvSpPr>
            <p:spPr>
              <a:xfrm>
                <a:off x="5263650" y="3619504"/>
                <a:ext cx="47762" cy="70028"/>
              </a:xfrm>
              <a:custGeom>
                <a:avLst/>
                <a:gdLst>
                  <a:gd name="connsiteX0" fmla="*/ 47763 w 47762"/>
                  <a:gd name="connsiteY0" fmla="*/ 61769 h 70028"/>
                  <a:gd name="connsiteX1" fmla="*/ 0 w 47762"/>
                  <a:gd name="connsiteY1" fmla="*/ 70028 h 70028"/>
                  <a:gd name="connsiteX2" fmla="*/ 7272 w 47762"/>
                  <a:gd name="connsiteY2" fmla="*/ 1526 h 70028"/>
                  <a:gd name="connsiteX3" fmla="*/ 17597 w 47762"/>
                  <a:gd name="connsiteY3" fmla="*/ 0 h 70028"/>
                </a:gdLst>
                <a:ahLst/>
                <a:cxnLst>
                  <a:cxn ang="0">
                    <a:pos x="connsiteX0" y="connsiteY0"/>
                  </a:cxn>
                  <a:cxn ang="0">
                    <a:pos x="connsiteX1" y="connsiteY1"/>
                  </a:cxn>
                  <a:cxn ang="0">
                    <a:pos x="connsiteX2" y="connsiteY2"/>
                  </a:cxn>
                  <a:cxn ang="0">
                    <a:pos x="connsiteX3" y="connsiteY3"/>
                  </a:cxn>
                </a:cxnLst>
                <a:rect l="l" t="t" r="r" b="b"/>
                <a:pathLst>
                  <a:path w="47762" h="70028">
                    <a:moveTo>
                      <a:pt x="47763" y="61769"/>
                    </a:moveTo>
                    <a:lnTo>
                      <a:pt x="0" y="70028"/>
                    </a:lnTo>
                    <a:lnTo>
                      <a:pt x="7272" y="1526"/>
                    </a:lnTo>
                    <a:lnTo>
                      <a:pt x="17597" y="0"/>
                    </a:lnTo>
                    <a:close/>
                  </a:path>
                </a:pathLst>
              </a:custGeom>
              <a:solidFill>
                <a:srgbClr val="EBDBCD"/>
              </a:solidFill>
              <a:ln w="89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EBE4CC50-0D6C-4301-9559-7928A01A54E3}"/>
                  </a:ext>
                </a:extLst>
              </p:cNvPr>
              <p:cNvSpPr/>
              <p:nvPr/>
            </p:nvSpPr>
            <p:spPr>
              <a:xfrm>
                <a:off x="5268319" y="3619504"/>
                <a:ext cx="24869" cy="33218"/>
              </a:xfrm>
              <a:custGeom>
                <a:avLst/>
                <a:gdLst>
                  <a:gd name="connsiteX0" fmla="*/ 5656 w 24869"/>
                  <a:gd name="connsiteY0" fmla="*/ 33219 h 33218"/>
                  <a:gd name="connsiteX1" fmla="*/ 12479 w 24869"/>
                  <a:gd name="connsiteY1" fmla="*/ 28550 h 33218"/>
                  <a:gd name="connsiteX2" fmla="*/ 18136 w 24869"/>
                  <a:gd name="connsiteY2" fmla="*/ 28999 h 33218"/>
                  <a:gd name="connsiteX3" fmla="*/ 24869 w 24869"/>
                  <a:gd name="connsiteY3" fmla="*/ 25408 h 33218"/>
                  <a:gd name="connsiteX4" fmla="*/ 12928 w 24869"/>
                  <a:gd name="connsiteY4" fmla="*/ 0 h 33218"/>
                  <a:gd name="connsiteX5" fmla="*/ 2604 w 24869"/>
                  <a:gd name="connsiteY5" fmla="*/ 1526 h 33218"/>
                  <a:gd name="connsiteX6" fmla="*/ 0 w 24869"/>
                  <a:gd name="connsiteY6" fmla="*/ 28999 h 3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69" h="33218">
                    <a:moveTo>
                      <a:pt x="5656" y="33219"/>
                    </a:moveTo>
                    <a:lnTo>
                      <a:pt x="12479" y="28550"/>
                    </a:lnTo>
                    <a:lnTo>
                      <a:pt x="18136" y="28999"/>
                    </a:lnTo>
                    <a:lnTo>
                      <a:pt x="24869" y="25408"/>
                    </a:lnTo>
                    <a:lnTo>
                      <a:pt x="12928" y="0"/>
                    </a:lnTo>
                    <a:lnTo>
                      <a:pt x="2604" y="1526"/>
                    </a:lnTo>
                    <a:lnTo>
                      <a:pt x="0" y="28999"/>
                    </a:lnTo>
                    <a:close/>
                  </a:path>
                </a:pathLst>
              </a:custGeom>
              <a:solidFill>
                <a:srgbClr val="FF7A82"/>
              </a:solidFill>
              <a:ln w="89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14ABFCAF-39BA-41F9-89DF-FD71408241E1}"/>
                  </a:ext>
                </a:extLst>
              </p:cNvPr>
              <p:cNvSpPr/>
              <p:nvPr/>
            </p:nvSpPr>
            <p:spPr>
              <a:xfrm>
                <a:off x="5268715" y="3808491"/>
                <a:ext cx="225938" cy="249767"/>
              </a:xfrm>
              <a:custGeom>
                <a:avLst/>
                <a:gdLst>
                  <a:gd name="connsiteX0" fmla="*/ 9479 w 225938"/>
                  <a:gd name="connsiteY0" fmla="*/ 0 h 249767"/>
                  <a:gd name="connsiteX1" fmla="*/ 217140 w 225938"/>
                  <a:gd name="connsiteY1" fmla="*/ 0 h 249767"/>
                  <a:gd name="connsiteX2" fmla="*/ 225939 w 225938"/>
                  <a:gd name="connsiteY2" fmla="*/ 8798 h 249767"/>
                  <a:gd name="connsiteX3" fmla="*/ 225939 w 225938"/>
                  <a:gd name="connsiteY3" fmla="*/ 9876 h 249767"/>
                  <a:gd name="connsiteX4" fmla="*/ 198376 w 225938"/>
                  <a:gd name="connsiteY4" fmla="*/ 231632 h 249767"/>
                  <a:gd name="connsiteX5" fmla="*/ 178086 w 225938"/>
                  <a:gd name="connsiteY5" fmla="*/ 249768 h 249767"/>
                  <a:gd name="connsiteX6" fmla="*/ 47366 w 225938"/>
                  <a:gd name="connsiteY6" fmla="*/ 249768 h 249767"/>
                  <a:gd name="connsiteX7" fmla="*/ 27076 w 225938"/>
                  <a:gd name="connsiteY7" fmla="*/ 231632 h 249767"/>
                  <a:gd name="connsiteX8" fmla="*/ 52 w 225938"/>
                  <a:gd name="connsiteY8" fmla="*/ 9876 h 249767"/>
                  <a:gd name="connsiteX9" fmla="*/ 7863 w 225938"/>
                  <a:gd name="connsiteY9" fmla="*/ 0 h 249767"/>
                  <a:gd name="connsiteX10" fmla="*/ 9479 w 225938"/>
                  <a:gd name="connsiteY10" fmla="*/ 0 h 24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5938" h="249767">
                    <a:moveTo>
                      <a:pt x="9479" y="0"/>
                    </a:moveTo>
                    <a:lnTo>
                      <a:pt x="217140" y="0"/>
                    </a:lnTo>
                    <a:cubicBezTo>
                      <a:pt x="222347" y="0"/>
                      <a:pt x="225939" y="4130"/>
                      <a:pt x="225939" y="8798"/>
                    </a:cubicBezTo>
                    <a:cubicBezTo>
                      <a:pt x="225939" y="9337"/>
                      <a:pt x="225939" y="9337"/>
                      <a:pt x="225939" y="9876"/>
                    </a:cubicBezTo>
                    <a:lnTo>
                      <a:pt x="198376" y="231632"/>
                    </a:lnTo>
                    <a:cubicBezTo>
                      <a:pt x="197299" y="242046"/>
                      <a:pt x="188500" y="249768"/>
                      <a:pt x="178086" y="249768"/>
                    </a:cubicBezTo>
                    <a:lnTo>
                      <a:pt x="47366" y="249768"/>
                    </a:lnTo>
                    <a:cubicBezTo>
                      <a:pt x="36952" y="249768"/>
                      <a:pt x="28154" y="241957"/>
                      <a:pt x="27076" y="231632"/>
                    </a:cubicBezTo>
                    <a:lnTo>
                      <a:pt x="52" y="9876"/>
                    </a:lnTo>
                    <a:cubicBezTo>
                      <a:pt x="-486" y="5207"/>
                      <a:pt x="3195" y="539"/>
                      <a:pt x="7863" y="0"/>
                    </a:cubicBezTo>
                    <a:cubicBezTo>
                      <a:pt x="8402" y="539"/>
                      <a:pt x="8941" y="539"/>
                      <a:pt x="9479" y="0"/>
                    </a:cubicBezTo>
                    <a:close/>
                  </a:path>
                </a:pathLst>
              </a:custGeom>
              <a:solidFill>
                <a:srgbClr val="F4901E"/>
              </a:solidFill>
              <a:ln w="89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FA6C3054-9149-4160-8DC4-235C667183E7}"/>
                  </a:ext>
                </a:extLst>
              </p:cNvPr>
              <p:cNvSpPr/>
              <p:nvPr/>
            </p:nvSpPr>
            <p:spPr>
              <a:xfrm>
                <a:off x="5040368" y="4066518"/>
                <a:ext cx="521351" cy="103875"/>
              </a:xfrm>
              <a:custGeom>
                <a:avLst/>
                <a:gdLst>
                  <a:gd name="connsiteX0" fmla="*/ 0 w 521351"/>
                  <a:gd name="connsiteY0" fmla="*/ 0 h 103875"/>
                  <a:gd name="connsiteX1" fmla="*/ 470985 w 521351"/>
                  <a:gd name="connsiteY1" fmla="*/ 0 h 103875"/>
                  <a:gd name="connsiteX2" fmla="*/ 521352 w 521351"/>
                  <a:gd name="connsiteY2" fmla="*/ 50366 h 103875"/>
                  <a:gd name="connsiteX3" fmla="*/ 521352 w 521351"/>
                  <a:gd name="connsiteY3" fmla="*/ 50366 h 103875"/>
                  <a:gd name="connsiteX4" fmla="*/ 521352 w 521351"/>
                  <a:gd name="connsiteY4" fmla="*/ 53509 h 103875"/>
                  <a:gd name="connsiteX5" fmla="*/ 470985 w 521351"/>
                  <a:gd name="connsiteY5" fmla="*/ 103875 h 103875"/>
                  <a:gd name="connsiteX6" fmla="*/ 0 w 521351"/>
                  <a:gd name="connsiteY6" fmla="*/ 103875 h 103875"/>
                  <a:gd name="connsiteX7" fmla="*/ 0 w 521351"/>
                  <a:gd name="connsiteY7" fmla="*/ 103875 h 103875"/>
                  <a:gd name="connsiteX8" fmla="*/ 0 w 521351"/>
                  <a:gd name="connsiteY8" fmla="*/ 0 h 103875"/>
                  <a:gd name="connsiteX9" fmla="*/ 0 w 521351"/>
                  <a:gd name="connsiteY9" fmla="*/ 0 h 10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351" h="103875">
                    <a:moveTo>
                      <a:pt x="0" y="0"/>
                    </a:moveTo>
                    <a:lnTo>
                      <a:pt x="470985" y="0"/>
                    </a:lnTo>
                    <a:cubicBezTo>
                      <a:pt x="498996" y="0"/>
                      <a:pt x="521352" y="22355"/>
                      <a:pt x="521352" y="50366"/>
                    </a:cubicBezTo>
                    <a:lnTo>
                      <a:pt x="521352" y="50366"/>
                    </a:lnTo>
                    <a:lnTo>
                      <a:pt x="521352" y="53509"/>
                    </a:lnTo>
                    <a:cubicBezTo>
                      <a:pt x="521352" y="81520"/>
                      <a:pt x="498996" y="103875"/>
                      <a:pt x="470985" y="103875"/>
                    </a:cubicBezTo>
                    <a:lnTo>
                      <a:pt x="0" y="103875"/>
                    </a:lnTo>
                    <a:lnTo>
                      <a:pt x="0" y="103875"/>
                    </a:lnTo>
                    <a:lnTo>
                      <a:pt x="0" y="0"/>
                    </a:lnTo>
                    <a:lnTo>
                      <a:pt x="0" y="0"/>
                    </a:lnTo>
                    <a:close/>
                  </a:path>
                </a:pathLst>
              </a:custGeom>
              <a:solidFill>
                <a:srgbClr val="F8E7D8"/>
              </a:solidFill>
              <a:ln w="89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8638EA69-518F-46D7-B5D6-25BB2C61DFD5}"/>
                  </a:ext>
                </a:extLst>
              </p:cNvPr>
              <p:cNvSpPr/>
              <p:nvPr/>
            </p:nvSpPr>
            <p:spPr>
              <a:xfrm>
                <a:off x="5015409" y="4058797"/>
                <a:ext cx="881638" cy="118150"/>
              </a:xfrm>
              <a:custGeom>
                <a:avLst/>
                <a:gdLst>
                  <a:gd name="connsiteX0" fmla="*/ 829745 w 881638"/>
                  <a:gd name="connsiteY0" fmla="*/ 0 h 118150"/>
                  <a:gd name="connsiteX1" fmla="*/ 3591 w 881638"/>
                  <a:gd name="connsiteY1" fmla="*/ 0 h 118150"/>
                  <a:gd name="connsiteX2" fmla="*/ 0 w 881638"/>
                  <a:gd name="connsiteY2" fmla="*/ 3591 h 118150"/>
                  <a:gd name="connsiteX3" fmla="*/ 0 w 881638"/>
                  <a:gd name="connsiteY3" fmla="*/ 3591 h 118150"/>
                  <a:gd name="connsiteX4" fmla="*/ 3591 w 881638"/>
                  <a:gd name="connsiteY4" fmla="*/ 7182 h 118150"/>
                  <a:gd name="connsiteX5" fmla="*/ 493789 w 881638"/>
                  <a:gd name="connsiteY5" fmla="*/ 7182 h 118150"/>
                  <a:gd name="connsiteX6" fmla="*/ 545682 w 881638"/>
                  <a:gd name="connsiteY6" fmla="*/ 59075 h 118150"/>
                  <a:gd name="connsiteX7" fmla="*/ 545682 w 881638"/>
                  <a:gd name="connsiteY7" fmla="*/ 59075 h 118150"/>
                  <a:gd name="connsiteX8" fmla="*/ 493789 w 881638"/>
                  <a:gd name="connsiteY8" fmla="*/ 110968 h 118150"/>
                  <a:gd name="connsiteX9" fmla="*/ 3591 w 881638"/>
                  <a:gd name="connsiteY9" fmla="*/ 110968 h 118150"/>
                  <a:gd name="connsiteX10" fmla="*/ 0 w 881638"/>
                  <a:gd name="connsiteY10" fmla="*/ 114559 h 118150"/>
                  <a:gd name="connsiteX11" fmla="*/ 0 w 881638"/>
                  <a:gd name="connsiteY11" fmla="*/ 114559 h 118150"/>
                  <a:gd name="connsiteX12" fmla="*/ 3591 w 881638"/>
                  <a:gd name="connsiteY12" fmla="*/ 118150 h 118150"/>
                  <a:gd name="connsiteX13" fmla="*/ 3591 w 881638"/>
                  <a:gd name="connsiteY13" fmla="*/ 118150 h 118150"/>
                  <a:gd name="connsiteX14" fmla="*/ 829745 w 881638"/>
                  <a:gd name="connsiteY14" fmla="*/ 118150 h 118150"/>
                  <a:gd name="connsiteX15" fmla="*/ 881638 w 881638"/>
                  <a:gd name="connsiteY15" fmla="*/ 66257 h 118150"/>
                  <a:gd name="connsiteX16" fmla="*/ 881638 w 881638"/>
                  <a:gd name="connsiteY16" fmla="*/ 66257 h 118150"/>
                  <a:gd name="connsiteX17" fmla="*/ 881638 w 881638"/>
                  <a:gd name="connsiteY17" fmla="*/ 51175 h 118150"/>
                  <a:gd name="connsiteX18" fmla="*/ 829745 w 881638"/>
                  <a:gd name="connsiteY18" fmla="*/ 0 h 118150"/>
                  <a:gd name="connsiteX19" fmla="*/ 829745 w 881638"/>
                  <a:gd name="connsiteY19" fmla="*/ 0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1638" h="118150">
                    <a:moveTo>
                      <a:pt x="829745" y="0"/>
                    </a:moveTo>
                    <a:lnTo>
                      <a:pt x="3591" y="0"/>
                    </a:lnTo>
                    <a:cubicBezTo>
                      <a:pt x="1526" y="0"/>
                      <a:pt x="0" y="1526"/>
                      <a:pt x="0" y="3591"/>
                    </a:cubicBezTo>
                    <a:lnTo>
                      <a:pt x="0" y="3591"/>
                    </a:lnTo>
                    <a:cubicBezTo>
                      <a:pt x="0" y="5656"/>
                      <a:pt x="1526" y="7182"/>
                      <a:pt x="3591" y="7182"/>
                    </a:cubicBezTo>
                    <a:lnTo>
                      <a:pt x="493789" y="7182"/>
                    </a:lnTo>
                    <a:cubicBezTo>
                      <a:pt x="522339" y="7182"/>
                      <a:pt x="545682" y="30525"/>
                      <a:pt x="545682" y="59075"/>
                    </a:cubicBezTo>
                    <a:lnTo>
                      <a:pt x="545682" y="59075"/>
                    </a:lnTo>
                    <a:cubicBezTo>
                      <a:pt x="545682" y="87625"/>
                      <a:pt x="522339" y="110968"/>
                      <a:pt x="493789" y="110968"/>
                    </a:cubicBezTo>
                    <a:lnTo>
                      <a:pt x="3591" y="110968"/>
                    </a:lnTo>
                    <a:cubicBezTo>
                      <a:pt x="1526" y="110968"/>
                      <a:pt x="0" y="112494"/>
                      <a:pt x="0" y="114559"/>
                    </a:cubicBezTo>
                    <a:lnTo>
                      <a:pt x="0" y="114559"/>
                    </a:lnTo>
                    <a:cubicBezTo>
                      <a:pt x="0" y="116624"/>
                      <a:pt x="1526" y="118150"/>
                      <a:pt x="3591" y="118150"/>
                    </a:cubicBezTo>
                    <a:lnTo>
                      <a:pt x="3591" y="118150"/>
                    </a:lnTo>
                    <a:lnTo>
                      <a:pt x="829745" y="118150"/>
                    </a:lnTo>
                    <a:cubicBezTo>
                      <a:pt x="858295" y="118150"/>
                      <a:pt x="881638" y="94808"/>
                      <a:pt x="881638" y="66257"/>
                    </a:cubicBezTo>
                    <a:lnTo>
                      <a:pt x="881638" y="66257"/>
                    </a:lnTo>
                    <a:lnTo>
                      <a:pt x="881638" y="51175"/>
                    </a:lnTo>
                    <a:cubicBezTo>
                      <a:pt x="881728" y="23343"/>
                      <a:pt x="858385" y="0"/>
                      <a:pt x="829745" y="0"/>
                    </a:cubicBezTo>
                    <a:lnTo>
                      <a:pt x="829745" y="0"/>
                    </a:lnTo>
                    <a:close/>
                  </a:path>
                </a:pathLst>
              </a:custGeom>
              <a:solidFill>
                <a:srgbClr val="2B7EE8"/>
              </a:solidFill>
              <a:ln w="895" cap="flat">
                <a:noFill/>
                <a:prstDash val="solid"/>
                <a:miter/>
              </a:ln>
            </p:spPr>
            <p:txBody>
              <a:bodyPr rtlCol="0" anchor="ctr"/>
              <a:lstStyle/>
              <a:p>
                <a:endParaRPr lang="zh-CN" altLang="en-US" dirty="0"/>
              </a:p>
            </p:txBody>
          </p:sp>
          <p:sp>
            <p:nvSpPr>
              <p:cNvPr id="317" name="任意多边形: 形状 316">
                <a:extLst>
                  <a:ext uri="{FF2B5EF4-FFF2-40B4-BE49-F238E27FC236}">
                    <a16:creationId xmlns:a16="http://schemas.microsoft.com/office/drawing/2014/main" xmlns="" id="{323224E2-BBDA-498A-95BC-EDD26F829F2F}"/>
                  </a:ext>
                </a:extLst>
              </p:cNvPr>
              <p:cNvSpPr/>
              <p:nvPr/>
            </p:nvSpPr>
            <p:spPr>
              <a:xfrm>
                <a:off x="5040368" y="4142921"/>
                <a:ext cx="379589" cy="4668"/>
              </a:xfrm>
              <a:custGeom>
                <a:avLst/>
                <a:gdLst>
                  <a:gd name="connsiteX0" fmla="*/ 376986 w 379589"/>
                  <a:gd name="connsiteY0" fmla="*/ 4669 h 4668"/>
                  <a:gd name="connsiteX1" fmla="*/ 0 w 379589"/>
                  <a:gd name="connsiteY1" fmla="*/ 4669 h 4668"/>
                  <a:gd name="connsiteX2" fmla="*/ 0 w 379589"/>
                  <a:gd name="connsiteY2" fmla="*/ 0 h 4668"/>
                  <a:gd name="connsiteX3" fmla="*/ 376986 w 379589"/>
                  <a:gd name="connsiteY3" fmla="*/ 0 h 4668"/>
                  <a:gd name="connsiteX4" fmla="*/ 379589 w 379589"/>
                  <a:gd name="connsiteY4" fmla="*/ 2604 h 4668"/>
                  <a:gd name="connsiteX5" fmla="*/ 379589 w 379589"/>
                  <a:gd name="connsiteY5" fmla="*/ 2604 h 4668"/>
                  <a:gd name="connsiteX6" fmla="*/ 379589 w 379589"/>
                  <a:gd name="connsiteY6" fmla="*/ 2604 h 4668"/>
                  <a:gd name="connsiteX7" fmla="*/ 376986 w 379589"/>
                  <a:gd name="connsiteY7" fmla="*/ 4669 h 4668"/>
                  <a:gd name="connsiteX8" fmla="*/ 376986 w 379589"/>
                  <a:gd name="connsiteY8" fmla="*/ 4669 h 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589" h="4668">
                    <a:moveTo>
                      <a:pt x="376986" y="4669"/>
                    </a:moveTo>
                    <a:lnTo>
                      <a:pt x="0" y="4669"/>
                    </a:lnTo>
                    <a:lnTo>
                      <a:pt x="0" y="0"/>
                    </a:lnTo>
                    <a:lnTo>
                      <a:pt x="376986" y="0"/>
                    </a:lnTo>
                    <a:cubicBezTo>
                      <a:pt x="378512" y="0"/>
                      <a:pt x="379589" y="1077"/>
                      <a:pt x="379589" y="2604"/>
                    </a:cubicBezTo>
                    <a:lnTo>
                      <a:pt x="379589" y="2604"/>
                    </a:lnTo>
                    <a:lnTo>
                      <a:pt x="379589" y="2604"/>
                    </a:lnTo>
                    <a:cubicBezTo>
                      <a:pt x="379589" y="3053"/>
                      <a:pt x="378512" y="4669"/>
                      <a:pt x="376986" y="4669"/>
                    </a:cubicBezTo>
                    <a:lnTo>
                      <a:pt x="376986" y="4669"/>
                    </a:lnTo>
                    <a:close/>
                  </a:path>
                </a:pathLst>
              </a:custGeom>
              <a:solidFill>
                <a:srgbClr val="DEBCA7"/>
              </a:solidFill>
              <a:ln w="89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B3FC82A7-4116-4690-A995-FAF8B5F136F5}"/>
                  </a:ext>
                </a:extLst>
              </p:cNvPr>
              <p:cNvSpPr/>
              <p:nvPr/>
            </p:nvSpPr>
            <p:spPr>
              <a:xfrm>
                <a:off x="5040368" y="4091477"/>
                <a:ext cx="420618" cy="4668"/>
              </a:xfrm>
              <a:custGeom>
                <a:avLst/>
                <a:gdLst>
                  <a:gd name="connsiteX0" fmla="*/ 418015 w 420618"/>
                  <a:gd name="connsiteY0" fmla="*/ 4669 h 4668"/>
                  <a:gd name="connsiteX1" fmla="*/ 0 w 420618"/>
                  <a:gd name="connsiteY1" fmla="*/ 4669 h 4668"/>
                  <a:gd name="connsiteX2" fmla="*/ 0 w 420618"/>
                  <a:gd name="connsiteY2" fmla="*/ 0 h 4668"/>
                  <a:gd name="connsiteX3" fmla="*/ 418015 w 420618"/>
                  <a:gd name="connsiteY3" fmla="*/ 0 h 4668"/>
                  <a:gd name="connsiteX4" fmla="*/ 420619 w 420618"/>
                  <a:gd name="connsiteY4" fmla="*/ 2604 h 4668"/>
                  <a:gd name="connsiteX5" fmla="*/ 420619 w 420618"/>
                  <a:gd name="connsiteY5" fmla="*/ 2604 h 4668"/>
                  <a:gd name="connsiteX6" fmla="*/ 420619 w 420618"/>
                  <a:gd name="connsiteY6" fmla="*/ 2604 h 4668"/>
                  <a:gd name="connsiteX7" fmla="*/ 418015 w 420618"/>
                  <a:gd name="connsiteY7" fmla="*/ 4669 h 4668"/>
                  <a:gd name="connsiteX8" fmla="*/ 418015 w 420618"/>
                  <a:gd name="connsiteY8" fmla="*/ 4669 h 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618" h="4668">
                    <a:moveTo>
                      <a:pt x="418015" y="4669"/>
                    </a:moveTo>
                    <a:lnTo>
                      <a:pt x="0" y="4669"/>
                    </a:lnTo>
                    <a:lnTo>
                      <a:pt x="0" y="0"/>
                    </a:lnTo>
                    <a:lnTo>
                      <a:pt x="418015" y="0"/>
                    </a:lnTo>
                    <a:cubicBezTo>
                      <a:pt x="419541" y="0"/>
                      <a:pt x="420619" y="1077"/>
                      <a:pt x="420619" y="2604"/>
                    </a:cubicBezTo>
                    <a:lnTo>
                      <a:pt x="420619" y="2604"/>
                    </a:lnTo>
                    <a:lnTo>
                      <a:pt x="420619" y="2604"/>
                    </a:lnTo>
                    <a:cubicBezTo>
                      <a:pt x="420619" y="3591"/>
                      <a:pt x="419541" y="4669"/>
                      <a:pt x="418015" y="4669"/>
                    </a:cubicBezTo>
                    <a:lnTo>
                      <a:pt x="418015" y="4669"/>
                    </a:lnTo>
                    <a:close/>
                  </a:path>
                </a:pathLst>
              </a:custGeom>
              <a:solidFill>
                <a:srgbClr val="DEBCA7"/>
              </a:solidFill>
              <a:ln w="89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99D74B1D-C028-41CB-AC18-BD6CC7A94783}"/>
                  </a:ext>
                </a:extLst>
              </p:cNvPr>
              <p:cNvSpPr/>
              <p:nvPr/>
            </p:nvSpPr>
            <p:spPr>
              <a:xfrm>
                <a:off x="5040278" y="4115897"/>
                <a:ext cx="466855" cy="4668"/>
              </a:xfrm>
              <a:custGeom>
                <a:avLst/>
                <a:gdLst>
                  <a:gd name="connsiteX0" fmla="*/ 464252 w 466855"/>
                  <a:gd name="connsiteY0" fmla="*/ 4669 h 4668"/>
                  <a:gd name="connsiteX1" fmla="*/ 0 w 466855"/>
                  <a:gd name="connsiteY1" fmla="*/ 4669 h 4668"/>
                  <a:gd name="connsiteX2" fmla="*/ 0 w 466855"/>
                  <a:gd name="connsiteY2" fmla="*/ 0 h 4668"/>
                  <a:gd name="connsiteX3" fmla="*/ 464252 w 466855"/>
                  <a:gd name="connsiteY3" fmla="*/ 0 h 4668"/>
                  <a:gd name="connsiteX4" fmla="*/ 466855 w 466855"/>
                  <a:gd name="connsiteY4" fmla="*/ 2604 h 4668"/>
                  <a:gd name="connsiteX5" fmla="*/ 466855 w 466855"/>
                  <a:gd name="connsiteY5" fmla="*/ 2604 h 4668"/>
                  <a:gd name="connsiteX6" fmla="*/ 466855 w 466855"/>
                  <a:gd name="connsiteY6" fmla="*/ 2604 h 4668"/>
                  <a:gd name="connsiteX7" fmla="*/ 464252 w 466855"/>
                  <a:gd name="connsiteY7" fmla="*/ 4669 h 4668"/>
                  <a:gd name="connsiteX8" fmla="*/ 464252 w 466855"/>
                  <a:gd name="connsiteY8" fmla="*/ 4669 h 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855" h="4668">
                    <a:moveTo>
                      <a:pt x="464252" y="4669"/>
                    </a:moveTo>
                    <a:lnTo>
                      <a:pt x="0" y="4669"/>
                    </a:lnTo>
                    <a:lnTo>
                      <a:pt x="0" y="0"/>
                    </a:lnTo>
                    <a:lnTo>
                      <a:pt x="464252" y="0"/>
                    </a:lnTo>
                    <a:cubicBezTo>
                      <a:pt x="465778" y="0"/>
                      <a:pt x="466855" y="1077"/>
                      <a:pt x="466855" y="2604"/>
                    </a:cubicBezTo>
                    <a:lnTo>
                      <a:pt x="466855" y="2604"/>
                    </a:lnTo>
                    <a:lnTo>
                      <a:pt x="466855" y="2604"/>
                    </a:lnTo>
                    <a:cubicBezTo>
                      <a:pt x="466855" y="3591"/>
                      <a:pt x="465868" y="4669"/>
                      <a:pt x="464252" y="4669"/>
                    </a:cubicBezTo>
                    <a:lnTo>
                      <a:pt x="464252" y="4669"/>
                    </a:lnTo>
                    <a:close/>
                  </a:path>
                </a:pathLst>
              </a:custGeom>
              <a:solidFill>
                <a:srgbClr val="DEBCA7"/>
              </a:solidFill>
              <a:ln w="895" cap="flat">
                <a:noFill/>
                <a:prstDash val="solid"/>
                <a:miter/>
              </a:ln>
            </p:spPr>
            <p:txBody>
              <a:bodyPr rtlCol="0" anchor="ctr"/>
              <a:lstStyle/>
              <a:p>
                <a:endParaRPr lang="zh-CN" altLang="en-US"/>
              </a:p>
            </p:txBody>
          </p:sp>
        </p:grpSp>
        <p:grpSp>
          <p:nvGrpSpPr>
            <p:cNvPr id="320" name="图形 29">
              <a:extLst>
                <a:ext uri="{FF2B5EF4-FFF2-40B4-BE49-F238E27FC236}">
                  <a16:creationId xmlns:a16="http://schemas.microsoft.com/office/drawing/2014/main" xmlns="" id="{0DC9D277-5249-489A-BEF5-2E027DD3CAF5}"/>
                </a:ext>
              </a:extLst>
            </p:cNvPr>
            <p:cNvGrpSpPr/>
            <p:nvPr/>
          </p:nvGrpSpPr>
          <p:grpSpPr>
            <a:xfrm>
              <a:off x="6027471" y="3493274"/>
              <a:ext cx="831836" cy="981922"/>
              <a:chOff x="6027471" y="3493274"/>
              <a:chExt cx="831836" cy="981922"/>
            </a:xfrm>
          </p:grpSpPr>
          <p:sp>
            <p:nvSpPr>
              <p:cNvPr id="321" name="任意多边形: 形状 320">
                <a:extLst>
                  <a:ext uri="{FF2B5EF4-FFF2-40B4-BE49-F238E27FC236}">
                    <a16:creationId xmlns:a16="http://schemas.microsoft.com/office/drawing/2014/main" xmlns="" id="{907CC23B-C558-4BF9-9391-B26474716B8E}"/>
                  </a:ext>
                </a:extLst>
              </p:cNvPr>
              <p:cNvSpPr/>
              <p:nvPr/>
            </p:nvSpPr>
            <p:spPr>
              <a:xfrm>
                <a:off x="6537362" y="4152818"/>
                <a:ext cx="321945" cy="221555"/>
              </a:xfrm>
              <a:custGeom>
                <a:avLst/>
                <a:gdLst>
                  <a:gd name="connsiteX0" fmla="*/ 321946 w 321945"/>
                  <a:gd name="connsiteY0" fmla="*/ 38854 h 221555"/>
                  <a:gd name="connsiteX1" fmla="*/ 115272 w 321945"/>
                  <a:gd name="connsiteY1" fmla="*/ 2493 h 221555"/>
                  <a:gd name="connsiteX2" fmla="*/ 80438 w 321945"/>
                  <a:gd name="connsiteY2" fmla="*/ 203420 h 221555"/>
                  <a:gd name="connsiteX3" fmla="*/ 171295 w 321945"/>
                  <a:gd name="connsiteY3" fmla="*/ 221556 h 221555"/>
                  <a:gd name="connsiteX4" fmla="*/ 321946 w 321945"/>
                  <a:gd name="connsiteY4" fmla="*/ 38854 h 221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 h="221555">
                    <a:moveTo>
                      <a:pt x="321946" y="38854"/>
                    </a:moveTo>
                    <a:cubicBezTo>
                      <a:pt x="252905" y="28439"/>
                      <a:pt x="183326" y="17037"/>
                      <a:pt x="115272" y="2493"/>
                    </a:cubicBezTo>
                    <a:cubicBezTo>
                      <a:pt x="-13472" y="-24531"/>
                      <a:pt x="-47229" y="176486"/>
                      <a:pt x="80438" y="203420"/>
                    </a:cubicBezTo>
                    <a:cubicBezTo>
                      <a:pt x="110514" y="209615"/>
                      <a:pt x="141219" y="215899"/>
                      <a:pt x="171295" y="221556"/>
                    </a:cubicBezTo>
                    <a:cubicBezTo>
                      <a:pt x="229562" y="167688"/>
                      <a:pt x="279929" y="106368"/>
                      <a:pt x="321946" y="38854"/>
                    </a:cubicBezTo>
                    <a:close/>
                  </a:path>
                </a:pathLst>
              </a:custGeom>
              <a:solidFill>
                <a:srgbClr val="FCB58A"/>
              </a:solidFill>
              <a:ln w="89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B6E20EB3-B9B5-43CC-8C15-258C122C7EFD}"/>
                  </a:ext>
                </a:extLst>
              </p:cNvPr>
              <p:cNvSpPr/>
              <p:nvPr/>
            </p:nvSpPr>
            <p:spPr>
              <a:xfrm>
                <a:off x="6433488" y="4071205"/>
                <a:ext cx="270416" cy="156473"/>
              </a:xfrm>
              <a:custGeom>
                <a:avLst/>
                <a:gdLst>
                  <a:gd name="connsiteX0" fmla="*/ 34290 w 270416"/>
                  <a:gd name="connsiteY0" fmla="*/ 73243 h 156473"/>
                  <a:gd name="connsiteX1" fmla="*/ 215017 w 270416"/>
                  <a:gd name="connsiteY1" fmla="*/ 149555 h 156473"/>
                  <a:gd name="connsiteX2" fmla="*/ 253981 w 270416"/>
                  <a:gd name="connsiteY2" fmla="*/ 87787 h 156473"/>
                  <a:gd name="connsiteX3" fmla="*/ 37432 w 270416"/>
                  <a:gd name="connsiteY3" fmla="*/ 72 h 156473"/>
                  <a:gd name="connsiteX4" fmla="*/ 34290 w 270416"/>
                  <a:gd name="connsiteY4" fmla="*/ 73243 h 156473"/>
                  <a:gd name="connsiteX5" fmla="*/ 34290 w 270416"/>
                  <a:gd name="connsiteY5" fmla="*/ 73243 h 15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416" h="156473">
                    <a:moveTo>
                      <a:pt x="34290" y="73243"/>
                    </a:moveTo>
                    <a:cubicBezTo>
                      <a:pt x="102343" y="75846"/>
                      <a:pt x="159982" y="111130"/>
                      <a:pt x="215017" y="149555"/>
                    </a:cubicBezTo>
                    <a:cubicBezTo>
                      <a:pt x="254520" y="177118"/>
                      <a:pt x="293394" y="115260"/>
                      <a:pt x="253981" y="87787"/>
                    </a:cubicBezTo>
                    <a:cubicBezTo>
                      <a:pt x="188532" y="42089"/>
                      <a:pt x="117965" y="3124"/>
                      <a:pt x="37432" y="72"/>
                    </a:cubicBezTo>
                    <a:cubicBezTo>
                      <a:pt x="-10331" y="-2621"/>
                      <a:pt x="-13473" y="71178"/>
                      <a:pt x="34290" y="73243"/>
                    </a:cubicBezTo>
                    <a:lnTo>
                      <a:pt x="34290" y="73243"/>
                    </a:lnTo>
                    <a:close/>
                  </a:path>
                </a:pathLst>
              </a:custGeom>
              <a:solidFill>
                <a:srgbClr val="FCB58A"/>
              </a:solidFill>
              <a:ln w="89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BACF839F-4E44-4420-822F-57B4355C6AED}"/>
                  </a:ext>
                </a:extLst>
              </p:cNvPr>
              <p:cNvSpPr/>
              <p:nvPr/>
            </p:nvSpPr>
            <p:spPr>
              <a:xfrm>
                <a:off x="6398089" y="4139235"/>
                <a:ext cx="286706" cy="228498"/>
              </a:xfrm>
              <a:custGeom>
                <a:avLst/>
                <a:gdLst>
                  <a:gd name="connsiteX0" fmla="*/ 189096 w 286706"/>
                  <a:gd name="connsiteY0" fmla="*/ 228494 h 228498"/>
                  <a:gd name="connsiteX1" fmla="*/ 102369 w 286706"/>
                  <a:gd name="connsiteY1" fmla="*/ 227956 h 228498"/>
                  <a:gd name="connsiteX2" fmla="*/ 558 w 286706"/>
                  <a:gd name="connsiteY2" fmla="*/ 123093 h 228498"/>
                  <a:gd name="connsiteX3" fmla="*/ 20 w 286706"/>
                  <a:gd name="connsiteY3" fmla="*/ 103341 h 228498"/>
                  <a:gd name="connsiteX4" fmla="*/ 97610 w 286706"/>
                  <a:gd name="connsiteY4" fmla="*/ 5 h 228498"/>
                  <a:gd name="connsiteX5" fmla="*/ 184338 w 286706"/>
                  <a:gd name="connsiteY5" fmla="*/ 543 h 228498"/>
                  <a:gd name="connsiteX6" fmla="*/ 286148 w 286706"/>
                  <a:gd name="connsiteY6" fmla="*/ 105406 h 228498"/>
                  <a:gd name="connsiteX7" fmla="*/ 286687 w 286706"/>
                  <a:gd name="connsiteY7" fmla="*/ 125158 h 228498"/>
                  <a:gd name="connsiteX8" fmla="*/ 189096 w 286706"/>
                  <a:gd name="connsiteY8" fmla="*/ 228494 h 22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706" h="228498">
                    <a:moveTo>
                      <a:pt x="189096" y="228494"/>
                    </a:moveTo>
                    <a:lnTo>
                      <a:pt x="102369" y="227956"/>
                    </a:lnTo>
                    <a:cubicBezTo>
                      <a:pt x="47333" y="227417"/>
                      <a:pt x="1636" y="180193"/>
                      <a:pt x="558" y="123093"/>
                    </a:cubicBezTo>
                    <a:lnTo>
                      <a:pt x="20" y="103341"/>
                    </a:lnTo>
                    <a:cubicBezTo>
                      <a:pt x="-1058" y="46241"/>
                      <a:pt x="42575" y="-534"/>
                      <a:pt x="97610" y="5"/>
                    </a:cubicBezTo>
                    <a:lnTo>
                      <a:pt x="184338" y="543"/>
                    </a:lnTo>
                    <a:cubicBezTo>
                      <a:pt x="238834" y="1082"/>
                      <a:pt x="285071" y="48306"/>
                      <a:pt x="286148" y="105406"/>
                    </a:cubicBezTo>
                    <a:lnTo>
                      <a:pt x="286687" y="125158"/>
                    </a:lnTo>
                    <a:cubicBezTo>
                      <a:pt x="287764" y="182258"/>
                      <a:pt x="244131" y="229033"/>
                      <a:pt x="189096" y="228494"/>
                    </a:cubicBezTo>
                    <a:close/>
                  </a:path>
                </a:pathLst>
              </a:custGeom>
              <a:solidFill>
                <a:srgbClr val="FCB58A"/>
              </a:solidFill>
              <a:ln w="89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16259C6E-9CBD-49DC-9939-F24E74E40664}"/>
                  </a:ext>
                </a:extLst>
              </p:cNvPr>
              <p:cNvSpPr/>
              <p:nvPr/>
            </p:nvSpPr>
            <p:spPr>
              <a:xfrm>
                <a:off x="6027471" y="4054039"/>
                <a:ext cx="373959" cy="421157"/>
              </a:xfrm>
              <a:custGeom>
                <a:avLst/>
                <a:gdLst>
                  <a:gd name="connsiteX0" fmla="*/ 235698 w 373959"/>
                  <a:gd name="connsiteY0" fmla="*/ 421157 h 421157"/>
                  <a:gd name="connsiteX1" fmla="*/ 139095 w 373959"/>
                  <a:gd name="connsiteY1" fmla="*/ 421157 h 421157"/>
                  <a:gd name="connsiteX2" fmla="*/ 15468 w 373959"/>
                  <a:gd name="connsiteY2" fmla="*/ 304354 h 421157"/>
                  <a:gd name="connsiteX3" fmla="*/ 26 w 373959"/>
                  <a:gd name="connsiteY3" fmla="*/ 19752 h 421157"/>
                  <a:gd name="connsiteX4" fmla="*/ 17174 w 373959"/>
                  <a:gd name="connsiteY4" fmla="*/ 0 h 421157"/>
                  <a:gd name="connsiteX5" fmla="*/ 18252 w 373959"/>
                  <a:gd name="connsiteY5" fmla="*/ 0 h 421157"/>
                  <a:gd name="connsiteX6" fmla="*/ 355285 w 373959"/>
                  <a:gd name="connsiteY6" fmla="*/ 0 h 421157"/>
                  <a:gd name="connsiteX7" fmla="*/ 373959 w 373959"/>
                  <a:gd name="connsiteY7" fmla="*/ 18674 h 421157"/>
                  <a:gd name="connsiteX8" fmla="*/ 373959 w 373959"/>
                  <a:gd name="connsiteY8" fmla="*/ 19752 h 421157"/>
                  <a:gd name="connsiteX9" fmla="*/ 358338 w 373959"/>
                  <a:gd name="connsiteY9" fmla="*/ 304264 h 421157"/>
                  <a:gd name="connsiteX10" fmla="*/ 235698 w 373959"/>
                  <a:gd name="connsiteY10" fmla="*/ 421157 h 42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3959" h="421157">
                    <a:moveTo>
                      <a:pt x="235698" y="421157"/>
                    </a:moveTo>
                    <a:lnTo>
                      <a:pt x="139095" y="421157"/>
                    </a:lnTo>
                    <a:cubicBezTo>
                      <a:pt x="73107" y="421157"/>
                      <a:pt x="19149" y="369713"/>
                      <a:pt x="15468" y="304354"/>
                    </a:cubicBezTo>
                    <a:lnTo>
                      <a:pt x="26" y="19752"/>
                    </a:lnTo>
                    <a:cubicBezTo>
                      <a:pt x="-512" y="9337"/>
                      <a:pt x="7298" y="539"/>
                      <a:pt x="17174" y="0"/>
                    </a:cubicBezTo>
                    <a:cubicBezTo>
                      <a:pt x="17713" y="0"/>
                      <a:pt x="18252" y="0"/>
                      <a:pt x="18252" y="0"/>
                    </a:cubicBezTo>
                    <a:lnTo>
                      <a:pt x="355285" y="0"/>
                    </a:lnTo>
                    <a:cubicBezTo>
                      <a:pt x="365700" y="0"/>
                      <a:pt x="373959" y="8350"/>
                      <a:pt x="373959" y="18674"/>
                    </a:cubicBezTo>
                    <a:cubicBezTo>
                      <a:pt x="373959" y="19213"/>
                      <a:pt x="373959" y="19213"/>
                      <a:pt x="373959" y="19752"/>
                    </a:cubicBezTo>
                    <a:lnTo>
                      <a:pt x="358338" y="304264"/>
                    </a:lnTo>
                    <a:cubicBezTo>
                      <a:pt x="355644" y="369713"/>
                      <a:pt x="301148" y="421157"/>
                      <a:pt x="235698" y="421157"/>
                    </a:cubicBezTo>
                    <a:close/>
                  </a:path>
                </a:pathLst>
              </a:custGeom>
              <a:solidFill>
                <a:srgbClr val="F4901E"/>
              </a:solidFill>
              <a:ln w="895" cap="flat">
                <a:noFill/>
                <a:prstDash val="solid"/>
                <a:miter/>
              </a:ln>
            </p:spPr>
            <p:txBody>
              <a:bodyPr rtlCol="0" anchor="ctr"/>
              <a:lstStyle/>
              <a:p>
                <a:endParaRPr lang="zh-CN" altLang="en-US" dirty="0"/>
              </a:p>
            </p:txBody>
          </p:sp>
          <p:sp>
            <p:nvSpPr>
              <p:cNvPr id="325" name="任意多边形: 形状 324">
                <a:extLst>
                  <a:ext uri="{FF2B5EF4-FFF2-40B4-BE49-F238E27FC236}">
                    <a16:creationId xmlns:a16="http://schemas.microsoft.com/office/drawing/2014/main" xmlns="" id="{F1E8D544-206C-430A-BB0F-F23977E09F04}"/>
                  </a:ext>
                </a:extLst>
              </p:cNvPr>
              <p:cNvSpPr/>
              <p:nvPr/>
            </p:nvSpPr>
            <p:spPr>
              <a:xfrm>
                <a:off x="6383115" y="4118501"/>
                <a:ext cx="125778" cy="259643"/>
              </a:xfrm>
              <a:custGeom>
                <a:avLst/>
                <a:gdLst>
                  <a:gd name="connsiteX0" fmla="*/ 15622 w 125778"/>
                  <a:gd name="connsiteY0" fmla="*/ 0 h 259643"/>
                  <a:gd name="connsiteX1" fmla="*/ 13018 w 125778"/>
                  <a:gd name="connsiteY1" fmla="*/ 43633 h 259643"/>
                  <a:gd name="connsiteX2" fmla="*/ 80532 w 125778"/>
                  <a:gd name="connsiteY2" fmla="*/ 146970 h 259643"/>
                  <a:gd name="connsiteX3" fmla="*/ 2604 w 125778"/>
                  <a:gd name="connsiteY3" fmla="*/ 216010 h 259643"/>
                  <a:gd name="connsiteX4" fmla="*/ 0 w 125778"/>
                  <a:gd name="connsiteY4" fmla="*/ 259643 h 259643"/>
                  <a:gd name="connsiteX5" fmla="*/ 125692 w 125778"/>
                  <a:gd name="connsiteY5" fmla="*/ 124614 h 259643"/>
                  <a:gd name="connsiteX6" fmla="*/ 15622 w 125778"/>
                  <a:gd name="connsiteY6" fmla="*/ 0 h 259643"/>
                  <a:gd name="connsiteX7" fmla="*/ 15622 w 125778"/>
                  <a:gd name="connsiteY7" fmla="*/ 0 h 25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778" h="259643">
                    <a:moveTo>
                      <a:pt x="15622" y="0"/>
                    </a:moveTo>
                    <a:lnTo>
                      <a:pt x="13018" y="43633"/>
                    </a:lnTo>
                    <a:cubicBezTo>
                      <a:pt x="60242" y="53509"/>
                      <a:pt x="90408" y="99745"/>
                      <a:pt x="80532" y="146970"/>
                    </a:cubicBezTo>
                    <a:cubicBezTo>
                      <a:pt x="72722" y="184857"/>
                      <a:pt x="41029" y="212958"/>
                      <a:pt x="2604" y="216010"/>
                    </a:cubicBezTo>
                    <a:lnTo>
                      <a:pt x="0" y="259643"/>
                    </a:lnTo>
                    <a:cubicBezTo>
                      <a:pt x="72183" y="257040"/>
                      <a:pt x="128295" y="196259"/>
                      <a:pt x="125692" y="124614"/>
                    </a:cubicBezTo>
                    <a:cubicBezTo>
                      <a:pt x="123627" y="61768"/>
                      <a:pt x="77390" y="9876"/>
                      <a:pt x="15622" y="0"/>
                    </a:cubicBezTo>
                    <a:lnTo>
                      <a:pt x="15622" y="0"/>
                    </a:lnTo>
                    <a:close/>
                  </a:path>
                </a:pathLst>
              </a:custGeom>
              <a:solidFill>
                <a:srgbClr val="F4901E"/>
              </a:solidFill>
              <a:ln w="89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853DD00F-870E-4166-BBE4-FEAA5ABAE0E7}"/>
                  </a:ext>
                </a:extLst>
              </p:cNvPr>
              <p:cNvSpPr/>
              <p:nvPr/>
            </p:nvSpPr>
            <p:spPr>
              <a:xfrm>
                <a:off x="6140081" y="3493274"/>
                <a:ext cx="150263" cy="494327"/>
              </a:xfrm>
              <a:custGeom>
                <a:avLst/>
                <a:gdLst>
                  <a:gd name="connsiteX0" fmla="*/ 99745 w 150263"/>
                  <a:gd name="connsiteY0" fmla="*/ 494328 h 494327"/>
                  <a:gd name="connsiteX1" fmla="*/ 19752 w 150263"/>
                  <a:gd name="connsiteY1" fmla="*/ 361903 h 494327"/>
                  <a:gd name="connsiteX2" fmla="*/ 71644 w 150263"/>
                  <a:gd name="connsiteY2" fmla="*/ 162502 h 494327"/>
                  <a:gd name="connsiteX3" fmla="*/ 0 w 150263"/>
                  <a:gd name="connsiteY3" fmla="*/ 0 h 494327"/>
                  <a:gd name="connsiteX4" fmla="*/ 129283 w 150263"/>
                  <a:gd name="connsiteY4" fmla="*/ 152626 h 494327"/>
                  <a:gd name="connsiteX5" fmla="*/ 123088 w 150263"/>
                  <a:gd name="connsiteY5" fmla="*/ 329133 h 494327"/>
                  <a:gd name="connsiteX6" fmla="*/ 99745 w 150263"/>
                  <a:gd name="connsiteY6" fmla="*/ 494328 h 49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263" h="494327">
                    <a:moveTo>
                      <a:pt x="99745" y="494328"/>
                    </a:moveTo>
                    <a:cubicBezTo>
                      <a:pt x="99745" y="494328"/>
                      <a:pt x="17148" y="418015"/>
                      <a:pt x="19752" y="361903"/>
                    </a:cubicBezTo>
                    <a:cubicBezTo>
                      <a:pt x="23881" y="276253"/>
                      <a:pt x="100733" y="243483"/>
                      <a:pt x="71644" y="162502"/>
                    </a:cubicBezTo>
                    <a:cubicBezTo>
                      <a:pt x="57639" y="124076"/>
                      <a:pt x="0" y="0"/>
                      <a:pt x="0" y="0"/>
                    </a:cubicBezTo>
                    <a:cubicBezTo>
                      <a:pt x="0" y="0"/>
                      <a:pt x="95526" y="94538"/>
                      <a:pt x="129283" y="152626"/>
                    </a:cubicBezTo>
                    <a:cubicBezTo>
                      <a:pt x="159898" y="205596"/>
                      <a:pt x="156307" y="289181"/>
                      <a:pt x="123088" y="329133"/>
                    </a:cubicBezTo>
                    <a:cubicBezTo>
                      <a:pt x="50456" y="416938"/>
                      <a:pt x="99745" y="494328"/>
                      <a:pt x="99745" y="494328"/>
                    </a:cubicBezTo>
                    <a:close/>
                  </a:path>
                </a:pathLst>
              </a:custGeom>
              <a:solidFill>
                <a:srgbClr val="DCDCED"/>
              </a:solidFill>
              <a:ln w="89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ADC9F5F9-D090-4950-BF1E-4DC7115F8359}"/>
                  </a:ext>
                </a:extLst>
              </p:cNvPr>
              <p:cNvSpPr/>
              <p:nvPr/>
            </p:nvSpPr>
            <p:spPr>
              <a:xfrm>
                <a:off x="6415747" y="4140182"/>
                <a:ext cx="157086" cy="227202"/>
              </a:xfrm>
              <a:custGeom>
                <a:avLst/>
                <a:gdLst>
                  <a:gd name="connsiteX0" fmla="*/ 91533 w 157086"/>
                  <a:gd name="connsiteY0" fmla="*/ 135 h 227202"/>
                  <a:gd name="connsiteX1" fmla="*/ 91533 w 157086"/>
                  <a:gd name="connsiteY1" fmla="*/ 135 h 227202"/>
                  <a:gd name="connsiteX2" fmla="*/ 156983 w 157086"/>
                  <a:gd name="connsiteY2" fmla="*/ 73396 h 227202"/>
                  <a:gd name="connsiteX3" fmla="*/ 156983 w 157086"/>
                  <a:gd name="connsiteY3" fmla="*/ 73396 h 227202"/>
                  <a:gd name="connsiteX4" fmla="*/ 151775 w 157086"/>
                  <a:gd name="connsiteY4" fmla="*/ 161649 h 227202"/>
                  <a:gd name="connsiteX5" fmla="*/ 78515 w 157086"/>
                  <a:gd name="connsiteY5" fmla="*/ 227099 h 227202"/>
                  <a:gd name="connsiteX6" fmla="*/ 78515 w 157086"/>
                  <a:gd name="connsiteY6" fmla="*/ 227099 h 227202"/>
                  <a:gd name="connsiteX7" fmla="*/ 137 w 157086"/>
                  <a:gd name="connsiteY7" fmla="*/ 138845 h 227202"/>
                  <a:gd name="connsiteX8" fmla="*/ 3728 w 157086"/>
                  <a:gd name="connsiteY8" fmla="*/ 79142 h 227202"/>
                  <a:gd name="connsiteX9" fmla="*/ 91533 w 157086"/>
                  <a:gd name="connsiteY9" fmla="*/ 135 h 227202"/>
                  <a:gd name="connsiteX10" fmla="*/ 91533 w 157086"/>
                  <a:gd name="connsiteY10" fmla="*/ 135 h 227202"/>
                  <a:gd name="connsiteX11" fmla="*/ 91533 w 157086"/>
                  <a:gd name="connsiteY11" fmla="*/ 135 h 22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086" h="227202">
                    <a:moveTo>
                      <a:pt x="91533" y="135"/>
                    </a:moveTo>
                    <a:lnTo>
                      <a:pt x="91533" y="135"/>
                    </a:lnTo>
                    <a:cubicBezTo>
                      <a:pt x="129959" y="2200"/>
                      <a:pt x="159048" y="35419"/>
                      <a:pt x="156983" y="73396"/>
                    </a:cubicBezTo>
                    <a:lnTo>
                      <a:pt x="156983" y="73396"/>
                    </a:lnTo>
                    <a:lnTo>
                      <a:pt x="151775" y="161649"/>
                    </a:lnTo>
                    <a:cubicBezTo>
                      <a:pt x="149710" y="200075"/>
                      <a:pt x="116492" y="229164"/>
                      <a:pt x="78515" y="227099"/>
                    </a:cubicBezTo>
                    <a:lnTo>
                      <a:pt x="78515" y="227099"/>
                    </a:lnTo>
                    <a:cubicBezTo>
                      <a:pt x="32278" y="224495"/>
                      <a:pt x="-2466" y="185082"/>
                      <a:pt x="137" y="138845"/>
                    </a:cubicBezTo>
                    <a:lnTo>
                      <a:pt x="3728" y="79142"/>
                    </a:lnTo>
                    <a:cubicBezTo>
                      <a:pt x="6332" y="32815"/>
                      <a:pt x="45835" y="-2468"/>
                      <a:pt x="91533" y="135"/>
                    </a:cubicBezTo>
                    <a:lnTo>
                      <a:pt x="91533" y="135"/>
                    </a:lnTo>
                    <a:lnTo>
                      <a:pt x="91533" y="135"/>
                    </a:lnTo>
                    <a:close/>
                  </a:path>
                </a:pathLst>
              </a:custGeom>
              <a:solidFill>
                <a:srgbClr val="F0A173"/>
              </a:solidFill>
              <a:ln w="89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BFD3394B-9853-408E-957A-37C34C7A4641}"/>
                  </a:ext>
                </a:extLst>
              </p:cNvPr>
              <p:cNvSpPr/>
              <p:nvPr/>
            </p:nvSpPr>
            <p:spPr>
              <a:xfrm>
                <a:off x="6401742" y="4136501"/>
                <a:ext cx="157086" cy="227112"/>
              </a:xfrm>
              <a:custGeom>
                <a:avLst/>
                <a:gdLst>
                  <a:gd name="connsiteX0" fmla="*/ 91533 w 157086"/>
                  <a:gd name="connsiteY0" fmla="*/ 135 h 227112"/>
                  <a:gd name="connsiteX1" fmla="*/ 91533 w 157086"/>
                  <a:gd name="connsiteY1" fmla="*/ 135 h 227112"/>
                  <a:gd name="connsiteX2" fmla="*/ 156983 w 157086"/>
                  <a:gd name="connsiteY2" fmla="*/ 73306 h 227112"/>
                  <a:gd name="connsiteX3" fmla="*/ 156983 w 157086"/>
                  <a:gd name="connsiteY3" fmla="*/ 73306 h 227112"/>
                  <a:gd name="connsiteX4" fmla="*/ 151775 w 157086"/>
                  <a:gd name="connsiteY4" fmla="*/ 161560 h 227112"/>
                  <a:gd name="connsiteX5" fmla="*/ 78515 w 157086"/>
                  <a:gd name="connsiteY5" fmla="*/ 227009 h 227112"/>
                  <a:gd name="connsiteX6" fmla="*/ 78515 w 157086"/>
                  <a:gd name="connsiteY6" fmla="*/ 227009 h 227112"/>
                  <a:gd name="connsiteX7" fmla="*/ 137 w 157086"/>
                  <a:gd name="connsiteY7" fmla="*/ 138755 h 227112"/>
                  <a:gd name="connsiteX8" fmla="*/ 137 w 157086"/>
                  <a:gd name="connsiteY8" fmla="*/ 138755 h 227112"/>
                  <a:gd name="connsiteX9" fmla="*/ 3728 w 157086"/>
                  <a:gd name="connsiteY9" fmla="*/ 79052 h 227112"/>
                  <a:gd name="connsiteX10" fmla="*/ 91533 w 157086"/>
                  <a:gd name="connsiteY10" fmla="*/ 135 h 227112"/>
                  <a:gd name="connsiteX11" fmla="*/ 91533 w 157086"/>
                  <a:gd name="connsiteY11" fmla="*/ 135 h 227112"/>
                  <a:gd name="connsiteX12" fmla="*/ 91533 w 157086"/>
                  <a:gd name="connsiteY12" fmla="*/ 135 h 22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86" h="227112">
                    <a:moveTo>
                      <a:pt x="91533" y="135"/>
                    </a:moveTo>
                    <a:lnTo>
                      <a:pt x="91533" y="135"/>
                    </a:lnTo>
                    <a:cubicBezTo>
                      <a:pt x="129959" y="2200"/>
                      <a:pt x="159048" y="35419"/>
                      <a:pt x="156983" y="73306"/>
                    </a:cubicBezTo>
                    <a:lnTo>
                      <a:pt x="156983" y="73306"/>
                    </a:lnTo>
                    <a:lnTo>
                      <a:pt x="151775" y="161560"/>
                    </a:lnTo>
                    <a:cubicBezTo>
                      <a:pt x="149711" y="199985"/>
                      <a:pt x="116492" y="229074"/>
                      <a:pt x="78515" y="227009"/>
                    </a:cubicBezTo>
                    <a:lnTo>
                      <a:pt x="78515" y="227009"/>
                    </a:lnTo>
                    <a:cubicBezTo>
                      <a:pt x="32278" y="224405"/>
                      <a:pt x="-2466" y="184992"/>
                      <a:pt x="137" y="138755"/>
                    </a:cubicBezTo>
                    <a:lnTo>
                      <a:pt x="137" y="138755"/>
                    </a:lnTo>
                    <a:lnTo>
                      <a:pt x="3728" y="79052"/>
                    </a:lnTo>
                    <a:cubicBezTo>
                      <a:pt x="5793" y="32815"/>
                      <a:pt x="45297" y="-2468"/>
                      <a:pt x="91533" y="135"/>
                    </a:cubicBezTo>
                    <a:lnTo>
                      <a:pt x="91533" y="135"/>
                    </a:lnTo>
                    <a:lnTo>
                      <a:pt x="91533" y="135"/>
                    </a:lnTo>
                    <a:close/>
                  </a:path>
                </a:pathLst>
              </a:custGeom>
              <a:solidFill>
                <a:srgbClr val="FCB58A"/>
              </a:solidFill>
              <a:ln w="895" cap="flat">
                <a:noFill/>
                <a:prstDash val="solid"/>
                <a:miter/>
              </a:ln>
            </p:spPr>
            <p:txBody>
              <a:bodyPr rtlCol="0" anchor="ctr"/>
              <a:lstStyle/>
              <a:p>
                <a:endParaRPr lang="zh-CN" altLang="en-US"/>
              </a:p>
            </p:txBody>
          </p:sp>
        </p:grpSp>
      </p:grpSp>
      <p:sp>
        <p:nvSpPr>
          <p:cNvPr id="333" name="文本框 332">
            <a:extLst>
              <a:ext uri="{FF2B5EF4-FFF2-40B4-BE49-F238E27FC236}">
                <a16:creationId xmlns:a16="http://schemas.microsoft.com/office/drawing/2014/main" xmlns="" id="{88641EB8-9B94-41EC-8F42-E7ED8DE13518}"/>
              </a:ext>
            </a:extLst>
          </p:cNvPr>
          <p:cNvSpPr txBox="1"/>
          <p:nvPr/>
        </p:nvSpPr>
        <p:spPr>
          <a:xfrm>
            <a:off x="2298398" y="1848600"/>
            <a:ext cx="1497195"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334" name="文本框 333">
            <a:extLst>
              <a:ext uri="{FF2B5EF4-FFF2-40B4-BE49-F238E27FC236}">
                <a16:creationId xmlns:a16="http://schemas.microsoft.com/office/drawing/2014/main" xmlns="" id="{B9F3E1FC-CA2E-41D0-A090-E168BD924487}"/>
              </a:ext>
            </a:extLst>
          </p:cNvPr>
          <p:cNvSpPr txBox="1"/>
          <p:nvPr/>
        </p:nvSpPr>
        <p:spPr>
          <a:xfrm>
            <a:off x="918578" y="2301394"/>
            <a:ext cx="2759641" cy="1109214"/>
          </a:xfrm>
          <a:prstGeom prst="rect">
            <a:avLst/>
          </a:prstGeom>
          <a:noFill/>
        </p:spPr>
        <p:txBody>
          <a:bodyPr wrap="square" rtlCol="0">
            <a:spAutoFit/>
          </a:bodyPr>
          <a:lstStyle/>
          <a:p>
            <a:pPr algn="r">
              <a:lnSpc>
                <a:spcPct val="120000"/>
              </a:lnSpc>
            </a:pPr>
            <a:r>
              <a:rPr lang="zh-CN" altLang="en-US" sz="1400" spc="100" dirty="0">
                <a:solidFill>
                  <a:schemeClr val="tx1">
                    <a:lumMod val="65000"/>
                    <a:lumOff val="35000"/>
                  </a:schemeClr>
                </a:solidFill>
              </a:rPr>
              <a:t>在这里输入你的内容在这里输入你的内容在这里输入你的内容在这里</a:t>
            </a:r>
          </a:p>
          <a:p>
            <a:pPr algn="r">
              <a:lnSpc>
                <a:spcPct val="120000"/>
              </a:lnSpc>
            </a:pPr>
            <a:endParaRPr lang="zh-CN" altLang="en-US" sz="1400" spc="100" dirty="0">
              <a:solidFill>
                <a:schemeClr val="tx1">
                  <a:lumMod val="65000"/>
                  <a:lumOff val="35000"/>
                </a:schemeClr>
              </a:solidFill>
            </a:endParaRPr>
          </a:p>
        </p:txBody>
      </p:sp>
      <p:sp>
        <p:nvSpPr>
          <p:cNvPr id="335" name="文本框 334">
            <a:extLst>
              <a:ext uri="{FF2B5EF4-FFF2-40B4-BE49-F238E27FC236}">
                <a16:creationId xmlns:a16="http://schemas.microsoft.com/office/drawing/2014/main" xmlns="" id="{FF0D7F66-6819-4D6A-B171-3D0632E8F521}"/>
              </a:ext>
            </a:extLst>
          </p:cNvPr>
          <p:cNvSpPr txBox="1"/>
          <p:nvPr/>
        </p:nvSpPr>
        <p:spPr>
          <a:xfrm>
            <a:off x="2359428" y="4222404"/>
            <a:ext cx="144712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336" name="文本框 335">
            <a:extLst>
              <a:ext uri="{FF2B5EF4-FFF2-40B4-BE49-F238E27FC236}">
                <a16:creationId xmlns:a16="http://schemas.microsoft.com/office/drawing/2014/main" xmlns="" id="{B2E659D4-8C7C-42D5-87A5-E004174673EB}"/>
              </a:ext>
            </a:extLst>
          </p:cNvPr>
          <p:cNvSpPr txBox="1"/>
          <p:nvPr/>
        </p:nvSpPr>
        <p:spPr>
          <a:xfrm>
            <a:off x="979608" y="4675198"/>
            <a:ext cx="2759641" cy="1109214"/>
          </a:xfrm>
          <a:prstGeom prst="rect">
            <a:avLst/>
          </a:prstGeom>
          <a:noFill/>
        </p:spPr>
        <p:txBody>
          <a:bodyPr wrap="square" rtlCol="0">
            <a:spAutoFit/>
          </a:bodyPr>
          <a:lstStyle/>
          <a:p>
            <a:pPr algn="r">
              <a:lnSpc>
                <a:spcPct val="120000"/>
              </a:lnSpc>
            </a:pPr>
            <a:r>
              <a:rPr lang="zh-CN" altLang="en-US" sz="1400" spc="100" dirty="0">
                <a:solidFill>
                  <a:schemeClr val="tx1">
                    <a:lumMod val="65000"/>
                    <a:lumOff val="35000"/>
                  </a:schemeClr>
                </a:solidFill>
              </a:rPr>
              <a:t>在这里输入你的内容在这里输入你的内容在这里输入你的内容在这里</a:t>
            </a:r>
          </a:p>
          <a:p>
            <a:pPr algn="r">
              <a:lnSpc>
                <a:spcPct val="120000"/>
              </a:lnSpc>
            </a:pPr>
            <a:endParaRPr lang="zh-CN" altLang="en-US" sz="1400" spc="100" dirty="0">
              <a:solidFill>
                <a:schemeClr val="tx1">
                  <a:lumMod val="65000"/>
                  <a:lumOff val="35000"/>
                </a:schemeClr>
              </a:solidFill>
            </a:endParaRPr>
          </a:p>
        </p:txBody>
      </p:sp>
      <p:sp>
        <p:nvSpPr>
          <p:cNvPr id="341" name="文本框 340">
            <a:extLst>
              <a:ext uri="{FF2B5EF4-FFF2-40B4-BE49-F238E27FC236}">
                <a16:creationId xmlns:a16="http://schemas.microsoft.com/office/drawing/2014/main" xmlns="" id="{3EFFEC41-DBD5-4D29-BA3E-274354628000}"/>
              </a:ext>
            </a:extLst>
          </p:cNvPr>
          <p:cNvSpPr txBox="1"/>
          <p:nvPr/>
        </p:nvSpPr>
        <p:spPr>
          <a:xfrm>
            <a:off x="8390183" y="1820776"/>
            <a:ext cx="144712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342" name="文本框 341">
            <a:extLst>
              <a:ext uri="{FF2B5EF4-FFF2-40B4-BE49-F238E27FC236}">
                <a16:creationId xmlns:a16="http://schemas.microsoft.com/office/drawing/2014/main" xmlns="" id="{848DF605-B9CC-4119-B93F-740C769BB554}"/>
              </a:ext>
            </a:extLst>
          </p:cNvPr>
          <p:cNvSpPr txBox="1"/>
          <p:nvPr/>
        </p:nvSpPr>
        <p:spPr>
          <a:xfrm>
            <a:off x="8390183" y="2252112"/>
            <a:ext cx="2759641"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a:t>
            </a:r>
          </a:p>
          <a:p>
            <a:pPr>
              <a:lnSpc>
                <a:spcPct val="120000"/>
              </a:lnSpc>
            </a:pPr>
            <a:endParaRPr lang="zh-CN" altLang="en-US" sz="1400" spc="100" dirty="0">
              <a:solidFill>
                <a:schemeClr val="tx1">
                  <a:lumMod val="65000"/>
                  <a:lumOff val="35000"/>
                </a:schemeClr>
              </a:solidFill>
            </a:endParaRPr>
          </a:p>
        </p:txBody>
      </p:sp>
      <p:sp>
        <p:nvSpPr>
          <p:cNvPr id="345" name="文本框 344">
            <a:extLst>
              <a:ext uri="{FF2B5EF4-FFF2-40B4-BE49-F238E27FC236}">
                <a16:creationId xmlns:a16="http://schemas.microsoft.com/office/drawing/2014/main" xmlns="" id="{7F0EA1EC-80C3-4CDE-A9F7-D0E337C3BF83}"/>
              </a:ext>
            </a:extLst>
          </p:cNvPr>
          <p:cNvSpPr txBox="1"/>
          <p:nvPr/>
        </p:nvSpPr>
        <p:spPr>
          <a:xfrm>
            <a:off x="8390183" y="4302410"/>
            <a:ext cx="144712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rPr>
              <a:t>你的标题</a:t>
            </a:r>
          </a:p>
        </p:txBody>
      </p:sp>
      <p:sp>
        <p:nvSpPr>
          <p:cNvPr id="346" name="文本框 345">
            <a:extLst>
              <a:ext uri="{FF2B5EF4-FFF2-40B4-BE49-F238E27FC236}">
                <a16:creationId xmlns:a16="http://schemas.microsoft.com/office/drawing/2014/main" xmlns="" id="{0064A08D-B0DF-46D8-8F35-4AB5CE2E919F}"/>
              </a:ext>
            </a:extLst>
          </p:cNvPr>
          <p:cNvSpPr txBox="1"/>
          <p:nvPr/>
        </p:nvSpPr>
        <p:spPr>
          <a:xfrm>
            <a:off x="8390183" y="4733746"/>
            <a:ext cx="2759641" cy="1109214"/>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在这里输入你的内容在这里输入你的内容在这里输入你的内容在这里</a:t>
            </a:r>
          </a:p>
          <a:p>
            <a:pPr>
              <a:lnSpc>
                <a:spcPct val="120000"/>
              </a:lnSpc>
            </a:pPr>
            <a:endParaRPr lang="zh-CN" altLang="en-US" sz="1400" spc="100" dirty="0">
              <a:solidFill>
                <a:schemeClr val="tx1">
                  <a:lumMod val="65000"/>
                  <a:lumOff val="35000"/>
                </a:schemeClr>
              </a:solidFill>
            </a:endParaRPr>
          </a:p>
        </p:txBody>
      </p:sp>
    </p:spTree>
    <p:extLst>
      <p:ext uri="{BB962C8B-B14F-4D97-AF65-F5344CB8AC3E}">
        <p14:creationId xmlns:p14="http://schemas.microsoft.com/office/powerpoint/2010/main" val="39067247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646C85B-AD88-419A-B739-6495C5DB72D7}"/>
              </a:ext>
            </a:extLst>
          </p:cNvPr>
          <p:cNvSpPr>
            <a:spLocks noGrp="1"/>
          </p:cNvSpPr>
          <p:nvPr>
            <p:ph type="body" sz="quarter" idx="10"/>
          </p:nvPr>
        </p:nvSpPr>
        <p:spPr/>
        <p:txBody>
          <a:bodyPr/>
          <a:lstStyle/>
          <a:p>
            <a:r>
              <a:rPr lang="zh-CN" altLang="en-US" dirty="0"/>
              <a:t>工作完成情况</a:t>
            </a:r>
          </a:p>
        </p:txBody>
      </p:sp>
      <p:sp>
        <p:nvSpPr>
          <p:cNvPr id="3" name="文本占位符 2">
            <a:extLst>
              <a:ext uri="{FF2B5EF4-FFF2-40B4-BE49-F238E27FC236}">
                <a16:creationId xmlns:a16="http://schemas.microsoft.com/office/drawing/2014/main" xmlns="" id="{48F59B24-7F40-4923-A6DA-72D00331422E}"/>
              </a:ext>
            </a:extLst>
          </p:cNvPr>
          <p:cNvSpPr>
            <a:spLocks noGrp="1"/>
          </p:cNvSpPr>
          <p:nvPr>
            <p:ph type="body" sz="quarter" idx="11"/>
          </p:nvPr>
        </p:nvSpPr>
        <p:spPr/>
        <p:txBody>
          <a:bodyPr/>
          <a:lstStyle/>
          <a:p>
            <a:r>
              <a:rPr lang="en-US" altLang="zh-CN" dirty="0"/>
              <a:t>Happy ending made it</a:t>
            </a:r>
            <a:endParaRPr lang="zh-CN" altLang="en-US" dirty="0"/>
          </a:p>
        </p:txBody>
      </p:sp>
      <p:sp>
        <p:nvSpPr>
          <p:cNvPr id="15" name="矩形 14">
            <a:extLst>
              <a:ext uri="{FF2B5EF4-FFF2-40B4-BE49-F238E27FC236}">
                <a16:creationId xmlns:a16="http://schemas.microsoft.com/office/drawing/2014/main" xmlns="" id="{90EC6C2E-EB00-420D-A03B-ACC7677AED5C}"/>
              </a:ext>
            </a:extLst>
          </p:cNvPr>
          <p:cNvSpPr/>
          <p:nvPr/>
        </p:nvSpPr>
        <p:spPr>
          <a:xfrm>
            <a:off x="882127" y="1838797"/>
            <a:ext cx="10427746" cy="907989"/>
          </a:xfrm>
          <a:prstGeom prst="rect">
            <a:avLst/>
          </a:prstGeom>
          <a:gradFill>
            <a:gsLst>
              <a:gs pos="100000">
                <a:schemeClr val="accent2"/>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5F90217C-6CE3-4E06-BAF8-3643175AF4E0}"/>
              </a:ext>
            </a:extLst>
          </p:cNvPr>
          <p:cNvGrpSpPr/>
          <p:nvPr/>
        </p:nvGrpSpPr>
        <p:grpSpPr>
          <a:xfrm>
            <a:off x="892025" y="2854295"/>
            <a:ext cx="10417848" cy="1963985"/>
            <a:chOff x="867783" y="3102867"/>
            <a:chExt cx="9448800" cy="1781299"/>
          </a:xfrm>
          <a:effectLst>
            <a:outerShdw blurRad="101600" dir="5400000" algn="ctr" rotWithShape="0">
              <a:srgbClr val="2B7EE8">
                <a:alpha val="30000"/>
              </a:srgbClr>
            </a:outerShdw>
          </a:effectLst>
        </p:grpSpPr>
        <p:sp>
          <p:nvSpPr>
            <p:cNvPr id="111" name="矩形 110">
              <a:extLst>
                <a:ext uri="{FF2B5EF4-FFF2-40B4-BE49-F238E27FC236}">
                  <a16:creationId xmlns:a16="http://schemas.microsoft.com/office/drawing/2014/main" xmlns="" id="{B825C019-8689-4D75-987E-DB4FEBC1C943}"/>
                </a:ext>
              </a:extLst>
            </p:cNvPr>
            <p:cNvSpPr/>
            <p:nvPr/>
          </p:nvSpPr>
          <p:spPr>
            <a:xfrm>
              <a:off x="867783" y="3102867"/>
              <a:ext cx="3024631" cy="1781299"/>
            </a:xfrm>
            <a:prstGeom prst="rect">
              <a:avLst/>
            </a:prstGeom>
            <a:blipFill>
              <a:blip r:embed="rId2"/>
              <a:stretch>
                <a:fillRect t="-16963" b="-16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a:extLst>
                <a:ext uri="{FF2B5EF4-FFF2-40B4-BE49-F238E27FC236}">
                  <a16:creationId xmlns:a16="http://schemas.microsoft.com/office/drawing/2014/main" xmlns="" id="{B050BD8A-DB90-4C2F-A6C6-D2C72CC0F27C}"/>
                </a:ext>
              </a:extLst>
            </p:cNvPr>
            <p:cNvSpPr/>
            <p:nvPr/>
          </p:nvSpPr>
          <p:spPr>
            <a:xfrm>
              <a:off x="4079867" y="3102867"/>
              <a:ext cx="3024631" cy="1781299"/>
            </a:xfrm>
            <a:prstGeom prst="rect">
              <a:avLst/>
            </a:prstGeom>
            <a:blipFill>
              <a:blip r:embed="rId3"/>
              <a:stretch>
                <a:fillRect t="-85887" b="-843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xmlns="" id="{8558F916-27A2-450A-BD74-97EE7428F723}"/>
                </a:ext>
              </a:extLst>
            </p:cNvPr>
            <p:cNvSpPr/>
            <p:nvPr/>
          </p:nvSpPr>
          <p:spPr>
            <a:xfrm>
              <a:off x="7291952" y="3102867"/>
              <a:ext cx="3024631" cy="1781299"/>
            </a:xfrm>
            <a:prstGeom prst="rect">
              <a:avLst/>
            </a:prstGeom>
            <a:blipFill>
              <a:blip r:embed="rId4"/>
              <a:stretch>
                <a:fillRect t="-17014" b="-167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文本框 114">
            <a:extLst>
              <a:ext uri="{FF2B5EF4-FFF2-40B4-BE49-F238E27FC236}">
                <a16:creationId xmlns:a16="http://schemas.microsoft.com/office/drawing/2014/main" xmlns="" id="{3255E5C1-DC2E-465A-AD54-E0B48B798386}"/>
              </a:ext>
            </a:extLst>
          </p:cNvPr>
          <p:cNvSpPr txBox="1"/>
          <p:nvPr/>
        </p:nvSpPr>
        <p:spPr>
          <a:xfrm>
            <a:off x="1413342" y="1996991"/>
            <a:ext cx="9365316" cy="1109214"/>
          </a:xfrm>
          <a:prstGeom prst="rect">
            <a:avLst/>
          </a:prstGeom>
          <a:noFill/>
        </p:spPr>
        <p:txBody>
          <a:bodyPr wrap="square" rtlCol="0">
            <a:spAutoFit/>
          </a:bodyPr>
          <a:lstStyle/>
          <a:p>
            <a:pPr>
              <a:lnSpc>
                <a:spcPct val="120000"/>
              </a:lnSpc>
            </a:pPr>
            <a:r>
              <a:rPr lang="zh-CN" altLang="en-US" sz="1400" spc="100" dirty="0">
                <a:solidFill>
                  <a:schemeClr val="bg1"/>
                </a:solidFill>
              </a:rPr>
              <a:t>在这里输入你的内容在这里输入你的内容在这里输入你的内容在这里输入你的内容</a:t>
            </a:r>
            <a:r>
              <a:rPr lang="en-US" altLang="zh-CN" sz="1400" spc="100" dirty="0">
                <a:solidFill>
                  <a:schemeClr val="bg1"/>
                </a:solidFill>
              </a:rPr>
              <a:t>,</a:t>
            </a:r>
            <a:r>
              <a:rPr lang="zh-CN" altLang="en-US" sz="1400" spc="100" dirty="0">
                <a:solidFill>
                  <a:schemeClr val="bg1"/>
                </a:solidFill>
              </a:rPr>
              <a:t>在这里输入你的内容在这里输入你的内容在这里输入你的内容在这里输入你的内容</a:t>
            </a:r>
          </a:p>
          <a:p>
            <a:pPr>
              <a:lnSpc>
                <a:spcPct val="120000"/>
              </a:lnSpc>
            </a:pPr>
            <a:endParaRPr lang="zh-CN" altLang="en-US" sz="1400" spc="100" dirty="0">
              <a:solidFill>
                <a:schemeClr val="bg1"/>
              </a:solidFill>
            </a:endParaRPr>
          </a:p>
          <a:p>
            <a:pPr>
              <a:lnSpc>
                <a:spcPct val="120000"/>
              </a:lnSpc>
            </a:pPr>
            <a:endParaRPr lang="zh-CN" altLang="en-US" sz="1400" spc="100" dirty="0">
              <a:solidFill>
                <a:schemeClr val="bg1"/>
              </a:solidFill>
            </a:endParaRPr>
          </a:p>
        </p:txBody>
      </p:sp>
      <p:sp>
        <p:nvSpPr>
          <p:cNvPr id="116" name="文本框 115">
            <a:extLst>
              <a:ext uri="{FF2B5EF4-FFF2-40B4-BE49-F238E27FC236}">
                <a16:creationId xmlns:a16="http://schemas.microsoft.com/office/drawing/2014/main" xmlns="" id="{118DD4B4-F33C-41D0-B658-BFFAC8CF44FC}"/>
              </a:ext>
            </a:extLst>
          </p:cNvPr>
          <p:cNvSpPr txBox="1"/>
          <p:nvPr/>
        </p:nvSpPr>
        <p:spPr>
          <a:xfrm>
            <a:off x="1176376" y="4906985"/>
            <a:ext cx="275964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endPar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endParaRPr>
          </a:p>
        </p:txBody>
      </p:sp>
      <p:sp>
        <p:nvSpPr>
          <p:cNvPr id="117" name="文本框 116">
            <a:extLst>
              <a:ext uri="{FF2B5EF4-FFF2-40B4-BE49-F238E27FC236}">
                <a16:creationId xmlns:a16="http://schemas.microsoft.com/office/drawing/2014/main" xmlns="" id="{7F66B1E0-2A98-4A01-ADD9-0A0BC84DAD9D}"/>
              </a:ext>
            </a:extLst>
          </p:cNvPr>
          <p:cNvSpPr txBox="1"/>
          <p:nvPr/>
        </p:nvSpPr>
        <p:spPr>
          <a:xfrm>
            <a:off x="1170156" y="5335567"/>
            <a:ext cx="2649210"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a:t>
            </a:r>
          </a:p>
        </p:txBody>
      </p:sp>
      <p:sp>
        <p:nvSpPr>
          <p:cNvPr id="118" name="文本框 117">
            <a:extLst>
              <a:ext uri="{FF2B5EF4-FFF2-40B4-BE49-F238E27FC236}">
                <a16:creationId xmlns:a16="http://schemas.microsoft.com/office/drawing/2014/main" xmlns="" id="{D19FA734-E582-4B00-9BA0-7DB39EB9826F}"/>
              </a:ext>
            </a:extLst>
          </p:cNvPr>
          <p:cNvSpPr txBox="1"/>
          <p:nvPr/>
        </p:nvSpPr>
        <p:spPr>
          <a:xfrm>
            <a:off x="4740420" y="4906985"/>
            <a:ext cx="2759641" cy="461665"/>
          </a:xfrm>
          <a:prstGeom prst="rect">
            <a:avLst/>
          </a:prstGeom>
          <a:noFill/>
        </p:spPr>
        <p:txBody>
          <a:bodyPr wrap="square" rtlCol="0">
            <a:spAutoFit/>
          </a:bodyPr>
          <a:lstStyle/>
          <a:p>
            <a:r>
              <a:rPr lang="zh-CN" altLang="en-US" sz="2400" dirty="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endPar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endParaRPr>
          </a:p>
        </p:txBody>
      </p:sp>
      <p:sp>
        <p:nvSpPr>
          <p:cNvPr id="119" name="文本框 118">
            <a:extLst>
              <a:ext uri="{FF2B5EF4-FFF2-40B4-BE49-F238E27FC236}">
                <a16:creationId xmlns:a16="http://schemas.microsoft.com/office/drawing/2014/main" xmlns="" id="{69E5814C-C5B8-49D0-A70F-66DEBCAFC57E}"/>
              </a:ext>
            </a:extLst>
          </p:cNvPr>
          <p:cNvSpPr txBox="1"/>
          <p:nvPr/>
        </p:nvSpPr>
        <p:spPr>
          <a:xfrm>
            <a:off x="4734200" y="5335567"/>
            <a:ext cx="2649210"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a:t>
            </a:r>
          </a:p>
        </p:txBody>
      </p:sp>
      <p:sp>
        <p:nvSpPr>
          <p:cNvPr id="120" name="文本框 119">
            <a:extLst>
              <a:ext uri="{FF2B5EF4-FFF2-40B4-BE49-F238E27FC236}">
                <a16:creationId xmlns:a16="http://schemas.microsoft.com/office/drawing/2014/main" xmlns="" id="{B7775A09-F37C-4FAB-9270-4B4F857E3EAE}"/>
              </a:ext>
            </a:extLst>
          </p:cNvPr>
          <p:cNvSpPr txBox="1"/>
          <p:nvPr/>
        </p:nvSpPr>
        <p:spPr>
          <a:xfrm>
            <a:off x="8304464" y="4906985"/>
            <a:ext cx="2759641" cy="461665"/>
          </a:xfrm>
          <a:prstGeom prst="rect">
            <a:avLst/>
          </a:prstGeom>
          <a:noFill/>
        </p:spPr>
        <p:txBody>
          <a:bodyPr wrap="square" rtlCol="0">
            <a:spAutoFit/>
          </a:bodyPr>
          <a:lstStyle/>
          <a:p>
            <a:r>
              <a:rPr lang="zh-CN" altLang="en-US" sz="2400">
                <a:gradFill>
                  <a:gsLst>
                    <a:gs pos="22000">
                      <a:schemeClr val="accent2"/>
                    </a:gs>
                    <a:gs pos="100000">
                      <a:schemeClr val="accent1"/>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endParaRPr lang="zh-CN" altLang="en-US" sz="2400" dirty="0">
              <a:gradFill>
                <a:gsLst>
                  <a:gs pos="22000">
                    <a:schemeClr val="accent2"/>
                  </a:gs>
                  <a:gs pos="100000">
                    <a:schemeClr val="accent1"/>
                  </a:gs>
                </a:gsLst>
                <a:lin ang="5400000" scaled="1"/>
              </a:gradFill>
              <a:latin typeface="+mj-lt"/>
              <a:ea typeface="阿里巴巴普惠体 B" panose="00020600040101010101" pitchFamily="18" charset="-122"/>
              <a:cs typeface="阿里巴巴普惠体 B" panose="00020600040101010101" pitchFamily="18" charset="-122"/>
            </a:endParaRPr>
          </a:p>
        </p:txBody>
      </p:sp>
      <p:sp>
        <p:nvSpPr>
          <p:cNvPr id="121" name="文本框 120">
            <a:extLst>
              <a:ext uri="{FF2B5EF4-FFF2-40B4-BE49-F238E27FC236}">
                <a16:creationId xmlns:a16="http://schemas.microsoft.com/office/drawing/2014/main" xmlns="" id="{DAAD2EA4-2555-4B33-A0DA-D7BEA57F4183}"/>
              </a:ext>
            </a:extLst>
          </p:cNvPr>
          <p:cNvSpPr txBox="1"/>
          <p:nvPr/>
        </p:nvSpPr>
        <p:spPr>
          <a:xfrm>
            <a:off x="8298244" y="5335567"/>
            <a:ext cx="2649210" cy="594586"/>
          </a:xfrm>
          <a:prstGeom prst="rect">
            <a:avLst/>
          </a:prstGeom>
          <a:noFill/>
        </p:spPr>
        <p:txBody>
          <a:bodyPr wrap="square" rtlCol="0">
            <a:spAutoFit/>
          </a:bodyPr>
          <a:lstStyle/>
          <a:p>
            <a:pPr>
              <a:lnSpc>
                <a:spcPct val="120000"/>
              </a:lnSpc>
            </a:pPr>
            <a:r>
              <a:rPr lang="zh-CN" altLang="en-US" sz="1400" spc="100" dirty="0">
                <a:solidFill>
                  <a:schemeClr val="tx1">
                    <a:lumMod val="65000"/>
                    <a:lumOff val="35000"/>
                  </a:schemeClr>
                </a:solidFill>
              </a:rPr>
              <a:t>在这里输入你的内容在这里输入你的内容在这里输入</a:t>
            </a:r>
          </a:p>
        </p:txBody>
      </p:sp>
      <p:cxnSp>
        <p:nvCxnSpPr>
          <p:cNvPr id="27" name="直接连接符 26">
            <a:extLst>
              <a:ext uri="{FF2B5EF4-FFF2-40B4-BE49-F238E27FC236}">
                <a16:creationId xmlns:a16="http://schemas.microsoft.com/office/drawing/2014/main" xmlns="" id="{6E39E22B-EF4B-40A6-8137-7E6304A683EE}"/>
              </a:ext>
            </a:extLst>
          </p:cNvPr>
          <p:cNvCxnSpPr>
            <a:cxnSpLocks/>
          </p:cNvCxnSpPr>
          <p:nvPr/>
        </p:nvCxnSpPr>
        <p:spPr>
          <a:xfrm>
            <a:off x="882127" y="2550376"/>
            <a:ext cx="224154" cy="0"/>
          </a:xfrm>
          <a:prstGeom prst="line">
            <a:avLst/>
          </a:prstGeom>
          <a:ln w="666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5707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5832FD7-0A5E-4BBD-A30A-4C18261A73E0}"/>
              </a:ext>
            </a:extLst>
          </p:cNvPr>
          <p:cNvSpPr>
            <a:spLocks noGrp="1"/>
          </p:cNvSpPr>
          <p:nvPr>
            <p:ph type="body" sz="quarter" idx="10"/>
          </p:nvPr>
        </p:nvSpPr>
        <p:spPr>
          <a:xfrm>
            <a:off x="1577264" y="531738"/>
            <a:ext cx="3945811" cy="667182"/>
          </a:xfrm>
        </p:spPr>
        <p:txBody>
          <a:bodyPr/>
          <a:lstStyle/>
          <a:p>
            <a:r>
              <a:rPr lang="zh-CN" altLang="en-US" dirty="0"/>
              <a:t>工作完成情况</a:t>
            </a:r>
          </a:p>
        </p:txBody>
      </p:sp>
      <p:sp>
        <p:nvSpPr>
          <p:cNvPr id="3" name="文本占位符 2">
            <a:extLst>
              <a:ext uri="{FF2B5EF4-FFF2-40B4-BE49-F238E27FC236}">
                <a16:creationId xmlns:a16="http://schemas.microsoft.com/office/drawing/2014/main" xmlns="" id="{DE00FB7E-1554-4FFD-BC26-22D31995B3AB}"/>
              </a:ext>
            </a:extLst>
          </p:cNvPr>
          <p:cNvSpPr>
            <a:spLocks noGrp="1"/>
          </p:cNvSpPr>
          <p:nvPr>
            <p:ph type="body" sz="quarter" idx="11"/>
          </p:nvPr>
        </p:nvSpPr>
        <p:spPr>
          <a:xfrm>
            <a:off x="1617690" y="1049695"/>
            <a:ext cx="3905385" cy="399987"/>
          </a:xfrm>
        </p:spPr>
        <p:txBody>
          <a:bodyPr/>
          <a:lstStyle/>
          <a:p>
            <a:r>
              <a:rPr lang="en-US" altLang="zh-CN" dirty="0"/>
              <a:t>Happy ending made it</a:t>
            </a:r>
            <a:endParaRPr lang="zh-CN" altLang="en-US" dirty="0"/>
          </a:p>
        </p:txBody>
      </p:sp>
      <p:sp>
        <p:nvSpPr>
          <p:cNvPr id="5" name="矩形 4">
            <a:extLst>
              <a:ext uri="{FF2B5EF4-FFF2-40B4-BE49-F238E27FC236}">
                <a16:creationId xmlns:a16="http://schemas.microsoft.com/office/drawing/2014/main" xmlns="" id="{F52CEB4A-963A-41C2-98C3-576270793845}"/>
              </a:ext>
            </a:extLst>
          </p:cNvPr>
          <p:cNvSpPr/>
          <p:nvPr/>
        </p:nvSpPr>
        <p:spPr>
          <a:xfrm>
            <a:off x="1234894" y="1716877"/>
            <a:ext cx="2912829" cy="4259348"/>
          </a:xfrm>
          <a:prstGeom prst="rect">
            <a:avLst/>
          </a:prstGeom>
          <a:solidFill>
            <a:schemeClr val="bg1"/>
          </a:solidFill>
          <a:ln>
            <a:noFill/>
          </a:ln>
          <a:effectLst>
            <a:outerShdw blurRad="241300" dist="177800" dir="5400000" sx="96000" sy="96000" algn="ctr" rotWithShape="0">
              <a:srgbClr val="1796E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23D0F5FC-54DF-439E-A31E-5B68920EE528}"/>
              </a:ext>
            </a:extLst>
          </p:cNvPr>
          <p:cNvSpPr txBox="1"/>
          <p:nvPr/>
        </p:nvSpPr>
        <p:spPr>
          <a:xfrm>
            <a:off x="1887580" y="2669036"/>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cxnSp>
        <p:nvCxnSpPr>
          <p:cNvPr id="10" name="直接连接符 9">
            <a:extLst>
              <a:ext uri="{FF2B5EF4-FFF2-40B4-BE49-F238E27FC236}">
                <a16:creationId xmlns:a16="http://schemas.microsoft.com/office/drawing/2014/main" xmlns="" id="{B0ACC659-D76D-4110-BA34-4E5B6FDD1835}"/>
              </a:ext>
            </a:extLst>
          </p:cNvPr>
          <p:cNvCxnSpPr>
            <a:cxnSpLocks/>
          </p:cNvCxnSpPr>
          <p:nvPr/>
        </p:nvCxnSpPr>
        <p:spPr>
          <a:xfrm>
            <a:off x="2436361" y="3780532"/>
            <a:ext cx="396240" cy="0"/>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BD33D5DA-A8AE-4516-AC06-107840CF3524}"/>
              </a:ext>
            </a:extLst>
          </p:cNvPr>
          <p:cNvSpPr txBox="1"/>
          <p:nvPr/>
        </p:nvSpPr>
        <p:spPr>
          <a:xfrm>
            <a:off x="982329" y="3099848"/>
            <a:ext cx="3304304"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defPPr>
              <a:defRPr lang="zh-CN"/>
            </a:defPPr>
            <a:lvl1pPr marR="0" indent="0" algn="dist" fontAlgn="auto" hangingPunct="0">
              <a:lnSpc>
                <a:spcPct val="100000"/>
              </a:lnSpc>
              <a:spcBef>
                <a:spcPts val="0"/>
              </a:spcBef>
              <a:spcAft>
                <a:spcPts val="0"/>
              </a:spcAft>
              <a:buClrTx/>
              <a:buSzTx/>
              <a:buFontTx/>
              <a:buNone/>
              <a:tabLst/>
              <a:defRPr kumimoji="0" sz="9600" u="none" strike="noStrike" cap="none" spc="0" normalizeH="0" baseline="0">
                <a:ln>
                  <a:noFill/>
                </a:ln>
                <a:gradFill>
                  <a:gsLst>
                    <a:gs pos="0">
                      <a:schemeClr val="accent1"/>
                    </a:gs>
                    <a:gs pos="100000">
                      <a:schemeClr val="accent2"/>
                    </a:gs>
                  </a:gsLst>
                  <a:lin ang="5400000" scaled="0"/>
                </a:gradFill>
                <a:effectLst/>
                <a:uFillTx/>
                <a:latin typeface="+mj-ea"/>
                <a:ea typeface="+mj-ea"/>
              </a:defRPr>
            </a:lvl1pPr>
          </a:lstStyle>
          <a:p>
            <a:pPr algn="ctr"/>
            <a:r>
              <a:rPr lang="zh-CN" altLang="en-US"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rPr>
              <a:t>填写你的副标题填写你的</a:t>
            </a:r>
            <a:endParaRPr lang="en-US" altLang="zh-CN"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endParaRPr>
          </a:p>
        </p:txBody>
      </p:sp>
      <p:cxnSp>
        <p:nvCxnSpPr>
          <p:cNvPr id="12" name="直接连接符 11">
            <a:extLst>
              <a:ext uri="{FF2B5EF4-FFF2-40B4-BE49-F238E27FC236}">
                <a16:creationId xmlns:a16="http://schemas.microsoft.com/office/drawing/2014/main" xmlns="" id="{63C52FAC-DF52-49CE-88B3-60A169F6AA80}"/>
              </a:ext>
            </a:extLst>
          </p:cNvPr>
          <p:cNvCxnSpPr>
            <a:cxnSpLocks/>
          </p:cNvCxnSpPr>
          <p:nvPr/>
        </p:nvCxnSpPr>
        <p:spPr>
          <a:xfrm>
            <a:off x="1918541" y="5967162"/>
            <a:ext cx="1663862" cy="9063"/>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75E8211-9287-4DB7-96A5-33163F5BAC39}"/>
              </a:ext>
            </a:extLst>
          </p:cNvPr>
          <p:cNvCxnSpPr>
            <a:cxnSpLocks/>
          </p:cNvCxnSpPr>
          <p:nvPr/>
        </p:nvCxnSpPr>
        <p:spPr>
          <a:xfrm>
            <a:off x="3663095" y="2106253"/>
            <a:ext cx="4846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B89181DD-6BC9-4E87-92E1-62A3C5818510}"/>
              </a:ext>
            </a:extLst>
          </p:cNvPr>
          <p:cNvSpPr txBox="1"/>
          <p:nvPr/>
        </p:nvSpPr>
        <p:spPr>
          <a:xfrm>
            <a:off x="1365765" y="1906198"/>
            <a:ext cx="427781" cy="400110"/>
          </a:xfrm>
          <a:prstGeom prst="rect">
            <a:avLst/>
          </a:prstGeom>
          <a:noFill/>
        </p:spPr>
        <p:txBody>
          <a:bodyPr wrap="square" rtlCol="0">
            <a:spAutoFit/>
          </a:bodyPr>
          <a:lstStyle/>
          <a:p>
            <a:pPr algn="dist"/>
            <a:r>
              <a:rPr lang="en-US" altLang="zh-CN"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rPr>
              <a:t>01</a:t>
            </a:r>
            <a:endParaRPr lang="zh-CN" altLang="en-US"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endParaRPr>
          </a:p>
        </p:txBody>
      </p:sp>
      <p:sp>
        <p:nvSpPr>
          <p:cNvPr id="31" name="文本框 30">
            <a:extLst>
              <a:ext uri="{FF2B5EF4-FFF2-40B4-BE49-F238E27FC236}">
                <a16:creationId xmlns:a16="http://schemas.microsoft.com/office/drawing/2014/main" xmlns="" id="{C232CD9B-50A2-44C7-A855-D70C2AB7A197}"/>
              </a:ext>
            </a:extLst>
          </p:cNvPr>
          <p:cNvSpPr txBox="1"/>
          <p:nvPr/>
        </p:nvSpPr>
        <p:spPr>
          <a:xfrm>
            <a:off x="1365765" y="4237096"/>
            <a:ext cx="2649210" cy="707694"/>
          </a:xfrm>
          <a:prstGeom prst="rect">
            <a:avLst/>
          </a:prstGeom>
          <a:noFill/>
        </p:spPr>
        <p:txBody>
          <a:bodyPr wrap="square" rtlCol="0">
            <a:spAutoFit/>
          </a:bodyPr>
          <a:lstStyle/>
          <a:p>
            <a:pPr algn="ctr">
              <a:lnSpc>
                <a:spcPct val="150000"/>
              </a:lnSpc>
            </a:pPr>
            <a:r>
              <a:rPr lang="zh-CN" altLang="en-US" sz="1400" spc="100" dirty="0">
                <a:solidFill>
                  <a:schemeClr val="tx1">
                    <a:lumMod val="65000"/>
                    <a:lumOff val="35000"/>
                  </a:schemeClr>
                </a:solidFill>
              </a:rPr>
              <a:t>在这里输入你的内容在这里输入你的内容在这里输入</a:t>
            </a:r>
          </a:p>
        </p:txBody>
      </p:sp>
      <p:sp>
        <p:nvSpPr>
          <p:cNvPr id="38" name="矩形 37">
            <a:extLst>
              <a:ext uri="{FF2B5EF4-FFF2-40B4-BE49-F238E27FC236}">
                <a16:creationId xmlns:a16="http://schemas.microsoft.com/office/drawing/2014/main" xmlns="" id="{515CEBA6-A4B5-40BF-BA58-D4759F8C90BC}"/>
              </a:ext>
            </a:extLst>
          </p:cNvPr>
          <p:cNvSpPr/>
          <p:nvPr/>
        </p:nvSpPr>
        <p:spPr>
          <a:xfrm>
            <a:off x="4638061" y="1716877"/>
            <a:ext cx="2912829" cy="4259348"/>
          </a:xfrm>
          <a:prstGeom prst="rect">
            <a:avLst/>
          </a:prstGeom>
          <a:solidFill>
            <a:schemeClr val="bg1"/>
          </a:solidFill>
          <a:ln>
            <a:noFill/>
          </a:ln>
          <a:effectLst>
            <a:outerShdw blurRad="241300" dist="177800" dir="5400000" sx="96000" sy="96000" algn="ctr" rotWithShape="0">
              <a:srgbClr val="1796E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9E1711DC-B01C-48ED-809D-148DBCCDAC26}"/>
              </a:ext>
            </a:extLst>
          </p:cNvPr>
          <p:cNvSpPr txBox="1"/>
          <p:nvPr/>
        </p:nvSpPr>
        <p:spPr>
          <a:xfrm>
            <a:off x="5290747" y="2669036"/>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cxnSp>
        <p:nvCxnSpPr>
          <p:cNvPr id="40" name="直接连接符 39">
            <a:extLst>
              <a:ext uri="{FF2B5EF4-FFF2-40B4-BE49-F238E27FC236}">
                <a16:creationId xmlns:a16="http://schemas.microsoft.com/office/drawing/2014/main" xmlns="" id="{ECF0BFB4-216B-4879-B63B-AC305F8EB8C9}"/>
              </a:ext>
            </a:extLst>
          </p:cNvPr>
          <p:cNvCxnSpPr>
            <a:cxnSpLocks/>
          </p:cNvCxnSpPr>
          <p:nvPr/>
        </p:nvCxnSpPr>
        <p:spPr>
          <a:xfrm>
            <a:off x="5839528" y="3780532"/>
            <a:ext cx="396240" cy="0"/>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66F8277C-932D-4D7D-B592-8133B678D217}"/>
              </a:ext>
            </a:extLst>
          </p:cNvPr>
          <p:cNvSpPr txBox="1"/>
          <p:nvPr/>
        </p:nvSpPr>
        <p:spPr>
          <a:xfrm>
            <a:off x="4385496" y="3099848"/>
            <a:ext cx="3304304"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defPPr>
              <a:defRPr lang="zh-CN"/>
            </a:defPPr>
            <a:lvl1pPr marR="0" indent="0" algn="dist" fontAlgn="auto" hangingPunct="0">
              <a:lnSpc>
                <a:spcPct val="100000"/>
              </a:lnSpc>
              <a:spcBef>
                <a:spcPts val="0"/>
              </a:spcBef>
              <a:spcAft>
                <a:spcPts val="0"/>
              </a:spcAft>
              <a:buClrTx/>
              <a:buSzTx/>
              <a:buFontTx/>
              <a:buNone/>
              <a:tabLst/>
              <a:defRPr kumimoji="0" sz="9600" u="none" strike="noStrike" cap="none" spc="0" normalizeH="0" baseline="0">
                <a:ln>
                  <a:noFill/>
                </a:ln>
                <a:gradFill>
                  <a:gsLst>
                    <a:gs pos="0">
                      <a:schemeClr val="accent1"/>
                    </a:gs>
                    <a:gs pos="100000">
                      <a:schemeClr val="accent2"/>
                    </a:gs>
                  </a:gsLst>
                  <a:lin ang="5400000" scaled="0"/>
                </a:gradFill>
                <a:effectLst/>
                <a:uFillTx/>
                <a:latin typeface="+mj-ea"/>
                <a:ea typeface="+mj-ea"/>
              </a:defRPr>
            </a:lvl1pPr>
          </a:lstStyle>
          <a:p>
            <a:pPr algn="ctr"/>
            <a:r>
              <a:rPr lang="zh-CN" altLang="en-US"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rPr>
              <a:t>填写你的副标题填写你的</a:t>
            </a:r>
            <a:endParaRPr lang="en-US" altLang="zh-CN"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endParaRPr>
          </a:p>
        </p:txBody>
      </p:sp>
      <p:cxnSp>
        <p:nvCxnSpPr>
          <p:cNvPr id="42" name="直接连接符 41">
            <a:extLst>
              <a:ext uri="{FF2B5EF4-FFF2-40B4-BE49-F238E27FC236}">
                <a16:creationId xmlns:a16="http://schemas.microsoft.com/office/drawing/2014/main" xmlns="" id="{4E421504-C28A-44BE-914D-C6D4DF0F0E50}"/>
              </a:ext>
            </a:extLst>
          </p:cNvPr>
          <p:cNvCxnSpPr>
            <a:cxnSpLocks/>
          </p:cNvCxnSpPr>
          <p:nvPr/>
        </p:nvCxnSpPr>
        <p:spPr>
          <a:xfrm>
            <a:off x="5321708" y="5967162"/>
            <a:ext cx="1663862" cy="9063"/>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A968DD47-4307-4586-8992-6AB65BCEB0EF}"/>
              </a:ext>
            </a:extLst>
          </p:cNvPr>
          <p:cNvCxnSpPr>
            <a:cxnSpLocks/>
          </p:cNvCxnSpPr>
          <p:nvPr/>
        </p:nvCxnSpPr>
        <p:spPr>
          <a:xfrm>
            <a:off x="7066262" y="2106253"/>
            <a:ext cx="4846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EFB118A4-ED1D-48CF-9C58-842C8E49328F}"/>
              </a:ext>
            </a:extLst>
          </p:cNvPr>
          <p:cNvSpPr txBox="1"/>
          <p:nvPr/>
        </p:nvSpPr>
        <p:spPr>
          <a:xfrm>
            <a:off x="4768932" y="1906198"/>
            <a:ext cx="427781" cy="400110"/>
          </a:xfrm>
          <a:prstGeom prst="rect">
            <a:avLst/>
          </a:prstGeom>
          <a:noFill/>
        </p:spPr>
        <p:txBody>
          <a:bodyPr wrap="square" rtlCol="0">
            <a:spAutoFit/>
          </a:bodyPr>
          <a:lstStyle/>
          <a:p>
            <a:pPr algn="dist"/>
            <a:r>
              <a:rPr lang="en-US" altLang="zh-CN"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rPr>
              <a:t>01</a:t>
            </a:r>
            <a:endParaRPr lang="zh-CN" altLang="en-US"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endParaRPr>
          </a:p>
        </p:txBody>
      </p:sp>
      <p:sp>
        <p:nvSpPr>
          <p:cNvPr id="45" name="文本框 44">
            <a:extLst>
              <a:ext uri="{FF2B5EF4-FFF2-40B4-BE49-F238E27FC236}">
                <a16:creationId xmlns:a16="http://schemas.microsoft.com/office/drawing/2014/main" xmlns="" id="{7DD79A09-4D6C-43CF-A155-BE1961436A98}"/>
              </a:ext>
            </a:extLst>
          </p:cNvPr>
          <p:cNvSpPr txBox="1"/>
          <p:nvPr/>
        </p:nvSpPr>
        <p:spPr>
          <a:xfrm>
            <a:off x="4829034" y="4253911"/>
            <a:ext cx="2649210" cy="707694"/>
          </a:xfrm>
          <a:prstGeom prst="rect">
            <a:avLst/>
          </a:prstGeom>
          <a:noFill/>
        </p:spPr>
        <p:txBody>
          <a:bodyPr wrap="square" rtlCol="0">
            <a:spAutoFit/>
          </a:bodyPr>
          <a:lstStyle/>
          <a:p>
            <a:pPr algn="ctr">
              <a:lnSpc>
                <a:spcPct val="150000"/>
              </a:lnSpc>
            </a:pPr>
            <a:r>
              <a:rPr lang="zh-CN" altLang="en-US" sz="1400" spc="100" dirty="0">
                <a:solidFill>
                  <a:schemeClr val="tx1">
                    <a:lumMod val="65000"/>
                    <a:lumOff val="35000"/>
                  </a:schemeClr>
                </a:solidFill>
              </a:rPr>
              <a:t>在这里输入你的内容在这里输入你的内容在这里输入</a:t>
            </a:r>
          </a:p>
        </p:txBody>
      </p:sp>
      <p:sp>
        <p:nvSpPr>
          <p:cNvPr id="46" name="矩形 45">
            <a:extLst>
              <a:ext uri="{FF2B5EF4-FFF2-40B4-BE49-F238E27FC236}">
                <a16:creationId xmlns:a16="http://schemas.microsoft.com/office/drawing/2014/main" xmlns="" id="{61358455-12CA-4096-81AA-269D937209D8}"/>
              </a:ext>
            </a:extLst>
          </p:cNvPr>
          <p:cNvSpPr/>
          <p:nvPr/>
        </p:nvSpPr>
        <p:spPr>
          <a:xfrm>
            <a:off x="8019959" y="1716877"/>
            <a:ext cx="2912829" cy="4259348"/>
          </a:xfrm>
          <a:prstGeom prst="rect">
            <a:avLst/>
          </a:prstGeom>
          <a:solidFill>
            <a:schemeClr val="bg1"/>
          </a:solidFill>
          <a:ln>
            <a:noFill/>
          </a:ln>
          <a:effectLst>
            <a:outerShdw blurRad="241300" dist="177800" dir="5400000" sx="96000" sy="96000" algn="ctr" rotWithShape="0">
              <a:srgbClr val="1796E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549D76A6-D58B-4274-86B8-95F80CD5DD8E}"/>
              </a:ext>
            </a:extLst>
          </p:cNvPr>
          <p:cNvSpPr txBox="1"/>
          <p:nvPr/>
        </p:nvSpPr>
        <p:spPr>
          <a:xfrm>
            <a:off x="8672645" y="2669036"/>
            <a:ext cx="1548224" cy="461665"/>
          </a:xfrm>
          <a:prstGeom prst="rect">
            <a:avLst/>
          </a:prstGeom>
          <a:noFill/>
        </p:spPr>
        <p:txBody>
          <a:bodyPr wrap="square" rtlCol="0">
            <a:spAutoFit/>
          </a:bodyPr>
          <a:lstStyle/>
          <a:p>
            <a:pPr algn="dist"/>
            <a:r>
              <a:rPr lang="zh-CN" altLang="en-US" sz="2400" dirty="0">
                <a:gradFill>
                  <a:gsLst>
                    <a:gs pos="100000">
                      <a:schemeClr val="accent1"/>
                    </a:gs>
                    <a:gs pos="0">
                      <a:schemeClr val="accent2"/>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你的标题</a:t>
            </a:r>
          </a:p>
        </p:txBody>
      </p:sp>
      <p:cxnSp>
        <p:nvCxnSpPr>
          <p:cNvPr id="48" name="直接连接符 47">
            <a:extLst>
              <a:ext uri="{FF2B5EF4-FFF2-40B4-BE49-F238E27FC236}">
                <a16:creationId xmlns:a16="http://schemas.microsoft.com/office/drawing/2014/main" xmlns="" id="{1415C73B-BE07-408B-8F9B-4F5DA60C5F91}"/>
              </a:ext>
            </a:extLst>
          </p:cNvPr>
          <p:cNvCxnSpPr>
            <a:cxnSpLocks/>
          </p:cNvCxnSpPr>
          <p:nvPr/>
        </p:nvCxnSpPr>
        <p:spPr>
          <a:xfrm>
            <a:off x="9221426" y="3780532"/>
            <a:ext cx="396240" cy="0"/>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C7AE253B-B7AE-47AC-8FB0-ACAE448A6B2C}"/>
              </a:ext>
            </a:extLst>
          </p:cNvPr>
          <p:cNvSpPr txBox="1"/>
          <p:nvPr/>
        </p:nvSpPr>
        <p:spPr>
          <a:xfrm>
            <a:off x="7767394" y="3099848"/>
            <a:ext cx="3304304"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defPPr>
              <a:defRPr lang="zh-CN"/>
            </a:defPPr>
            <a:lvl1pPr marR="0" indent="0" algn="dist" fontAlgn="auto" hangingPunct="0">
              <a:lnSpc>
                <a:spcPct val="100000"/>
              </a:lnSpc>
              <a:spcBef>
                <a:spcPts val="0"/>
              </a:spcBef>
              <a:spcAft>
                <a:spcPts val="0"/>
              </a:spcAft>
              <a:buClrTx/>
              <a:buSzTx/>
              <a:buFontTx/>
              <a:buNone/>
              <a:tabLst/>
              <a:defRPr kumimoji="0" sz="9600" u="none" strike="noStrike" cap="none" spc="0" normalizeH="0" baseline="0">
                <a:ln>
                  <a:noFill/>
                </a:ln>
                <a:gradFill>
                  <a:gsLst>
                    <a:gs pos="0">
                      <a:schemeClr val="accent1"/>
                    </a:gs>
                    <a:gs pos="100000">
                      <a:schemeClr val="accent2"/>
                    </a:gs>
                  </a:gsLst>
                  <a:lin ang="5400000" scaled="0"/>
                </a:gradFill>
                <a:effectLst/>
                <a:uFillTx/>
                <a:latin typeface="+mj-ea"/>
                <a:ea typeface="+mj-ea"/>
              </a:defRPr>
            </a:lvl1pPr>
          </a:lstStyle>
          <a:p>
            <a:pPr algn="ctr"/>
            <a:r>
              <a:rPr lang="zh-CN" altLang="en-US"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rPr>
              <a:t>填写你的副标题填写你的</a:t>
            </a:r>
            <a:endParaRPr lang="en-US" altLang="zh-CN" sz="1400" dirty="0">
              <a:solidFill>
                <a:schemeClr val="tx1">
                  <a:lumMod val="65000"/>
                  <a:lumOff val="3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冬青黑体简体中文 W3"/>
            </a:endParaRPr>
          </a:p>
        </p:txBody>
      </p:sp>
      <p:cxnSp>
        <p:nvCxnSpPr>
          <p:cNvPr id="50" name="直接连接符 49">
            <a:extLst>
              <a:ext uri="{FF2B5EF4-FFF2-40B4-BE49-F238E27FC236}">
                <a16:creationId xmlns:a16="http://schemas.microsoft.com/office/drawing/2014/main" xmlns="" id="{642D6408-1407-4773-83BA-A5F929F22EE8}"/>
              </a:ext>
            </a:extLst>
          </p:cNvPr>
          <p:cNvCxnSpPr>
            <a:cxnSpLocks/>
          </p:cNvCxnSpPr>
          <p:nvPr/>
        </p:nvCxnSpPr>
        <p:spPr>
          <a:xfrm>
            <a:off x="8703606" y="5967162"/>
            <a:ext cx="1663862" cy="9063"/>
          </a:xfrm>
          <a:prstGeom prst="line">
            <a:avLst/>
          </a:prstGeom>
          <a:ln w="38100">
            <a:solidFill>
              <a:srgbClr val="1796E8"/>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EC345DB-F3D9-4AB0-95E0-97FA27FDB323}"/>
              </a:ext>
            </a:extLst>
          </p:cNvPr>
          <p:cNvCxnSpPr>
            <a:cxnSpLocks/>
          </p:cNvCxnSpPr>
          <p:nvPr/>
        </p:nvCxnSpPr>
        <p:spPr>
          <a:xfrm>
            <a:off x="10448160" y="2106253"/>
            <a:ext cx="4846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 id="{C20DD26C-644C-4498-9405-34A4CDF24657}"/>
              </a:ext>
            </a:extLst>
          </p:cNvPr>
          <p:cNvSpPr txBox="1"/>
          <p:nvPr/>
        </p:nvSpPr>
        <p:spPr>
          <a:xfrm>
            <a:off x="8150830" y="1906198"/>
            <a:ext cx="427781" cy="400110"/>
          </a:xfrm>
          <a:prstGeom prst="rect">
            <a:avLst/>
          </a:prstGeom>
          <a:noFill/>
        </p:spPr>
        <p:txBody>
          <a:bodyPr wrap="square" rtlCol="0">
            <a:spAutoFit/>
          </a:bodyPr>
          <a:lstStyle/>
          <a:p>
            <a:pPr algn="dist"/>
            <a:r>
              <a:rPr lang="en-US" altLang="zh-CN"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rPr>
              <a:t>01</a:t>
            </a:r>
            <a:endParaRPr lang="zh-CN" altLang="en-US" sz="2000" b="1" i="1" dirty="0">
              <a:gradFill>
                <a:gsLst>
                  <a:gs pos="0">
                    <a:srgbClr val="1796E8"/>
                  </a:gs>
                  <a:gs pos="100000">
                    <a:srgbClr val="1796E8">
                      <a:alpha val="0"/>
                    </a:srgbClr>
                  </a:gs>
                </a:gsLst>
                <a:lin ang="5400000" scaled="1"/>
              </a:gradFill>
              <a:latin typeface="胡晓波真帅体" panose="02010600030101010101" pitchFamily="2" charset="-122"/>
              <a:ea typeface="胡晓波真帅体" panose="02010600030101010101" pitchFamily="2" charset="-122"/>
            </a:endParaRPr>
          </a:p>
        </p:txBody>
      </p:sp>
      <p:sp>
        <p:nvSpPr>
          <p:cNvPr id="53" name="文本框 52">
            <a:extLst>
              <a:ext uri="{FF2B5EF4-FFF2-40B4-BE49-F238E27FC236}">
                <a16:creationId xmlns:a16="http://schemas.microsoft.com/office/drawing/2014/main" xmlns="" id="{E1FCAB54-0CE8-45BC-8E52-F679C174D487}"/>
              </a:ext>
            </a:extLst>
          </p:cNvPr>
          <p:cNvSpPr txBox="1"/>
          <p:nvPr/>
        </p:nvSpPr>
        <p:spPr>
          <a:xfrm>
            <a:off x="8151768" y="4253911"/>
            <a:ext cx="2649210" cy="707694"/>
          </a:xfrm>
          <a:prstGeom prst="rect">
            <a:avLst/>
          </a:prstGeom>
          <a:noFill/>
        </p:spPr>
        <p:txBody>
          <a:bodyPr wrap="square" rtlCol="0">
            <a:spAutoFit/>
          </a:bodyPr>
          <a:lstStyle/>
          <a:p>
            <a:pPr algn="ctr">
              <a:lnSpc>
                <a:spcPct val="150000"/>
              </a:lnSpc>
            </a:pPr>
            <a:r>
              <a:rPr lang="zh-CN" altLang="en-US" sz="1400" spc="100" dirty="0">
                <a:solidFill>
                  <a:schemeClr val="tx1">
                    <a:lumMod val="65000"/>
                    <a:lumOff val="35000"/>
                  </a:schemeClr>
                </a:solidFill>
              </a:rPr>
              <a:t>在这里输入你的内容在这里输入你的内容在这里输入</a:t>
            </a:r>
          </a:p>
        </p:txBody>
      </p:sp>
    </p:spTree>
    <p:extLst>
      <p:ext uri="{BB962C8B-B14F-4D97-AF65-F5344CB8AC3E}">
        <p14:creationId xmlns:p14="http://schemas.microsoft.com/office/powerpoint/2010/main" val="308428117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12749;"/>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ISLIDE.DIAGRAM" val="b7da19d3-ab73-4ee0-8764-afdbedb8e45f"/>
</p:tagLst>
</file>

<file path=ppt/tags/tag4.xml><?xml version="1.0" encoding="utf-8"?>
<p:tagLst xmlns:a="http://schemas.openxmlformats.org/drawingml/2006/main" xmlns:r="http://schemas.openxmlformats.org/officeDocument/2006/relationships" xmlns:p="http://schemas.openxmlformats.org/presentationml/2006/main">
  <p:tag name="ISLIDE.ICON" val="#112749;"/>
</p:tagLst>
</file>

<file path=ppt/theme/theme1.xml><?xml version="1.0" encoding="utf-8"?>
<a:theme xmlns:a="http://schemas.openxmlformats.org/drawingml/2006/main" name="Office 主题​​">
  <a:themeElements>
    <a:clrScheme name="自定义 1">
      <a:dk1>
        <a:srgbClr val="000000"/>
      </a:dk1>
      <a:lt1>
        <a:sysClr val="window" lastClr="FFFFFF"/>
      </a:lt1>
      <a:dk2>
        <a:srgbClr val="44546A"/>
      </a:dk2>
      <a:lt2>
        <a:srgbClr val="E7E6E6"/>
      </a:lt2>
      <a:accent1>
        <a:srgbClr val="2B7EE8"/>
      </a:accent1>
      <a:accent2>
        <a:srgbClr val="14ABFF"/>
      </a:accent2>
      <a:accent3>
        <a:srgbClr val="72D9DB"/>
      </a:accent3>
      <a:accent4>
        <a:srgbClr val="FFC000"/>
      </a:accent4>
      <a:accent5>
        <a:srgbClr val="F4901E"/>
      </a:accent5>
      <a:accent6>
        <a:srgbClr val="70AD47"/>
      </a:accent6>
      <a:hlink>
        <a:srgbClr val="0563C1"/>
      </a:hlink>
      <a:folHlink>
        <a:srgbClr val="954F72"/>
      </a:folHlink>
    </a:clrScheme>
    <a:fontScheme name="wu">
      <a:majorFont>
        <a:latin typeface="Calibri"/>
        <a:ea typeface="卓健橄榄简体"/>
        <a:cs typeface=""/>
      </a:majorFont>
      <a:minorFont>
        <a:latin typeface="Calibri"/>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TotalTime>
  <Words>2345</Words>
  <Application>Microsoft Office PowerPoint</Application>
  <PresentationFormat>宽屏</PresentationFormat>
  <Paragraphs>259</Paragraphs>
  <Slides>30</Slides>
  <Notes>2</Notes>
  <HiddenSlides>3</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30</vt:i4>
      </vt:variant>
    </vt:vector>
  </HeadingPairs>
  <TitlesOfParts>
    <vt:vector size="51" baseType="lpstr">
      <vt:lpstr>-apple-system</vt:lpstr>
      <vt:lpstr>Open Sans Light</vt:lpstr>
      <vt:lpstr>OPPOSans B</vt:lpstr>
      <vt:lpstr>OPPOSans R</vt:lpstr>
      <vt:lpstr>阿里巴巴普惠体 B</vt:lpstr>
      <vt:lpstr>阿里巴巴普惠体 R</vt:lpstr>
      <vt:lpstr>等线</vt:lpstr>
      <vt:lpstr>冬青黑体简体中文 W3</vt:lpstr>
      <vt:lpstr>汉仪雅酷黑 45W</vt:lpstr>
      <vt:lpstr>胡晓波真帅体</vt:lpstr>
      <vt:lpstr>腾讯字体</vt:lpstr>
      <vt:lpstr>微软雅黑</vt:lpstr>
      <vt:lpstr>站酷庆科黄油体</vt:lpstr>
      <vt:lpstr>卓健橄榄简体</vt:lpstr>
      <vt:lpstr>Arial</vt:lpstr>
      <vt:lpstr>Bahnschrift Condensed</vt:lpstr>
      <vt:lpstr>Bahnschrift SemiLight</vt:lpstr>
      <vt:lpstr>Bahnschrift SemiLight SemiConde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软软</dc:creator>
  <cp:keywords>P界达人;51PPT模 板网</cp:keywords>
  <dc:description>www.51ppt mo ban.com</dc:description>
  <cp:lastModifiedBy>Microsoft 帐户</cp:lastModifiedBy>
  <cp:revision>8</cp:revision>
  <dcterms:created xsi:type="dcterms:W3CDTF">2020-07-08T06:53:56Z</dcterms:created>
  <dcterms:modified xsi:type="dcterms:W3CDTF">2020-08-02T01:53:37Z</dcterms:modified>
</cp:coreProperties>
</file>