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27"/>
  </p:notesMasterIdLst>
  <p:sldIdLst>
    <p:sldId id="1279" r:id="rId2"/>
    <p:sldId id="263" r:id="rId3"/>
    <p:sldId id="1283" r:id="rId4"/>
    <p:sldId id="281" r:id="rId5"/>
    <p:sldId id="321" r:id="rId6"/>
    <p:sldId id="1294" r:id="rId7"/>
    <p:sldId id="1284" r:id="rId8"/>
    <p:sldId id="326" r:id="rId9"/>
    <p:sldId id="327" r:id="rId10"/>
    <p:sldId id="1295" r:id="rId11"/>
    <p:sldId id="1291" r:id="rId12"/>
    <p:sldId id="1285" r:id="rId13"/>
    <p:sldId id="1287" r:id="rId14"/>
    <p:sldId id="1296" r:id="rId15"/>
    <p:sldId id="1292" r:id="rId16"/>
    <p:sldId id="1298" r:id="rId17"/>
    <p:sldId id="1288" r:id="rId18"/>
    <p:sldId id="1290" r:id="rId19"/>
    <p:sldId id="1293" r:id="rId20"/>
    <p:sldId id="1282" r:id="rId21"/>
    <p:sldId id="1289" r:id="rId22"/>
    <p:sldId id="1281" r:id="rId23"/>
    <p:sldId id="1299" r:id="rId24"/>
    <p:sldId id="1300" r:id="rId25"/>
    <p:sldId id="1301" r:id="rId2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2E491C9B-68CA-44C7-81BF-C02D169139CD}">
          <p14:sldIdLst>
            <p14:sldId id="1279"/>
            <p14:sldId id="263"/>
            <p14:sldId id="1283"/>
            <p14:sldId id="281"/>
            <p14:sldId id="321"/>
            <p14:sldId id="1294"/>
            <p14:sldId id="1284"/>
            <p14:sldId id="326"/>
            <p14:sldId id="327"/>
            <p14:sldId id="1295"/>
            <p14:sldId id="1291"/>
            <p14:sldId id="1285"/>
            <p14:sldId id="1287"/>
            <p14:sldId id="1296"/>
            <p14:sldId id="1292"/>
            <p14:sldId id="1298"/>
            <p14:sldId id="1288"/>
            <p14:sldId id="1290"/>
            <p14:sldId id="1293"/>
            <p14:sldId id="1282"/>
            <p14:sldId id="1289"/>
            <p14:sldId id="1281"/>
            <p14:sldId id="1299"/>
            <p14:sldId id="1300"/>
            <p14:sldId id="1301"/>
          </p14:sldIdLst>
        </p14:section>
      </p14:sectionLst>
    </p:ext>
    <p:ext uri="{EFAFB233-063F-42B5-8137-9DF3F51BA10A}">
      <p15:sldGuideLst xmlns:p15="http://schemas.microsoft.com/office/powerpoint/2012/main">
        <p15:guide id="4" orient="horz" pos="504" userDrawn="1">
          <p15:clr>
            <a:srgbClr val="A4A3A4"/>
          </p15:clr>
        </p15:guide>
        <p15:guide id="5" orient="horz" pos="3816" userDrawn="1">
          <p15:clr>
            <a:srgbClr val="A4A3A4"/>
          </p15:clr>
        </p15:guide>
        <p15:guide id="7" pos="3840" userDrawn="1">
          <p15:clr>
            <a:srgbClr val="A4A3A4"/>
          </p15:clr>
        </p15:guide>
        <p15:guide id="8" orient="horz" pos="21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EAFF"/>
    <a:srgbClr val="81E4FF"/>
    <a:srgbClr val="65DEFF"/>
    <a:srgbClr val="2DD2FF"/>
    <a:srgbClr val="00C7FF"/>
    <a:srgbClr val="00A0CC"/>
    <a:srgbClr val="FFB7D6"/>
    <a:srgbClr val="FF89BC"/>
    <a:srgbClr val="FF539D"/>
    <a:srgbClr val="FF00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82" autoAdjust="0"/>
    <p:restoredTop sz="96242" autoAdjust="0"/>
  </p:normalViewPr>
  <p:slideViewPr>
    <p:cSldViewPr snapToGrid="0">
      <p:cViewPr varScale="1">
        <p:scale>
          <a:sx n="89" d="100"/>
          <a:sy n="89" d="100"/>
        </p:scale>
        <p:origin x="221" y="53"/>
      </p:cViewPr>
      <p:guideLst>
        <p:guide orient="horz" pos="504"/>
        <p:guide orient="horz" pos="3816"/>
        <p:guide pos="3840"/>
        <p:guide orient="horz" pos="2115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0582223858258"/>
          <c:y val="0.183681722524107"/>
          <c:w val="0.80450425277040405"/>
          <c:h val="0.545171505905512"/>
        </c:manualLayout>
      </c:layout>
      <c:areaChart>
        <c:grouping val="stacked"/>
        <c:varyColors val="0"/>
        <c:ser>
          <c:idx val="0"/>
          <c:order val="0"/>
          <c:tx>
            <c:strRef>
              <c:f>Blatt1!$B$1</c:f>
              <c:strCache>
                <c:ptCount val="1"/>
                <c:pt idx="0">
                  <c:v>Company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Blatt1!$B$2:$B$14</c:f>
              <c:numCache>
                <c:formatCode>General</c:formatCode>
                <c:ptCount val="13"/>
                <c:pt idx="0">
                  <c:v>0</c:v>
                </c:pt>
                <c:pt idx="1">
                  <c:v>4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  <c:pt idx="5">
                  <c:v>5</c:v>
                </c:pt>
                <c:pt idx="6">
                  <c:v>3</c:v>
                </c:pt>
                <c:pt idx="7">
                  <c:v>2</c:v>
                </c:pt>
                <c:pt idx="8">
                  <c:v>4</c:v>
                </c:pt>
                <c:pt idx="9">
                  <c:v>2</c:v>
                </c:pt>
                <c:pt idx="10">
                  <c:v>1</c:v>
                </c:pt>
                <c:pt idx="11">
                  <c:v>6</c:v>
                </c:pt>
                <c:pt idx="12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B2B-46E1-BE17-62FA4853C665}"/>
            </c:ext>
          </c:extLst>
        </c:ser>
        <c:ser>
          <c:idx val="1"/>
          <c:order val="1"/>
          <c:tx>
            <c:strRef>
              <c:f>Blatt1!$C$1</c:f>
              <c:strCache>
                <c:ptCount val="1"/>
                <c:pt idx="0">
                  <c:v>Company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Blatt1!$C$2:$C$14</c:f>
              <c:numCache>
                <c:formatCode>General</c:formatCode>
                <c:ptCount val="13"/>
                <c:pt idx="0">
                  <c:v>3</c:v>
                </c:pt>
                <c:pt idx="1">
                  <c:v>5</c:v>
                </c:pt>
                <c:pt idx="2">
                  <c:v>2</c:v>
                </c:pt>
                <c:pt idx="3">
                  <c:v>4</c:v>
                </c:pt>
                <c:pt idx="4">
                  <c:v>6</c:v>
                </c:pt>
                <c:pt idx="5">
                  <c:v>2</c:v>
                </c:pt>
                <c:pt idx="6">
                  <c:v>5</c:v>
                </c:pt>
                <c:pt idx="7">
                  <c:v>3</c:v>
                </c:pt>
                <c:pt idx="8">
                  <c:v>2</c:v>
                </c:pt>
                <c:pt idx="9">
                  <c:v>4</c:v>
                </c:pt>
                <c:pt idx="10">
                  <c:v>3</c:v>
                </c:pt>
                <c:pt idx="11">
                  <c:v>2</c:v>
                </c:pt>
                <c:pt idx="1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B2B-46E1-BE17-62FA4853C665}"/>
            </c:ext>
          </c:extLst>
        </c:ser>
        <c:ser>
          <c:idx val="2"/>
          <c:order val="2"/>
          <c:tx>
            <c:strRef>
              <c:f>Blatt1!$D$1</c:f>
              <c:strCache>
                <c:ptCount val="1"/>
                <c:pt idx="0">
                  <c:v>Company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Blatt1!$D$2:$D$14</c:f>
              <c:numCache>
                <c:formatCode>General</c:formatCode>
                <c:ptCount val="13"/>
                <c:pt idx="0">
                  <c:v>6</c:v>
                </c:pt>
                <c:pt idx="1">
                  <c:v>2</c:v>
                </c:pt>
                <c:pt idx="2">
                  <c:v>1</c:v>
                </c:pt>
                <c:pt idx="3">
                  <c:v>5</c:v>
                </c:pt>
                <c:pt idx="4">
                  <c:v>1</c:v>
                </c:pt>
                <c:pt idx="5">
                  <c:v>3</c:v>
                </c:pt>
                <c:pt idx="6">
                  <c:v>1</c:v>
                </c:pt>
                <c:pt idx="7">
                  <c:v>4</c:v>
                </c:pt>
                <c:pt idx="8">
                  <c:v>3</c:v>
                </c:pt>
                <c:pt idx="9">
                  <c:v>4</c:v>
                </c:pt>
                <c:pt idx="10">
                  <c:v>2</c:v>
                </c:pt>
                <c:pt idx="11">
                  <c:v>5</c:v>
                </c:pt>
                <c:pt idx="12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B2B-46E1-BE17-62FA4853C665}"/>
            </c:ext>
          </c:extLst>
        </c:ser>
        <c:ser>
          <c:idx val="3"/>
          <c:order val="3"/>
          <c:tx>
            <c:strRef>
              <c:f>Blatt1!$E$1</c:f>
              <c:strCache>
                <c:ptCount val="1"/>
                <c:pt idx="0">
                  <c:v>Company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Blatt1!$E$2:$E$14</c:f>
              <c:numCache>
                <c:formatCode>General</c:formatCode>
                <c:ptCount val="13"/>
                <c:pt idx="0">
                  <c:v>8</c:v>
                </c:pt>
                <c:pt idx="1">
                  <c:v>5</c:v>
                </c:pt>
                <c:pt idx="2">
                  <c:v>3</c:v>
                </c:pt>
                <c:pt idx="3">
                  <c:v>2</c:v>
                </c:pt>
                <c:pt idx="4">
                  <c:v>4</c:v>
                </c:pt>
                <c:pt idx="5">
                  <c:v>5</c:v>
                </c:pt>
                <c:pt idx="6">
                  <c:v>3</c:v>
                </c:pt>
                <c:pt idx="7">
                  <c:v>0</c:v>
                </c:pt>
                <c:pt idx="8">
                  <c:v>4</c:v>
                </c:pt>
                <c:pt idx="9">
                  <c:v>4</c:v>
                </c:pt>
                <c:pt idx="10">
                  <c:v>3</c:v>
                </c:pt>
                <c:pt idx="11">
                  <c:v>5</c:v>
                </c:pt>
                <c:pt idx="1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B2B-46E1-BE17-62FA4853C6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21179472"/>
        <c:axId val="-1121171856"/>
      </c:areaChart>
      <c:catAx>
        <c:axId val="-1121179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fr-FR" sz="1197" b="0" i="0" u="none" strike="noStrike" kern="1200" baseline="0">
                <a:solidFill>
                  <a:schemeClr val="accent2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-1121171856"/>
        <c:crosses val="autoZero"/>
        <c:auto val="1"/>
        <c:lblAlgn val="ctr"/>
        <c:lblOffset val="100"/>
        <c:noMultiLvlLbl val="0"/>
      </c:catAx>
      <c:valAx>
        <c:axId val="-1121171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fr-FR" sz="1197" b="0" i="0" u="none" strike="noStrike" kern="1200" baseline="0">
                <a:solidFill>
                  <a:schemeClr val="accent2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-1121179472"/>
        <c:crosses val="autoZero"/>
        <c:crossBetween val="midCat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10593016537109401"/>
          <c:y val="0.82994337056677847"/>
          <c:w val="0.80350847360237265"/>
          <c:h val="6.37750494707415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fr-FR" sz="1197" b="0" i="0" u="none" strike="noStrike" kern="1200" baseline="0">
              <a:solidFill>
                <a:schemeClr val="accent2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0" i="0">
          <a:latin typeface="Roboto Light" charset="0"/>
          <a:ea typeface="Roboto Light" charset="0"/>
          <a:cs typeface="Roboto Light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accent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515-4AE0-8C03-63808767DB2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accent2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515-4AE0-8C03-63808767DB2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accent3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515-4AE0-8C03-63808767DB2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121182736"/>
        <c:axId val="-1121174576"/>
      </c:barChart>
      <c:catAx>
        <c:axId val="-11211827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121174576"/>
        <c:crosses val="autoZero"/>
        <c:auto val="1"/>
        <c:lblAlgn val="ctr"/>
        <c:lblOffset val="100"/>
        <c:noMultiLvlLbl val="0"/>
      </c:catAx>
      <c:valAx>
        <c:axId val="-11211745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1211827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30122388219916779"/>
          <c:y val="0.91285503394353262"/>
          <c:w val="0.39755223560166447"/>
          <c:h val="7.6586541805678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2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b="0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D6E-47AD-B5FF-98B7CFEFDCA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4D6E-47AD-B5FF-98B7CFEFDCA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D6E-47AD-B5FF-98B7CFEFDCA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D6E-47AD-B5FF-98B7CFEFDCA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6E-47AD-B5FF-98B7CFEFDCA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103784618152723"/>
          <c:y val="0.37732336396823818"/>
          <c:w val="0.15433280302277022"/>
          <c:h val="0.245353272063523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2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86B1-44B3-AAC4-14C42980B19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6B1-44B3-AAC4-14C42980B19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6B1-44B3-AAC4-14C42980B19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6B1-44B3-AAC4-14C42980B19C}"/>
              </c:ext>
            </c:extLst>
          </c:dPt>
          <c:dLbls>
            <c:dLbl>
              <c:idx val="0"/>
              <c:layout>
                <c:manualLayout>
                  <c:x val="-0.28844732093484188"/>
                  <c:y val="-7.535346543220558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86B1-44B3-AAC4-14C42980B19C}"/>
                </c:ext>
                <c:ext xmlns:c15="http://schemas.microsoft.com/office/drawing/2012/chart" uri="{CE6537A1-D6FC-4f65-9D91-7224C49458BB}">
                  <c15:layout>
                    <c:manualLayout>
                      <c:w val="0.24688736000014833"/>
                      <c:h val="0.26047095761381472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6B1-44B3-AAC4-14C42980B19C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86B1-44B3-AAC4-14C42980B19C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6B1-44B3-AAC4-14C42980B19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6B1-44B3-AAC4-14C42980B19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9C18-4C31-8371-22A5A137F5A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C18-4C31-8371-22A5A137F5A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C18-4C31-8371-22A5A137F5A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C18-4C31-8371-22A5A137F5A6}"/>
              </c:ext>
            </c:extLst>
          </c:dPt>
          <c:dLbls>
            <c:dLbl>
              <c:idx val="0"/>
              <c:layout>
                <c:manualLayout>
                  <c:x val="-0.28844745463546145"/>
                  <c:y val="-8.791184069024339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9C18-4C31-8371-22A5A137F5A6}"/>
                </c:ext>
                <c:ext xmlns:c15="http://schemas.microsoft.com/office/drawing/2012/chart" uri="{CE6537A1-D6FC-4f65-9D91-7224C49458BB}">
                  <c15:layout>
                    <c:manualLayout>
                      <c:w val="0.21814377596861426"/>
                      <c:h val="0.20737858317160901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9C18-4C31-8371-22A5A137F5A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C18-4C31-8371-22A5A137F5A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C18-4C31-8371-22A5A137F5A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C18-4C31-8371-22A5A137F5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733-49AA-9182-4F8B65855A8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733-49AA-9182-4F8B65855A8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B733-49AA-9182-4F8B65855A8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733-49AA-9182-4F8B65855A88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733-49AA-9182-4F8B65855A8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733-49AA-9182-4F8B65855A8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23252396853266785"/>
                  <c:y val="0.2009419152276294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B733-49AA-9182-4F8B65855A88}"/>
                </c:ext>
                <c:ext xmlns:c15="http://schemas.microsoft.com/office/drawing/2012/chart" uri="{CE6537A1-D6FC-4f65-9D91-7224C49458BB}">
                  <c15:layout>
                    <c:manualLayout>
                      <c:w val="0.27228874225229116"/>
                      <c:h val="0.32709576138147567"/>
                    </c:manualLayout>
                  </c15:layout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733-49AA-9182-4F8B65855A8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733-49AA-9182-4F8B65855A8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BCC-4A8E-9517-71E8814B17A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BCC-4A8E-9517-71E8814B17A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BCC-4A8E-9517-71E8814B17A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BCC-4A8E-9517-71E8814B17AF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BCC-4A8E-9517-71E8814B17AF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28550411326163017"/>
                  <c:y val="-9.73314874102276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BCC-4A8E-9517-71E8814B17AF}"/>
                </c:ext>
                <c:ext xmlns:c15="http://schemas.microsoft.com/office/drawing/2012/chart" uri="{CE6537A1-D6FC-4f65-9D91-7224C49458BB}">
                  <c15:layout>
                    <c:manualLayout>
                      <c:w val="0.26566599240200761"/>
                      <c:h val="0.25708006279434847"/>
                    </c:manualLayout>
                  </c15:layout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BCC-4A8E-9517-71E8814B17AF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BCC-4A8E-9517-71E8814B17AF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BCC-4A8E-9517-71E8814B17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 Light" panose="020B05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 Light" panose="020B0502040204020203" pitchFamily="34" charset="0"/>
              </a:defRPr>
            </a:lvl1pPr>
          </a:lstStyle>
          <a:p>
            <a:fld id="{5D971959-953B-463E-BAAE-BE8CB048C413}" type="datetimeFigureOut">
              <a:rPr lang="fr-FR" smtClean="0"/>
              <a:pPr/>
              <a:t>02/08/2020</a:t>
            </a:fld>
            <a:endParaRPr lang="fr-FR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Segoe UI Light" panose="020B05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 Light" panose="020B0502040204020203" pitchFamily="34" charset="0"/>
              </a:defRPr>
            </a:lvl1pPr>
          </a:lstStyle>
          <a:p>
            <a:fld id="{01BB0138-77EE-466A-BAEB-47D907700EE9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653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Segoe UI Light" panose="020B05020402040202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38E272-A619-4E89-B26C-63B17101B2B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8699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D57C0148-CE0C-48EF-944F-CF5176A2FD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33812" y="1888343"/>
            <a:ext cx="4659227" cy="3117997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5400">
                <a:solidFill>
                  <a:schemeClr val="accent1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写一句总结</a:t>
            </a:r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xmlns="" id="{97B5658C-05AB-4445-B128-C48D3131D2B3}"/>
              </a:ext>
            </a:extLst>
          </p:cNvPr>
          <p:cNvGrpSpPr/>
          <p:nvPr userDrawn="1"/>
        </p:nvGrpSpPr>
        <p:grpSpPr>
          <a:xfrm rot="318803">
            <a:off x="6722741" y="-552023"/>
            <a:ext cx="11627353" cy="3340769"/>
            <a:chOff x="6578524" y="-915411"/>
            <a:chExt cx="11627353" cy="3340769"/>
          </a:xfrm>
        </p:grpSpPr>
        <p:sp>
          <p:nvSpPr>
            <p:cNvPr id="96" name="六边形 95">
              <a:extLst>
                <a:ext uri="{FF2B5EF4-FFF2-40B4-BE49-F238E27FC236}">
                  <a16:creationId xmlns:a16="http://schemas.microsoft.com/office/drawing/2014/main" xmlns="" id="{D68B06FB-9BE4-4D9F-BFC5-4B81E39D443F}"/>
                </a:ext>
              </a:extLst>
            </p:cNvPr>
            <p:cNvSpPr/>
            <p:nvPr userDrawn="1"/>
          </p:nvSpPr>
          <p:spPr>
            <a:xfrm rot="19651340">
              <a:off x="6578524" y="-915097"/>
              <a:ext cx="11627352" cy="3340455"/>
            </a:xfrm>
            <a:prstGeom prst="hexagon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ffectLst>
              <a:outerShdw blurRad="254000" dist="76200" dir="54000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六边形 108">
              <a:extLst>
                <a:ext uri="{FF2B5EF4-FFF2-40B4-BE49-F238E27FC236}">
                  <a16:creationId xmlns:a16="http://schemas.microsoft.com/office/drawing/2014/main" xmlns="" id="{959EC76E-3A6B-49F1-A01C-FCD715C3F4E0}"/>
                </a:ext>
              </a:extLst>
            </p:cNvPr>
            <p:cNvSpPr/>
            <p:nvPr userDrawn="1"/>
          </p:nvSpPr>
          <p:spPr>
            <a:xfrm rot="19651340">
              <a:off x="6578525" y="-915411"/>
              <a:ext cx="11627352" cy="3340455"/>
            </a:xfrm>
            <a:prstGeom prst="hexagon">
              <a:avLst/>
            </a:prstGeom>
            <a:gradFill>
              <a:gsLst>
                <a:gs pos="0">
                  <a:schemeClr val="accent2">
                    <a:alpha val="98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5" name="椭圆 104">
            <a:extLst>
              <a:ext uri="{FF2B5EF4-FFF2-40B4-BE49-F238E27FC236}">
                <a16:creationId xmlns:a16="http://schemas.microsoft.com/office/drawing/2014/main" xmlns="" id="{AE380DC9-20F5-4241-A133-52032CCA4ED8}"/>
              </a:ext>
            </a:extLst>
          </p:cNvPr>
          <p:cNvSpPr/>
          <p:nvPr userDrawn="1"/>
        </p:nvSpPr>
        <p:spPr>
          <a:xfrm rot="19651340">
            <a:off x="1105997" y="6179800"/>
            <a:ext cx="265008" cy="264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xmlns="" id="{7CF90BDC-6812-49FC-A2F7-6378162EB03E}"/>
              </a:ext>
            </a:extLst>
          </p:cNvPr>
          <p:cNvSpPr/>
          <p:nvPr userDrawn="1"/>
        </p:nvSpPr>
        <p:spPr>
          <a:xfrm rot="19651340">
            <a:off x="1448498" y="6179800"/>
            <a:ext cx="265008" cy="264567"/>
          </a:xfrm>
          <a:prstGeom prst="ellipse">
            <a:avLst/>
          </a:prstGeom>
          <a:solidFill>
            <a:schemeClr val="accent3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六边形 13">
            <a:extLst>
              <a:ext uri="{FF2B5EF4-FFF2-40B4-BE49-F238E27FC236}">
                <a16:creationId xmlns:a16="http://schemas.microsoft.com/office/drawing/2014/main" xmlns="" id="{C3166ABF-3482-4A2D-BD9F-4CBDEB3A2848}"/>
              </a:ext>
            </a:extLst>
          </p:cNvPr>
          <p:cNvSpPr/>
          <p:nvPr userDrawn="1"/>
        </p:nvSpPr>
        <p:spPr>
          <a:xfrm rot="19651340" flipH="1" flipV="1">
            <a:off x="-1293417" y="2241980"/>
            <a:ext cx="3481965" cy="218121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7" name="六边形 16">
            <a:extLst>
              <a:ext uri="{FF2B5EF4-FFF2-40B4-BE49-F238E27FC236}">
                <a16:creationId xmlns:a16="http://schemas.microsoft.com/office/drawing/2014/main" xmlns="" id="{37E3E6BC-F963-4FBE-9EB6-66B9D22709AB}"/>
              </a:ext>
            </a:extLst>
          </p:cNvPr>
          <p:cNvSpPr/>
          <p:nvPr userDrawn="1"/>
        </p:nvSpPr>
        <p:spPr>
          <a:xfrm rot="19651340">
            <a:off x="-972138" y="2086376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9" name="六边形 18">
            <a:extLst>
              <a:ext uri="{FF2B5EF4-FFF2-40B4-BE49-F238E27FC236}">
                <a16:creationId xmlns:a16="http://schemas.microsoft.com/office/drawing/2014/main" xmlns="" id="{3FC3DA17-53ED-497E-BCE0-2B417BB1DE7D}"/>
              </a:ext>
            </a:extLst>
          </p:cNvPr>
          <p:cNvSpPr/>
          <p:nvPr userDrawn="1"/>
        </p:nvSpPr>
        <p:spPr>
          <a:xfrm rot="20000063">
            <a:off x="7765623" y="1630636"/>
            <a:ext cx="2807840" cy="2451260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chemeClr val="tx1"/>
                </a:solidFill>
                <a:latin typeface="+mj-ea"/>
                <a:ea typeface="+mj-ea"/>
              </a:rPr>
              <a:t>logo</a:t>
            </a:r>
            <a:endParaRPr lang="zh-CN" altLang="en-US" sz="40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0" name="六边形 19">
            <a:extLst>
              <a:ext uri="{FF2B5EF4-FFF2-40B4-BE49-F238E27FC236}">
                <a16:creationId xmlns:a16="http://schemas.microsoft.com/office/drawing/2014/main" xmlns="" id="{468278F6-5320-440B-BFB9-2324279E97BA}"/>
              </a:ext>
            </a:extLst>
          </p:cNvPr>
          <p:cNvSpPr/>
          <p:nvPr userDrawn="1"/>
        </p:nvSpPr>
        <p:spPr>
          <a:xfrm rot="19651340">
            <a:off x="11239597" y="4207647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1" name="六边形 20">
            <a:extLst>
              <a:ext uri="{FF2B5EF4-FFF2-40B4-BE49-F238E27FC236}">
                <a16:creationId xmlns:a16="http://schemas.microsoft.com/office/drawing/2014/main" xmlns="" id="{4D3AA41D-AB88-4D9F-B770-0B5595926F47}"/>
              </a:ext>
            </a:extLst>
          </p:cNvPr>
          <p:cNvSpPr/>
          <p:nvPr userDrawn="1"/>
        </p:nvSpPr>
        <p:spPr>
          <a:xfrm rot="19651340">
            <a:off x="2833893" y="6719700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2" name="六边形 21">
            <a:extLst>
              <a:ext uri="{FF2B5EF4-FFF2-40B4-BE49-F238E27FC236}">
                <a16:creationId xmlns:a16="http://schemas.microsoft.com/office/drawing/2014/main" xmlns="" id="{97E24403-B914-4C96-B17E-653B15B4A8E9}"/>
              </a:ext>
            </a:extLst>
          </p:cNvPr>
          <p:cNvSpPr/>
          <p:nvPr userDrawn="1"/>
        </p:nvSpPr>
        <p:spPr>
          <a:xfrm rot="19651340">
            <a:off x="9451913" y="4920335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xmlns="" id="{D8418DE5-DDD2-4F73-942B-B62A593AA2F6}"/>
              </a:ext>
            </a:extLst>
          </p:cNvPr>
          <p:cNvSpPr/>
          <p:nvPr userDrawn="1"/>
        </p:nvSpPr>
        <p:spPr>
          <a:xfrm rot="19651340">
            <a:off x="9974498" y="4544944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xmlns="" id="{01AAA46D-0BCE-4D6F-9C7D-EED6535C97C6}"/>
              </a:ext>
            </a:extLst>
          </p:cNvPr>
          <p:cNvSpPr/>
          <p:nvPr userDrawn="1"/>
        </p:nvSpPr>
        <p:spPr>
          <a:xfrm rot="19651340">
            <a:off x="-1603177" y="2943192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4823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17" userDrawn="1">
          <p15:clr>
            <a:srgbClr val="FBAE40"/>
          </p15:clr>
        </p15:guide>
        <p15:guide id="3" pos="665">
          <p15:clr>
            <a:srgbClr val="FBAE40"/>
          </p15:clr>
        </p15:guide>
        <p15:guide id="4" pos="7015">
          <p15:clr>
            <a:srgbClr val="FBAE40"/>
          </p15:clr>
        </p15:guide>
        <p15:guide id="5" orient="horz" pos="459">
          <p15:clr>
            <a:srgbClr val="FBAE40"/>
          </p15:clr>
        </p15:guide>
        <p15:guide id="6" orient="horz" pos="386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5">
            <a:extLst>
              <a:ext uri="{FF2B5EF4-FFF2-40B4-BE49-F238E27FC236}">
                <a16:creationId xmlns:a16="http://schemas.microsoft.com/office/drawing/2014/main" xmlns="" id="{3E1C9238-3DDD-4968-8C3F-F1B1F51E34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1725" y="4172793"/>
            <a:ext cx="2156434" cy="1055015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14" name="六边形 13">
            <a:extLst>
              <a:ext uri="{FF2B5EF4-FFF2-40B4-BE49-F238E27FC236}">
                <a16:creationId xmlns:a16="http://schemas.microsoft.com/office/drawing/2014/main" xmlns="" id="{60DFB192-969D-47A0-A87B-2F802BC4C198}"/>
              </a:ext>
            </a:extLst>
          </p:cNvPr>
          <p:cNvSpPr/>
          <p:nvPr userDrawn="1"/>
        </p:nvSpPr>
        <p:spPr>
          <a:xfrm rot="19651340">
            <a:off x="12356994" y="-153729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xmlns="" id="{EF007BC7-27B6-4BD0-8B63-A3A68D6CA2D9}"/>
              </a:ext>
            </a:extLst>
          </p:cNvPr>
          <p:cNvSpPr/>
          <p:nvPr userDrawn="1"/>
        </p:nvSpPr>
        <p:spPr>
          <a:xfrm rot="19651340">
            <a:off x="11519334" y="-16387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xmlns="" id="{1A780E16-4622-4193-AE08-EA0149D3CEBB}"/>
              </a:ext>
            </a:extLst>
          </p:cNvPr>
          <p:cNvSpPr/>
          <p:nvPr userDrawn="1"/>
        </p:nvSpPr>
        <p:spPr>
          <a:xfrm rot="19651340">
            <a:off x="11091895" y="18356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40188CE-1CF2-484B-B5E0-73B20E4BD241}"/>
              </a:ext>
            </a:extLst>
          </p:cNvPr>
          <p:cNvSpPr/>
          <p:nvPr userDrawn="1"/>
        </p:nvSpPr>
        <p:spPr>
          <a:xfrm>
            <a:off x="9661893" y="328287"/>
            <a:ext cx="2142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logo</a:t>
            </a:r>
            <a:endParaRPr lang="zh-CN" altLang="en-US" sz="18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29" name="文本占位符 5">
            <a:extLst>
              <a:ext uri="{FF2B5EF4-FFF2-40B4-BE49-F238E27FC236}">
                <a16:creationId xmlns:a16="http://schemas.microsoft.com/office/drawing/2014/main" xmlns="" id="{DC9B30D7-D793-493A-B714-7FA9AB2EA0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73541" y="4155208"/>
            <a:ext cx="2156434" cy="1055015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1" name="文本占位符 5">
            <a:extLst>
              <a:ext uri="{FF2B5EF4-FFF2-40B4-BE49-F238E27FC236}">
                <a16:creationId xmlns:a16="http://schemas.microsoft.com/office/drawing/2014/main" xmlns="" id="{78CA53B9-B56C-4104-8104-6CE3690A85F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969111" y="4181696"/>
            <a:ext cx="2156434" cy="1055015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3" name="文本占位符 5">
            <a:extLst>
              <a:ext uri="{FF2B5EF4-FFF2-40B4-BE49-F238E27FC236}">
                <a16:creationId xmlns:a16="http://schemas.microsoft.com/office/drawing/2014/main" xmlns="" id="{41B0EE31-CFD0-4A73-8776-3411F073A9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80387" y="4181696"/>
            <a:ext cx="2156434" cy="1055015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D81CA3F-232A-486E-A4A2-EBEC3EB25EA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92200" y="2010021"/>
            <a:ext cx="2155825" cy="20224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2" name="图片占位符 2">
            <a:extLst>
              <a:ext uri="{FF2B5EF4-FFF2-40B4-BE49-F238E27FC236}">
                <a16:creationId xmlns:a16="http://schemas.microsoft.com/office/drawing/2014/main" xmlns="" id="{D9917298-A945-47EF-BF06-95DB9F1450D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773541" y="2010021"/>
            <a:ext cx="2155825" cy="20224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3" name="图片占位符 2">
            <a:extLst>
              <a:ext uri="{FF2B5EF4-FFF2-40B4-BE49-F238E27FC236}">
                <a16:creationId xmlns:a16="http://schemas.microsoft.com/office/drawing/2014/main" xmlns="" id="{562D2DB5-6C8C-4B94-8427-339BBD5BAA3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380996" y="2010021"/>
            <a:ext cx="2155825" cy="20224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4" name="图片占位符 2">
            <a:extLst>
              <a:ext uri="{FF2B5EF4-FFF2-40B4-BE49-F238E27FC236}">
                <a16:creationId xmlns:a16="http://schemas.microsoft.com/office/drawing/2014/main" xmlns="" id="{09673DE9-349F-4F57-99E4-D768C99AEAE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943975" y="2010021"/>
            <a:ext cx="2155825" cy="20224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8" name="六边形 27">
            <a:extLst>
              <a:ext uri="{FF2B5EF4-FFF2-40B4-BE49-F238E27FC236}">
                <a16:creationId xmlns:a16="http://schemas.microsoft.com/office/drawing/2014/main" xmlns="" id="{8BAA4245-8125-4D5A-BF2B-C1F0F24F4403}"/>
              </a:ext>
            </a:extLst>
          </p:cNvPr>
          <p:cNvSpPr/>
          <p:nvPr userDrawn="1"/>
        </p:nvSpPr>
        <p:spPr>
          <a:xfrm rot="19651340">
            <a:off x="874806" y="6646021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30" name="六边形 29">
            <a:extLst>
              <a:ext uri="{FF2B5EF4-FFF2-40B4-BE49-F238E27FC236}">
                <a16:creationId xmlns:a16="http://schemas.microsoft.com/office/drawing/2014/main" xmlns="" id="{BB0CEA4D-BCB6-4D02-8503-443415F5AEE0}"/>
              </a:ext>
            </a:extLst>
          </p:cNvPr>
          <p:cNvSpPr/>
          <p:nvPr userDrawn="1"/>
        </p:nvSpPr>
        <p:spPr>
          <a:xfrm rot="19651340">
            <a:off x="-154627" y="6968686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32" name="六边形 31">
            <a:extLst>
              <a:ext uri="{FF2B5EF4-FFF2-40B4-BE49-F238E27FC236}">
                <a16:creationId xmlns:a16="http://schemas.microsoft.com/office/drawing/2014/main" xmlns="" id="{E3CB9DCC-83D9-4D06-A2C9-851B3C774AD9}"/>
              </a:ext>
            </a:extLst>
          </p:cNvPr>
          <p:cNvSpPr/>
          <p:nvPr userDrawn="1"/>
        </p:nvSpPr>
        <p:spPr>
          <a:xfrm rot="19651340">
            <a:off x="-390293" y="698331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34" name="六边形 33">
            <a:extLst>
              <a:ext uri="{FF2B5EF4-FFF2-40B4-BE49-F238E27FC236}">
                <a16:creationId xmlns:a16="http://schemas.microsoft.com/office/drawing/2014/main" xmlns="" id="{F7906546-AA85-4290-863F-54C880641634}"/>
              </a:ext>
            </a:extLst>
          </p:cNvPr>
          <p:cNvSpPr/>
          <p:nvPr userDrawn="1"/>
        </p:nvSpPr>
        <p:spPr>
          <a:xfrm>
            <a:off x="4532970" y="377615"/>
            <a:ext cx="3140266" cy="681431"/>
          </a:xfrm>
          <a:prstGeom prst="hexagon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六边形 34">
            <a:extLst>
              <a:ext uri="{FF2B5EF4-FFF2-40B4-BE49-F238E27FC236}">
                <a16:creationId xmlns:a16="http://schemas.microsoft.com/office/drawing/2014/main" xmlns="" id="{5D8E0141-AB8E-42D7-AC2A-5E3A295C1BC3}"/>
              </a:ext>
            </a:extLst>
          </p:cNvPr>
          <p:cNvSpPr/>
          <p:nvPr userDrawn="1"/>
        </p:nvSpPr>
        <p:spPr>
          <a:xfrm>
            <a:off x="4525703" y="377615"/>
            <a:ext cx="3148314" cy="681431"/>
          </a:xfrm>
          <a:prstGeom prst="hexagon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占位符 2">
            <a:extLst>
              <a:ext uri="{FF2B5EF4-FFF2-40B4-BE49-F238E27FC236}">
                <a16:creationId xmlns:a16="http://schemas.microsoft.com/office/drawing/2014/main" xmlns="" id="{07D35148-3D31-4CC8-AB0A-01D9DAD9E60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84559" y="328287"/>
            <a:ext cx="3188678" cy="73075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060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83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88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B12277D-09B8-492C-9A6C-17EAAA8225BD}"/>
              </a:ext>
            </a:extLst>
          </p:cNvPr>
          <p:cNvSpPr/>
          <p:nvPr userDrawn="1"/>
        </p:nvSpPr>
        <p:spPr>
          <a:xfrm>
            <a:off x="1092200" y="1916224"/>
            <a:ext cx="10044113" cy="436192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>
            <a:extLst>
              <a:ext uri="{FF2B5EF4-FFF2-40B4-BE49-F238E27FC236}">
                <a16:creationId xmlns:a16="http://schemas.microsoft.com/office/drawing/2014/main" xmlns="" id="{60DFB192-969D-47A0-A87B-2F802BC4C198}"/>
              </a:ext>
            </a:extLst>
          </p:cNvPr>
          <p:cNvSpPr/>
          <p:nvPr userDrawn="1"/>
        </p:nvSpPr>
        <p:spPr>
          <a:xfrm rot="19651340">
            <a:off x="12356994" y="-153729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xmlns="" id="{EF007BC7-27B6-4BD0-8B63-A3A68D6CA2D9}"/>
              </a:ext>
            </a:extLst>
          </p:cNvPr>
          <p:cNvSpPr/>
          <p:nvPr userDrawn="1"/>
        </p:nvSpPr>
        <p:spPr>
          <a:xfrm rot="19651340">
            <a:off x="11519334" y="-16387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xmlns="" id="{1A780E16-4622-4193-AE08-EA0149D3CEBB}"/>
              </a:ext>
            </a:extLst>
          </p:cNvPr>
          <p:cNvSpPr/>
          <p:nvPr userDrawn="1"/>
        </p:nvSpPr>
        <p:spPr>
          <a:xfrm rot="19651340">
            <a:off x="11091895" y="18356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40188CE-1CF2-484B-B5E0-73B20E4BD241}"/>
              </a:ext>
            </a:extLst>
          </p:cNvPr>
          <p:cNvSpPr/>
          <p:nvPr userDrawn="1"/>
        </p:nvSpPr>
        <p:spPr>
          <a:xfrm>
            <a:off x="9661893" y="328287"/>
            <a:ext cx="2142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logo</a:t>
            </a:r>
            <a:endParaRPr lang="zh-CN" altLang="en-US" sz="18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3031526-CC02-4BBA-B3F4-C6E22BBF887B}"/>
              </a:ext>
            </a:extLst>
          </p:cNvPr>
          <p:cNvSpPr/>
          <p:nvPr userDrawn="1"/>
        </p:nvSpPr>
        <p:spPr>
          <a:xfrm>
            <a:off x="1805354" y="1557454"/>
            <a:ext cx="3180526" cy="4080086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1BE421F-7E31-4FA3-AAA7-E62B4DA60CF5}"/>
              </a:ext>
            </a:extLst>
          </p:cNvPr>
          <p:cNvSpPr/>
          <p:nvPr userDrawn="1"/>
        </p:nvSpPr>
        <p:spPr>
          <a:xfrm>
            <a:off x="1805354" y="1557450"/>
            <a:ext cx="3188677" cy="4080086"/>
          </a:xfrm>
          <a:prstGeom prst="rect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占位符 2">
            <a:extLst>
              <a:ext uri="{FF2B5EF4-FFF2-40B4-BE49-F238E27FC236}">
                <a16:creationId xmlns:a16="http://schemas.microsoft.com/office/drawing/2014/main" xmlns="" id="{C5E2CDAD-1F6C-4374-B4E3-160E1BA896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05353" y="4891812"/>
            <a:ext cx="3180526" cy="43352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xmlns="" id="{1C7CCAF7-2A1F-4B18-A6A1-B5882E686973}"/>
              </a:ext>
            </a:extLst>
          </p:cNvPr>
          <p:cNvSpPr/>
          <p:nvPr userDrawn="1"/>
        </p:nvSpPr>
        <p:spPr>
          <a:xfrm>
            <a:off x="4532970" y="377615"/>
            <a:ext cx="3140266" cy="681431"/>
          </a:xfrm>
          <a:prstGeom prst="hexagon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六边形 25">
            <a:extLst>
              <a:ext uri="{FF2B5EF4-FFF2-40B4-BE49-F238E27FC236}">
                <a16:creationId xmlns:a16="http://schemas.microsoft.com/office/drawing/2014/main" xmlns="" id="{4CEC0E1B-39AA-47F5-AEA3-48586757BC24}"/>
              </a:ext>
            </a:extLst>
          </p:cNvPr>
          <p:cNvSpPr/>
          <p:nvPr userDrawn="1"/>
        </p:nvSpPr>
        <p:spPr>
          <a:xfrm>
            <a:off x="4525703" y="377615"/>
            <a:ext cx="3148314" cy="681431"/>
          </a:xfrm>
          <a:prstGeom prst="hexagon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占位符 2">
            <a:extLst>
              <a:ext uri="{FF2B5EF4-FFF2-40B4-BE49-F238E27FC236}">
                <a16:creationId xmlns:a16="http://schemas.microsoft.com/office/drawing/2014/main" xmlns="" id="{024DDBD0-B667-44EA-8FA4-D4EDE58710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84559" y="315707"/>
            <a:ext cx="3188678" cy="74333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A8F0F1F7-9F4B-44AD-ABCC-1F09CD3C293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63750" y="1916113"/>
            <a:ext cx="2719388" cy="266091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8C7BB3-46E1-4CE6-A379-98363B9DA15A}"/>
              </a:ext>
            </a:extLst>
          </p:cNvPr>
          <p:cNvSpPr/>
          <p:nvPr userDrawn="1"/>
        </p:nvSpPr>
        <p:spPr>
          <a:xfrm>
            <a:off x="5673999" y="2440393"/>
            <a:ext cx="440257" cy="4402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EB677DC6-5A60-4BBA-BB9A-4F1DEDF3286B}"/>
              </a:ext>
            </a:extLst>
          </p:cNvPr>
          <p:cNvSpPr/>
          <p:nvPr userDrawn="1"/>
        </p:nvSpPr>
        <p:spPr>
          <a:xfrm>
            <a:off x="5673999" y="3379054"/>
            <a:ext cx="440257" cy="4402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834F70CB-8F43-467C-B5C9-AAC387398343}"/>
              </a:ext>
            </a:extLst>
          </p:cNvPr>
          <p:cNvSpPr/>
          <p:nvPr userDrawn="1"/>
        </p:nvSpPr>
        <p:spPr>
          <a:xfrm>
            <a:off x="5673999" y="4317715"/>
            <a:ext cx="440257" cy="4402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DFEB4CB-B7A0-4373-A4DE-93EBB3D3E13D}"/>
              </a:ext>
            </a:extLst>
          </p:cNvPr>
          <p:cNvSpPr/>
          <p:nvPr userDrawn="1"/>
        </p:nvSpPr>
        <p:spPr>
          <a:xfrm>
            <a:off x="5673999" y="5256376"/>
            <a:ext cx="440257" cy="4402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EDFF12A1-716A-4160-A773-89CB13D360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3950" y="2277651"/>
            <a:ext cx="1469286" cy="34979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0" name="文本占位符 7">
            <a:extLst>
              <a:ext uri="{FF2B5EF4-FFF2-40B4-BE49-F238E27FC236}">
                <a16:creationId xmlns:a16="http://schemas.microsoft.com/office/drawing/2014/main" xmlns="" id="{03F5F49D-7180-49C7-A57B-32783CBE34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3949" y="2661834"/>
            <a:ext cx="4386885" cy="314786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41" name="文本占位符 7">
            <a:extLst>
              <a:ext uri="{FF2B5EF4-FFF2-40B4-BE49-F238E27FC236}">
                <a16:creationId xmlns:a16="http://schemas.microsoft.com/office/drawing/2014/main" xmlns="" id="{27BF4BEB-B729-439F-B691-B350D30C70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03949" y="3235247"/>
            <a:ext cx="1469286" cy="34979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2" name="文本占位符 7">
            <a:extLst>
              <a:ext uri="{FF2B5EF4-FFF2-40B4-BE49-F238E27FC236}">
                <a16:creationId xmlns:a16="http://schemas.microsoft.com/office/drawing/2014/main" xmlns="" id="{9609F5AE-D396-40E2-A9ED-34E8E75C04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03948" y="3619430"/>
            <a:ext cx="4386885" cy="314786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43" name="文本占位符 7">
            <a:extLst>
              <a:ext uri="{FF2B5EF4-FFF2-40B4-BE49-F238E27FC236}">
                <a16:creationId xmlns:a16="http://schemas.microsoft.com/office/drawing/2014/main" xmlns="" id="{DD00C6C7-0E61-4562-98FF-CA53E30DDEE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03949" y="4192843"/>
            <a:ext cx="1469286" cy="34979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4" name="文本占位符 7">
            <a:extLst>
              <a:ext uri="{FF2B5EF4-FFF2-40B4-BE49-F238E27FC236}">
                <a16:creationId xmlns:a16="http://schemas.microsoft.com/office/drawing/2014/main" xmlns="" id="{FC33685F-357F-486D-B252-27C4E61D4E0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03948" y="4577026"/>
            <a:ext cx="4386885" cy="314786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45" name="文本占位符 7">
            <a:extLst>
              <a:ext uri="{FF2B5EF4-FFF2-40B4-BE49-F238E27FC236}">
                <a16:creationId xmlns:a16="http://schemas.microsoft.com/office/drawing/2014/main" xmlns="" id="{3B523B99-A97E-4C97-9D80-58B1B89855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03949" y="5150439"/>
            <a:ext cx="1469286" cy="34979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6" name="文本占位符 7">
            <a:extLst>
              <a:ext uri="{FF2B5EF4-FFF2-40B4-BE49-F238E27FC236}">
                <a16:creationId xmlns:a16="http://schemas.microsoft.com/office/drawing/2014/main" xmlns="" id="{F5AF2736-123A-4701-888B-DC427B033D7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03948" y="5534622"/>
            <a:ext cx="4386885" cy="314786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47" name="图片占位符 4">
            <a:extLst>
              <a:ext uri="{FF2B5EF4-FFF2-40B4-BE49-F238E27FC236}">
                <a16:creationId xmlns:a16="http://schemas.microsoft.com/office/drawing/2014/main" xmlns="" id="{3F202CFA-CC91-404D-B897-FD36379AFEF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712977" y="2484120"/>
            <a:ext cx="355796" cy="34544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48" name="图片占位符 4">
            <a:extLst>
              <a:ext uri="{FF2B5EF4-FFF2-40B4-BE49-F238E27FC236}">
                <a16:creationId xmlns:a16="http://schemas.microsoft.com/office/drawing/2014/main" xmlns="" id="{CEE574C7-5504-4918-B732-99D93D29E21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712977" y="3423763"/>
            <a:ext cx="355796" cy="34544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49" name="图片占位符 4">
            <a:extLst>
              <a:ext uri="{FF2B5EF4-FFF2-40B4-BE49-F238E27FC236}">
                <a16:creationId xmlns:a16="http://schemas.microsoft.com/office/drawing/2014/main" xmlns="" id="{4764CFF4-6F5E-4B80-853C-6E13069324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712977" y="4365123"/>
            <a:ext cx="355796" cy="34544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50" name="图片占位符 4">
            <a:extLst>
              <a:ext uri="{FF2B5EF4-FFF2-40B4-BE49-F238E27FC236}">
                <a16:creationId xmlns:a16="http://schemas.microsoft.com/office/drawing/2014/main" xmlns="" id="{A03F5AE2-9F2A-4E0D-A87F-17CB9BDC552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712977" y="5303784"/>
            <a:ext cx="355796" cy="34544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1068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572" userDrawn="1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 userDrawn="1">
          <p15:clr>
            <a:srgbClr val="FBAE40"/>
          </p15:clr>
        </p15:guide>
        <p15:guide id="6" pos="688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六边形 13">
            <a:extLst>
              <a:ext uri="{FF2B5EF4-FFF2-40B4-BE49-F238E27FC236}">
                <a16:creationId xmlns:a16="http://schemas.microsoft.com/office/drawing/2014/main" xmlns="" id="{60DFB192-969D-47A0-A87B-2F802BC4C198}"/>
              </a:ext>
            </a:extLst>
          </p:cNvPr>
          <p:cNvSpPr/>
          <p:nvPr userDrawn="1"/>
        </p:nvSpPr>
        <p:spPr>
          <a:xfrm rot="19651340">
            <a:off x="12356994" y="-153729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xmlns="" id="{EF007BC7-27B6-4BD0-8B63-A3A68D6CA2D9}"/>
              </a:ext>
            </a:extLst>
          </p:cNvPr>
          <p:cNvSpPr/>
          <p:nvPr userDrawn="1"/>
        </p:nvSpPr>
        <p:spPr>
          <a:xfrm rot="19651340">
            <a:off x="11519334" y="-16387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xmlns="" id="{1A780E16-4622-4193-AE08-EA0149D3CEBB}"/>
              </a:ext>
            </a:extLst>
          </p:cNvPr>
          <p:cNvSpPr/>
          <p:nvPr userDrawn="1"/>
        </p:nvSpPr>
        <p:spPr>
          <a:xfrm rot="19651340">
            <a:off x="11091895" y="18356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40188CE-1CF2-484B-B5E0-73B20E4BD241}"/>
              </a:ext>
            </a:extLst>
          </p:cNvPr>
          <p:cNvSpPr/>
          <p:nvPr userDrawn="1"/>
        </p:nvSpPr>
        <p:spPr>
          <a:xfrm>
            <a:off x="9661893" y="328287"/>
            <a:ext cx="2142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logo</a:t>
            </a:r>
            <a:endParaRPr lang="zh-CN" altLang="en-US" sz="18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A8F0F1F7-9F4B-44AD-ABCC-1F09CD3C293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66" y="11136"/>
            <a:ext cx="5216377" cy="683573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1BE421F-7E31-4FA3-AAA7-E62B4DA60CF5}"/>
              </a:ext>
            </a:extLst>
          </p:cNvPr>
          <p:cNvSpPr/>
          <p:nvPr userDrawn="1"/>
        </p:nvSpPr>
        <p:spPr>
          <a:xfrm>
            <a:off x="-24052" y="11135"/>
            <a:ext cx="3294744" cy="6858000"/>
          </a:xfrm>
          <a:prstGeom prst="rect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占位符 2">
            <a:extLst>
              <a:ext uri="{FF2B5EF4-FFF2-40B4-BE49-F238E27FC236}">
                <a16:creationId xmlns:a16="http://schemas.microsoft.com/office/drawing/2014/main" xmlns="" id="{024DDBD0-B667-44EA-8FA4-D4EDE58710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2199" y="2119085"/>
            <a:ext cx="1868715" cy="2690169"/>
          </a:xfrm>
          <a:prstGeom prst="rect">
            <a:avLst/>
          </a:prstGeom>
        </p:spPr>
        <p:txBody>
          <a:bodyPr vert="eaVert" anchor="ctr"/>
          <a:lstStyle>
            <a:lvl1pPr marL="0" indent="0" algn="ctr">
              <a:buNone/>
              <a:defRPr sz="4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DCB76759-86BC-42A7-8400-35640EEE0FC0}"/>
              </a:ext>
            </a:extLst>
          </p:cNvPr>
          <p:cNvSpPr/>
          <p:nvPr userDrawn="1"/>
        </p:nvSpPr>
        <p:spPr>
          <a:xfrm>
            <a:off x="5778625" y="1191089"/>
            <a:ext cx="440257" cy="4402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ACCFC13D-F46C-415B-B04D-A7850A8FF8A4}"/>
              </a:ext>
            </a:extLst>
          </p:cNvPr>
          <p:cNvSpPr/>
          <p:nvPr userDrawn="1"/>
        </p:nvSpPr>
        <p:spPr>
          <a:xfrm>
            <a:off x="5778625" y="2463579"/>
            <a:ext cx="440257" cy="4402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73C82274-669E-4957-AA95-534188005B21}"/>
              </a:ext>
            </a:extLst>
          </p:cNvPr>
          <p:cNvSpPr/>
          <p:nvPr userDrawn="1"/>
        </p:nvSpPr>
        <p:spPr>
          <a:xfrm>
            <a:off x="5778625" y="3648982"/>
            <a:ext cx="440257" cy="4402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3EC5E6F8-3C45-4498-9C41-7E602EB1F4A1}"/>
              </a:ext>
            </a:extLst>
          </p:cNvPr>
          <p:cNvSpPr/>
          <p:nvPr userDrawn="1"/>
        </p:nvSpPr>
        <p:spPr>
          <a:xfrm>
            <a:off x="5778625" y="4950500"/>
            <a:ext cx="440257" cy="4402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占位符 7">
            <a:extLst>
              <a:ext uri="{FF2B5EF4-FFF2-40B4-BE49-F238E27FC236}">
                <a16:creationId xmlns:a16="http://schemas.microsoft.com/office/drawing/2014/main" xmlns="" id="{0A09621B-F051-4077-B8FD-8F14E6D78A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08575" y="937889"/>
            <a:ext cx="1482875" cy="440257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35" name="文本占位符 7">
            <a:extLst>
              <a:ext uri="{FF2B5EF4-FFF2-40B4-BE49-F238E27FC236}">
                <a16:creationId xmlns:a16="http://schemas.microsoft.com/office/drawing/2014/main" xmlns="" id="{0CA4C97E-6D9D-43C1-A799-ED0DD0BC50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08575" y="1412530"/>
            <a:ext cx="4386885" cy="314786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36" name="文本占位符 7">
            <a:extLst>
              <a:ext uri="{FF2B5EF4-FFF2-40B4-BE49-F238E27FC236}">
                <a16:creationId xmlns:a16="http://schemas.microsoft.com/office/drawing/2014/main" xmlns="" id="{DC8E763B-A688-4817-A8EE-D40C2AE618F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08574" y="2229314"/>
            <a:ext cx="1482875" cy="440257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51" name="文本占位符 7">
            <a:extLst>
              <a:ext uri="{FF2B5EF4-FFF2-40B4-BE49-F238E27FC236}">
                <a16:creationId xmlns:a16="http://schemas.microsoft.com/office/drawing/2014/main" xmlns="" id="{C05DB6E8-365A-47EE-A05A-E0EA99E91F6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08574" y="2703955"/>
            <a:ext cx="4386885" cy="314786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52" name="文本占位符 7">
            <a:extLst>
              <a:ext uri="{FF2B5EF4-FFF2-40B4-BE49-F238E27FC236}">
                <a16:creationId xmlns:a16="http://schemas.microsoft.com/office/drawing/2014/main" xmlns="" id="{28A11A39-313E-4A68-9273-045E166F906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08574" y="3433652"/>
            <a:ext cx="1482875" cy="440257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53" name="文本占位符 7">
            <a:extLst>
              <a:ext uri="{FF2B5EF4-FFF2-40B4-BE49-F238E27FC236}">
                <a16:creationId xmlns:a16="http://schemas.microsoft.com/office/drawing/2014/main" xmlns="" id="{8407A595-C99A-4145-B99F-2BB4B8D98C4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08574" y="3908293"/>
            <a:ext cx="4386885" cy="314786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54" name="文本占位符 7">
            <a:extLst>
              <a:ext uri="{FF2B5EF4-FFF2-40B4-BE49-F238E27FC236}">
                <a16:creationId xmlns:a16="http://schemas.microsoft.com/office/drawing/2014/main" xmlns="" id="{401EA6FB-8014-48D7-B832-9CAD4587133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8574" y="4754105"/>
            <a:ext cx="1482875" cy="440257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55" name="文本占位符 7">
            <a:extLst>
              <a:ext uri="{FF2B5EF4-FFF2-40B4-BE49-F238E27FC236}">
                <a16:creationId xmlns:a16="http://schemas.microsoft.com/office/drawing/2014/main" xmlns="" id="{604ECD49-5D3D-46B3-A135-6B117BB0122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8574" y="5228746"/>
            <a:ext cx="4386885" cy="314786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56" name="图片占位符 4">
            <a:extLst>
              <a:ext uri="{FF2B5EF4-FFF2-40B4-BE49-F238E27FC236}">
                <a16:creationId xmlns:a16="http://schemas.microsoft.com/office/drawing/2014/main" xmlns="" id="{CF1F067E-8CC3-4D91-82A0-EDE8E0D4359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817603" y="1234816"/>
            <a:ext cx="355796" cy="34544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57" name="图片占位符 4">
            <a:extLst>
              <a:ext uri="{FF2B5EF4-FFF2-40B4-BE49-F238E27FC236}">
                <a16:creationId xmlns:a16="http://schemas.microsoft.com/office/drawing/2014/main" xmlns="" id="{FCC8BE37-D77C-4431-8A71-99FBEA10A8A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817603" y="2508288"/>
            <a:ext cx="355796" cy="34544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58" name="图片占位符 4">
            <a:extLst>
              <a:ext uri="{FF2B5EF4-FFF2-40B4-BE49-F238E27FC236}">
                <a16:creationId xmlns:a16="http://schemas.microsoft.com/office/drawing/2014/main" xmlns="" id="{E871712F-51DA-45EB-849C-89AD5A1815E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817603" y="3696390"/>
            <a:ext cx="355796" cy="34544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  <p:sp>
        <p:nvSpPr>
          <p:cNvPr id="59" name="图片占位符 4">
            <a:extLst>
              <a:ext uri="{FF2B5EF4-FFF2-40B4-BE49-F238E27FC236}">
                <a16:creationId xmlns:a16="http://schemas.microsoft.com/office/drawing/2014/main" xmlns="" id="{DE7FBB41-4E6B-42CB-91F5-E901C29CDE2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817603" y="4997908"/>
            <a:ext cx="355796" cy="34544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08325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83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8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六边形 13">
            <a:extLst>
              <a:ext uri="{FF2B5EF4-FFF2-40B4-BE49-F238E27FC236}">
                <a16:creationId xmlns:a16="http://schemas.microsoft.com/office/drawing/2014/main" xmlns="" id="{60DFB192-969D-47A0-A87B-2F802BC4C198}"/>
              </a:ext>
            </a:extLst>
          </p:cNvPr>
          <p:cNvSpPr/>
          <p:nvPr userDrawn="1"/>
        </p:nvSpPr>
        <p:spPr>
          <a:xfrm rot="19651340">
            <a:off x="12356994" y="-153729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xmlns="" id="{EF007BC7-27B6-4BD0-8B63-A3A68D6CA2D9}"/>
              </a:ext>
            </a:extLst>
          </p:cNvPr>
          <p:cNvSpPr/>
          <p:nvPr userDrawn="1"/>
        </p:nvSpPr>
        <p:spPr>
          <a:xfrm rot="19651340">
            <a:off x="11519334" y="-16387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xmlns="" id="{1A780E16-4622-4193-AE08-EA0149D3CEBB}"/>
              </a:ext>
            </a:extLst>
          </p:cNvPr>
          <p:cNvSpPr/>
          <p:nvPr userDrawn="1"/>
        </p:nvSpPr>
        <p:spPr>
          <a:xfrm rot="19651340">
            <a:off x="11091895" y="18356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40188CE-1CF2-484B-B5E0-73B20E4BD241}"/>
              </a:ext>
            </a:extLst>
          </p:cNvPr>
          <p:cNvSpPr/>
          <p:nvPr userDrawn="1"/>
        </p:nvSpPr>
        <p:spPr>
          <a:xfrm>
            <a:off x="9661893" y="328287"/>
            <a:ext cx="2142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logo</a:t>
            </a:r>
            <a:endParaRPr lang="zh-CN" altLang="en-US" sz="18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36" name="文本占位符 7">
            <a:extLst>
              <a:ext uri="{FF2B5EF4-FFF2-40B4-BE49-F238E27FC236}">
                <a16:creationId xmlns:a16="http://schemas.microsoft.com/office/drawing/2014/main" xmlns="" id="{DC8E763B-A688-4817-A8EE-D40C2AE618F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72294" y="1589300"/>
            <a:ext cx="1560165" cy="440257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51" name="文本占位符 7">
            <a:extLst>
              <a:ext uri="{FF2B5EF4-FFF2-40B4-BE49-F238E27FC236}">
                <a16:creationId xmlns:a16="http://schemas.microsoft.com/office/drawing/2014/main" xmlns="" id="{C05DB6E8-365A-47EE-A05A-E0EA99E91F6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84148" y="2063941"/>
            <a:ext cx="2848311" cy="140157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xmlns="" id="{12361607-496C-4F09-B873-B24E06C601EA}"/>
              </a:ext>
            </a:extLst>
          </p:cNvPr>
          <p:cNvSpPr/>
          <p:nvPr userDrawn="1"/>
        </p:nvSpPr>
        <p:spPr>
          <a:xfrm rot="10825759">
            <a:off x="4642977" y="2165930"/>
            <a:ext cx="2912025" cy="2526138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254000" dist="63500" dir="5400000" algn="t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6" name="图片占位符 3">
            <a:extLst>
              <a:ext uri="{FF2B5EF4-FFF2-40B4-BE49-F238E27FC236}">
                <a16:creationId xmlns:a16="http://schemas.microsoft.com/office/drawing/2014/main" xmlns="" id="{258D99D9-5286-4DCF-A99A-BF941A1C14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8280" y="2298700"/>
            <a:ext cx="2600325" cy="2260600"/>
          </a:xfrm>
          <a:prstGeom prst="hexagon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8" name="六边形 27">
            <a:extLst>
              <a:ext uri="{FF2B5EF4-FFF2-40B4-BE49-F238E27FC236}">
                <a16:creationId xmlns:a16="http://schemas.microsoft.com/office/drawing/2014/main" xmlns="" id="{D49F3021-B134-493F-AC62-90ECB2BDCD10}"/>
              </a:ext>
            </a:extLst>
          </p:cNvPr>
          <p:cNvSpPr/>
          <p:nvPr userDrawn="1"/>
        </p:nvSpPr>
        <p:spPr>
          <a:xfrm rot="10825759">
            <a:off x="4807344" y="2308517"/>
            <a:ext cx="2583290" cy="2240965"/>
          </a:xfrm>
          <a:prstGeom prst="hexagon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9" name="六边形 28">
            <a:extLst>
              <a:ext uri="{FF2B5EF4-FFF2-40B4-BE49-F238E27FC236}">
                <a16:creationId xmlns:a16="http://schemas.microsoft.com/office/drawing/2014/main" xmlns="" id="{B0C73881-D0EB-415D-8B58-25AE858953F1}"/>
              </a:ext>
            </a:extLst>
          </p:cNvPr>
          <p:cNvSpPr/>
          <p:nvPr userDrawn="1"/>
        </p:nvSpPr>
        <p:spPr>
          <a:xfrm>
            <a:off x="4532970" y="377615"/>
            <a:ext cx="3140266" cy="681431"/>
          </a:xfrm>
          <a:prstGeom prst="hexagon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六边形 36">
            <a:extLst>
              <a:ext uri="{FF2B5EF4-FFF2-40B4-BE49-F238E27FC236}">
                <a16:creationId xmlns:a16="http://schemas.microsoft.com/office/drawing/2014/main" xmlns="" id="{3813A152-5501-423E-9850-D290C09F0D9A}"/>
              </a:ext>
            </a:extLst>
          </p:cNvPr>
          <p:cNvSpPr/>
          <p:nvPr userDrawn="1"/>
        </p:nvSpPr>
        <p:spPr>
          <a:xfrm>
            <a:off x="4525703" y="377615"/>
            <a:ext cx="3148314" cy="681431"/>
          </a:xfrm>
          <a:prstGeom prst="hexagon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占位符 2">
            <a:extLst>
              <a:ext uri="{FF2B5EF4-FFF2-40B4-BE49-F238E27FC236}">
                <a16:creationId xmlns:a16="http://schemas.microsoft.com/office/drawing/2014/main" xmlns="" id="{6B20E17A-6CDB-4DAC-9023-82BCC65AD9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84559" y="315707"/>
            <a:ext cx="3188678" cy="74333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39" name="文本占位符 7">
            <a:extLst>
              <a:ext uri="{FF2B5EF4-FFF2-40B4-BE49-F238E27FC236}">
                <a16:creationId xmlns:a16="http://schemas.microsoft.com/office/drawing/2014/main" xmlns="" id="{B15077EE-B4E4-4BE7-BBDD-252C178CFFF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72294" y="4073737"/>
            <a:ext cx="1560165" cy="440257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0" name="文本占位符 7">
            <a:extLst>
              <a:ext uri="{FF2B5EF4-FFF2-40B4-BE49-F238E27FC236}">
                <a16:creationId xmlns:a16="http://schemas.microsoft.com/office/drawing/2014/main" xmlns="" id="{74E4F734-5E22-4CE0-829C-9B339EEDD1F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784148" y="4548378"/>
            <a:ext cx="2848311" cy="140157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41" name="文本占位符 7">
            <a:extLst>
              <a:ext uri="{FF2B5EF4-FFF2-40B4-BE49-F238E27FC236}">
                <a16:creationId xmlns:a16="http://schemas.microsoft.com/office/drawing/2014/main" xmlns="" id="{142E9225-7622-4EFD-AF66-5A7D8552D6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29153" y="1554916"/>
            <a:ext cx="1560165" cy="440257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2" name="文本占位符 7">
            <a:extLst>
              <a:ext uri="{FF2B5EF4-FFF2-40B4-BE49-F238E27FC236}">
                <a16:creationId xmlns:a16="http://schemas.microsoft.com/office/drawing/2014/main" xmlns="" id="{1F5BF437-86E2-4586-BB4A-76B3B0E695C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29153" y="2029557"/>
            <a:ext cx="2848311" cy="14015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43" name="文本占位符 7">
            <a:extLst>
              <a:ext uri="{FF2B5EF4-FFF2-40B4-BE49-F238E27FC236}">
                <a16:creationId xmlns:a16="http://schemas.microsoft.com/office/drawing/2014/main" xmlns="" id="{4F1F1650-86E9-41B1-A3CA-9E7F87C4EC0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29153" y="4039353"/>
            <a:ext cx="1560165" cy="440257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4" name="文本占位符 7">
            <a:extLst>
              <a:ext uri="{FF2B5EF4-FFF2-40B4-BE49-F238E27FC236}">
                <a16:creationId xmlns:a16="http://schemas.microsoft.com/office/drawing/2014/main" xmlns="" id="{CF66B0AF-F5EA-437C-9BCE-B9615F9EA47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29153" y="4513994"/>
            <a:ext cx="2848311" cy="14015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45" name="六边形 44">
            <a:extLst>
              <a:ext uri="{FF2B5EF4-FFF2-40B4-BE49-F238E27FC236}">
                <a16:creationId xmlns:a16="http://schemas.microsoft.com/office/drawing/2014/main" xmlns="" id="{EB758028-4D8B-4BB4-8EE0-A006CCD7143C}"/>
              </a:ext>
            </a:extLst>
          </p:cNvPr>
          <p:cNvSpPr/>
          <p:nvPr userDrawn="1"/>
        </p:nvSpPr>
        <p:spPr>
          <a:xfrm rot="19651340">
            <a:off x="874806" y="6646021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46" name="六边形 45">
            <a:extLst>
              <a:ext uri="{FF2B5EF4-FFF2-40B4-BE49-F238E27FC236}">
                <a16:creationId xmlns:a16="http://schemas.microsoft.com/office/drawing/2014/main" xmlns="" id="{A22DD2BE-F6D6-44BF-A472-5A3151A1D277}"/>
              </a:ext>
            </a:extLst>
          </p:cNvPr>
          <p:cNvSpPr/>
          <p:nvPr userDrawn="1"/>
        </p:nvSpPr>
        <p:spPr>
          <a:xfrm rot="19651340">
            <a:off x="-211819" y="6968686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47" name="六边形 46">
            <a:extLst>
              <a:ext uri="{FF2B5EF4-FFF2-40B4-BE49-F238E27FC236}">
                <a16:creationId xmlns:a16="http://schemas.microsoft.com/office/drawing/2014/main" xmlns="" id="{1FF54BF2-90C6-4529-A708-45C2FDEA69AE}"/>
              </a:ext>
            </a:extLst>
          </p:cNvPr>
          <p:cNvSpPr/>
          <p:nvPr userDrawn="1"/>
        </p:nvSpPr>
        <p:spPr>
          <a:xfrm rot="19651340">
            <a:off x="-390293" y="698331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6501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83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88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六边形 13">
            <a:extLst>
              <a:ext uri="{FF2B5EF4-FFF2-40B4-BE49-F238E27FC236}">
                <a16:creationId xmlns:a16="http://schemas.microsoft.com/office/drawing/2014/main" xmlns="" id="{60DFB192-969D-47A0-A87B-2F802BC4C198}"/>
              </a:ext>
            </a:extLst>
          </p:cNvPr>
          <p:cNvSpPr/>
          <p:nvPr userDrawn="1"/>
        </p:nvSpPr>
        <p:spPr>
          <a:xfrm rot="19651340">
            <a:off x="12356994" y="-153729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xmlns="" id="{EF007BC7-27B6-4BD0-8B63-A3A68D6CA2D9}"/>
              </a:ext>
            </a:extLst>
          </p:cNvPr>
          <p:cNvSpPr/>
          <p:nvPr userDrawn="1"/>
        </p:nvSpPr>
        <p:spPr>
          <a:xfrm rot="19651340">
            <a:off x="11519334" y="-16387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xmlns="" id="{1A780E16-4622-4193-AE08-EA0149D3CEBB}"/>
              </a:ext>
            </a:extLst>
          </p:cNvPr>
          <p:cNvSpPr/>
          <p:nvPr userDrawn="1"/>
        </p:nvSpPr>
        <p:spPr>
          <a:xfrm rot="19651340">
            <a:off x="11091895" y="18356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40188CE-1CF2-484B-B5E0-73B20E4BD241}"/>
              </a:ext>
            </a:extLst>
          </p:cNvPr>
          <p:cNvSpPr/>
          <p:nvPr userDrawn="1"/>
        </p:nvSpPr>
        <p:spPr>
          <a:xfrm>
            <a:off x="9661893" y="328287"/>
            <a:ext cx="2142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logo</a:t>
            </a:r>
            <a:endParaRPr lang="zh-CN" altLang="en-US" sz="18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29" name="六边形 28">
            <a:extLst>
              <a:ext uri="{FF2B5EF4-FFF2-40B4-BE49-F238E27FC236}">
                <a16:creationId xmlns:a16="http://schemas.microsoft.com/office/drawing/2014/main" xmlns="" id="{B0C73881-D0EB-415D-8B58-25AE858953F1}"/>
              </a:ext>
            </a:extLst>
          </p:cNvPr>
          <p:cNvSpPr/>
          <p:nvPr userDrawn="1"/>
        </p:nvSpPr>
        <p:spPr>
          <a:xfrm>
            <a:off x="4532970" y="377615"/>
            <a:ext cx="3140266" cy="681431"/>
          </a:xfrm>
          <a:prstGeom prst="hexagon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六边形 36">
            <a:extLst>
              <a:ext uri="{FF2B5EF4-FFF2-40B4-BE49-F238E27FC236}">
                <a16:creationId xmlns:a16="http://schemas.microsoft.com/office/drawing/2014/main" xmlns="" id="{3813A152-5501-423E-9850-D290C09F0D9A}"/>
              </a:ext>
            </a:extLst>
          </p:cNvPr>
          <p:cNvSpPr/>
          <p:nvPr userDrawn="1"/>
        </p:nvSpPr>
        <p:spPr>
          <a:xfrm>
            <a:off x="4525703" y="377615"/>
            <a:ext cx="3148314" cy="681431"/>
          </a:xfrm>
          <a:prstGeom prst="hexagon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占位符 2">
            <a:extLst>
              <a:ext uri="{FF2B5EF4-FFF2-40B4-BE49-F238E27FC236}">
                <a16:creationId xmlns:a16="http://schemas.microsoft.com/office/drawing/2014/main" xmlns="" id="{6B20E17A-6CDB-4DAC-9023-82BCC65AD9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84559" y="315707"/>
            <a:ext cx="3188678" cy="74333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45" name="六边形 44">
            <a:extLst>
              <a:ext uri="{FF2B5EF4-FFF2-40B4-BE49-F238E27FC236}">
                <a16:creationId xmlns:a16="http://schemas.microsoft.com/office/drawing/2014/main" xmlns="" id="{EB758028-4D8B-4BB4-8EE0-A006CCD7143C}"/>
              </a:ext>
            </a:extLst>
          </p:cNvPr>
          <p:cNvSpPr/>
          <p:nvPr userDrawn="1"/>
        </p:nvSpPr>
        <p:spPr>
          <a:xfrm rot="19651340">
            <a:off x="874806" y="6646021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46" name="六边形 45">
            <a:extLst>
              <a:ext uri="{FF2B5EF4-FFF2-40B4-BE49-F238E27FC236}">
                <a16:creationId xmlns:a16="http://schemas.microsoft.com/office/drawing/2014/main" xmlns="" id="{A22DD2BE-F6D6-44BF-A472-5A3151A1D277}"/>
              </a:ext>
            </a:extLst>
          </p:cNvPr>
          <p:cNvSpPr/>
          <p:nvPr userDrawn="1"/>
        </p:nvSpPr>
        <p:spPr>
          <a:xfrm rot="19651340">
            <a:off x="-211819" y="6968686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47" name="六边形 46">
            <a:extLst>
              <a:ext uri="{FF2B5EF4-FFF2-40B4-BE49-F238E27FC236}">
                <a16:creationId xmlns:a16="http://schemas.microsoft.com/office/drawing/2014/main" xmlns="" id="{1FF54BF2-90C6-4529-A708-45C2FDEA69AE}"/>
              </a:ext>
            </a:extLst>
          </p:cNvPr>
          <p:cNvSpPr/>
          <p:nvPr userDrawn="1"/>
        </p:nvSpPr>
        <p:spPr>
          <a:xfrm rot="19651340">
            <a:off x="-390293" y="698331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0BDF9D7-48DD-4045-BEC2-A7403AF40F29}"/>
              </a:ext>
            </a:extLst>
          </p:cNvPr>
          <p:cNvGrpSpPr/>
          <p:nvPr userDrawn="1"/>
        </p:nvGrpSpPr>
        <p:grpSpPr>
          <a:xfrm>
            <a:off x="4848540" y="2208503"/>
            <a:ext cx="2521082" cy="2534562"/>
            <a:chOff x="4761456" y="2223017"/>
            <a:chExt cx="2521082" cy="2534562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208030E1-6E2D-4A14-AFDB-2CBCFCDE0A45}"/>
                </a:ext>
              </a:extLst>
            </p:cNvPr>
            <p:cNvSpPr/>
            <p:nvPr userDrawn="1"/>
          </p:nvSpPr>
          <p:spPr>
            <a:xfrm>
              <a:off x="6096000" y="3321127"/>
              <a:ext cx="1186538" cy="1436452"/>
            </a:xfrm>
            <a:custGeom>
              <a:avLst/>
              <a:gdLst>
                <a:gd name="connsiteX0" fmla="*/ 468312 w 1186538"/>
                <a:gd name="connsiteY0" fmla="*/ 0 h 1436452"/>
                <a:gd name="connsiteX1" fmla="*/ 1186538 w 1186538"/>
                <a:gd name="connsiteY1" fmla="*/ 718226 h 1436452"/>
                <a:gd name="connsiteX2" fmla="*/ 468312 w 1186538"/>
                <a:gd name="connsiteY2" fmla="*/ 1436452 h 1436452"/>
                <a:gd name="connsiteX3" fmla="*/ 66745 w 1186538"/>
                <a:gd name="connsiteY3" fmla="*/ 1313790 h 1436452"/>
                <a:gd name="connsiteX4" fmla="*/ 0 w 1186538"/>
                <a:gd name="connsiteY4" fmla="*/ 1258720 h 1436452"/>
                <a:gd name="connsiteX5" fmla="*/ 42176 w 1186538"/>
                <a:gd name="connsiteY5" fmla="*/ 1223922 h 1436452"/>
                <a:gd name="connsiteX6" fmla="*/ 252539 w 1186538"/>
                <a:gd name="connsiteY6" fmla="*/ 716059 h 1436452"/>
                <a:gd name="connsiteX7" fmla="*/ 42176 w 1186538"/>
                <a:gd name="connsiteY7" fmla="*/ 208197 h 1436452"/>
                <a:gd name="connsiteX8" fmla="*/ 2626 w 1186538"/>
                <a:gd name="connsiteY8" fmla="*/ 175565 h 1436452"/>
                <a:gd name="connsiteX9" fmla="*/ 66745 w 1186538"/>
                <a:gd name="connsiteY9" fmla="*/ 122662 h 1436452"/>
                <a:gd name="connsiteX10" fmla="*/ 468312 w 1186538"/>
                <a:gd name="connsiteY10" fmla="*/ 0 h 1436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6538" h="1436452">
                  <a:moveTo>
                    <a:pt x="468312" y="0"/>
                  </a:moveTo>
                  <a:cubicBezTo>
                    <a:pt x="864977" y="0"/>
                    <a:pt x="1186538" y="321561"/>
                    <a:pt x="1186538" y="718226"/>
                  </a:cubicBezTo>
                  <a:cubicBezTo>
                    <a:pt x="1186538" y="1114891"/>
                    <a:pt x="864977" y="1436452"/>
                    <a:pt x="468312" y="1436452"/>
                  </a:cubicBezTo>
                  <a:cubicBezTo>
                    <a:pt x="319563" y="1436452"/>
                    <a:pt x="181375" y="1391233"/>
                    <a:pt x="66745" y="1313790"/>
                  </a:cubicBezTo>
                  <a:lnTo>
                    <a:pt x="0" y="1258720"/>
                  </a:lnTo>
                  <a:lnTo>
                    <a:pt x="42176" y="1223922"/>
                  </a:lnTo>
                  <a:cubicBezTo>
                    <a:pt x="172149" y="1093948"/>
                    <a:pt x="252539" y="914392"/>
                    <a:pt x="252539" y="716059"/>
                  </a:cubicBezTo>
                  <a:cubicBezTo>
                    <a:pt x="252539" y="517727"/>
                    <a:pt x="172149" y="338170"/>
                    <a:pt x="42176" y="208197"/>
                  </a:cubicBezTo>
                  <a:lnTo>
                    <a:pt x="2626" y="175565"/>
                  </a:lnTo>
                  <a:lnTo>
                    <a:pt x="66745" y="122662"/>
                  </a:lnTo>
                  <a:cubicBezTo>
                    <a:pt x="181375" y="45220"/>
                    <a:pt x="319563" y="0"/>
                    <a:pt x="46831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98000"/>
                  </a:schemeClr>
                </a:gs>
                <a:gs pos="100000">
                  <a:schemeClr val="accent2">
                    <a:alpha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D17644BD-A811-43C6-A453-F48D50169577}"/>
                </a:ext>
              </a:extLst>
            </p:cNvPr>
            <p:cNvSpPr/>
            <p:nvPr userDrawn="1"/>
          </p:nvSpPr>
          <p:spPr>
            <a:xfrm rot="5400000">
              <a:off x="4886413" y="3446084"/>
              <a:ext cx="1186538" cy="1436452"/>
            </a:xfrm>
            <a:custGeom>
              <a:avLst/>
              <a:gdLst>
                <a:gd name="connsiteX0" fmla="*/ 468312 w 1186538"/>
                <a:gd name="connsiteY0" fmla="*/ 0 h 1436452"/>
                <a:gd name="connsiteX1" fmla="*/ 1186538 w 1186538"/>
                <a:gd name="connsiteY1" fmla="*/ 718226 h 1436452"/>
                <a:gd name="connsiteX2" fmla="*/ 468312 w 1186538"/>
                <a:gd name="connsiteY2" fmla="*/ 1436452 h 1436452"/>
                <a:gd name="connsiteX3" fmla="*/ 66745 w 1186538"/>
                <a:gd name="connsiteY3" fmla="*/ 1313790 h 1436452"/>
                <a:gd name="connsiteX4" fmla="*/ 0 w 1186538"/>
                <a:gd name="connsiteY4" fmla="*/ 1258720 h 1436452"/>
                <a:gd name="connsiteX5" fmla="*/ 42176 w 1186538"/>
                <a:gd name="connsiteY5" fmla="*/ 1223922 h 1436452"/>
                <a:gd name="connsiteX6" fmla="*/ 252539 w 1186538"/>
                <a:gd name="connsiteY6" fmla="*/ 716059 h 1436452"/>
                <a:gd name="connsiteX7" fmla="*/ 42176 w 1186538"/>
                <a:gd name="connsiteY7" fmla="*/ 208197 h 1436452"/>
                <a:gd name="connsiteX8" fmla="*/ 2626 w 1186538"/>
                <a:gd name="connsiteY8" fmla="*/ 175565 h 1436452"/>
                <a:gd name="connsiteX9" fmla="*/ 66745 w 1186538"/>
                <a:gd name="connsiteY9" fmla="*/ 122662 h 1436452"/>
                <a:gd name="connsiteX10" fmla="*/ 468312 w 1186538"/>
                <a:gd name="connsiteY10" fmla="*/ 0 h 1436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6538" h="1436452">
                  <a:moveTo>
                    <a:pt x="468312" y="0"/>
                  </a:moveTo>
                  <a:cubicBezTo>
                    <a:pt x="864977" y="0"/>
                    <a:pt x="1186538" y="321561"/>
                    <a:pt x="1186538" y="718226"/>
                  </a:cubicBezTo>
                  <a:cubicBezTo>
                    <a:pt x="1186538" y="1114891"/>
                    <a:pt x="864977" y="1436452"/>
                    <a:pt x="468312" y="1436452"/>
                  </a:cubicBezTo>
                  <a:cubicBezTo>
                    <a:pt x="319563" y="1436452"/>
                    <a:pt x="181375" y="1391233"/>
                    <a:pt x="66745" y="1313790"/>
                  </a:cubicBezTo>
                  <a:lnTo>
                    <a:pt x="0" y="1258720"/>
                  </a:lnTo>
                  <a:lnTo>
                    <a:pt x="42176" y="1223922"/>
                  </a:lnTo>
                  <a:cubicBezTo>
                    <a:pt x="172149" y="1093948"/>
                    <a:pt x="252539" y="914392"/>
                    <a:pt x="252539" y="716059"/>
                  </a:cubicBezTo>
                  <a:cubicBezTo>
                    <a:pt x="252539" y="517727"/>
                    <a:pt x="172149" y="338170"/>
                    <a:pt x="42176" y="208197"/>
                  </a:cubicBezTo>
                  <a:lnTo>
                    <a:pt x="2626" y="175565"/>
                  </a:lnTo>
                  <a:lnTo>
                    <a:pt x="66745" y="122662"/>
                  </a:lnTo>
                  <a:cubicBezTo>
                    <a:pt x="181375" y="45220"/>
                    <a:pt x="319563" y="0"/>
                    <a:pt x="46831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98000"/>
                  </a:schemeClr>
                </a:gs>
                <a:gs pos="100000">
                  <a:schemeClr val="accent2">
                    <a:alpha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9254A5AE-668E-47E6-92FA-20DDBFE38EEE}"/>
                </a:ext>
              </a:extLst>
            </p:cNvPr>
            <p:cNvSpPr/>
            <p:nvPr userDrawn="1"/>
          </p:nvSpPr>
          <p:spPr>
            <a:xfrm rot="10800000">
              <a:off x="4761456" y="2223018"/>
              <a:ext cx="1186538" cy="1436452"/>
            </a:xfrm>
            <a:custGeom>
              <a:avLst/>
              <a:gdLst>
                <a:gd name="connsiteX0" fmla="*/ 468312 w 1186538"/>
                <a:gd name="connsiteY0" fmla="*/ 0 h 1436452"/>
                <a:gd name="connsiteX1" fmla="*/ 1186538 w 1186538"/>
                <a:gd name="connsiteY1" fmla="*/ 718226 h 1436452"/>
                <a:gd name="connsiteX2" fmla="*/ 468312 w 1186538"/>
                <a:gd name="connsiteY2" fmla="*/ 1436452 h 1436452"/>
                <a:gd name="connsiteX3" fmla="*/ 66745 w 1186538"/>
                <a:gd name="connsiteY3" fmla="*/ 1313790 h 1436452"/>
                <a:gd name="connsiteX4" fmla="*/ 0 w 1186538"/>
                <a:gd name="connsiteY4" fmla="*/ 1258720 h 1436452"/>
                <a:gd name="connsiteX5" fmla="*/ 42176 w 1186538"/>
                <a:gd name="connsiteY5" fmla="*/ 1223922 h 1436452"/>
                <a:gd name="connsiteX6" fmla="*/ 252539 w 1186538"/>
                <a:gd name="connsiteY6" fmla="*/ 716059 h 1436452"/>
                <a:gd name="connsiteX7" fmla="*/ 42176 w 1186538"/>
                <a:gd name="connsiteY7" fmla="*/ 208197 h 1436452"/>
                <a:gd name="connsiteX8" fmla="*/ 2626 w 1186538"/>
                <a:gd name="connsiteY8" fmla="*/ 175565 h 1436452"/>
                <a:gd name="connsiteX9" fmla="*/ 66745 w 1186538"/>
                <a:gd name="connsiteY9" fmla="*/ 122662 h 1436452"/>
                <a:gd name="connsiteX10" fmla="*/ 468312 w 1186538"/>
                <a:gd name="connsiteY10" fmla="*/ 0 h 1436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6538" h="1436452">
                  <a:moveTo>
                    <a:pt x="468312" y="0"/>
                  </a:moveTo>
                  <a:cubicBezTo>
                    <a:pt x="864977" y="0"/>
                    <a:pt x="1186538" y="321561"/>
                    <a:pt x="1186538" y="718226"/>
                  </a:cubicBezTo>
                  <a:cubicBezTo>
                    <a:pt x="1186538" y="1114891"/>
                    <a:pt x="864977" y="1436452"/>
                    <a:pt x="468312" y="1436452"/>
                  </a:cubicBezTo>
                  <a:cubicBezTo>
                    <a:pt x="319563" y="1436452"/>
                    <a:pt x="181375" y="1391233"/>
                    <a:pt x="66745" y="1313790"/>
                  </a:cubicBezTo>
                  <a:lnTo>
                    <a:pt x="0" y="1258720"/>
                  </a:lnTo>
                  <a:lnTo>
                    <a:pt x="42176" y="1223922"/>
                  </a:lnTo>
                  <a:cubicBezTo>
                    <a:pt x="172149" y="1093948"/>
                    <a:pt x="252539" y="914392"/>
                    <a:pt x="252539" y="716059"/>
                  </a:cubicBezTo>
                  <a:cubicBezTo>
                    <a:pt x="252539" y="517727"/>
                    <a:pt x="172149" y="338170"/>
                    <a:pt x="42176" y="208197"/>
                  </a:cubicBezTo>
                  <a:lnTo>
                    <a:pt x="2626" y="175565"/>
                  </a:lnTo>
                  <a:lnTo>
                    <a:pt x="66745" y="122662"/>
                  </a:lnTo>
                  <a:cubicBezTo>
                    <a:pt x="181375" y="45220"/>
                    <a:pt x="319563" y="0"/>
                    <a:pt x="46831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98000"/>
                  </a:schemeClr>
                </a:gs>
                <a:gs pos="100000">
                  <a:schemeClr val="accent2">
                    <a:alpha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716FE255-8391-451C-ABBA-C58CF7D1FED0}"/>
                </a:ext>
              </a:extLst>
            </p:cNvPr>
            <p:cNvSpPr/>
            <p:nvPr userDrawn="1"/>
          </p:nvSpPr>
          <p:spPr>
            <a:xfrm rot="16200000">
              <a:off x="5971043" y="2098060"/>
              <a:ext cx="1186538" cy="1436452"/>
            </a:xfrm>
            <a:custGeom>
              <a:avLst/>
              <a:gdLst>
                <a:gd name="connsiteX0" fmla="*/ 468312 w 1186538"/>
                <a:gd name="connsiteY0" fmla="*/ 0 h 1436452"/>
                <a:gd name="connsiteX1" fmla="*/ 1186538 w 1186538"/>
                <a:gd name="connsiteY1" fmla="*/ 718226 h 1436452"/>
                <a:gd name="connsiteX2" fmla="*/ 468312 w 1186538"/>
                <a:gd name="connsiteY2" fmla="*/ 1436452 h 1436452"/>
                <a:gd name="connsiteX3" fmla="*/ 66745 w 1186538"/>
                <a:gd name="connsiteY3" fmla="*/ 1313790 h 1436452"/>
                <a:gd name="connsiteX4" fmla="*/ 0 w 1186538"/>
                <a:gd name="connsiteY4" fmla="*/ 1258720 h 1436452"/>
                <a:gd name="connsiteX5" fmla="*/ 42176 w 1186538"/>
                <a:gd name="connsiteY5" fmla="*/ 1223922 h 1436452"/>
                <a:gd name="connsiteX6" fmla="*/ 252539 w 1186538"/>
                <a:gd name="connsiteY6" fmla="*/ 716059 h 1436452"/>
                <a:gd name="connsiteX7" fmla="*/ 42176 w 1186538"/>
                <a:gd name="connsiteY7" fmla="*/ 208197 h 1436452"/>
                <a:gd name="connsiteX8" fmla="*/ 2626 w 1186538"/>
                <a:gd name="connsiteY8" fmla="*/ 175565 h 1436452"/>
                <a:gd name="connsiteX9" fmla="*/ 66745 w 1186538"/>
                <a:gd name="connsiteY9" fmla="*/ 122662 h 1436452"/>
                <a:gd name="connsiteX10" fmla="*/ 468312 w 1186538"/>
                <a:gd name="connsiteY10" fmla="*/ 0 h 1436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6538" h="1436452">
                  <a:moveTo>
                    <a:pt x="468312" y="0"/>
                  </a:moveTo>
                  <a:cubicBezTo>
                    <a:pt x="864977" y="0"/>
                    <a:pt x="1186538" y="321561"/>
                    <a:pt x="1186538" y="718226"/>
                  </a:cubicBezTo>
                  <a:cubicBezTo>
                    <a:pt x="1186538" y="1114891"/>
                    <a:pt x="864977" y="1436452"/>
                    <a:pt x="468312" y="1436452"/>
                  </a:cubicBezTo>
                  <a:cubicBezTo>
                    <a:pt x="319563" y="1436452"/>
                    <a:pt x="181375" y="1391233"/>
                    <a:pt x="66745" y="1313790"/>
                  </a:cubicBezTo>
                  <a:lnTo>
                    <a:pt x="0" y="1258720"/>
                  </a:lnTo>
                  <a:lnTo>
                    <a:pt x="42176" y="1223922"/>
                  </a:lnTo>
                  <a:cubicBezTo>
                    <a:pt x="172149" y="1093948"/>
                    <a:pt x="252539" y="914392"/>
                    <a:pt x="252539" y="716059"/>
                  </a:cubicBezTo>
                  <a:cubicBezTo>
                    <a:pt x="252539" y="517727"/>
                    <a:pt x="172149" y="338170"/>
                    <a:pt x="42176" y="208197"/>
                  </a:cubicBezTo>
                  <a:lnTo>
                    <a:pt x="2626" y="175565"/>
                  </a:lnTo>
                  <a:lnTo>
                    <a:pt x="66745" y="122662"/>
                  </a:lnTo>
                  <a:cubicBezTo>
                    <a:pt x="181375" y="45220"/>
                    <a:pt x="319563" y="0"/>
                    <a:pt x="46831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98000"/>
                  </a:schemeClr>
                </a:gs>
                <a:gs pos="100000">
                  <a:schemeClr val="accent2">
                    <a:alpha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25" name="文本占位符 7">
            <a:extLst>
              <a:ext uri="{FF2B5EF4-FFF2-40B4-BE49-F238E27FC236}">
                <a16:creationId xmlns:a16="http://schemas.microsoft.com/office/drawing/2014/main" xmlns="" id="{2F92BBF4-1377-4BCE-93D2-556BB80D2FD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72294" y="1589300"/>
            <a:ext cx="1560165" cy="440257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26" name="文本占位符 7">
            <a:extLst>
              <a:ext uri="{FF2B5EF4-FFF2-40B4-BE49-F238E27FC236}">
                <a16:creationId xmlns:a16="http://schemas.microsoft.com/office/drawing/2014/main" xmlns="" id="{93A0BCDF-2AEC-4F09-B430-839A6264464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84148" y="2063941"/>
            <a:ext cx="2848311" cy="140157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28" name="文本占位符 7">
            <a:extLst>
              <a:ext uri="{FF2B5EF4-FFF2-40B4-BE49-F238E27FC236}">
                <a16:creationId xmlns:a16="http://schemas.microsoft.com/office/drawing/2014/main" xmlns="" id="{BB4822C5-A42B-4371-BADA-818A0DBBDC6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72294" y="4073737"/>
            <a:ext cx="1560165" cy="440257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33" name="文本占位符 7">
            <a:extLst>
              <a:ext uri="{FF2B5EF4-FFF2-40B4-BE49-F238E27FC236}">
                <a16:creationId xmlns:a16="http://schemas.microsoft.com/office/drawing/2014/main" xmlns="" id="{31D5AB1C-62CF-443B-ACF3-A028DD1CA0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784148" y="4548378"/>
            <a:ext cx="2848311" cy="140157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34" name="文本占位符 7">
            <a:extLst>
              <a:ext uri="{FF2B5EF4-FFF2-40B4-BE49-F238E27FC236}">
                <a16:creationId xmlns:a16="http://schemas.microsoft.com/office/drawing/2014/main" xmlns="" id="{7639AE27-8A89-430B-B61D-DF3E9281DFE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29153" y="1554916"/>
            <a:ext cx="1560165" cy="440257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35" name="文本占位符 7">
            <a:extLst>
              <a:ext uri="{FF2B5EF4-FFF2-40B4-BE49-F238E27FC236}">
                <a16:creationId xmlns:a16="http://schemas.microsoft.com/office/drawing/2014/main" xmlns="" id="{0A1C432F-FD5B-43C7-BCFB-9A1648BE91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29153" y="2029557"/>
            <a:ext cx="2848311" cy="14015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48" name="文本占位符 7">
            <a:extLst>
              <a:ext uri="{FF2B5EF4-FFF2-40B4-BE49-F238E27FC236}">
                <a16:creationId xmlns:a16="http://schemas.microsoft.com/office/drawing/2014/main" xmlns="" id="{A841C6EA-D2F3-4257-8E80-50DA3CD647C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29153" y="4039353"/>
            <a:ext cx="1560165" cy="440257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9" name="文本占位符 7">
            <a:extLst>
              <a:ext uri="{FF2B5EF4-FFF2-40B4-BE49-F238E27FC236}">
                <a16:creationId xmlns:a16="http://schemas.microsoft.com/office/drawing/2014/main" xmlns="" id="{511AEC4C-3D72-44D3-B984-7E7F07D0F41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29153" y="4513994"/>
            <a:ext cx="2848311" cy="14015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</p:spTree>
    <p:extLst>
      <p:ext uri="{BB962C8B-B14F-4D97-AF65-F5344CB8AC3E}">
        <p14:creationId xmlns:p14="http://schemas.microsoft.com/office/powerpoint/2010/main" val="2685362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83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8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六边形 13">
            <a:extLst>
              <a:ext uri="{FF2B5EF4-FFF2-40B4-BE49-F238E27FC236}">
                <a16:creationId xmlns:a16="http://schemas.microsoft.com/office/drawing/2014/main" xmlns="" id="{60DFB192-969D-47A0-A87B-2F802BC4C198}"/>
              </a:ext>
            </a:extLst>
          </p:cNvPr>
          <p:cNvSpPr/>
          <p:nvPr userDrawn="1"/>
        </p:nvSpPr>
        <p:spPr>
          <a:xfrm rot="19651340">
            <a:off x="12356994" y="-153729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xmlns="" id="{EF007BC7-27B6-4BD0-8B63-A3A68D6CA2D9}"/>
              </a:ext>
            </a:extLst>
          </p:cNvPr>
          <p:cNvSpPr/>
          <p:nvPr userDrawn="1"/>
        </p:nvSpPr>
        <p:spPr>
          <a:xfrm rot="19651340">
            <a:off x="11519334" y="-16387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xmlns="" id="{1A780E16-4622-4193-AE08-EA0149D3CEBB}"/>
              </a:ext>
            </a:extLst>
          </p:cNvPr>
          <p:cNvSpPr/>
          <p:nvPr userDrawn="1"/>
        </p:nvSpPr>
        <p:spPr>
          <a:xfrm rot="19651340">
            <a:off x="11091895" y="18356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40188CE-1CF2-484B-B5E0-73B20E4BD241}"/>
              </a:ext>
            </a:extLst>
          </p:cNvPr>
          <p:cNvSpPr/>
          <p:nvPr userDrawn="1"/>
        </p:nvSpPr>
        <p:spPr>
          <a:xfrm>
            <a:off x="9661893" y="328287"/>
            <a:ext cx="2142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logo</a:t>
            </a:r>
            <a:endParaRPr lang="zh-CN" altLang="en-US" sz="18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36" name="文本占位符 7">
            <a:extLst>
              <a:ext uri="{FF2B5EF4-FFF2-40B4-BE49-F238E27FC236}">
                <a16:creationId xmlns:a16="http://schemas.microsoft.com/office/drawing/2014/main" xmlns="" id="{DC8E763B-A688-4817-A8EE-D40C2AE618F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40441" y="2493922"/>
            <a:ext cx="1560165" cy="440257"/>
          </a:xfrm>
          <a:prstGeom prst="rect">
            <a:avLst/>
          </a:prstGeom>
        </p:spPr>
        <p:txBody>
          <a:bodyPr anchor="ctr"/>
          <a:lstStyle>
            <a:lvl1pPr marL="0" indent="0" algn="just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51" name="文本占位符 7">
            <a:extLst>
              <a:ext uri="{FF2B5EF4-FFF2-40B4-BE49-F238E27FC236}">
                <a16:creationId xmlns:a16="http://schemas.microsoft.com/office/drawing/2014/main" xmlns="" id="{C05DB6E8-365A-47EE-A05A-E0EA99E91F6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1724" y="1597029"/>
            <a:ext cx="2848311" cy="863975"/>
          </a:xfrm>
          <a:prstGeom prst="rect">
            <a:avLst/>
          </a:prstGeom>
        </p:spPr>
        <p:txBody>
          <a:bodyPr anchor="ctr"/>
          <a:lstStyle>
            <a:lvl1pPr marL="0" indent="0" algn="just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29" name="六边形 28">
            <a:extLst>
              <a:ext uri="{FF2B5EF4-FFF2-40B4-BE49-F238E27FC236}">
                <a16:creationId xmlns:a16="http://schemas.microsoft.com/office/drawing/2014/main" xmlns="" id="{B0C73881-D0EB-415D-8B58-25AE858953F1}"/>
              </a:ext>
            </a:extLst>
          </p:cNvPr>
          <p:cNvSpPr/>
          <p:nvPr userDrawn="1"/>
        </p:nvSpPr>
        <p:spPr>
          <a:xfrm>
            <a:off x="4532970" y="377615"/>
            <a:ext cx="3140266" cy="681431"/>
          </a:xfrm>
          <a:prstGeom prst="hexagon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六边形 36">
            <a:extLst>
              <a:ext uri="{FF2B5EF4-FFF2-40B4-BE49-F238E27FC236}">
                <a16:creationId xmlns:a16="http://schemas.microsoft.com/office/drawing/2014/main" xmlns="" id="{3813A152-5501-423E-9850-D290C09F0D9A}"/>
              </a:ext>
            </a:extLst>
          </p:cNvPr>
          <p:cNvSpPr/>
          <p:nvPr userDrawn="1"/>
        </p:nvSpPr>
        <p:spPr>
          <a:xfrm>
            <a:off x="4525703" y="377615"/>
            <a:ext cx="3148314" cy="681431"/>
          </a:xfrm>
          <a:prstGeom prst="hexagon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占位符 2">
            <a:extLst>
              <a:ext uri="{FF2B5EF4-FFF2-40B4-BE49-F238E27FC236}">
                <a16:creationId xmlns:a16="http://schemas.microsoft.com/office/drawing/2014/main" xmlns="" id="{6B20E17A-6CDB-4DAC-9023-82BCC65AD9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84559" y="315707"/>
            <a:ext cx="3188678" cy="74333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39" name="文本占位符 7">
            <a:extLst>
              <a:ext uri="{FF2B5EF4-FFF2-40B4-BE49-F238E27FC236}">
                <a16:creationId xmlns:a16="http://schemas.microsoft.com/office/drawing/2014/main" xmlns="" id="{B15077EE-B4E4-4BE7-BBDD-252C178CFFF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07188" y="4060221"/>
            <a:ext cx="1560165" cy="440257"/>
          </a:xfrm>
          <a:prstGeom prst="rect">
            <a:avLst/>
          </a:prstGeom>
        </p:spPr>
        <p:txBody>
          <a:bodyPr anchor="ctr"/>
          <a:lstStyle>
            <a:lvl1pPr marL="0" indent="0" algn="just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0" name="文本占位符 7">
            <a:extLst>
              <a:ext uri="{FF2B5EF4-FFF2-40B4-BE49-F238E27FC236}">
                <a16:creationId xmlns:a16="http://schemas.microsoft.com/office/drawing/2014/main" xmlns="" id="{74E4F734-5E22-4CE0-829C-9B339EEDD1F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07188" y="4560643"/>
            <a:ext cx="2848311" cy="880441"/>
          </a:xfrm>
          <a:prstGeom prst="rect">
            <a:avLst/>
          </a:prstGeom>
        </p:spPr>
        <p:txBody>
          <a:bodyPr anchor="ctr"/>
          <a:lstStyle>
            <a:lvl1pPr marL="0" indent="0" algn="just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41" name="文本占位符 7">
            <a:extLst>
              <a:ext uri="{FF2B5EF4-FFF2-40B4-BE49-F238E27FC236}">
                <a16:creationId xmlns:a16="http://schemas.microsoft.com/office/drawing/2014/main" xmlns="" id="{142E9225-7622-4EFD-AF66-5A7D8552D6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03103" y="2468510"/>
            <a:ext cx="1560165" cy="440257"/>
          </a:xfrm>
          <a:prstGeom prst="rect">
            <a:avLst/>
          </a:prstGeom>
        </p:spPr>
        <p:txBody>
          <a:bodyPr anchor="ctr"/>
          <a:lstStyle>
            <a:lvl1pPr marL="0" indent="0" algn="just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2" name="文本占位符 7">
            <a:extLst>
              <a:ext uri="{FF2B5EF4-FFF2-40B4-BE49-F238E27FC236}">
                <a16:creationId xmlns:a16="http://schemas.microsoft.com/office/drawing/2014/main" xmlns="" id="{1F5BF437-86E2-4586-BB4A-76B3B0E695C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03103" y="1597029"/>
            <a:ext cx="2848311" cy="876239"/>
          </a:xfrm>
          <a:prstGeom prst="rect">
            <a:avLst/>
          </a:prstGeom>
        </p:spPr>
        <p:txBody>
          <a:bodyPr anchor="ctr"/>
          <a:lstStyle>
            <a:lvl1pPr marL="0" indent="0" algn="just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43" name="文本占位符 7">
            <a:extLst>
              <a:ext uri="{FF2B5EF4-FFF2-40B4-BE49-F238E27FC236}">
                <a16:creationId xmlns:a16="http://schemas.microsoft.com/office/drawing/2014/main" xmlns="" id="{4F1F1650-86E9-41B1-A3CA-9E7F87C4EC0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52725" y="4041046"/>
            <a:ext cx="1560165" cy="440257"/>
          </a:xfrm>
          <a:prstGeom prst="rect">
            <a:avLst/>
          </a:prstGeom>
        </p:spPr>
        <p:txBody>
          <a:bodyPr anchor="ctr"/>
          <a:lstStyle>
            <a:lvl1pPr marL="0" indent="0" algn="just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4" name="文本占位符 7">
            <a:extLst>
              <a:ext uri="{FF2B5EF4-FFF2-40B4-BE49-F238E27FC236}">
                <a16:creationId xmlns:a16="http://schemas.microsoft.com/office/drawing/2014/main" xmlns="" id="{CF66B0AF-F5EA-437C-9BCE-B9615F9EA47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552725" y="4526259"/>
            <a:ext cx="2848311" cy="914825"/>
          </a:xfrm>
          <a:prstGeom prst="rect">
            <a:avLst/>
          </a:prstGeom>
        </p:spPr>
        <p:txBody>
          <a:bodyPr anchor="ctr"/>
          <a:lstStyle>
            <a:lvl1pPr marL="0" indent="0" algn="just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45" name="六边形 44">
            <a:extLst>
              <a:ext uri="{FF2B5EF4-FFF2-40B4-BE49-F238E27FC236}">
                <a16:creationId xmlns:a16="http://schemas.microsoft.com/office/drawing/2014/main" xmlns="" id="{EB758028-4D8B-4BB4-8EE0-A006CCD7143C}"/>
              </a:ext>
            </a:extLst>
          </p:cNvPr>
          <p:cNvSpPr/>
          <p:nvPr userDrawn="1"/>
        </p:nvSpPr>
        <p:spPr>
          <a:xfrm rot="19651340">
            <a:off x="874806" y="6646021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just"/>
            <a:endParaRPr lang="zh-CN" altLang="en-US"/>
          </a:p>
        </p:txBody>
      </p:sp>
      <p:sp>
        <p:nvSpPr>
          <p:cNvPr id="46" name="六边形 45">
            <a:extLst>
              <a:ext uri="{FF2B5EF4-FFF2-40B4-BE49-F238E27FC236}">
                <a16:creationId xmlns:a16="http://schemas.microsoft.com/office/drawing/2014/main" xmlns="" id="{A22DD2BE-F6D6-44BF-A472-5A3151A1D277}"/>
              </a:ext>
            </a:extLst>
          </p:cNvPr>
          <p:cNvSpPr/>
          <p:nvPr userDrawn="1"/>
        </p:nvSpPr>
        <p:spPr>
          <a:xfrm rot="19651340">
            <a:off x="-211819" y="6968686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47" name="六边形 46">
            <a:extLst>
              <a:ext uri="{FF2B5EF4-FFF2-40B4-BE49-F238E27FC236}">
                <a16:creationId xmlns:a16="http://schemas.microsoft.com/office/drawing/2014/main" xmlns="" id="{1FF54BF2-90C6-4529-A708-45C2FDEA69AE}"/>
              </a:ext>
            </a:extLst>
          </p:cNvPr>
          <p:cNvSpPr/>
          <p:nvPr userDrawn="1"/>
        </p:nvSpPr>
        <p:spPr>
          <a:xfrm rot="19651340">
            <a:off x="-390293" y="698331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5" name="箭头: 虚尾 24">
            <a:extLst>
              <a:ext uri="{FF2B5EF4-FFF2-40B4-BE49-F238E27FC236}">
                <a16:creationId xmlns:a16="http://schemas.microsoft.com/office/drawing/2014/main" xmlns="" id="{7D1A8155-F910-45FF-BECA-2BFD3CC8D994}"/>
              </a:ext>
            </a:extLst>
          </p:cNvPr>
          <p:cNvSpPr/>
          <p:nvPr userDrawn="1"/>
        </p:nvSpPr>
        <p:spPr>
          <a:xfrm>
            <a:off x="112841" y="2424493"/>
            <a:ext cx="11930743" cy="2034459"/>
          </a:xfrm>
          <a:prstGeom prst="stripedRightArrow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箭头: 虚尾 25">
            <a:extLst>
              <a:ext uri="{FF2B5EF4-FFF2-40B4-BE49-F238E27FC236}">
                <a16:creationId xmlns:a16="http://schemas.microsoft.com/office/drawing/2014/main" xmlns="" id="{16FF9151-F846-432B-A6E8-B32D38A43F70}"/>
              </a:ext>
            </a:extLst>
          </p:cNvPr>
          <p:cNvSpPr/>
          <p:nvPr userDrawn="1"/>
        </p:nvSpPr>
        <p:spPr>
          <a:xfrm>
            <a:off x="112303" y="2424493"/>
            <a:ext cx="11930743" cy="2034459"/>
          </a:xfrm>
          <a:prstGeom prst="stripedRightArrow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33AC740-112D-4DB4-A6A0-860917160624}"/>
              </a:ext>
            </a:extLst>
          </p:cNvPr>
          <p:cNvCxnSpPr>
            <a:cxnSpLocks/>
          </p:cNvCxnSpPr>
          <p:nvPr userDrawn="1"/>
        </p:nvCxnSpPr>
        <p:spPr>
          <a:xfrm>
            <a:off x="116113" y="3443136"/>
            <a:ext cx="1193074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10A4DD8-D1BB-44D4-9433-566C4085608D}"/>
              </a:ext>
            </a:extLst>
          </p:cNvPr>
          <p:cNvGrpSpPr/>
          <p:nvPr userDrawn="1"/>
        </p:nvGrpSpPr>
        <p:grpSpPr>
          <a:xfrm>
            <a:off x="4088978" y="3329603"/>
            <a:ext cx="196587" cy="196587"/>
            <a:chOff x="1784148" y="3343428"/>
            <a:chExt cx="196587" cy="196587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5F83A2F2-3095-4CFF-8DA0-C97FED67FA78}"/>
                </a:ext>
              </a:extLst>
            </p:cNvPr>
            <p:cNvSpPr/>
            <p:nvPr userDrawn="1"/>
          </p:nvSpPr>
          <p:spPr>
            <a:xfrm>
              <a:off x="1784148" y="3343428"/>
              <a:ext cx="196587" cy="19658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CC44D65D-8CDE-4F80-A13D-206EBC1041F7}"/>
                </a:ext>
              </a:extLst>
            </p:cNvPr>
            <p:cNvSpPr/>
            <p:nvPr userDrawn="1"/>
          </p:nvSpPr>
          <p:spPr>
            <a:xfrm>
              <a:off x="1815549" y="3374829"/>
              <a:ext cx="133785" cy="13378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BB437828-210B-4D02-A7F0-BBA2E3CD75AF}"/>
              </a:ext>
            </a:extLst>
          </p:cNvPr>
          <p:cNvGrpSpPr/>
          <p:nvPr userDrawn="1"/>
        </p:nvGrpSpPr>
        <p:grpSpPr>
          <a:xfrm>
            <a:off x="9234515" y="3329603"/>
            <a:ext cx="196587" cy="196587"/>
            <a:chOff x="1784148" y="3343428"/>
            <a:chExt cx="196587" cy="196587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1170A1DC-5E9D-40FC-8E03-5AEA76C00891}"/>
                </a:ext>
              </a:extLst>
            </p:cNvPr>
            <p:cNvSpPr/>
            <p:nvPr userDrawn="1"/>
          </p:nvSpPr>
          <p:spPr>
            <a:xfrm>
              <a:off x="1784148" y="3343428"/>
              <a:ext cx="196587" cy="19658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A7072E45-21E7-44F3-824B-4E09595781CF}"/>
                </a:ext>
              </a:extLst>
            </p:cNvPr>
            <p:cNvSpPr/>
            <p:nvPr userDrawn="1"/>
          </p:nvSpPr>
          <p:spPr>
            <a:xfrm>
              <a:off x="1815549" y="3374829"/>
              <a:ext cx="133785" cy="13378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F7FC0189-F0BB-444E-A36C-ADDCCFB902E8}"/>
              </a:ext>
            </a:extLst>
          </p:cNvPr>
          <p:cNvGrpSpPr/>
          <p:nvPr userDrawn="1"/>
        </p:nvGrpSpPr>
        <p:grpSpPr>
          <a:xfrm>
            <a:off x="6834586" y="3329603"/>
            <a:ext cx="196587" cy="196587"/>
            <a:chOff x="1784148" y="3343428"/>
            <a:chExt cx="196587" cy="196587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10EC2DFA-F412-4D5B-ABCE-5C3333DE50EB}"/>
                </a:ext>
              </a:extLst>
            </p:cNvPr>
            <p:cNvSpPr/>
            <p:nvPr userDrawn="1"/>
          </p:nvSpPr>
          <p:spPr>
            <a:xfrm>
              <a:off x="1784148" y="3343428"/>
              <a:ext cx="196587" cy="19658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3AE49EA9-8994-432F-B469-E75979D4D0A4}"/>
                </a:ext>
              </a:extLst>
            </p:cNvPr>
            <p:cNvSpPr/>
            <p:nvPr userDrawn="1"/>
          </p:nvSpPr>
          <p:spPr>
            <a:xfrm>
              <a:off x="1815549" y="3374829"/>
              <a:ext cx="133785" cy="13378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E7A4B25A-34C2-4806-992A-BA43CD18F425}"/>
              </a:ext>
            </a:extLst>
          </p:cNvPr>
          <p:cNvGrpSpPr/>
          <p:nvPr userDrawn="1"/>
        </p:nvGrpSpPr>
        <p:grpSpPr>
          <a:xfrm>
            <a:off x="1822345" y="3329603"/>
            <a:ext cx="196587" cy="196587"/>
            <a:chOff x="1784148" y="3343428"/>
            <a:chExt cx="196587" cy="196587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07CAFFDA-CDAE-441A-B81E-3E33596260CE}"/>
                </a:ext>
              </a:extLst>
            </p:cNvPr>
            <p:cNvSpPr/>
            <p:nvPr userDrawn="1"/>
          </p:nvSpPr>
          <p:spPr>
            <a:xfrm>
              <a:off x="1784148" y="3343428"/>
              <a:ext cx="196587" cy="19658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E83945CD-A3F4-41E5-98FD-2EEF79E05335}"/>
                </a:ext>
              </a:extLst>
            </p:cNvPr>
            <p:cNvSpPr/>
            <p:nvPr userDrawn="1"/>
          </p:nvSpPr>
          <p:spPr>
            <a:xfrm>
              <a:off x="1815549" y="3374829"/>
              <a:ext cx="133785" cy="13378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2350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83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88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六边形 13">
            <a:extLst>
              <a:ext uri="{FF2B5EF4-FFF2-40B4-BE49-F238E27FC236}">
                <a16:creationId xmlns:a16="http://schemas.microsoft.com/office/drawing/2014/main" xmlns="" id="{60DFB192-969D-47A0-A87B-2F802BC4C198}"/>
              </a:ext>
            </a:extLst>
          </p:cNvPr>
          <p:cNvSpPr/>
          <p:nvPr userDrawn="1"/>
        </p:nvSpPr>
        <p:spPr>
          <a:xfrm rot="19651340">
            <a:off x="12356994" y="-153729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xmlns="" id="{EF007BC7-27B6-4BD0-8B63-A3A68D6CA2D9}"/>
              </a:ext>
            </a:extLst>
          </p:cNvPr>
          <p:cNvSpPr/>
          <p:nvPr userDrawn="1"/>
        </p:nvSpPr>
        <p:spPr>
          <a:xfrm rot="19651340">
            <a:off x="11519334" y="-16387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xmlns="" id="{1A780E16-4622-4193-AE08-EA0149D3CEBB}"/>
              </a:ext>
            </a:extLst>
          </p:cNvPr>
          <p:cNvSpPr/>
          <p:nvPr userDrawn="1"/>
        </p:nvSpPr>
        <p:spPr>
          <a:xfrm rot="19651340">
            <a:off x="11091895" y="18356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40188CE-1CF2-484B-B5E0-73B20E4BD241}"/>
              </a:ext>
            </a:extLst>
          </p:cNvPr>
          <p:cNvSpPr/>
          <p:nvPr userDrawn="1"/>
        </p:nvSpPr>
        <p:spPr>
          <a:xfrm>
            <a:off x="9661893" y="328287"/>
            <a:ext cx="2142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logo</a:t>
            </a:r>
            <a:endParaRPr lang="zh-CN" altLang="en-US" sz="18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17" name="直角三角形 16">
            <a:extLst>
              <a:ext uri="{FF2B5EF4-FFF2-40B4-BE49-F238E27FC236}">
                <a16:creationId xmlns:a16="http://schemas.microsoft.com/office/drawing/2014/main" xmlns="" id="{23031526-CC02-4BBA-B3F4-C6E22BBF887B}"/>
              </a:ext>
            </a:extLst>
          </p:cNvPr>
          <p:cNvSpPr/>
          <p:nvPr userDrawn="1"/>
        </p:nvSpPr>
        <p:spPr>
          <a:xfrm>
            <a:off x="13314" y="549280"/>
            <a:ext cx="12097161" cy="5909783"/>
          </a:xfrm>
          <a:prstGeom prst="rtTriangl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>
            <a:extLst>
              <a:ext uri="{FF2B5EF4-FFF2-40B4-BE49-F238E27FC236}">
                <a16:creationId xmlns:a16="http://schemas.microsoft.com/office/drawing/2014/main" xmlns="" id="{A1BE421F-7E31-4FA3-AAA7-E62B4DA60CF5}"/>
              </a:ext>
            </a:extLst>
          </p:cNvPr>
          <p:cNvSpPr/>
          <p:nvPr userDrawn="1"/>
        </p:nvSpPr>
        <p:spPr>
          <a:xfrm>
            <a:off x="1" y="549275"/>
            <a:ext cx="12128164" cy="5909788"/>
          </a:xfrm>
          <a:prstGeom prst="rtTriangle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xmlns="" id="{1C7CCAF7-2A1F-4B18-A6A1-B5882E686973}"/>
              </a:ext>
            </a:extLst>
          </p:cNvPr>
          <p:cNvSpPr/>
          <p:nvPr userDrawn="1"/>
        </p:nvSpPr>
        <p:spPr>
          <a:xfrm>
            <a:off x="4532970" y="377615"/>
            <a:ext cx="3140266" cy="681431"/>
          </a:xfrm>
          <a:prstGeom prst="hexagon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六边形 25">
            <a:extLst>
              <a:ext uri="{FF2B5EF4-FFF2-40B4-BE49-F238E27FC236}">
                <a16:creationId xmlns:a16="http://schemas.microsoft.com/office/drawing/2014/main" xmlns="" id="{4CEC0E1B-39AA-47F5-AEA3-48586757BC24}"/>
              </a:ext>
            </a:extLst>
          </p:cNvPr>
          <p:cNvSpPr/>
          <p:nvPr userDrawn="1"/>
        </p:nvSpPr>
        <p:spPr>
          <a:xfrm>
            <a:off x="4525703" y="377615"/>
            <a:ext cx="3148314" cy="681431"/>
          </a:xfrm>
          <a:prstGeom prst="hexagon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占位符 2">
            <a:extLst>
              <a:ext uri="{FF2B5EF4-FFF2-40B4-BE49-F238E27FC236}">
                <a16:creationId xmlns:a16="http://schemas.microsoft.com/office/drawing/2014/main" xmlns="" id="{024DDBD0-B667-44EA-8FA4-D4EDE58710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84559" y="328287"/>
            <a:ext cx="3188678" cy="73075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28" name="六边形 27">
            <a:extLst>
              <a:ext uri="{FF2B5EF4-FFF2-40B4-BE49-F238E27FC236}">
                <a16:creationId xmlns:a16="http://schemas.microsoft.com/office/drawing/2014/main" xmlns="" id="{50A31F8A-2847-4553-A16B-2843D666A1AA}"/>
              </a:ext>
            </a:extLst>
          </p:cNvPr>
          <p:cNvSpPr/>
          <p:nvPr userDrawn="1"/>
        </p:nvSpPr>
        <p:spPr>
          <a:xfrm rot="10825759">
            <a:off x="4642977" y="2165930"/>
            <a:ext cx="2912025" cy="2526138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254000" dist="63500" dir="5400000" algn="t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xmlns="" id="{9D093DB1-FAC6-45BC-80EB-D19DBCA7EE2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8280" y="2298700"/>
            <a:ext cx="2600325" cy="2260600"/>
          </a:xfrm>
          <a:prstGeom prst="hexagon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9" name="六边形 28">
            <a:extLst>
              <a:ext uri="{FF2B5EF4-FFF2-40B4-BE49-F238E27FC236}">
                <a16:creationId xmlns:a16="http://schemas.microsoft.com/office/drawing/2014/main" xmlns="" id="{10F11D1F-18D2-4E56-9122-48BC7F6C2FFF}"/>
              </a:ext>
            </a:extLst>
          </p:cNvPr>
          <p:cNvSpPr/>
          <p:nvPr userDrawn="1"/>
        </p:nvSpPr>
        <p:spPr>
          <a:xfrm rot="10825759">
            <a:off x="4807344" y="2308517"/>
            <a:ext cx="2583290" cy="2240965"/>
          </a:xfrm>
          <a:prstGeom prst="hexagon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31" name="文本占位符 7">
            <a:extLst>
              <a:ext uri="{FF2B5EF4-FFF2-40B4-BE49-F238E27FC236}">
                <a16:creationId xmlns:a16="http://schemas.microsoft.com/office/drawing/2014/main" xmlns="" id="{C827077F-A1DF-4176-BDD5-280205E74F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07667" y="2590600"/>
            <a:ext cx="1527552" cy="3497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32" name="文本占位符 7">
            <a:extLst>
              <a:ext uri="{FF2B5EF4-FFF2-40B4-BE49-F238E27FC236}">
                <a16:creationId xmlns:a16="http://schemas.microsoft.com/office/drawing/2014/main" xmlns="" id="{5A845A58-1186-4565-A489-EB0A2D8A3DD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906007" y="3067730"/>
            <a:ext cx="2930873" cy="1374169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20000"/>
              </a:lnSpc>
              <a:buNone/>
              <a:defRPr sz="20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  <p:sp>
        <p:nvSpPr>
          <p:cNvPr id="35" name="文本占位符 7">
            <a:extLst>
              <a:ext uri="{FF2B5EF4-FFF2-40B4-BE49-F238E27FC236}">
                <a16:creationId xmlns:a16="http://schemas.microsoft.com/office/drawing/2014/main" xmlns="" id="{D9113498-88B1-41FC-89E9-22B4EAD61F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6780" y="2584594"/>
            <a:ext cx="1527552" cy="3497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36" name="文本占位符 7">
            <a:extLst>
              <a:ext uri="{FF2B5EF4-FFF2-40B4-BE49-F238E27FC236}">
                <a16:creationId xmlns:a16="http://schemas.microsoft.com/office/drawing/2014/main" xmlns="" id="{CB9DE7A6-C304-45FA-B2C4-E7A2AD2184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55120" y="3061724"/>
            <a:ext cx="2930873" cy="1374169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20000"/>
              </a:lnSpc>
              <a:buNone/>
              <a:defRPr sz="20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添加与标题相关的内容</a:t>
            </a:r>
          </a:p>
        </p:txBody>
      </p:sp>
    </p:spTree>
    <p:extLst>
      <p:ext uri="{BB962C8B-B14F-4D97-AF65-F5344CB8AC3E}">
        <p14:creationId xmlns:p14="http://schemas.microsoft.com/office/powerpoint/2010/main" val="3934572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83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88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六边形 13">
            <a:extLst>
              <a:ext uri="{FF2B5EF4-FFF2-40B4-BE49-F238E27FC236}">
                <a16:creationId xmlns:a16="http://schemas.microsoft.com/office/drawing/2014/main" xmlns="" id="{60DFB192-969D-47A0-A87B-2F802BC4C198}"/>
              </a:ext>
            </a:extLst>
          </p:cNvPr>
          <p:cNvSpPr/>
          <p:nvPr userDrawn="1"/>
        </p:nvSpPr>
        <p:spPr>
          <a:xfrm rot="19651340">
            <a:off x="12356994" y="-153729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xmlns="" id="{EF007BC7-27B6-4BD0-8B63-A3A68D6CA2D9}"/>
              </a:ext>
            </a:extLst>
          </p:cNvPr>
          <p:cNvSpPr/>
          <p:nvPr userDrawn="1"/>
        </p:nvSpPr>
        <p:spPr>
          <a:xfrm rot="19651340">
            <a:off x="11519334" y="-16387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xmlns="" id="{1A780E16-4622-4193-AE08-EA0149D3CEBB}"/>
              </a:ext>
            </a:extLst>
          </p:cNvPr>
          <p:cNvSpPr/>
          <p:nvPr userDrawn="1"/>
        </p:nvSpPr>
        <p:spPr>
          <a:xfrm rot="19651340">
            <a:off x="11091895" y="18356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40188CE-1CF2-484B-B5E0-73B20E4BD241}"/>
              </a:ext>
            </a:extLst>
          </p:cNvPr>
          <p:cNvSpPr/>
          <p:nvPr userDrawn="1"/>
        </p:nvSpPr>
        <p:spPr>
          <a:xfrm>
            <a:off x="9661893" y="328287"/>
            <a:ext cx="2142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logo</a:t>
            </a:r>
            <a:endParaRPr lang="zh-CN" altLang="en-US" sz="18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3031526-CC02-4BBA-B3F4-C6E22BBF887B}"/>
              </a:ext>
            </a:extLst>
          </p:cNvPr>
          <p:cNvSpPr/>
          <p:nvPr userDrawn="1"/>
        </p:nvSpPr>
        <p:spPr>
          <a:xfrm>
            <a:off x="13314" y="1617253"/>
            <a:ext cx="12160833" cy="226025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1BE421F-7E31-4FA3-AAA7-E62B4DA60CF5}"/>
              </a:ext>
            </a:extLst>
          </p:cNvPr>
          <p:cNvSpPr/>
          <p:nvPr userDrawn="1"/>
        </p:nvSpPr>
        <p:spPr>
          <a:xfrm>
            <a:off x="0" y="1617252"/>
            <a:ext cx="12191999" cy="2260259"/>
          </a:xfrm>
          <a:prstGeom prst="rect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xmlns="" id="{1C7CCAF7-2A1F-4B18-A6A1-B5882E686973}"/>
              </a:ext>
            </a:extLst>
          </p:cNvPr>
          <p:cNvSpPr/>
          <p:nvPr userDrawn="1"/>
        </p:nvSpPr>
        <p:spPr>
          <a:xfrm>
            <a:off x="4532970" y="377615"/>
            <a:ext cx="3140266" cy="705167"/>
          </a:xfrm>
          <a:prstGeom prst="hexagon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六边形 25">
            <a:extLst>
              <a:ext uri="{FF2B5EF4-FFF2-40B4-BE49-F238E27FC236}">
                <a16:creationId xmlns:a16="http://schemas.microsoft.com/office/drawing/2014/main" xmlns="" id="{4CEC0E1B-39AA-47F5-AEA3-48586757BC24}"/>
              </a:ext>
            </a:extLst>
          </p:cNvPr>
          <p:cNvSpPr/>
          <p:nvPr userDrawn="1"/>
        </p:nvSpPr>
        <p:spPr>
          <a:xfrm>
            <a:off x="4525703" y="377615"/>
            <a:ext cx="3148314" cy="705167"/>
          </a:xfrm>
          <a:prstGeom prst="hexagon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占位符 2">
            <a:extLst>
              <a:ext uri="{FF2B5EF4-FFF2-40B4-BE49-F238E27FC236}">
                <a16:creationId xmlns:a16="http://schemas.microsoft.com/office/drawing/2014/main" xmlns="" id="{024DDBD0-B667-44EA-8FA4-D4EDE58710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84559" y="328287"/>
            <a:ext cx="3188678" cy="75449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09B89C5-8E72-4A6B-BB94-461A05AB927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729942" y="2297381"/>
            <a:ext cx="900000" cy="900000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37" name="图片占位符 2">
            <a:extLst>
              <a:ext uri="{FF2B5EF4-FFF2-40B4-BE49-F238E27FC236}">
                <a16:creationId xmlns:a16="http://schemas.microsoft.com/office/drawing/2014/main" xmlns="" id="{2606F110-3098-4BDC-B5C9-EC6B07D102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01758" y="2297381"/>
            <a:ext cx="900000" cy="900000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38" name="图片占位符 2">
            <a:extLst>
              <a:ext uri="{FF2B5EF4-FFF2-40B4-BE49-F238E27FC236}">
                <a16:creationId xmlns:a16="http://schemas.microsoft.com/office/drawing/2014/main" xmlns="" id="{B1660E54-22E3-49F2-9B50-4065A9C9384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008604" y="2297381"/>
            <a:ext cx="900000" cy="900000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39" name="图片占位符 2">
            <a:extLst>
              <a:ext uri="{FF2B5EF4-FFF2-40B4-BE49-F238E27FC236}">
                <a16:creationId xmlns:a16="http://schemas.microsoft.com/office/drawing/2014/main" xmlns="" id="{F928B850-895B-43EE-A40D-661C95CE46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597328" y="2297381"/>
            <a:ext cx="900000" cy="900000"/>
          </a:xfrm>
          <a:prstGeom prst="ellipse">
            <a:avLst/>
          </a:pr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40" name="文本占位符 5">
            <a:extLst>
              <a:ext uri="{FF2B5EF4-FFF2-40B4-BE49-F238E27FC236}">
                <a16:creationId xmlns:a16="http://schemas.microsoft.com/office/drawing/2014/main" xmlns="" id="{135FB42B-2B6C-4077-A312-9A279138E9E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1725" y="4641713"/>
            <a:ext cx="2156434" cy="1055015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0000"/>
              </a:lnSpc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41" name="文本占位符 5">
            <a:extLst>
              <a:ext uri="{FF2B5EF4-FFF2-40B4-BE49-F238E27FC236}">
                <a16:creationId xmlns:a16="http://schemas.microsoft.com/office/drawing/2014/main" xmlns="" id="{2779966B-E4E7-4BD1-9C26-04CD33BA1CA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73541" y="4624128"/>
            <a:ext cx="2156434" cy="1055015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0000"/>
              </a:lnSpc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42" name="文本占位符 5">
            <a:extLst>
              <a:ext uri="{FF2B5EF4-FFF2-40B4-BE49-F238E27FC236}">
                <a16:creationId xmlns:a16="http://schemas.microsoft.com/office/drawing/2014/main" xmlns="" id="{F07F1873-1E7D-43AC-B379-F6F39E282F2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969111" y="4650616"/>
            <a:ext cx="2156434" cy="1055015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0000"/>
              </a:lnSpc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43" name="文本占位符 5">
            <a:extLst>
              <a:ext uri="{FF2B5EF4-FFF2-40B4-BE49-F238E27FC236}">
                <a16:creationId xmlns:a16="http://schemas.microsoft.com/office/drawing/2014/main" xmlns="" id="{946651F0-617E-474D-B616-F29DC03A0C3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80387" y="4650616"/>
            <a:ext cx="2156434" cy="1055015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0000"/>
              </a:lnSpc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44" name="文本占位符 7">
            <a:extLst>
              <a:ext uri="{FF2B5EF4-FFF2-40B4-BE49-F238E27FC236}">
                <a16:creationId xmlns:a16="http://schemas.microsoft.com/office/drawing/2014/main" xmlns="" id="{94E47871-884D-434D-9580-39B5BBBE929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12493" y="4093424"/>
            <a:ext cx="2156434" cy="464543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5" name="文本占位符 7">
            <a:extLst>
              <a:ext uri="{FF2B5EF4-FFF2-40B4-BE49-F238E27FC236}">
                <a16:creationId xmlns:a16="http://schemas.microsoft.com/office/drawing/2014/main" xmlns="" id="{25B27254-E3DA-4C31-84A9-1577F549A7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784309" y="4093424"/>
            <a:ext cx="2156434" cy="464543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6" name="文本占位符 7">
            <a:extLst>
              <a:ext uri="{FF2B5EF4-FFF2-40B4-BE49-F238E27FC236}">
                <a16:creationId xmlns:a16="http://schemas.microsoft.com/office/drawing/2014/main" xmlns="" id="{E62F75D5-EE7B-435A-89FB-E05B79E94A6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391155" y="4093424"/>
            <a:ext cx="2156434" cy="464543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7" name="文本占位符 7">
            <a:extLst>
              <a:ext uri="{FF2B5EF4-FFF2-40B4-BE49-F238E27FC236}">
                <a16:creationId xmlns:a16="http://schemas.microsoft.com/office/drawing/2014/main" xmlns="" id="{A0D84079-5837-4580-B04F-743D4394757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79879" y="4093095"/>
            <a:ext cx="2156434" cy="464543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085635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83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88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六边形 13">
            <a:extLst>
              <a:ext uri="{FF2B5EF4-FFF2-40B4-BE49-F238E27FC236}">
                <a16:creationId xmlns:a16="http://schemas.microsoft.com/office/drawing/2014/main" xmlns="" id="{60DFB192-969D-47A0-A87B-2F802BC4C198}"/>
              </a:ext>
            </a:extLst>
          </p:cNvPr>
          <p:cNvSpPr/>
          <p:nvPr userDrawn="1"/>
        </p:nvSpPr>
        <p:spPr>
          <a:xfrm rot="19651340">
            <a:off x="12356994" y="-153729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xmlns="" id="{536466C9-65FB-4150-93D4-633A660339BA}"/>
              </a:ext>
            </a:extLst>
          </p:cNvPr>
          <p:cNvSpPr/>
          <p:nvPr userDrawn="1"/>
        </p:nvSpPr>
        <p:spPr>
          <a:xfrm>
            <a:off x="4532970" y="377615"/>
            <a:ext cx="3140266" cy="705167"/>
          </a:xfrm>
          <a:prstGeom prst="hexagon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>
            <a:extLst>
              <a:ext uri="{FF2B5EF4-FFF2-40B4-BE49-F238E27FC236}">
                <a16:creationId xmlns:a16="http://schemas.microsoft.com/office/drawing/2014/main" xmlns="" id="{D1FB3334-7B00-4C90-B8B8-59F9AF7B970E}"/>
              </a:ext>
            </a:extLst>
          </p:cNvPr>
          <p:cNvSpPr/>
          <p:nvPr userDrawn="1"/>
        </p:nvSpPr>
        <p:spPr>
          <a:xfrm>
            <a:off x="4525703" y="377615"/>
            <a:ext cx="3148314" cy="705167"/>
          </a:xfrm>
          <a:prstGeom prst="hexagon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占位符 2">
            <a:extLst>
              <a:ext uri="{FF2B5EF4-FFF2-40B4-BE49-F238E27FC236}">
                <a16:creationId xmlns:a16="http://schemas.microsoft.com/office/drawing/2014/main" xmlns="" id="{799B9F50-4F35-4400-B3A0-D2D3DE2A18D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84559" y="328287"/>
            <a:ext cx="3188678" cy="75449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EF10D4E-0835-466C-B0D7-13ECF2379878}"/>
              </a:ext>
            </a:extLst>
          </p:cNvPr>
          <p:cNvSpPr/>
          <p:nvPr userDrawn="1"/>
        </p:nvSpPr>
        <p:spPr>
          <a:xfrm>
            <a:off x="1375081" y="1931359"/>
            <a:ext cx="9444261" cy="3717236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>
            <a:outerShdw blurRad="254000" dist="889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762E44E-0551-4F0B-B6AC-FB6FCF802A51}"/>
              </a:ext>
            </a:extLst>
          </p:cNvPr>
          <p:cNvSpPr/>
          <p:nvPr userDrawn="1"/>
        </p:nvSpPr>
        <p:spPr>
          <a:xfrm>
            <a:off x="1361767" y="1931358"/>
            <a:ext cx="9468465" cy="3717240"/>
          </a:xfrm>
          <a:prstGeom prst="rect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189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83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88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A21EFE-7879-4DF2-96D2-D3A8518C2082}" type="datetimeFigureOut">
              <a:rPr lang="zh-CN" altLang="en-US" smtClean="0"/>
              <a:t>2020/8/2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469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六边形 99">
            <a:extLst>
              <a:ext uri="{FF2B5EF4-FFF2-40B4-BE49-F238E27FC236}">
                <a16:creationId xmlns:a16="http://schemas.microsoft.com/office/drawing/2014/main" xmlns="" id="{004B8325-A6C9-4E44-8B31-EBA08B30E729}"/>
              </a:ext>
            </a:extLst>
          </p:cNvPr>
          <p:cNvSpPr/>
          <p:nvPr userDrawn="1"/>
        </p:nvSpPr>
        <p:spPr>
          <a:xfrm rot="19651340">
            <a:off x="11239597" y="4207647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01" name="六边形 100">
            <a:extLst>
              <a:ext uri="{FF2B5EF4-FFF2-40B4-BE49-F238E27FC236}">
                <a16:creationId xmlns:a16="http://schemas.microsoft.com/office/drawing/2014/main" xmlns="" id="{B7F40A0D-525B-4E3E-9350-6F8FF47288E6}"/>
              </a:ext>
            </a:extLst>
          </p:cNvPr>
          <p:cNvSpPr/>
          <p:nvPr userDrawn="1"/>
        </p:nvSpPr>
        <p:spPr>
          <a:xfrm rot="19651340">
            <a:off x="2833893" y="6719700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xmlns="" id="{AE380DC9-20F5-4241-A133-52032CCA4ED8}"/>
              </a:ext>
            </a:extLst>
          </p:cNvPr>
          <p:cNvSpPr/>
          <p:nvPr userDrawn="1"/>
        </p:nvSpPr>
        <p:spPr>
          <a:xfrm rot="19651340">
            <a:off x="1105997" y="6179800"/>
            <a:ext cx="265008" cy="264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xmlns="" id="{7CF90BDC-6812-49FC-A2F7-6378162EB03E}"/>
              </a:ext>
            </a:extLst>
          </p:cNvPr>
          <p:cNvSpPr/>
          <p:nvPr userDrawn="1"/>
        </p:nvSpPr>
        <p:spPr>
          <a:xfrm rot="19651340">
            <a:off x="1448498" y="6179800"/>
            <a:ext cx="265008" cy="264567"/>
          </a:xfrm>
          <a:prstGeom prst="ellipse">
            <a:avLst/>
          </a:prstGeom>
          <a:solidFill>
            <a:schemeClr val="accent3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六边形 13">
            <a:extLst>
              <a:ext uri="{FF2B5EF4-FFF2-40B4-BE49-F238E27FC236}">
                <a16:creationId xmlns:a16="http://schemas.microsoft.com/office/drawing/2014/main" xmlns="" id="{C3166ABF-3482-4A2D-BD9F-4CBDEB3A2848}"/>
              </a:ext>
            </a:extLst>
          </p:cNvPr>
          <p:cNvSpPr/>
          <p:nvPr userDrawn="1"/>
        </p:nvSpPr>
        <p:spPr>
          <a:xfrm rot="19651340" flipH="1" flipV="1">
            <a:off x="-1293417" y="2241980"/>
            <a:ext cx="3481965" cy="218121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xmlns="" id="{F267ECFB-95DA-4390-8F8E-278624920735}"/>
              </a:ext>
            </a:extLst>
          </p:cNvPr>
          <p:cNvSpPr/>
          <p:nvPr userDrawn="1"/>
        </p:nvSpPr>
        <p:spPr>
          <a:xfrm rot="19651340">
            <a:off x="9451913" y="4920335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xmlns="" id="{E0606479-2C1D-4220-A87F-E13F81E8DCE5}"/>
              </a:ext>
            </a:extLst>
          </p:cNvPr>
          <p:cNvSpPr/>
          <p:nvPr userDrawn="1"/>
        </p:nvSpPr>
        <p:spPr>
          <a:xfrm rot="19651340">
            <a:off x="9974498" y="4544944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7" name="六边形 16">
            <a:extLst>
              <a:ext uri="{FF2B5EF4-FFF2-40B4-BE49-F238E27FC236}">
                <a16:creationId xmlns:a16="http://schemas.microsoft.com/office/drawing/2014/main" xmlns="" id="{37E3E6BC-F963-4FBE-9EB6-66B9D22709AB}"/>
              </a:ext>
            </a:extLst>
          </p:cNvPr>
          <p:cNvSpPr/>
          <p:nvPr userDrawn="1"/>
        </p:nvSpPr>
        <p:spPr>
          <a:xfrm rot="19651340">
            <a:off x="-972138" y="2086376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8" name="文本占位符 5">
            <a:extLst>
              <a:ext uri="{FF2B5EF4-FFF2-40B4-BE49-F238E27FC236}">
                <a16:creationId xmlns:a16="http://schemas.microsoft.com/office/drawing/2014/main" xmlns="" id="{CF2FE012-5EF1-40F4-8D4B-D1639A9740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33811" y="2376694"/>
            <a:ext cx="5369654" cy="1693433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70000"/>
              </a:lnSpc>
              <a:buNone/>
              <a:defRPr sz="6600">
                <a:solidFill>
                  <a:schemeClr val="accent1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lvl="0"/>
            <a:r>
              <a:rPr lang="en-US" altLang="zh-CN" dirty="0">
                <a:latin typeface="+mj-ea"/>
                <a:ea typeface="+mj-ea"/>
              </a:rPr>
              <a:t>Personal work report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9" name="文本占位符 7">
            <a:extLst>
              <a:ext uri="{FF2B5EF4-FFF2-40B4-BE49-F238E27FC236}">
                <a16:creationId xmlns:a16="http://schemas.microsoft.com/office/drawing/2014/main" xmlns="" id="{C298260F-C295-49AB-AD89-9278ED92E9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33811" y="4209130"/>
            <a:ext cx="5369654" cy="515756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050">
                <a:solidFill>
                  <a:schemeClr val="accent1"/>
                </a:solidFill>
                <a:effectLst/>
                <a:latin typeface="+mn-ea"/>
                <a:ea typeface="+mn-ea"/>
              </a:defRPr>
            </a:lvl1pPr>
          </a:lstStyle>
          <a:p>
            <a:pPr lvl="0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sed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endParaRPr lang="en-US" altLang="zh-CN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CBB484C9-6827-4E62-ACE6-E718C878EC42}"/>
              </a:ext>
            </a:extLst>
          </p:cNvPr>
          <p:cNvSpPr/>
          <p:nvPr userDrawn="1"/>
        </p:nvSpPr>
        <p:spPr>
          <a:xfrm>
            <a:off x="1933811" y="4832572"/>
            <a:ext cx="2086646" cy="413104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1" name="文本占位符 103">
            <a:extLst>
              <a:ext uri="{FF2B5EF4-FFF2-40B4-BE49-F238E27FC236}">
                <a16:creationId xmlns:a16="http://schemas.microsoft.com/office/drawing/2014/main" xmlns="" id="{3FB0E4B7-6370-487D-AEB1-DD5E4BA2C7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33811" y="4832470"/>
            <a:ext cx="2087327" cy="413413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汇报人：</a:t>
            </a:r>
          </a:p>
        </p:txBody>
      </p:sp>
      <p:sp>
        <p:nvSpPr>
          <p:cNvPr id="96" name="六边形 95">
            <a:extLst>
              <a:ext uri="{FF2B5EF4-FFF2-40B4-BE49-F238E27FC236}">
                <a16:creationId xmlns:a16="http://schemas.microsoft.com/office/drawing/2014/main" xmlns="" id="{D68B06FB-9BE4-4D9F-BFC5-4B81E39D443F}"/>
              </a:ext>
            </a:extLst>
          </p:cNvPr>
          <p:cNvSpPr/>
          <p:nvPr userDrawn="1"/>
        </p:nvSpPr>
        <p:spPr>
          <a:xfrm rot="19970143">
            <a:off x="7393290" y="-391027"/>
            <a:ext cx="8608698" cy="2473218"/>
          </a:xfrm>
          <a:prstGeom prst="hexagon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>
            <a:outerShdw blurRad="254000" dist="762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9" name="六边形 108">
            <a:extLst>
              <a:ext uri="{FF2B5EF4-FFF2-40B4-BE49-F238E27FC236}">
                <a16:creationId xmlns:a16="http://schemas.microsoft.com/office/drawing/2014/main" xmlns="" id="{959EC76E-3A6B-49F1-A01C-FCD715C3F4E0}"/>
              </a:ext>
            </a:extLst>
          </p:cNvPr>
          <p:cNvSpPr/>
          <p:nvPr userDrawn="1"/>
        </p:nvSpPr>
        <p:spPr>
          <a:xfrm rot="19970143">
            <a:off x="7393313" y="-391258"/>
            <a:ext cx="8608698" cy="2473218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六边形 21">
            <a:extLst>
              <a:ext uri="{FF2B5EF4-FFF2-40B4-BE49-F238E27FC236}">
                <a16:creationId xmlns:a16="http://schemas.microsoft.com/office/drawing/2014/main" xmlns="" id="{7689B8FF-3DE2-4065-A066-0B0B09080942}"/>
              </a:ext>
            </a:extLst>
          </p:cNvPr>
          <p:cNvSpPr/>
          <p:nvPr userDrawn="1"/>
        </p:nvSpPr>
        <p:spPr>
          <a:xfrm rot="20000063">
            <a:off x="8165434" y="1224746"/>
            <a:ext cx="2078878" cy="1814872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254000" dist="63500" dir="5400000" algn="ctr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solidFill>
                  <a:schemeClr val="tx1"/>
                </a:solidFill>
                <a:latin typeface="+mj-ea"/>
                <a:ea typeface="+mj-ea"/>
              </a:rPr>
              <a:t>logo</a:t>
            </a:r>
            <a:endParaRPr lang="zh-CN" altLang="en-US" sz="40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xmlns="" id="{1737F38C-9076-43C7-A404-BBEAD739A74D}"/>
              </a:ext>
            </a:extLst>
          </p:cNvPr>
          <p:cNvSpPr/>
          <p:nvPr userDrawn="1"/>
        </p:nvSpPr>
        <p:spPr>
          <a:xfrm rot="19651340">
            <a:off x="-1603177" y="2943192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505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17">
          <p15:clr>
            <a:srgbClr val="FBAE40"/>
          </p15:clr>
        </p15:guide>
        <p15:guide id="3" pos="665">
          <p15:clr>
            <a:srgbClr val="FBAE40"/>
          </p15:clr>
        </p15:guide>
        <p15:guide id="4" pos="7015">
          <p15:clr>
            <a:srgbClr val="FBAE40"/>
          </p15:clr>
        </p15:guide>
        <p15:guide id="5" orient="horz" pos="459">
          <p15:clr>
            <a:srgbClr val="FBAE40"/>
          </p15:clr>
        </p15:guide>
        <p15:guide id="6" orient="horz" pos="386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CBE47959-B29C-4830-841E-FC694A1D9054}"/>
              </a:ext>
            </a:extLst>
          </p:cNvPr>
          <p:cNvSpPr/>
          <p:nvPr userDrawn="1"/>
        </p:nvSpPr>
        <p:spPr>
          <a:xfrm>
            <a:off x="-3809" y="932122"/>
            <a:ext cx="12191999" cy="501631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CCB85D62-7A5F-4D5A-84F5-7779C79D0221}"/>
              </a:ext>
            </a:extLst>
          </p:cNvPr>
          <p:cNvSpPr/>
          <p:nvPr userDrawn="1"/>
        </p:nvSpPr>
        <p:spPr>
          <a:xfrm>
            <a:off x="-7620" y="932122"/>
            <a:ext cx="12199620" cy="5016312"/>
          </a:xfrm>
          <a:custGeom>
            <a:avLst/>
            <a:gdLst>
              <a:gd name="connsiteX0" fmla="*/ 10602067 w 12199620"/>
              <a:gd name="connsiteY0" fmla="*/ 2689908 h 5016312"/>
              <a:gd name="connsiteX1" fmla="*/ 10408467 w 12199620"/>
              <a:gd name="connsiteY1" fmla="*/ 2753574 h 5016312"/>
              <a:gd name="connsiteX2" fmla="*/ 9259264 w 12199620"/>
              <a:gd name="connsiteY2" fmla="*/ 3637529 h 5016312"/>
              <a:gd name="connsiteX3" fmla="*/ 9227913 w 12199620"/>
              <a:gd name="connsiteY3" fmla="*/ 4160835 h 5016312"/>
              <a:gd name="connsiteX4" fmla="*/ 9741747 w 12199620"/>
              <a:gd name="connsiteY4" fmla="*/ 4264791 h 5016312"/>
              <a:gd name="connsiteX5" fmla="*/ 10890950 w 12199620"/>
              <a:gd name="connsiteY5" fmla="*/ 3380835 h 5016312"/>
              <a:gd name="connsiteX6" fmla="*/ 10922301 w 12199620"/>
              <a:gd name="connsiteY6" fmla="*/ 2857529 h 5016312"/>
              <a:gd name="connsiteX7" fmla="*/ 10602067 w 12199620"/>
              <a:gd name="connsiteY7" fmla="*/ 2689908 h 5016312"/>
              <a:gd name="connsiteX8" fmla="*/ 10426803 w 12199620"/>
              <a:gd name="connsiteY8" fmla="*/ 1857376 h 5016312"/>
              <a:gd name="connsiteX9" fmla="*/ 10089461 w 12199620"/>
              <a:gd name="connsiteY9" fmla="*/ 1980547 h 5016312"/>
              <a:gd name="connsiteX10" fmla="*/ 8470900 w 12199620"/>
              <a:gd name="connsiteY10" fmla="*/ 3225528 h 5016312"/>
              <a:gd name="connsiteX11" fmla="*/ 8311890 w 12199620"/>
              <a:gd name="connsiteY11" fmla="*/ 3813245 h 5016312"/>
              <a:gd name="connsiteX12" fmla="*/ 8920730 w 12199620"/>
              <a:gd name="connsiteY12" fmla="*/ 3810338 h 5016312"/>
              <a:gd name="connsiteX13" fmla="*/ 10539291 w 12199620"/>
              <a:gd name="connsiteY13" fmla="*/ 2565356 h 5016312"/>
              <a:gd name="connsiteX14" fmla="*/ 10698301 w 12199620"/>
              <a:gd name="connsiteY14" fmla="*/ 1977640 h 5016312"/>
              <a:gd name="connsiteX15" fmla="*/ 10426803 w 12199620"/>
              <a:gd name="connsiteY15" fmla="*/ 1857376 h 5016312"/>
              <a:gd name="connsiteX16" fmla="*/ 9960533 w 12199620"/>
              <a:gd name="connsiteY16" fmla="*/ 1214765 h 5016312"/>
              <a:gd name="connsiteX17" fmla="*/ 9595230 w 12199620"/>
              <a:gd name="connsiteY17" fmla="*/ 1355471 h 5016312"/>
              <a:gd name="connsiteX18" fmla="*/ 7821404 w 12199620"/>
              <a:gd name="connsiteY18" fmla="*/ 2719881 h 5016312"/>
              <a:gd name="connsiteX19" fmla="*/ 7632119 w 12199620"/>
              <a:gd name="connsiteY19" fmla="*/ 3344448 h 5016312"/>
              <a:gd name="connsiteX20" fmla="*/ 8284343 w 12199620"/>
              <a:gd name="connsiteY20" fmla="*/ 3321734 h 5016312"/>
              <a:gd name="connsiteX21" fmla="*/ 10058170 w 12199620"/>
              <a:gd name="connsiteY21" fmla="*/ 1957323 h 5016312"/>
              <a:gd name="connsiteX22" fmla="*/ 10247454 w 12199620"/>
              <a:gd name="connsiteY22" fmla="*/ 1332757 h 5016312"/>
              <a:gd name="connsiteX23" fmla="*/ 9960533 w 12199620"/>
              <a:gd name="connsiteY23" fmla="*/ 1214765 h 5016312"/>
              <a:gd name="connsiteX24" fmla="*/ 9270727 w 12199620"/>
              <a:gd name="connsiteY24" fmla="*/ 764114 h 5016312"/>
              <a:gd name="connsiteX25" fmla="*/ 8971709 w 12199620"/>
              <a:gd name="connsiteY25" fmla="*/ 858192 h 5016312"/>
              <a:gd name="connsiteX26" fmla="*/ 7580532 w 12199620"/>
              <a:gd name="connsiteY26" fmla="*/ 1928272 h 5016312"/>
              <a:gd name="connsiteX27" fmla="*/ 7474821 w 12199620"/>
              <a:gd name="connsiteY27" fmla="*/ 2473673 h 5016312"/>
              <a:gd name="connsiteX28" fmla="*/ 8029088 w 12199620"/>
              <a:gd name="connsiteY28" fmla="*/ 2511425 h 5016312"/>
              <a:gd name="connsiteX29" fmla="*/ 9420265 w 12199620"/>
              <a:gd name="connsiteY29" fmla="*/ 1441346 h 5016312"/>
              <a:gd name="connsiteX30" fmla="*/ 9525976 w 12199620"/>
              <a:gd name="connsiteY30" fmla="*/ 895944 h 5016312"/>
              <a:gd name="connsiteX31" fmla="*/ 9270727 w 12199620"/>
              <a:gd name="connsiteY31" fmla="*/ 764114 h 5016312"/>
              <a:gd name="connsiteX32" fmla="*/ 0 w 12199620"/>
              <a:gd name="connsiteY32" fmla="*/ 0 h 5016312"/>
              <a:gd name="connsiteX33" fmla="*/ 12199620 w 12199620"/>
              <a:gd name="connsiteY33" fmla="*/ 0 h 5016312"/>
              <a:gd name="connsiteX34" fmla="*/ 12199620 w 12199620"/>
              <a:gd name="connsiteY34" fmla="*/ 5016312 h 5016312"/>
              <a:gd name="connsiteX35" fmla="*/ 0 w 12199620"/>
              <a:gd name="connsiteY35" fmla="*/ 5016312 h 5016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9620" h="5016312">
                <a:moveTo>
                  <a:pt x="10602067" y="2689908"/>
                </a:moveTo>
                <a:cubicBezTo>
                  <a:pt x="10532550" y="2689557"/>
                  <a:pt x="10464917" y="2710153"/>
                  <a:pt x="10408467" y="2753574"/>
                </a:cubicBezTo>
                <a:lnTo>
                  <a:pt x="9259264" y="3637529"/>
                </a:lnTo>
                <a:cubicBezTo>
                  <a:pt x="9108730" y="3753318"/>
                  <a:pt x="9094672" y="3987612"/>
                  <a:pt x="9227913" y="4160835"/>
                </a:cubicBezTo>
                <a:cubicBezTo>
                  <a:pt x="9361155" y="4334058"/>
                  <a:pt x="9591214" y="4380580"/>
                  <a:pt x="9741747" y="4264791"/>
                </a:cubicBezTo>
                <a:lnTo>
                  <a:pt x="10890950" y="3380835"/>
                </a:lnTo>
                <a:cubicBezTo>
                  <a:pt x="11041484" y="3265046"/>
                  <a:pt x="11055542" y="3030752"/>
                  <a:pt x="10922301" y="2857529"/>
                </a:cubicBezTo>
                <a:cubicBezTo>
                  <a:pt x="10839025" y="2749265"/>
                  <a:pt x="10717929" y="2690493"/>
                  <a:pt x="10602067" y="2689908"/>
                </a:cubicBezTo>
                <a:close/>
                <a:moveTo>
                  <a:pt x="10426803" y="1857376"/>
                </a:moveTo>
                <a:cubicBezTo>
                  <a:pt x="10316623" y="1857905"/>
                  <a:pt x="10195469" y="1899007"/>
                  <a:pt x="10089461" y="1980547"/>
                </a:cubicBezTo>
                <a:lnTo>
                  <a:pt x="8470900" y="3225528"/>
                </a:lnTo>
                <a:cubicBezTo>
                  <a:pt x="8258885" y="3388608"/>
                  <a:pt x="8187666" y="3651745"/>
                  <a:pt x="8311890" y="3813245"/>
                </a:cubicBezTo>
                <a:cubicBezTo>
                  <a:pt x="8436113" y="3974744"/>
                  <a:pt x="8708715" y="3973418"/>
                  <a:pt x="8920730" y="3810338"/>
                </a:cubicBezTo>
                <a:lnTo>
                  <a:pt x="10539291" y="2565356"/>
                </a:lnTo>
                <a:cubicBezTo>
                  <a:pt x="10751306" y="2402276"/>
                  <a:pt x="10822525" y="2139139"/>
                  <a:pt x="10698301" y="1977640"/>
                </a:cubicBezTo>
                <a:cubicBezTo>
                  <a:pt x="10636190" y="1896890"/>
                  <a:pt x="10536983" y="1856847"/>
                  <a:pt x="10426803" y="1857376"/>
                </a:cubicBezTo>
                <a:close/>
                <a:moveTo>
                  <a:pt x="9960533" y="1214765"/>
                </a:moveTo>
                <a:cubicBezTo>
                  <a:pt x="9842502" y="1218879"/>
                  <a:pt x="9711407" y="1266109"/>
                  <a:pt x="9595230" y="1355471"/>
                </a:cubicBezTo>
                <a:lnTo>
                  <a:pt x="7821404" y="2719881"/>
                </a:lnTo>
                <a:cubicBezTo>
                  <a:pt x="7589050" y="2898605"/>
                  <a:pt x="7504275" y="3178241"/>
                  <a:pt x="7632119" y="3344448"/>
                </a:cubicBezTo>
                <a:cubicBezTo>
                  <a:pt x="7759963" y="3510654"/>
                  <a:pt x="8051990" y="3500458"/>
                  <a:pt x="8284343" y="3321734"/>
                </a:cubicBezTo>
                <a:lnTo>
                  <a:pt x="10058170" y="1957323"/>
                </a:lnTo>
                <a:cubicBezTo>
                  <a:pt x="10290523" y="1778599"/>
                  <a:pt x="10375298" y="1498963"/>
                  <a:pt x="10247454" y="1332757"/>
                </a:cubicBezTo>
                <a:cubicBezTo>
                  <a:pt x="10183532" y="1249654"/>
                  <a:pt x="10078565" y="1210651"/>
                  <a:pt x="9960533" y="1214765"/>
                </a:cubicBezTo>
                <a:close/>
                <a:moveTo>
                  <a:pt x="9270727" y="764114"/>
                </a:moveTo>
                <a:cubicBezTo>
                  <a:pt x="9170423" y="757285"/>
                  <a:pt x="9062824" y="788107"/>
                  <a:pt x="8971709" y="858192"/>
                </a:cubicBezTo>
                <a:lnTo>
                  <a:pt x="7580532" y="1928272"/>
                </a:lnTo>
                <a:cubicBezTo>
                  <a:pt x="7398302" y="2068441"/>
                  <a:pt x="7350949" y="2312631"/>
                  <a:pt x="7474821" y="2473673"/>
                </a:cubicBezTo>
                <a:cubicBezTo>
                  <a:pt x="7598693" y="2634715"/>
                  <a:pt x="7846858" y="2651595"/>
                  <a:pt x="8029088" y="2511425"/>
                </a:cubicBezTo>
                <a:lnTo>
                  <a:pt x="9420265" y="1441346"/>
                </a:lnTo>
                <a:cubicBezTo>
                  <a:pt x="9602495" y="1301176"/>
                  <a:pt x="9649848" y="1056986"/>
                  <a:pt x="9525976" y="895944"/>
                </a:cubicBezTo>
                <a:cubicBezTo>
                  <a:pt x="9464040" y="815423"/>
                  <a:pt x="9371031" y="770943"/>
                  <a:pt x="9270727" y="764114"/>
                </a:cubicBezTo>
                <a:close/>
                <a:moveTo>
                  <a:pt x="0" y="0"/>
                </a:moveTo>
                <a:lnTo>
                  <a:pt x="12199620" y="0"/>
                </a:lnTo>
                <a:lnTo>
                  <a:pt x="12199620" y="5016312"/>
                </a:lnTo>
                <a:lnTo>
                  <a:pt x="0" y="5016312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6EEC1D9F-8412-4BB9-AB4C-8AF0726848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86757" y="1451257"/>
            <a:ext cx="3065463" cy="70027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24" name="文本占位符 22">
            <a:extLst>
              <a:ext uri="{FF2B5EF4-FFF2-40B4-BE49-F238E27FC236}">
                <a16:creationId xmlns:a16="http://schemas.microsoft.com/office/drawing/2014/main" xmlns="" id="{6DBB6C4E-1A6F-4889-8E90-65D97FF8F4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86757" y="2253729"/>
            <a:ext cx="3065463" cy="70027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25" name="文本占位符 22">
            <a:extLst>
              <a:ext uri="{FF2B5EF4-FFF2-40B4-BE49-F238E27FC236}">
                <a16:creationId xmlns:a16="http://schemas.microsoft.com/office/drawing/2014/main" xmlns="" id="{407F329B-A53B-446E-8E83-ABF7A23D53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86757" y="3056201"/>
            <a:ext cx="3065463" cy="70027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26" name="文本占位符 22">
            <a:extLst>
              <a:ext uri="{FF2B5EF4-FFF2-40B4-BE49-F238E27FC236}">
                <a16:creationId xmlns:a16="http://schemas.microsoft.com/office/drawing/2014/main" xmlns="" id="{07379317-A8BD-4B04-A756-6F5C4806D03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86757" y="3858673"/>
            <a:ext cx="3065463" cy="70027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27" name="文本占位符 22">
            <a:extLst>
              <a:ext uri="{FF2B5EF4-FFF2-40B4-BE49-F238E27FC236}">
                <a16:creationId xmlns:a16="http://schemas.microsoft.com/office/drawing/2014/main" xmlns="" id="{F77B003F-FE9D-40A6-B856-DF099F51DA7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86757" y="4661144"/>
            <a:ext cx="3065463" cy="70027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xmlns="" id="{85824FC2-7A95-4D2F-9AAF-1C42F8F5D593}"/>
              </a:ext>
            </a:extLst>
          </p:cNvPr>
          <p:cNvSpPr/>
          <p:nvPr userDrawn="1"/>
        </p:nvSpPr>
        <p:spPr>
          <a:xfrm>
            <a:off x="3752295" y="0"/>
            <a:ext cx="550763" cy="932122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>
            <a:extLst>
              <a:ext uri="{FF2B5EF4-FFF2-40B4-BE49-F238E27FC236}">
                <a16:creationId xmlns:a16="http://schemas.microsoft.com/office/drawing/2014/main" xmlns="" id="{D91DB378-E466-4965-B6C8-6A0C1DF15039}"/>
              </a:ext>
            </a:extLst>
          </p:cNvPr>
          <p:cNvSpPr/>
          <p:nvPr userDrawn="1"/>
        </p:nvSpPr>
        <p:spPr>
          <a:xfrm flipV="1">
            <a:off x="3733022" y="5949950"/>
            <a:ext cx="550763" cy="932122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280BCE0-6207-4C81-A282-8E1464E57C34}"/>
              </a:ext>
            </a:extLst>
          </p:cNvPr>
          <p:cNvSpPr/>
          <p:nvPr userDrawn="1"/>
        </p:nvSpPr>
        <p:spPr>
          <a:xfrm>
            <a:off x="1055688" y="0"/>
            <a:ext cx="2696608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xmlns="" id="{FA609E1A-F93E-4129-B2F2-7A74912D894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20891" y="2702288"/>
            <a:ext cx="2597966" cy="96133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6600">
                <a:solidFill>
                  <a:schemeClr val="bg1"/>
                </a:solidFill>
                <a:effectLst/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32" name="文本占位符 22">
            <a:extLst>
              <a:ext uri="{FF2B5EF4-FFF2-40B4-BE49-F238E27FC236}">
                <a16:creationId xmlns:a16="http://schemas.microsoft.com/office/drawing/2014/main" xmlns="" id="{EBDFA52A-70C0-409C-87A5-F42A93F106A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49188" y="3696814"/>
            <a:ext cx="1894115" cy="377475"/>
          </a:xfrm>
          <a:prstGeom prst="rect">
            <a:avLst/>
          </a:prstGeom>
        </p:spPr>
        <p:txBody>
          <a:bodyPr anchor="ctr"/>
          <a:lstStyle>
            <a:lvl1pPr marL="0" indent="0" algn="dist">
              <a:buNone/>
              <a:defRPr sz="3600">
                <a:solidFill>
                  <a:schemeClr val="bg1"/>
                </a:solidFill>
                <a:effectLst/>
                <a:latin typeface="+mn-ea"/>
                <a:ea typeface="+mn-ea"/>
              </a:defRPr>
            </a:lvl1pPr>
          </a:lstStyle>
          <a:p>
            <a:pPr lvl="0"/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E6BCAAB-E8D2-4DE5-95C2-859FF265B5F6}"/>
              </a:ext>
            </a:extLst>
          </p:cNvPr>
          <p:cNvSpPr/>
          <p:nvPr userDrawn="1"/>
        </p:nvSpPr>
        <p:spPr>
          <a:xfrm>
            <a:off x="9661893" y="328287"/>
            <a:ext cx="2142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logo</a:t>
            </a:r>
            <a:endParaRPr lang="zh-CN" altLang="en-US" sz="18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52651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pos="7015" userDrawn="1">
          <p15:clr>
            <a:srgbClr val="FBAE40"/>
          </p15:clr>
        </p15:guide>
        <p15:guide id="4" orient="horz" pos="3748" userDrawn="1">
          <p15:clr>
            <a:srgbClr val="FBAE40"/>
          </p15:clr>
        </p15:guide>
        <p15:guide id="5" orient="horz" pos="572" userDrawn="1">
          <p15:clr>
            <a:srgbClr val="FBAE40"/>
          </p15:clr>
        </p15:guide>
        <p15:guide id="6" pos="66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0FF641E1-70C3-4508-841F-D40C2D8162FF}"/>
              </a:ext>
            </a:extLst>
          </p:cNvPr>
          <p:cNvSpPr/>
          <p:nvPr userDrawn="1"/>
        </p:nvSpPr>
        <p:spPr>
          <a:xfrm flipV="1">
            <a:off x="83820" y="4861561"/>
            <a:ext cx="12191999" cy="119974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C52EA8D-FBC3-4A02-A457-65B1BE5F9C40}"/>
              </a:ext>
            </a:extLst>
          </p:cNvPr>
          <p:cNvSpPr/>
          <p:nvPr userDrawn="1"/>
        </p:nvSpPr>
        <p:spPr>
          <a:xfrm>
            <a:off x="1" y="2105808"/>
            <a:ext cx="12191999" cy="264638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CBE47959-B29C-4830-841E-FC694A1D9054}"/>
              </a:ext>
            </a:extLst>
          </p:cNvPr>
          <p:cNvSpPr/>
          <p:nvPr userDrawn="1"/>
        </p:nvSpPr>
        <p:spPr>
          <a:xfrm>
            <a:off x="0" y="2105631"/>
            <a:ext cx="12191999" cy="2646384"/>
          </a:xfrm>
          <a:prstGeom prst="rect">
            <a:avLst/>
          </a:prstGeom>
          <a:gradFill>
            <a:gsLst>
              <a:gs pos="0">
                <a:schemeClr val="accent1">
                  <a:alpha val="95000"/>
                </a:schemeClr>
              </a:gs>
              <a:gs pos="100000">
                <a:schemeClr val="accent2">
                  <a:alpha val="98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xmlns="" id="{B62F85CE-ADA0-4077-8535-1A1E71077E86}"/>
              </a:ext>
            </a:extLst>
          </p:cNvPr>
          <p:cNvSpPr/>
          <p:nvPr userDrawn="1"/>
        </p:nvSpPr>
        <p:spPr>
          <a:xfrm rot="10800582">
            <a:off x="-6738068" y="1758772"/>
            <a:ext cx="11627352" cy="3340455"/>
          </a:xfrm>
          <a:prstGeom prst="hexagon">
            <a:avLst/>
          </a:prstGeom>
          <a:solidFill>
            <a:schemeClr val="accent2"/>
          </a:solidFill>
          <a:ln>
            <a:noFill/>
          </a:ln>
          <a:effectLst>
            <a:outerShdw blurRad="254000" dist="38100" dir="54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六边形 23">
            <a:extLst>
              <a:ext uri="{FF2B5EF4-FFF2-40B4-BE49-F238E27FC236}">
                <a16:creationId xmlns:a16="http://schemas.microsoft.com/office/drawing/2014/main" xmlns="" id="{7DD9BA87-B31D-4A8F-ABE5-FE4D54776C6B}"/>
              </a:ext>
            </a:extLst>
          </p:cNvPr>
          <p:cNvSpPr/>
          <p:nvPr userDrawn="1"/>
        </p:nvSpPr>
        <p:spPr>
          <a:xfrm rot="10825759">
            <a:off x="1486600" y="2124016"/>
            <a:ext cx="3069170" cy="2662459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254000" dist="63500" dir="5400000" algn="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xmlns="" id="{70C4AD34-C081-418F-9A16-E60F25F25BF5}"/>
              </a:ext>
            </a:extLst>
          </p:cNvPr>
          <p:cNvSpPr/>
          <p:nvPr userDrawn="1"/>
        </p:nvSpPr>
        <p:spPr>
          <a:xfrm rot="10825759">
            <a:off x="1659838" y="2274297"/>
            <a:ext cx="2722695" cy="2361897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6E96BD9-6AD5-458A-A3EE-C939E51AEA25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584670" y="1996439"/>
            <a:ext cx="2873030" cy="286448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15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>
                <a:latin typeface="+mj-ea"/>
                <a:ea typeface="+mj-ea"/>
              </a:rPr>
              <a:t>01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2D98654-7EA9-4B27-8603-712A90903E35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303838" y="2720340"/>
            <a:ext cx="5668962" cy="10515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28" name="文本占位符 4">
            <a:extLst>
              <a:ext uri="{FF2B5EF4-FFF2-40B4-BE49-F238E27FC236}">
                <a16:creationId xmlns:a16="http://schemas.microsoft.com/office/drawing/2014/main" xmlns="" id="{76544E25-DF08-42E1-9FF0-4D8FEC6C1F65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303838" y="3771899"/>
            <a:ext cx="5668962" cy="57736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 err="1"/>
              <a:t>absghkglhljkjjkkkk</a:t>
            </a:r>
            <a:endParaRPr lang="zh-CN" altLang="en-US" dirty="0"/>
          </a:p>
        </p:txBody>
      </p:sp>
      <p:sp>
        <p:nvSpPr>
          <p:cNvPr id="13" name="六边形 12">
            <a:extLst>
              <a:ext uri="{FF2B5EF4-FFF2-40B4-BE49-F238E27FC236}">
                <a16:creationId xmlns:a16="http://schemas.microsoft.com/office/drawing/2014/main" xmlns="" id="{5116DEA6-7BCC-4FF6-9686-EAC10F5D212D}"/>
              </a:ext>
            </a:extLst>
          </p:cNvPr>
          <p:cNvSpPr/>
          <p:nvPr userDrawn="1"/>
        </p:nvSpPr>
        <p:spPr>
          <a:xfrm rot="19651340">
            <a:off x="9447178" y="6599130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4" name="六边形 13">
            <a:extLst>
              <a:ext uri="{FF2B5EF4-FFF2-40B4-BE49-F238E27FC236}">
                <a16:creationId xmlns:a16="http://schemas.microsoft.com/office/drawing/2014/main" xmlns="" id="{CDA49725-9B9C-4C95-B0C2-60C8FF02B8CF}"/>
              </a:ext>
            </a:extLst>
          </p:cNvPr>
          <p:cNvSpPr/>
          <p:nvPr userDrawn="1"/>
        </p:nvSpPr>
        <p:spPr>
          <a:xfrm rot="19651340">
            <a:off x="7659494" y="7311818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xmlns="" id="{01528B2C-47C0-4563-B992-8E13C6B46D6B}"/>
              </a:ext>
            </a:extLst>
          </p:cNvPr>
          <p:cNvSpPr/>
          <p:nvPr userDrawn="1"/>
        </p:nvSpPr>
        <p:spPr>
          <a:xfrm rot="19651340">
            <a:off x="8182079" y="6936427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9" name="六边形 18">
            <a:extLst>
              <a:ext uri="{FF2B5EF4-FFF2-40B4-BE49-F238E27FC236}">
                <a16:creationId xmlns:a16="http://schemas.microsoft.com/office/drawing/2014/main" xmlns="" id="{F5190A1B-3658-4735-AF0C-4CC3AC9FDB54}"/>
              </a:ext>
            </a:extLst>
          </p:cNvPr>
          <p:cNvSpPr/>
          <p:nvPr userDrawn="1"/>
        </p:nvSpPr>
        <p:spPr>
          <a:xfrm rot="19651340">
            <a:off x="899896" y="-383371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0" name="六边形 19">
            <a:extLst>
              <a:ext uri="{FF2B5EF4-FFF2-40B4-BE49-F238E27FC236}">
                <a16:creationId xmlns:a16="http://schemas.microsoft.com/office/drawing/2014/main" xmlns="" id="{6F61BD09-0798-4185-AC19-2BD1054EBC61}"/>
              </a:ext>
            </a:extLst>
          </p:cNvPr>
          <p:cNvSpPr/>
          <p:nvPr userDrawn="1"/>
        </p:nvSpPr>
        <p:spPr>
          <a:xfrm rot="19651340">
            <a:off x="-887788" y="329317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1" name="六边形 20">
            <a:extLst>
              <a:ext uri="{FF2B5EF4-FFF2-40B4-BE49-F238E27FC236}">
                <a16:creationId xmlns:a16="http://schemas.microsoft.com/office/drawing/2014/main" xmlns="" id="{BF0A0375-AAD8-4248-9F1E-FDAE8EE0F9F8}"/>
              </a:ext>
            </a:extLst>
          </p:cNvPr>
          <p:cNvSpPr/>
          <p:nvPr userDrawn="1"/>
        </p:nvSpPr>
        <p:spPr>
          <a:xfrm rot="19651340">
            <a:off x="-365203" y="-46074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03D3D0A-07A4-4DE5-A0B5-3C993936DA11}"/>
              </a:ext>
            </a:extLst>
          </p:cNvPr>
          <p:cNvSpPr/>
          <p:nvPr userDrawn="1"/>
        </p:nvSpPr>
        <p:spPr>
          <a:xfrm>
            <a:off x="9661893" y="328287"/>
            <a:ext cx="2142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logo</a:t>
            </a:r>
            <a:endParaRPr lang="zh-CN" altLang="en-US" sz="18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3959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6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14E960A3-E136-4BA3-92BC-F45A8F156DF6}"/>
              </a:ext>
            </a:extLst>
          </p:cNvPr>
          <p:cNvSpPr/>
          <p:nvPr userDrawn="1"/>
        </p:nvSpPr>
        <p:spPr>
          <a:xfrm flipH="1">
            <a:off x="7708240" y="0"/>
            <a:ext cx="52197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>
            <a:outerShdw blurRad="254000" dist="635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230A5431-922E-4630-AC90-863757EDB66B}"/>
              </a:ext>
            </a:extLst>
          </p:cNvPr>
          <p:cNvSpPr/>
          <p:nvPr userDrawn="1"/>
        </p:nvSpPr>
        <p:spPr>
          <a:xfrm>
            <a:off x="7708240" y="-3552"/>
            <a:ext cx="5219700" cy="6861552"/>
          </a:xfrm>
          <a:prstGeom prst="rect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六边形 50">
            <a:extLst>
              <a:ext uri="{FF2B5EF4-FFF2-40B4-BE49-F238E27FC236}">
                <a16:creationId xmlns:a16="http://schemas.microsoft.com/office/drawing/2014/main" xmlns="" id="{5BE2532D-670B-4AA3-86FF-F518B4EC355E}"/>
              </a:ext>
            </a:extLst>
          </p:cNvPr>
          <p:cNvSpPr/>
          <p:nvPr userDrawn="1"/>
        </p:nvSpPr>
        <p:spPr>
          <a:xfrm rot="10825759">
            <a:off x="6349798" y="1778080"/>
            <a:ext cx="3840428" cy="3331514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254000" dist="63500" dir="5400000" algn="t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49" name="六边形 48">
            <a:extLst>
              <a:ext uri="{FF2B5EF4-FFF2-40B4-BE49-F238E27FC236}">
                <a16:creationId xmlns:a16="http://schemas.microsoft.com/office/drawing/2014/main" xmlns="" id="{C6584446-FEDC-4F1E-8CAE-B7E043F5E640}"/>
              </a:ext>
            </a:extLst>
          </p:cNvPr>
          <p:cNvSpPr/>
          <p:nvPr userDrawn="1"/>
        </p:nvSpPr>
        <p:spPr>
          <a:xfrm rot="10825759">
            <a:off x="6566569" y="1966126"/>
            <a:ext cx="3406887" cy="2955423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50" name="文本占位符 2">
            <a:extLst>
              <a:ext uri="{FF2B5EF4-FFF2-40B4-BE49-F238E27FC236}">
                <a16:creationId xmlns:a16="http://schemas.microsoft.com/office/drawing/2014/main" xmlns="" id="{5A92AB23-4CEE-430D-8F44-52BE3389EA15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765138" y="1996440"/>
            <a:ext cx="2873030" cy="286448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6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BA7901B7-AF3B-403A-95E3-C5A4693E767F}"/>
              </a:ext>
            </a:extLst>
          </p:cNvPr>
          <p:cNvSpPr/>
          <p:nvPr userDrawn="1"/>
        </p:nvSpPr>
        <p:spPr>
          <a:xfrm>
            <a:off x="1066386" y="911397"/>
            <a:ext cx="4592403" cy="1493520"/>
          </a:xfrm>
          <a:prstGeom prst="roundRect">
            <a:avLst>
              <a:gd name="adj" fmla="val 7738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7FD2AAB2-1392-41BE-AC88-71F194C1E280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192260" y="1465410"/>
            <a:ext cx="4353313" cy="936477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56" name="文本占位符 5">
            <a:extLst>
              <a:ext uri="{FF2B5EF4-FFF2-40B4-BE49-F238E27FC236}">
                <a16:creationId xmlns:a16="http://schemas.microsoft.com/office/drawing/2014/main" xmlns="" id="{F76A4FA9-346B-4580-A657-0C693F0F2997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1192260" y="3216314"/>
            <a:ext cx="4353313" cy="94278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57" name="文本占位符 5">
            <a:extLst>
              <a:ext uri="{FF2B5EF4-FFF2-40B4-BE49-F238E27FC236}">
                <a16:creationId xmlns:a16="http://schemas.microsoft.com/office/drawing/2014/main" xmlns="" id="{7227683A-7FD1-4AE7-ACE2-B28CA12ADAC8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192260" y="4970492"/>
            <a:ext cx="4353313" cy="99302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9F20AA20-86A9-4D38-ABDE-B85BE398A70A}"/>
              </a:ext>
            </a:extLst>
          </p:cNvPr>
          <p:cNvSpPr/>
          <p:nvPr userDrawn="1"/>
        </p:nvSpPr>
        <p:spPr>
          <a:xfrm rot="19651340">
            <a:off x="1105997" y="6179800"/>
            <a:ext cx="265008" cy="264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2F44DCF8-DBBA-4732-A2D4-244483975B9A}"/>
              </a:ext>
            </a:extLst>
          </p:cNvPr>
          <p:cNvSpPr/>
          <p:nvPr userDrawn="1"/>
        </p:nvSpPr>
        <p:spPr>
          <a:xfrm rot="19651340">
            <a:off x="1448498" y="6179800"/>
            <a:ext cx="265008" cy="264567"/>
          </a:xfrm>
          <a:prstGeom prst="ellipse">
            <a:avLst/>
          </a:prstGeom>
          <a:solidFill>
            <a:schemeClr val="accent3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六边形 18">
            <a:extLst>
              <a:ext uri="{FF2B5EF4-FFF2-40B4-BE49-F238E27FC236}">
                <a16:creationId xmlns:a16="http://schemas.microsoft.com/office/drawing/2014/main" xmlns="" id="{C0F426BF-3D85-41D8-9B64-1A7709FEBCF0}"/>
              </a:ext>
            </a:extLst>
          </p:cNvPr>
          <p:cNvSpPr/>
          <p:nvPr userDrawn="1"/>
        </p:nvSpPr>
        <p:spPr>
          <a:xfrm rot="19651340">
            <a:off x="4655936" y="6264153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0" name="六边形 19">
            <a:extLst>
              <a:ext uri="{FF2B5EF4-FFF2-40B4-BE49-F238E27FC236}">
                <a16:creationId xmlns:a16="http://schemas.microsoft.com/office/drawing/2014/main" xmlns="" id="{7091D2A8-AF71-4158-AE25-2CC1340D09B0}"/>
              </a:ext>
            </a:extLst>
          </p:cNvPr>
          <p:cNvSpPr/>
          <p:nvPr userDrawn="1"/>
        </p:nvSpPr>
        <p:spPr>
          <a:xfrm rot="19651340">
            <a:off x="2868252" y="6976841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1" name="六边形 20">
            <a:extLst>
              <a:ext uri="{FF2B5EF4-FFF2-40B4-BE49-F238E27FC236}">
                <a16:creationId xmlns:a16="http://schemas.microsoft.com/office/drawing/2014/main" xmlns="" id="{B9420087-482A-4B64-893B-FAD65825D26D}"/>
              </a:ext>
            </a:extLst>
          </p:cNvPr>
          <p:cNvSpPr/>
          <p:nvPr userDrawn="1"/>
        </p:nvSpPr>
        <p:spPr>
          <a:xfrm rot="19651340">
            <a:off x="3390837" y="6601450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2" name="六边形 21">
            <a:extLst>
              <a:ext uri="{FF2B5EF4-FFF2-40B4-BE49-F238E27FC236}">
                <a16:creationId xmlns:a16="http://schemas.microsoft.com/office/drawing/2014/main" xmlns="" id="{B233063D-4BB6-4847-A1F9-B080887C634F}"/>
              </a:ext>
            </a:extLst>
          </p:cNvPr>
          <p:cNvSpPr/>
          <p:nvPr userDrawn="1"/>
        </p:nvSpPr>
        <p:spPr>
          <a:xfrm rot="19651340">
            <a:off x="1173178" y="-582925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xmlns="" id="{4D0EA222-3B39-4501-8BAE-027006C26723}"/>
              </a:ext>
            </a:extLst>
          </p:cNvPr>
          <p:cNvSpPr/>
          <p:nvPr userDrawn="1"/>
        </p:nvSpPr>
        <p:spPr>
          <a:xfrm rot="19651340">
            <a:off x="-614506" y="129763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4" name="六边形 23">
            <a:extLst>
              <a:ext uri="{FF2B5EF4-FFF2-40B4-BE49-F238E27FC236}">
                <a16:creationId xmlns:a16="http://schemas.microsoft.com/office/drawing/2014/main" xmlns="" id="{809D533D-5C69-4423-838C-DD30CBAC2567}"/>
              </a:ext>
            </a:extLst>
          </p:cNvPr>
          <p:cNvSpPr/>
          <p:nvPr userDrawn="1"/>
        </p:nvSpPr>
        <p:spPr>
          <a:xfrm rot="19651340">
            <a:off x="-91921" y="-24562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7DACFA06-802B-44B5-B563-C5459CDDDF08}"/>
              </a:ext>
            </a:extLst>
          </p:cNvPr>
          <p:cNvSpPr/>
          <p:nvPr userDrawn="1"/>
        </p:nvSpPr>
        <p:spPr>
          <a:xfrm>
            <a:off x="9661893" y="328287"/>
            <a:ext cx="2142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kern="1200" dirty="0">
                <a:solidFill>
                  <a:schemeClr val="bg1"/>
                </a:solidFill>
                <a:latin typeface="+mj-ea"/>
                <a:ea typeface="+mn-ea"/>
                <a:cs typeface="+mn-cs"/>
              </a:rPr>
              <a:t>logo</a:t>
            </a:r>
            <a:endParaRPr lang="zh-CN" altLang="en-US" sz="1800" kern="1200" dirty="0">
              <a:solidFill>
                <a:schemeClr val="bg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28AD1951-AEAA-4C2B-AE57-5962F4ED710F}"/>
              </a:ext>
            </a:extLst>
          </p:cNvPr>
          <p:cNvSpPr/>
          <p:nvPr userDrawn="1"/>
        </p:nvSpPr>
        <p:spPr>
          <a:xfrm>
            <a:off x="1055688" y="2737793"/>
            <a:ext cx="4592403" cy="1493520"/>
          </a:xfrm>
          <a:prstGeom prst="roundRect">
            <a:avLst>
              <a:gd name="adj" fmla="val 7738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E31C86A6-527A-4AE2-B2D6-C07551216B7A}"/>
              </a:ext>
            </a:extLst>
          </p:cNvPr>
          <p:cNvSpPr/>
          <p:nvPr userDrawn="1"/>
        </p:nvSpPr>
        <p:spPr>
          <a:xfrm>
            <a:off x="1039702" y="4474422"/>
            <a:ext cx="4592403" cy="1493520"/>
          </a:xfrm>
          <a:prstGeom prst="roundRect">
            <a:avLst>
              <a:gd name="adj" fmla="val 7738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占位符 5">
            <a:extLst>
              <a:ext uri="{FF2B5EF4-FFF2-40B4-BE49-F238E27FC236}">
                <a16:creationId xmlns:a16="http://schemas.microsoft.com/office/drawing/2014/main" xmlns="" id="{464FE4CB-2AE6-4BEB-9DC2-64D09C813B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2260" y="1046310"/>
            <a:ext cx="4353313" cy="3610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9" name="文本占位符 5">
            <a:extLst>
              <a:ext uri="{FF2B5EF4-FFF2-40B4-BE49-F238E27FC236}">
                <a16:creationId xmlns:a16="http://schemas.microsoft.com/office/drawing/2014/main" xmlns="" id="{93ABA926-EAC6-4E15-8BEA-35F7A73B6E2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92260" y="2797214"/>
            <a:ext cx="4353313" cy="36350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0" name="文本占位符 5">
            <a:extLst>
              <a:ext uri="{FF2B5EF4-FFF2-40B4-BE49-F238E27FC236}">
                <a16:creationId xmlns:a16="http://schemas.microsoft.com/office/drawing/2014/main" xmlns="" id="{2D9F0B40-3139-401A-BAC3-DBD2FDB4916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2260" y="4551392"/>
            <a:ext cx="4353313" cy="38288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</p:spTree>
    <p:extLst>
      <p:ext uri="{BB962C8B-B14F-4D97-AF65-F5344CB8AC3E}">
        <p14:creationId xmlns:p14="http://schemas.microsoft.com/office/powerpoint/2010/main" val="131211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63" userDrawn="1">
          <p15:clr>
            <a:srgbClr val="FBAE40"/>
          </p15:clr>
        </p15:guide>
        <p15:guide id="2" orient="horz" pos="2183" userDrawn="1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65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5">
            <a:extLst>
              <a:ext uri="{FF2B5EF4-FFF2-40B4-BE49-F238E27FC236}">
                <a16:creationId xmlns:a16="http://schemas.microsoft.com/office/drawing/2014/main" xmlns="" id="{3E1C9238-3DDD-4968-8C3F-F1B1F51E34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8" y="1438738"/>
            <a:ext cx="4856631" cy="4510857"/>
          </a:xfrm>
          <a:prstGeom prst="rect">
            <a:avLst/>
          </a:prstGeom>
        </p:spPr>
        <p:txBody>
          <a:bodyPr anchor="ctr"/>
          <a:lstStyle>
            <a:lvl1pPr marL="0" indent="0" algn="just">
              <a:lnSpc>
                <a:spcPct val="120000"/>
              </a:lnSpc>
              <a:buNone/>
              <a:defRPr sz="20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xmlns="" id="{02DA1EF5-095F-421D-B1F7-2B2AA1551366}"/>
              </a:ext>
            </a:extLst>
          </p:cNvPr>
          <p:cNvSpPr/>
          <p:nvPr userDrawn="1"/>
        </p:nvSpPr>
        <p:spPr>
          <a:xfrm rot="19651340">
            <a:off x="7454255" y="6531884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2" name="六边形 11">
            <a:extLst>
              <a:ext uri="{FF2B5EF4-FFF2-40B4-BE49-F238E27FC236}">
                <a16:creationId xmlns:a16="http://schemas.microsoft.com/office/drawing/2014/main" xmlns="" id="{9FC2EA5A-9267-47E0-AE27-89C0F42F838C}"/>
              </a:ext>
            </a:extLst>
          </p:cNvPr>
          <p:cNvSpPr/>
          <p:nvPr userDrawn="1"/>
        </p:nvSpPr>
        <p:spPr>
          <a:xfrm rot="19651340">
            <a:off x="5666571" y="7244572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3" name="六边形 12">
            <a:extLst>
              <a:ext uri="{FF2B5EF4-FFF2-40B4-BE49-F238E27FC236}">
                <a16:creationId xmlns:a16="http://schemas.microsoft.com/office/drawing/2014/main" xmlns="" id="{6CFF7B0A-D313-466C-B8FF-95443FB80D9A}"/>
              </a:ext>
            </a:extLst>
          </p:cNvPr>
          <p:cNvSpPr/>
          <p:nvPr userDrawn="1"/>
        </p:nvSpPr>
        <p:spPr>
          <a:xfrm rot="19651340">
            <a:off x="6189156" y="6869181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03749CB9-283D-4E4D-9AEB-E8A274AADBEB}"/>
              </a:ext>
            </a:extLst>
          </p:cNvPr>
          <p:cNvSpPr/>
          <p:nvPr userDrawn="1"/>
        </p:nvSpPr>
        <p:spPr>
          <a:xfrm>
            <a:off x="9661893" y="328287"/>
            <a:ext cx="2142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logo</a:t>
            </a:r>
            <a:endParaRPr lang="zh-CN" altLang="en-US" sz="18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22" name="六边形 21">
            <a:extLst>
              <a:ext uri="{FF2B5EF4-FFF2-40B4-BE49-F238E27FC236}">
                <a16:creationId xmlns:a16="http://schemas.microsoft.com/office/drawing/2014/main" xmlns="" id="{27663CD2-CDA5-4514-9947-B3E456ACAD73}"/>
              </a:ext>
            </a:extLst>
          </p:cNvPr>
          <p:cNvSpPr/>
          <p:nvPr userDrawn="1"/>
        </p:nvSpPr>
        <p:spPr>
          <a:xfrm rot="19651340">
            <a:off x="11367621" y="438535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xmlns="" id="{117C7707-7474-4B40-8EB5-B2D53795CDA6}"/>
              </a:ext>
            </a:extLst>
          </p:cNvPr>
          <p:cNvSpPr/>
          <p:nvPr userDrawn="1"/>
        </p:nvSpPr>
        <p:spPr>
          <a:xfrm rot="19651340">
            <a:off x="11519334" y="-16387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4" name="六边形 23">
            <a:extLst>
              <a:ext uri="{FF2B5EF4-FFF2-40B4-BE49-F238E27FC236}">
                <a16:creationId xmlns:a16="http://schemas.microsoft.com/office/drawing/2014/main" xmlns="" id="{5D41C7A5-C4F0-48DE-817A-DEEF275382E0}"/>
              </a:ext>
            </a:extLst>
          </p:cNvPr>
          <p:cNvSpPr/>
          <p:nvPr userDrawn="1"/>
        </p:nvSpPr>
        <p:spPr>
          <a:xfrm rot="19651340">
            <a:off x="11091895" y="18356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xmlns="" id="{C35F7E5B-EA6B-4143-921C-A19C80910413}"/>
              </a:ext>
            </a:extLst>
          </p:cNvPr>
          <p:cNvSpPr/>
          <p:nvPr userDrawn="1"/>
        </p:nvSpPr>
        <p:spPr>
          <a:xfrm>
            <a:off x="4532970" y="377615"/>
            <a:ext cx="3140266" cy="681431"/>
          </a:xfrm>
          <a:prstGeom prst="hexagon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六边形 25">
            <a:extLst>
              <a:ext uri="{FF2B5EF4-FFF2-40B4-BE49-F238E27FC236}">
                <a16:creationId xmlns:a16="http://schemas.microsoft.com/office/drawing/2014/main" xmlns="" id="{FCB0621A-3740-46D9-AC55-F8D4648CECFD}"/>
              </a:ext>
            </a:extLst>
          </p:cNvPr>
          <p:cNvSpPr/>
          <p:nvPr userDrawn="1"/>
        </p:nvSpPr>
        <p:spPr>
          <a:xfrm>
            <a:off x="4525703" y="377615"/>
            <a:ext cx="3148314" cy="681431"/>
          </a:xfrm>
          <a:prstGeom prst="hexagon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占位符 2">
            <a:extLst>
              <a:ext uri="{FF2B5EF4-FFF2-40B4-BE49-F238E27FC236}">
                <a16:creationId xmlns:a16="http://schemas.microsoft.com/office/drawing/2014/main" xmlns="" id="{CDA3B133-9344-49EB-AC17-CE2FECAC8C4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4559" y="328287"/>
            <a:ext cx="3188678" cy="73075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58265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83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65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5D770AD-D5DC-4CF2-A189-C5A4DF417D0A}"/>
              </a:ext>
            </a:extLst>
          </p:cNvPr>
          <p:cNvSpPr/>
          <p:nvPr userDrawn="1"/>
        </p:nvSpPr>
        <p:spPr>
          <a:xfrm>
            <a:off x="7103" y="2485291"/>
            <a:ext cx="12192000" cy="2694307"/>
          </a:xfrm>
          <a:prstGeom prst="rect">
            <a:avLst/>
          </a:prstGeom>
          <a:solidFill>
            <a:schemeClr val="tx2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7D88A39-ADBF-4F0E-8C8F-9E251281D0EC}"/>
              </a:ext>
            </a:extLst>
          </p:cNvPr>
          <p:cNvSpPr/>
          <p:nvPr userDrawn="1"/>
        </p:nvSpPr>
        <p:spPr>
          <a:xfrm>
            <a:off x="2599925" y="1761894"/>
            <a:ext cx="2349208" cy="366834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54000" dist="635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D4F347B7-A244-4BA0-AD03-D35552BD51C8}"/>
              </a:ext>
            </a:extLst>
          </p:cNvPr>
          <p:cNvSpPr/>
          <p:nvPr userDrawn="1"/>
        </p:nvSpPr>
        <p:spPr>
          <a:xfrm>
            <a:off x="7258575" y="1719687"/>
            <a:ext cx="2349208" cy="366834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54000" dist="635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FF1E4E56-8BE7-41D7-A8C0-EA1DCEC91A4B}"/>
              </a:ext>
            </a:extLst>
          </p:cNvPr>
          <p:cNvSpPr/>
          <p:nvPr userDrawn="1"/>
        </p:nvSpPr>
        <p:spPr>
          <a:xfrm>
            <a:off x="4868439" y="1509916"/>
            <a:ext cx="2453495" cy="404096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54000" dist="635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文本占位符 5">
            <a:extLst>
              <a:ext uri="{FF2B5EF4-FFF2-40B4-BE49-F238E27FC236}">
                <a16:creationId xmlns:a16="http://schemas.microsoft.com/office/drawing/2014/main" xmlns="" id="{30621FA9-49E4-4208-9CC4-D739D02F044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5637" y="1719687"/>
            <a:ext cx="2156434" cy="56281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0000"/>
              </a:lnSpc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40" name="文本占位符 5">
            <a:extLst>
              <a:ext uri="{FF2B5EF4-FFF2-40B4-BE49-F238E27FC236}">
                <a16:creationId xmlns:a16="http://schemas.microsoft.com/office/drawing/2014/main" xmlns="" id="{F577997B-9772-475E-A37F-2887B94190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402333" y="2560240"/>
            <a:ext cx="2064773" cy="2567122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20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41" name="文本占位符 5">
            <a:extLst>
              <a:ext uri="{FF2B5EF4-FFF2-40B4-BE49-F238E27FC236}">
                <a16:creationId xmlns:a16="http://schemas.microsoft.com/office/drawing/2014/main" xmlns="" id="{C2BFC43B-EC92-4201-93B3-1D599E31ABA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02335" y="1899457"/>
            <a:ext cx="2064772" cy="53888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0000"/>
              </a:lnSpc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21" name="文本占位符 5">
            <a:extLst>
              <a:ext uri="{FF2B5EF4-FFF2-40B4-BE49-F238E27FC236}">
                <a16:creationId xmlns:a16="http://schemas.microsoft.com/office/drawing/2014/main" xmlns="" id="{3E1C9238-3DDD-4968-8C3F-F1B1F51E34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43683" y="2602447"/>
            <a:ext cx="2064773" cy="2567122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20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3" name="文本占位符 5">
            <a:extLst>
              <a:ext uri="{FF2B5EF4-FFF2-40B4-BE49-F238E27FC236}">
                <a16:creationId xmlns:a16="http://schemas.microsoft.com/office/drawing/2014/main" xmlns="" id="{20B85870-62FD-4E44-ADC9-B01F7D59002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43685" y="1941664"/>
            <a:ext cx="2064772" cy="53888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0000"/>
              </a:lnSpc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xmlns="" id="{02DA1EF5-095F-421D-B1F7-2B2AA1551366}"/>
              </a:ext>
            </a:extLst>
          </p:cNvPr>
          <p:cNvSpPr/>
          <p:nvPr userDrawn="1"/>
        </p:nvSpPr>
        <p:spPr>
          <a:xfrm rot="19651340">
            <a:off x="874806" y="6646021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2" name="六边形 11">
            <a:extLst>
              <a:ext uri="{FF2B5EF4-FFF2-40B4-BE49-F238E27FC236}">
                <a16:creationId xmlns:a16="http://schemas.microsoft.com/office/drawing/2014/main" xmlns="" id="{9FC2EA5A-9267-47E0-AE27-89C0F42F838C}"/>
              </a:ext>
            </a:extLst>
          </p:cNvPr>
          <p:cNvSpPr/>
          <p:nvPr userDrawn="1"/>
        </p:nvSpPr>
        <p:spPr>
          <a:xfrm rot="19651340">
            <a:off x="-257856" y="6968687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3" name="六边形 12">
            <a:extLst>
              <a:ext uri="{FF2B5EF4-FFF2-40B4-BE49-F238E27FC236}">
                <a16:creationId xmlns:a16="http://schemas.microsoft.com/office/drawing/2014/main" xmlns="" id="{6CFF7B0A-D313-466C-B8FF-95443FB80D9A}"/>
              </a:ext>
            </a:extLst>
          </p:cNvPr>
          <p:cNvSpPr/>
          <p:nvPr userDrawn="1"/>
        </p:nvSpPr>
        <p:spPr>
          <a:xfrm rot="19651340">
            <a:off x="-390293" y="698331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4" name="六边形 13">
            <a:extLst>
              <a:ext uri="{FF2B5EF4-FFF2-40B4-BE49-F238E27FC236}">
                <a16:creationId xmlns:a16="http://schemas.microsoft.com/office/drawing/2014/main" xmlns="" id="{60DFB192-969D-47A0-A87B-2F802BC4C198}"/>
              </a:ext>
            </a:extLst>
          </p:cNvPr>
          <p:cNvSpPr/>
          <p:nvPr userDrawn="1"/>
        </p:nvSpPr>
        <p:spPr>
          <a:xfrm rot="19651340">
            <a:off x="11788298" y="217858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xmlns="" id="{EF007BC7-27B6-4BD0-8B63-A3A68D6CA2D9}"/>
              </a:ext>
            </a:extLst>
          </p:cNvPr>
          <p:cNvSpPr/>
          <p:nvPr userDrawn="1"/>
        </p:nvSpPr>
        <p:spPr>
          <a:xfrm rot="19651340">
            <a:off x="11308888" y="91607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xmlns="" id="{1A780E16-4622-4193-AE08-EA0149D3CEBB}"/>
              </a:ext>
            </a:extLst>
          </p:cNvPr>
          <p:cNvSpPr/>
          <p:nvPr userDrawn="1"/>
        </p:nvSpPr>
        <p:spPr>
          <a:xfrm rot="19651340">
            <a:off x="11091895" y="18356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7" name="文本占位符 5">
            <a:extLst>
              <a:ext uri="{FF2B5EF4-FFF2-40B4-BE49-F238E27FC236}">
                <a16:creationId xmlns:a16="http://schemas.microsoft.com/office/drawing/2014/main" xmlns="" id="{86832CE9-A388-49E5-B04A-F1C33A5460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5637" y="2485292"/>
            <a:ext cx="2156434" cy="2862792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20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40188CE-1CF2-484B-B5E0-73B20E4BD241}"/>
              </a:ext>
            </a:extLst>
          </p:cNvPr>
          <p:cNvSpPr/>
          <p:nvPr userDrawn="1"/>
        </p:nvSpPr>
        <p:spPr>
          <a:xfrm>
            <a:off x="9661893" y="328287"/>
            <a:ext cx="2142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logo</a:t>
            </a:r>
            <a:endParaRPr lang="zh-CN" altLang="en-US" sz="18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30" name="六边形 29">
            <a:extLst>
              <a:ext uri="{FF2B5EF4-FFF2-40B4-BE49-F238E27FC236}">
                <a16:creationId xmlns:a16="http://schemas.microsoft.com/office/drawing/2014/main" xmlns="" id="{0BB04E91-6FF6-438C-91D6-65576574BEA6}"/>
              </a:ext>
            </a:extLst>
          </p:cNvPr>
          <p:cNvSpPr/>
          <p:nvPr userDrawn="1"/>
        </p:nvSpPr>
        <p:spPr>
          <a:xfrm>
            <a:off x="4532970" y="377615"/>
            <a:ext cx="3140266" cy="681431"/>
          </a:xfrm>
          <a:prstGeom prst="hexagon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六边形 30">
            <a:extLst>
              <a:ext uri="{FF2B5EF4-FFF2-40B4-BE49-F238E27FC236}">
                <a16:creationId xmlns:a16="http://schemas.microsoft.com/office/drawing/2014/main" xmlns="" id="{F93F4523-8103-4B7B-8BE2-65ED59D1C953}"/>
              </a:ext>
            </a:extLst>
          </p:cNvPr>
          <p:cNvSpPr/>
          <p:nvPr userDrawn="1"/>
        </p:nvSpPr>
        <p:spPr>
          <a:xfrm>
            <a:off x="4525703" y="377615"/>
            <a:ext cx="3148314" cy="681431"/>
          </a:xfrm>
          <a:prstGeom prst="hexagon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占位符 2">
            <a:extLst>
              <a:ext uri="{FF2B5EF4-FFF2-40B4-BE49-F238E27FC236}">
                <a16:creationId xmlns:a16="http://schemas.microsoft.com/office/drawing/2014/main" xmlns="" id="{C7CD2EC9-A4F0-4DE2-A1A1-29E66005D5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84559" y="328287"/>
            <a:ext cx="3188678" cy="73075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14013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83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65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14E960A3-E136-4BA3-92BC-F45A8F156DF6}"/>
              </a:ext>
            </a:extLst>
          </p:cNvPr>
          <p:cNvSpPr/>
          <p:nvPr userDrawn="1"/>
        </p:nvSpPr>
        <p:spPr>
          <a:xfrm>
            <a:off x="-3272" y="4266136"/>
            <a:ext cx="12192000" cy="259186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230A5431-922E-4630-AC90-863757EDB66B}"/>
              </a:ext>
            </a:extLst>
          </p:cNvPr>
          <p:cNvSpPr/>
          <p:nvPr userDrawn="1"/>
        </p:nvSpPr>
        <p:spPr>
          <a:xfrm>
            <a:off x="0" y="4266136"/>
            <a:ext cx="12192000" cy="2591864"/>
          </a:xfrm>
          <a:prstGeom prst="rect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占位符 2">
            <a:extLst>
              <a:ext uri="{FF2B5EF4-FFF2-40B4-BE49-F238E27FC236}">
                <a16:creationId xmlns:a16="http://schemas.microsoft.com/office/drawing/2014/main" xmlns="" id="{C872ADC9-3C2B-47EC-B7CC-08552156687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14474" y="4417328"/>
            <a:ext cx="5353324" cy="48292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输标题</a:t>
            </a:r>
            <a:endParaRPr lang="zh-CN" altLang="en-US" dirty="0"/>
          </a:p>
        </p:txBody>
      </p:sp>
      <p:sp>
        <p:nvSpPr>
          <p:cNvPr id="21" name="文本占位符 5">
            <a:extLst>
              <a:ext uri="{FF2B5EF4-FFF2-40B4-BE49-F238E27FC236}">
                <a16:creationId xmlns:a16="http://schemas.microsoft.com/office/drawing/2014/main" xmlns="" id="{3E1C9238-3DDD-4968-8C3F-F1B1F51E34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1725" y="3413723"/>
            <a:ext cx="2156434" cy="661096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14" name="六边形 13">
            <a:extLst>
              <a:ext uri="{FF2B5EF4-FFF2-40B4-BE49-F238E27FC236}">
                <a16:creationId xmlns:a16="http://schemas.microsoft.com/office/drawing/2014/main" xmlns="" id="{60DFB192-969D-47A0-A87B-2F802BC4C198}"/>
              </a:ext>
            </a:extLst>
          </p:cNvPr>
          <p:cNvSpPr/>
          <p:nvPr userDrawn="1"/>
        </p:nvSpPr>
        <p:spPr>
          <a:xfrm rot="19651340">
            <a:off x="11519334" y="415091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xmlns="" id="{EF007BC7-27B6-4BD0-8B63-A3A68D6CA2D9}"/>
              </a:ext>
            </a:extLst>
          </p:cNvPr>
          <p:cNvSpPr/>
          <p:nvPr userDrawn="1"/>
        </p:nvSpPr>
        <p:spPr>
          <a:xfrm rot="19651340">
            <a:off x="11519334" y="-16387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xmlns="" id="{1A780E16-4622-4193-AE08-EA0149D3CEBB}"/>
              </a:ext>
            </a:extLst>
          </p:cNvPr>
          <p:cNvSpPr/>
          <p:nvPr userDrawn="1"/>
        </p:nvSpPr>
        <p:spPr>
          <a:xfrm rot="19651340">
            <a:off x="11091895" y="18356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40188CE-1CF2-484B-B5E0-73B20E4BD241}"/>
              </a:ext>
            </a:extLst>
          </p:cNvPr>
          <p:cNvSpPr/>
          <p:nvPr userDrawn="1"/>
        </p:nvSpPr>
        <p:spPr>
          <a:xfrm>
            <a:off x="9661893" y="328287"/>
            <a:ext cx="2142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logo</a:t>
            </a:r>
            <a:endParaRPr lang="zh-CN" altLang="en-US" sz="18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4" name="图表占位符 3">
            <a:extLst>
              <a:ext uri="{FF2B5EF4-FFF2-40B4-BE49-F238E27FC236}">
                <a16:creationId xmlns:a16="http://schemas.microsoft.com/office/drawing/2014/main" xmlns="" id="{1C9B2AE3-5D4D-4E76-81E7-1E32C8D5704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1101725" y="1155700"/>
            <a:ext cx="2157413" cy="20224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8" name="图表占位符 3">
            <a:extLst>
              <a:ext uri="{FF2B5EF4-FFF2-40B4-BE49-F238E27FC236}">
                <a16:creationId xmlns:a16="http://schemas.microsoft.com/office/drawing/2014/main" xmlns="" id="{E5FA4560-C204-409B-84A2-AEDE3E30A3C5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3773052" y="1155700"/>
            <a:ext cx="2157413" cy="20224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占位符 5">
            <a:extLst>
              <a:ext uri="{FF2B5EF4-FFF2-40B4-BE49-F238E27FC236}">
                <a16:creationId xmlns:a16="http://schemas.microsoft.com/office/drawing/2014/main" xmlns="" id="{DC9B30D7-D793-493A-B714-7FA9AB2EA0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73541" y="3396138"/>
            <a:ext cx="2156434" cy="661096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0" name="图表占位符 3">
            <a:extLst>
              <a:ext uri="{FF2B5EF4-FFF2-40B4-BE49-F238E27FC236}">
                <a16:creationId xmlns:a16="http://schemas.microsoft.com/office/drawing/2014/main" xmlns="" id="{05356551-E1FD-4E86-A416-776E1129FDF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968132" y="1182188"/>
            <a:ext cx="2157413" cy="20224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1" name="文本占位符 5">
            <a:extLst>
              <a:ext uri="{FF2B5EF4-FFF2-40B4-BE49-F238E27FC236}">
                <a16:creationId xmlns:a16="http://schemas.microsoft.com/office/drawing/2014/main" xmlns="" id="{78CA53B9-B56C-4104-8104-6CE3690A85F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969111" y="3422626"/>
            <a:ext cx="2156434" cy="661096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2" name="图表占位符 3">
            <a:extLst>
              <a:ext uri="{FF2B5EF4-FFF2-40B4-BE49-F238E27FC236}">
                <a16:creationId xmlns:a16="http://schemas.microsoft.com/office/drawing/2014/main" xmlns="" id="{6321A6EE-33E9-43E4-9E1D-6A3DA2C5EDD5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6379898" y="1182188"/>
            <a:ext cx="2157413" cy="20224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3" name="文本占位符 5">
            <a:extLst>
              <a:ext uri="{FF2B5EF4-FFF2-40B4-BE49-F238E27FC236}">
                <a16:creationId xmlns:a16="http://schemas.microsoft.com/office/drawing/2014/main" xmlns="" id="{41B0EE31-CFD0-4A73-8776-3411F073A9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80387" y="3422626"/>
            <a:ext cx="2156434" cy="661096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4" name="文本占位符 5">
            <a:extLst>
              <a:ext uri="{FF2B5EF4-FFF2-40B4-BE49-F238E27FC236}">
                <a16:creationId xmlns:a16="http://schemas.microsoft.com/office/drawing/2014/main" xmlns="" id="{F37E9A28-2ADA-4349-BF40-6DCC6E1D1DB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725" y="5101982"/>
            <a:ext cx="10023820" cy="120421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0000"/>
              </a:lnSpc>
              <a:buNone/>
              <a:defRPr sz="24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</p:spTree>
    <p:extLst>
      <p:ext uri="{BB962C8B-B14F-4D97-AF65-F5344CB8AC3E}">
        <p14:creationId xmlns:p14="http://schemas.microsoft.com/office/powerpoint/2010/main" val="38548084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83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88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5">
            <a:extLst>
              <a:ext uri="{FF2B5EF4-FFF2-40B4-BE49-F238E27FC236}">
                <a16:creationId xmlns:a16="http://schemas.microsoft.com/office/drawing/2014/main" xmlns="" id="{3E1C9238-3DDD-4968-8C3F-F1B1F51E34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1725" y="4172793"/>
            <a:ext cx="2156434" cy="1055015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14" name="六边形 13">
            <a:extLst>
              <a:ext uri="{FF2B5EF4-FFF2-40B4-BE49-F238E27FC236}">
                <a16:creationId xmlns:a16="http://schemas.microsoft.com/office/drawing/2014/main" xmlns="" id="{60DFB192-969D-47A0-A87B-2F802BC4C198}"/>
              </a:ext>
            </a:extLst>
          </p:cNvPr>
          <p:cNvSpPr/>
          <p:nvPr userDrawn="1"/>
        </p:nvSpPr>
        <p:spPr>
          <a:xfrm rot="19651340">
            <a:off x="11519333" y="415090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xmlns="" id="{EF007BC7-27B6-4BD0-8B63-A3A68D6CA2D9}"/>
              </a:ext>
            </a:extLst>
          </p:cNvPr>
          <p:cNvSpPr/>
          <p:nvPr userDrawn="1"/>
        </p:nvSpPr>
        <p:spPr>
          <a:xfrm rot="19651340">
            <a:off x="11519334" y="-16387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xmlns="" id="{1A780E16-4622-4193-AE08-EA0149D3CEBB}"/>
              </a:ext>
            </a:extLst>
          </p:cNvPr>
          <p:cNvSpPr/>
          <p:nvPr userDrawn="1"/>
        </p:nvSpPr>
        <p:spPr>
          <a:xfrm rot="19651340">
            <a:off x="11091895" y="18356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40188CE-1CF2-484B-B5E0-73B20E4BD241}"/>
              </a:ext>
            </a:extLst>
          </p:cNvPr>
          <p:cNvSpPr/>
          <p:nvPr userDrawn="1"/>
        </p:nvSpPr>
        <p:spPr>
          <a:xfrm>
            <a:off x="9661893" y="328287"/>
            <a:ext cx="2142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logo</a:t>
            </a:r>
            <a:endParaRPr lang="zh-CN" altLang="en-US" sz="180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29" name="文本占位符 5">
            <a:extLst>
              <a:ext uri="{FF2B5EF4-FFF2-40B4-BE49-F238E27FC236}">
                <a16:creationId xmlns:a16="http://schemas.microsoft.com/office/drawing/2014/main" xmlns="" id="{DC9B30D7-D793-493A-B714-7FA9AB2EA0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73541" y="4155208"/>
            <a:ext cx="2156434" cy="1055015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1" name="文本占位符 5">
            <a:extLst>
              <a:ext uri="{FF2B5EF4-FFF2-40B4-BE49-F238E27FC236}">
                <a16:creationId xmlns:a16="http://schemas.microsoft.com/office/drawing/2014/main" xmlns="" id="{78CA53B9-B56C-4104-8104-6CE3690A85F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969111" y="4181696"/>
            <a:ext cx="2156434" cy="1055015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3" name="文本占位符 5">
            <a:extLst>
              <a:ext uri="{FF2B5EF4-FFF2-40B4-BE49-F238E27FC236}">
                <a16:creationId xmlns:a16="http://schemas.microsoft.com/office/drawing/2014/main" xmlns="" id="{41B0EE31-CFD0-4A73-8776-3411F073A9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80387" y="4181696"/>
            <a:ext cx="2156434" cy="1055015"/>
          </a:xfrm>
          <a:prstGeom prst="rect">
            <a:avLst/>
          </a:prstGeom>
        </p:spPr>
        <p:txBody>
          <a:bodyPr anchor="t"/>
          <a:lstStyle>
            <a:lvl1pPr marL="0" indent="0" algn="just">
              <a:lnSpc>
                <a:spcPct val="120000"/>
              </a:lnSpc>
              <a:buNone/>
              <a:defRPr sz="18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输入内容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D81CA3F-232A-486E-A4A2-EBEC3EB25EA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92200" y="2010021"/>
            <a:ext cx="2155825" cy="20224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2" name="图片占位符 2">
            <a:extLst>
              <a:ext uri="{FF2B5EF4-FFF2-40B4-BE49-F238E27FC236}">
                <a16:creationId xmlns:a16="http://schemas.microsoft.com/office/drawing/2014/main" xmlns="" id="{D9917298-A945-47EF-BF06-95DB9F1450D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773541" y="2010021"/>
            <a:ext cx="2155825" cy="20224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3" name="图片占位符 2">
            <a:extLst>
              <a:ext uri="{FF2B5EF4-FFF2-40B4-BE49-F238E27FC236}">
                <a16:creationId xmlns:a16="http://schemas.microsoft.com/office/drawing/2014/main" xmlns="" id="{562D2DB5-6C8C-4B94-8427-339BBD5BAA3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380996" y="2010021"/>
            <a:ext cx="2155825" cy="20224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4" name="图片占位符 2">
            <a:extLst>
              <a:ext uri="{FF2B5EF4-FFF2-40B4-BE49-F238E27FC236}">
                <a16:creationId xmlns:a16="http://schemas.microsoft.com/office/drawing/2014/main" xmlns="" id="{09673DE9-349F-4F57-99E4-D768C99AEAE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943975" y="2010021"/>
            <a:ext cx="2155825" cy="20224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1" name="六边形 40">
            <a:extLst>
              <a:ext uri="{FF2B5EF4-FFF2-40B4-BE49-F238E27FC236}">
                <a16:creationId xmlns:a16="http://schemas.microsoft.com/office/drawing/2014/main" xmlns="" id="{09DD7700-C148-4263-84F1-7AD95E5C061A}"/>
              </a:ext>
            </a:extLst>
          </p:cNvPr>
          <p:cNvSpPr/>
          <p:nvPr userDrawn="1"/>
        </p:nvSpPr>
        <p:spPr>
          <a:xfrm rot="19651340">
            <a:off x="874806" y="6646021"/>
            <a:ext cx="2627086" cy="268370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42" name="六边形 41">
            <a:extLst>
              <a:ext uri="{FF2B5EF4-FFF2-40B4-BE49-F238E27FC236}">
                <a16:creationId xmlns:a16="http://schemas.microsoft.com/office/drawing/2014/main" xmlns="" id="{12B7A591-7A25-4FD9-A5DE-6F60E69015DF}"/>
              </a:ext>
            </a:extLst>
          </p:cNvPr>
          <p:cNvSpPr/>
          <p:nvPr userDrawn="1"/>
        </p:nvSpPr>
        <p:spPr>
          <a:xfrm rot="19651340">
            <a:off x="-211819" y="6968686"/>
            <a:ext cx="2627086" cy="189243"/>
          </a:xfrm>
          <a:prstGeom prst="hexagon">
            <a:avLst/>
          </a:prstGeom>
          <a:gradFill>
            <a:gsLst>
              <a:gs pos="0">
                <a:schemeClr val="accent3">
                  <a:alpha val="8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43" name="六边形 42">
            <a:extLst>
              <a:ext uri="{FF2B5EF4-FFF2-40B4-BE49-F238E27FC236}">
                <a16:creationId xmlns:a16="http://schemas.microsoft.com/office/drawing/2014/main" xmlns="" id="{C445CF69-092F-41E7-A2C7-CC091B4A866B}"/>
              </a:ext>
            </a:extLst>
          </p:cNvPr>
          <p:cNvSpPr/>
          <p:nvPr userDrawn="1"/>
        </p:nvSpPr>
        <p:spPr>
          <a:xfrm rot="19651340">
            <a:off x="-390293" y="6983318"/>
            <a:ext cx="3481965" cy="195287"/>
          </a:xfrm>
          <a:prstGeom prst="hexagon">
            <a:avLst/>
          </a:prstGeom>
          <a:gradFill>
            <a:gsLst>
              <a:gs pos="0">
                <a:schemeClr val="accent2">
                  <a:alpha val="98000"/>
                </a:schemeClr>
              </a:gs>
              <a:gs pos="100000">
                <a:schemeClr val="accent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44" name="六边形 43">
            <a:extLst>
              <a:ext uri="{FF2B5EF4-FFF2-40B4-BE49-F238E27FC236}">
                <a16:creationId xmlns:a16="http://schemas.microsoft.com/office/drawing/2014/main" xmlns="" id="{D3B63872-5DC7-478F-B6E1-28D21BF0C341}"/>
              </a:ext>
            </a:extLst>
          </p:cNvPr>
          <p:cNvSpPr/>
          <p:nvPr userDrawn="1"/>
        </p:nvSpPr>
        <p:spPr>
          <a:xfrm>
            <a:off x="4532970" y="377615"/>
            <a:ext cx="3140266" cy="681431"/>
          </a:xfrm>
          <a:prstGeom prst="hexagon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六边形 44">
            <a:extLst>
              <a:ext uri="{FF2B5EF4-FFF2-40B4-BE49-F238E27FC236}">
                <a16:creationId xmlns:a16="http://schemas.microsoft.com/office/drawing/2014/main" xmlns="" id="{154163B7-5DAB-4561-95B0-1C6652AE3375}"/>
              </a:ext>
            </a:extLst>
          </p:cNvPr>
          <p:cNvSpPr/>
          <p:nvPr userDrawn="1"/>
        </p:nvSpPr>
        <p:spPr>
          <a:xfrm>
            <a:off x="4525703" y="377615"/>
            <a:ext cx="3148314" cy="681431"/>
          </a:xfrm>
          <a:prstGeom prst="hexagon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占位符 2">
            <a:extLst>
              <a:ext uri="{FF2B5EF4-FFF2-40B4-BE49-F238E27FC236}">
                <a16:creationId xmlns:a16="http://schemas.microsoft.com/office/drawing/2014/main" xmlns="" id="{BBF3F124-6A91-4FE6-941B-F7CD3CAFDFA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84559" y="328287"/>
            <a:ext cx="3188678" cy="73075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输入标题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7874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83">
          <p15:clr>
            <a:srgbClr val="FBAE40"/>
          </p15:clr>
        </p15:guide>
        <p15:guide id="3" pos="7015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orient="horz" pos="572">
          <p15:clr>
            <a:srgbClr val="FBAE40"/>
          </p15:clr>
        </p15:guide>
        <p15:guide id="6" pos="68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游戏机&#10;&#10;描述已自动生成">
            <a:extLst>
              <a:ext uri="{FF2B5EF4-FFF2-40B4-BE49-F238E27FC236}">
                <a16:creationId xmlns:a16="http://schemas.microsoft.com/office/drawing/2014/main" xmlns="" id="{EA9C8FAD-9D51-4040-864B-DD4BF13AF4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7593" r="17593"/>
          <a:stretch/>
        </p:blipFill>
        <p:spPr>
          <a:xfrm>
            <a:off x="-1" y="-1"/>
            <a:ext cx="12192001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DF37C68-FA9E-49BF-A3BA-1734996C1305}"/>
              </a:ext>
            </a:extLst>
          </p:cNvPr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78000"/>
                </a:schemeClr>
              </a:gs>
              <a:gs pos="100000">
                <a:schemeClr val="bg2">
                  <a:alpha val="4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024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33" r:id="rId3"/>
    <p:sldLayoutId id="2147483737" r:id="rId4"/>
    <p:sldLayoutId id="2147483735" r:id="rId5"/>
    <p:sldLayoutId id="2147483738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8" r:id="rId12"/>
    <p:sldLayoutId id="2147483749" r:id="rId13"/>
    <p:sldLayoutId id="2147483750" r:id="rId14"/>
    <p:sldLayoutId id="2147483751" r:id="rId15"/>
    <p:sldLayoutId id="2147483746" r:id="rId16"/>
    <p:sldLayoutId id="2147483747" r:id="rId17"/>
    <p:sldLayoutId id="2147483752" r:id="rId18"/>
    <p:sldLayoutId id="2147483753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34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BD13D35F-3BDB-4891-999E-1D2415B185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anchor="ctr"/>
          <a:lstStyle/>
          <a:p>
            <a:pPr>
              <a:lnSpc>
                <a:spcPct val="70000"/>
              </a:lnSpc>
            </a:pPr>
            <a:r>
              <a:rPr lang="en-US" altLang="zh-CN" sz="6600" dirty="0"/>
              <a:t>2020</a:t>
            </a:r>
            <a:r>
              <a:rPr lang="zh-CN" altLang="en-US" sz="6600" dirty="0"/>
              <a:t>年</a:t>
            </a:r>
            <a:endParaRPr lang="en-US" altLang="zh-CN" sz="6600" dirty="0"/>
          </a:p>
          <a:p>
            <a:pPr>
              <a:lnSpc>
                <a:spcPct val="70000"/>
              </a:lnSpc>
            </a:pPr>
            <a:r>
              <a:rPr lang="zh-CN" altLang="en-US" sz="6600" dirty="0"/>
              <a:t>个人工作汇报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78EABA9-7881-4C90-BD06-A926A93F58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33811" y="4076778"/>
            <a:ext cx="5369654" cy="515756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effectLst/>
                <a:latin typeface="+mn-ea"/>
                <a:cs typeface="Segoe UI" panose="020B0502040204020203" pitchFamily="34" charset="0"/>
              </a:rPr>
              <a:t>Lorem ipsum dolor sit </a:t>
            </a:r>
            <a:r>
              <a:rPr lang="en-US" altLang="zh-CN" sz="1400" dirty="0" err="1">
                <a:effectLst/>
                <a:latin typeface="+mn-ea"/>
                <a:cs typeface="Segoe UI" panose="020B0502040204020203" pitchFamily="34" charset="0"/>
              </a:rPr>
              <a:t>amet</a:t>
            </a:r>
            <a:r>
              <a:rPr lang="en-US" altLang="zh-CN" sz="1400" dirty="0">
                <a:effectLst/>
                <a:latin typeface="+mn-ea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effectLst/>
                <a:latin typeface="+mn-ea"/>
                <a:cs typeface="Segoe UI" panose="020B0502040204020203" pitchFamily="34" charset="0"/>
              </a:rPr>
              <a:t>consectetur</a:t>
            </a:r>
            <a:r>
              <a:rPr lang="en-US" altLang="zh-CN" sz="1400" dirty="0">
                <a:effectLst/>
                <a:latin typeface="+mn-ea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effectLst/>
                <a:latin typeface="+mn-ea"/>
                <a:cs typeface="Segoe UI" panose="020B0502040204020203" pitchFamily="34" charset="0"/>
              </a:rPr>
              <a:t>adipisicing</a:t>
            </a:r>
            <a:r>
              <a:rPr lang="en-US" altLang="zh-CN" sz="1400" dirty="0">
                <a:effectLst/>
                <a:latin typeface="+mn-ea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effectLst/>
                <a:latin typeface="+mn-ea"/>
                <a:cs typeface="Segoe UI" panose="020B0502040204020203" pitchFamily="34" charset="0"/>
              </a:rPr>
              <a:t>elit</a:t>
            </a:r>
            <a:r>
              <a:rPr lang="en-US" altLang="zh-CN" sz="1400" dirty="0">
                <a:effectLst/>
                <a:latin typeface="+mn-ea"/>
                <a:cs typeface="Segoe UI" panose="020B0502040204020203" pitchFamily="34" charset="0"/>
              </a:rPr>
              <a:t>, sed do </a:t>
            </a:r>
            <a:r>
              <a:rPr lang="en-US" altLang="zh-CN" sz="1400" dirty="0" err="1">
                <a:effectLst/>
                <a:latin typeface="+mn-ea"/>
                <a:cs typeface="Segoe UI" panose="020B0502040204020203" pitchFamily="34" charset="0"/>
              </a:rPr>
              <a:t>eiusmod</a:t>
            </a:r>
            <a:r>
              <a:rPr lang="en-US" altLang="zh-CN" sz="1400" dirty="0">
                <a:effectLst/>
                <a:latin typeface="+mn-ea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effectLst/>
                <a:latin typeface="+mn-ea"/>
                <a:cs typeface="Segoe UI" panose="020B0502040204020203" pitchFamily="34" charset="0"/>
              </a:rPr>
              <a:t>tempor</a:t>
            </a:r>
            <a:r>
              <a:rPr lang="en-US" altLang="zh-CN" sz="1400" dirty="0">
                <a:effectLst/>
                <a:latin typeface="+mn-ea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effectLst/>
                <a:latin typeface="+mn-ea"/>
                <a:cs typeface="Segoe UI" panose="020B0502040204020203" pitchFamily="34" charset="0"/>
              </a:rPr>
              <a:t>incididunt</a:t>
            </a:r>
            <a:r>
              <a:rPr lang="en-US" altLang="zh-CN" sz="1400" dirty="0">
                <a:effectLst/>
                <a:latin typeface="+mn-ea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effectLst/>
                <a:latin typeface="+mn-ea"/>
                <a:cs typeface="Segoe UI" panose="020B0502040204020203" pitchFamily="34" charset="0"/>
              </a:rPr>
              <a:t>ut</a:t>
            </a:r>
            <a:endParaRPr lang="en-US" altLang="zh-CN" sz="1400" dirty="0">
              <a:effectLst/>
              <a:latin typeface="+mn-ea"/>
              <a:cs typeface="Segoe UI" panose="020B0502040204020203" pitchFamily="34" charset="0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F8DB0C4-E1FF-4FF0-8025-EA69759AFA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汇报人姓名</a:t>
            </a:r>
          </a:p>
        </p:txBody>
      </p:sp>
    </p:spTree>
    <p:extLst>
      <p:ext uri="{BB962C8B-B14F-4D97-AF65-F5344CB8AC3E}">
        <p14:creationId xmlns:p14="http://schemas.microsoft.com/office/powerpoint/2010/main" val="234711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3590D1F-F8D2-46CC-99BF-A89751E6951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02341" y="2493922"/>
            <a:ext cx="1560165" cy="440257"/>
          </a:xfrm>
        </p:spPr>
        <p:txBody>
          <a:bodyPr/>
          <a:lstStyle/>
          <a:p>
            <a:r>
              <a:rPr lang="zh-CN" altLang="en-US" dirty="0"/>
              <a:t>第一季度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15AAAD10-C3AB-42BE-8649-42172880A1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anchor="b"/>
          <a:lstStyle/>
          <a:p>
            <a:r>
              <a:rPr lang="zh-CN" altLang="en-US" dirty="0">
                <a:latin typeface="+mn-ea"/>
              </a:rPr>
              <a:t>您的内容打在这里，或者通过复制文本后选择只保留文字</a:t>
            </a:r>
            <a:endParaRPr lang="en-US" altLang="zh-CN" dirty="0">
              <a:latin typeface="+mn-ea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1971E5A-A971-4D9B-B9CD-AA9B53E6AE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2C36DDF9-CFFB-49F5-9D58-3312F78C3F4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第二季度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6BEBBC2A-AE9E-4101-95BF-C2EADC952C1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 anchor="t"/>
          <a:lstStyle/>
          <a:p>
            <a:r>
              <a:rPr lang="zh-CN" altLang="en-US" dirty="0">
                <a:latin typeface="+mn-ea"/>
              </a:rPr>
              <a:t>您的内容打在这里，或者通过复制文本后选择只保留文字</a:t>
            </a:r>
            <a:endParaRPr lang="en-US" altLang="zh-CN" dirty="0">
              <a:latin typeface="+mn-ea"/>
            </a:endParaRP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D146D76A-0F71-4234-BF7F-B40676C5C8D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/>
              <a:t>第三季度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6508C961-FF6B-48BE-B741-74FBAC5D88B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22153" y="1597029"/>
            <a:ext cx="2848311" cy="876239"/>
          </a:xfrm>
        </p:spPr>
        <p:txBody>
          <a:bodyPr anchor="b"/>
          <a:lstStyle/>
          <a:p>
            <a:r>
              <a:rPr lang="zh-CN" altLang="en-US" dirty="0">
                <a:latin typeface="+mn-ea"/>
              </a:rPr>
              <a:t>您的内容打在这里，或者通过复制文本后选择只保留文字</a:t>
            </a:r>
            <a:endParaRPr lang="en-US" altLang="zh-CN" dirty="0">
              <a:latin typeface="+mn-ea"/>
            </a:endParaRP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CE2FF91C-F01E-487C-99DF-6BBF06271F4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/>
              <a:t>第四季度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A1B1D40C-41F0-4DDD-BE57-4782A374A00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 anchor="t"/>
          <a:lstStyle/>
          <a:p>
            <a:r>
              <a:rPr lang="zh-CN" altLang="en-US" dirty="0">
                <a:latin typeface="+mn-ea"/>
              </a:rPr>
              <a:t>您的内容打在这里，或者通过复制文本后选择只保留文字</a:t>
            </a:r>
            <a:endParaRPr lang="en-US" altLang="zh-CN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2909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3D9E8E8-A133-4094-9491-0391D163D5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BE3665A3-AD33-4C6A-8973-0BEF2C9842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存在不足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D0883529-DF8E-414B-A751-3CE809700B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Some </a:t>
            </a:r>
            <a:r>
              <a:rPr lang="en-US" altLang="zh-CN" dirty="0" err="1"/>
              <a:t>shortparts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025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9A0B7F72-785B-4804-B729-94E056757C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F8622084-7ADF-4C42-A710-287AA5F7FC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您的内容打在这里</a:t>
            </a:r>
            <a:endParaRPr lang="zh-CN" altLang="en-US" dirty="0"/>
          </a:p>
        </p:txBody>
      </p:sp>
      <p:graphicFrame>
        <p:nvGraphicFramePr>
          <p:cNvPr id="17" name="图表占位符 16">
            <a:extLst>
              <a:ext uri="{FF2B5EF4-FFF2-40B4-BE49-F238E27FC236}">
                <a16:creationId xmlns:a16="http://schemas.microsoft.com/office/drawing/2014/main" xmlns="" id="{6814AA01-5DAA-4A47-A567-CEC19A3E8FD2}"/>
              </a:ext>
            </a:extLst>
          </p:cNvPr>
          <p:cNvGraphicFramePr>
            <a:graphicFrameLocks noGrp="1"/>
          </p:cNvGraphicFramePr>
          <p:nvPr>
            <p:ph type="chart" sz="quarter" idx="14"/>
            <p:extLst>
              <p:ext uri="{D42A27DB-BD31-4B8C-83A1-F6EECF244321}">
                <p14:modId xmlns:p14="http://schemas.microsoft.com/office/powerpoint/2010/main" val="398868760"/>
              </p:ext>
            </p:extLst>
          </p:nvPr>
        </p:nvGraphicFramePr>
        <p:xfrm>
          <a:off x="1101725" y="1155700"/>
          <a:ext cx="2157413" cy="2022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0" name="图表占位符 19">
            <a:extLst>
              <a:ext uri="{FF2B5EF4-FFF2-40B4-BE49-F238E27FC236}">
                <a16:creationId xmlns:a16="http://schemas.microsoft.com/office/drawing/2014/main" xmlns="" id="{B69E76D7-C959-470C-96E3-BCCAE0E48728}"/>
              </a:ext>
            </a:extLst>
          </p:cNvPr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2700612039"/>
              </p:ext>
            </p:extLst>
          </p:nvPr>
        </p:nvGraphicFramePr>
        <p:xfrm>
          <a:off x="3773488" y="1155700"/>
          <a:ext cx="2157412" cy="2022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D9197D69-14A4-40FF-AAED-B654395150D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您的内容打在这里</a:t>
            </a:r>
            <a:endParaRPr lang="zh-CN" altLang="en-US" dirty="0"/>
          </a:p>
          <a:p>
            <a:endParaRPr lang="zh-CN" altLang="en-US" dirty="0"/>
          </a:p>
        </p:txBody>
      </p:sp>
      <p:graphicFrame>
        <p:nvGraphicFramePr>
          <p:cNvPr id="26" name="图表占位符 25">
            <a:extLst>
              <a:ext uri="{FF2B5EF4-FFF2-40B4-BE49-F238E27FC236}">
                <a16:creationId xmlns:a16="http://schemas.microsoft.com/office/drawing/2014/main" xmlns="" id="{88E351AD-07AA-4BA8-B9A7-6BBF98923BE2}"/>
              </a:ext>
            </a:extLst>
          </p:cNvPr>
          <p:cNvGraphicFramePr>
            <a:graphicFrameLocks noGrp="1"/>
          </p:cNvGraphicFramePr>
          <p:nvPr>
            <p:ph type="chart" sz="quarter" idx="17"/>
            <p:extLst>
              <p:ext uri="{D42A27DB-BD31-4B8C-83A1-F6EECF244321}">
                <p14:modId xmlns:p14="http://schemas.microsoft.com/office/powerpoint/2010/main" val="3433580700"/>
              </p:ext>
            </p:extLst>
          </p:nvPr>
        </p:nvGraphicFramePr>
        <p:xfrm>
          <a:off x="8967788" y="1182688"/>
          <a:ext cx="2157412" cy="2022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DB02B213-EB8C-4A33-8142-0444F550F65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您的内容打在这里</a:t>
            </a:r>
            <a:endParaRPr lang="zh-CN" altLang="en-US" dirty="0"/>
          </a:p>
          <a:p>
            <a:endParaRPr lang="zh-CN" altLang="en-US" dirty="0"/>
          </a:p>
        </p:txBody>
      </p:sp>
      <p:graphicFrame>
        <p:nvGraphicFramePr>
          <p:cNvPr id="23" name="图表占位符 22">
            <a:extLst>
              <a:ext uri="{FF2B5EF4-FFF2-40B4-BE49-F238E27FC236}">
                <a16:creationId xmlns:a16="http://schemas.microsoft.com/office/drawing/2014/main" xmlns="" id="{BF42D8A2-D848-4A34-B8DE-792D1B39971A}"/>
              </a:ext>
            </a:extLst>
          </p:cNvPr>
          <p:cNvGraphicFramePr>
            <a:graphicFrameLocks noGrp="1"/>
          </p:cNvGraphicFramePr>
          <p:nvPr>
            <p:ph type="chart" sz="quarter" idx="19"/>
            <p:extLst>
              <p:ext uri="{D42A27DB-BD31-4B8C-83A1-F6EECF244321}">
                <p14:modId xmlns:p14="http://schemas.microsoft.com/office/powerpoint/2010/main" val="946542132"/>
              </p:ext>
            </p:extLst>
          </p:nvPr>
        </p:nvGraphicFramePr>
        <p:xfrm>
          <a:off x="6380163" y="1182688"/>
          <a:ext cx="2157412" cy="2022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文本占位符 12">
            <a:extLst>
              <a:ext uri="{FF2B5EF4-FFF2-40B4-BE49-F238E27FC236}">
                <a16:creationId xmlns:a16="http://schemas.microsoft.com/office/drawing/2014/main" xmlns="" id="{E97A4A1E-1E26-4121-9553-B9DEF1ECADF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您的内容打在这里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FC68B7CF-D723-472D-8CA1-87AEC349895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7788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714D7DDD-D84E-42F1-A0B8-05C791C151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4" y="3837513"/>
            <a:ext cx="2308225" cy="1055015"/>
          </a:xfrm>
        </p:spPr>
        <p:txBody>
          <a:bodyPr/>
          <a:lstStyle/>
          <a:p>
            <a:pPr algn="just"/>
            <a:r>
              <a:rPr lang="zh-CN" altLang="en-US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dirty="0">
              <a:latin typeface="+mn-ea"/>
            </a:endParaRPr>
          </a:p>
          <a:p>
            <a:pPr algn="just"/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FDF68EA4-F8A6-4198-8F7F-295C6B273CD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73540" y="3819928"/>
            <a:ext cx="2308225" cy="1055015"/>
          </a:xfrm>
        </p:spPr>
        <p:txBody>
          <a:bodyPr/>
          <a:lstStyle/>
          <a:p>
            <a:pPr algn="just"/>
            <a:r>
              <a:rPr lang="zh-CN" altLang="en-US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dirty="0">
              <a:latin typeface="+mn-ea"/>
            </a:endParaRPr>
          </a:p>
          <a:p>
            <a:pPr algn="just"/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xmlns="" id="{B723AAB2-1FF2-4A7C-B988-B6C8FCBA7A6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969111" y="3846416"/>
            <a:ext cx="2308224" cy="1055015"/>
          </a:xfrm>
        </p:spPr>
        <p:txBody>
          <a:bodyPr/>
          <a:lstStyle/>
          <a:p>
            <a:pPr algn="just"/>
            <a:r>
              <a:rPr lang="zh-CN" altLang="en-US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dirty="0">
              <a:latin typeface="+mn-ea"/>
            </a:endParaRPr>
          </a:p>
          <a:p>
            <a:pPr algn="just"/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7D517699-5633-4099-8915-56F97E27F8E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80387" y="3846416"/>
            <a:ext cx="2308224" cy="1055015"/>
          </a:xfrm>
        </p:spPr>
        <p:txBody>
          <a:bodyPr/>
          <a:lstStyle/>
          <a:p>
            <a:pPr algn="just"/>
            <a:r>
              <a:rPr lang="zh-CN" altLang="en-US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dirty="0">
              <a:latin typeface="+mn-ea"/>
            </a:endParaRPr>
          </a:p>
          <a:p>
            <a:pPr algn="just"/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7A893901-9FAA-41BE-961B-872058CF31E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21" name="图片占位符 20">
            <a:extLst>
              <a:ext uri="{FF2B5EF4-FFF2-40B4-BE49-F238E27FC236}">
                <a16:creationId xmlns:a16="http://schemas.microsoft.com/office/drawing/2014/main" xmlns="" id="{899631EA-8B87-45E5-ABF0-0C45E85425C6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1092200" y="1552575"/>
            <a:ext cx="2155825" cy="20224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ctr">
              <a:buNone/>
            </a:pPr>
            <a:endParaRPr lang="zh-CN" altLang="en-US" dirty="0"/>
          </a:p>
        </p:txBody>
      </p:sp>
      <p:sp>
        <p:nvSpPr>
          <p:cNvPr id="23" name="图片占位符 22">
            <a:extLst>
              <a:ext uri="{FF2B5EF4-FFF2-40B4-BE49-F238E27FC236}">
                <a16:creationId xmlns:a16="http://schemas.microsoft.com/office/drawing/2014/main" xmlns="" id="{C2E06529-1060-4196-AFC2-6CD9D67F59D7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3773488" y="1552575"/>
            <a:ext cx="2155825" cy="202247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ctr">
              <a:buNone/>
            </a:pPr>
            <a:endParaRPr lang="zh-CN" altLang="en-US" dirty="0"/>
          </a:p>
        </p:txBody>
      </p:sp>
      <p:sp>
        <p:nvSpPr>
          <p:cNvPr id="25" name="图片占位符 24">
            <a:extLst>
              <a:ext uri="{FF2B5EF4-FFF2-40B4-BE49-F238E27FC236}">
                <a16:creationId xmlns:a16="http://schemas.microsoft.com/office/drawing/2014/main" xmlns="" id="{A8D54C8F-15E0-47E2-8A44-1441A2D546F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6381750" y="1552575"/>
            <a:ext cx="2155825" cy="202247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图片占位符 26">
            <a:extLst>
              <a:ext uri="{FF2B5EF4-FFF2-40B4-BE49-F238E27FC236}">
                <a16:creationId xmlns:a16="http://schemas.microsoft.com/office/drawing/2014/main" xmlns="" id="{DC762B3B-127C-4C94-B91C-18CD0BC5C794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8943975" y="1552575"/>
            <a:ext cx="2155825" cy="2022475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ctr">
              <a:buNone/>
            </a:pP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414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>
            <a:extLst>
              <a:ext uri="{FF2B5EF4-FFF2-40B4-BE49-F238E27FC236}">
                <a16:creationId xmlns:a16="http://schemas.microsoft.com/office/drawing/2014/main" xmlns="" id="{54E43A90-6F96-4AD0-A6E8-FF2B18D3AB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b="1" dirty="0"/>
              <a:t>添加标题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B6007AA3-FB0B-4961-98A2-FEF317B1F5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dirty="0">
              <a:latin typeface="+mn-ea"/>
            </a:endParaRPr>
          </a:p>
          <a:p>
            <a:endParaRPr lang="zh-CN" altLang="en-US" dirty="0"/>
          </a:p>
        </p:txBody>
      </p:sp>
      <p:pic>
        <p:nvPicPr>
          <p:cNvPr id="22" name="图片占位符 21" descr="手里拿着男人的照片上写着字&#10;&#10;描述已自动生成">
            <a:extLst>
              <a:ext uri="{FF2B5EF4-FFF2-40B4-BE49-F238E27FC236}">
                <a16:creationId xmlns:a16="http://schemas.microsoft.com/office/drawing/2014/main" xmlns="" id="{D0549C5B-9CF4-4AB5-8A52-212FDCE3EB0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11884" r="11884"/>
          <a:stretch>
            <a:fillRect/>
          </a:stretch>
        </p:blipFill>
        <p:spPr/>
      </p:pic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F7473D76-63DE-4698-AC17-9130F030C6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B4037C07-6654-4188-BDDD-5393F13362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b="1" dirty="0"/>
              <a:t>添加标题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092ABEBC-F527-429B-89AD-0A49D871F2B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dirty="0">
              <a:latin typeface="+mn-ea"/>
            </a:endParaRPr>
          </a:p>
          <a:p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FB261510-05E6-48BB-A33F-17224652DB0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b="1" dirty="0"/>
              <a:t>添加标题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BC320282-9434-4D79-8FD3-388BD873ABB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dirty="0">
              <a:latin typeface="+mn-ea"/>
            </a:endParaRPr>
          </a:p>
          <a:p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4F4E17A2-16A7-4391-A6B0-49431F32A71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b="1" dirty="0"/>
              <a:t>添加标题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C792958E-CEDE-4192-B1D1-C0E82CEFED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dirty="0">
              <a:latin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514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3D9E8E8-A133-4094-9491-0391D163D5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BE3665A3-AD33-4C6A-8973-0BEF2C9842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工作心得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D0883529-DF8E-414B-A751-3CE809700B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working experience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855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>
            <a:extLst>
              <a:ext uri="{FF2B5EF4-FFF2-40B4-BE49-F238E27FC236}">
                <a16:creationId xmlns:a16="http://schemas.microsoft.com/office/drawing/2014/main" xmlns="" id="{54E43A90-6F96-4AD0-A6E8-FF2B18D3AB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b="1" dirty="0"/>
              <a:t>添加标题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B6007AA3-FB0B-4961-98A2-FEF317B1F5C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添加标题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B4037C07-6654-4188-BDDD-5393F133629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dirty="0">
              <a:latin typeface="+mn-ea"/>
            </a:endParaRPr>
          </a:p>
          <a:p>
            <a:endParaRPr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092ABEBC-F527-429B-89AD-0A49D871F2B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添加标题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FB261510-05E6-48BB-A33F-17224652DB0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dirty="0">
              <a:latin typeface="+mn-ea"/>
            </a:endParaRPr>
          </a:p>
          <a:p>
            <a:endParaRPr lang="zh-CN" altLang="en-US" dirty="0"/>
          </a:p>
          <a:p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BC320282-9434-4D79-8FD3-388BD873ABB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添加标题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4F4E17A2-16A7-4391-A6B0-49431F32A71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dirty="0">
              <a:latin typeface="+mn-ea"/>
            </a:endParaRPr>
          </a:p>
          <a:p>
            <a:endParaRPr lang="zh-CN" altLang="en-US" dirty="0"/>
          </a:p>
          <a:p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C792958E-CEDE-4192-B1D1-C0E82CEFED9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添加标题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EBD9852-85F5-4EE9-A4C8-1AD29F4C78F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dirty="0">
              <a:latin typeface="+mn-ea"/>
            </a:endParaRP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971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04781FF4-08B1-4F32-8F40-67C29332AC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请输入内容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04133888-FC86-4DBC-889D-8DA49D2C31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pic>
        <p:nvPicPr>
          <p:cNvPr id="27" name="图片占位符 26" descr="图片包含 人, 室内, 桌子, 男人&#10;&#10;描述已自动生成">
            <a:extLst>
              <a:ext uri="{FF2B5EF4-FFF2-40B4-BE49-F238E27FC236}">
                <a16:creationId xmlns:a16="http://schemas.microsoft.com/office/drawing/2014/main" xmlns="" id="{8F6B6DFA-8619-4476-AD45-95522DE7D03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/>
          <a:srcRect l="9474" r="18105" b="4999"/>
          <a:stretch/>
        </p:blipFill>
        <p:spPr>
          <a:xfrm>
            <a:off x="1946347" y="1665896"/>
            <a:ext cx="2898538" cy="2911130"/>
          </a:xfrm>
          <a:prstGeom prst="rect">
            <a:avLst/>
          </a:prstGeom>
        </p:spPr>
      </p:pic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CC3D6841-31D1-472D-8C64-8D1E1EDCAA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添加标题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83BA9EDC-8B98-40F9-965F-15246453FA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您的内容打在这里，或者复制粘贴文字</a:t>
            </a:r>
            <a:endParaRPr lang="en-US" altLang="zh-CN" dirty="0">
              <a:latin typeface="+mn-ea"/>
            </a:endParaRP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3EA80AB3-4F1C-42D6-8D39-8610CDF3124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添加标题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257829B4-5343-451B-9B0B-C71B2B29193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您的内容打在这里，或者复制粘贴文字</a:t>
            </a:r>
            <a:endParaRPr lang="en-US" altLang="zh-CN" dirty="0">
              <a:latin typeface="+mn-ea"/>
            </a:endParaRP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0744AB29-27DD-4879-B1D8-61B471A81FD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添加标题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C5AA70A1-AA3F-4833-BD05-598FDB92D89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您的内容打在这里，或者复制粘贴文字</a:t>
            </a:r>
            <a:endParaRPr lang="en-US" altLang="zh-CN" dirty="0">
              <a:latin typeface="+mn-ea"/>
            </a:endParaRP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F2EB8CFC-BD9E-4BEF-97D0-2877211B767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/>
              <a:t>添加标题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F7477B00-DCA5-4795-BEB8-B2F7CD69DCF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您的内容打在这里，或者复制粘贴文字</a:t>
            </a:r>
            <a:endParaRPr lang="en-US" altLang="zh-CN" dirty="0">
              <a:latin typeface="+mn-ea"/>
            </a:endParaRPr>
          </a:p>
        </p:txBody>
      </p:sp>
      <p:sp>
        <p:nvSpPr>
          <p:cNvPr id="28" name="Picture Placeholder 21">
            <a:extLst>
              <a:ext uri="{FF2B5EF4-FFF2-40B4-BE49-F238E27FC236}">
                <a16:creationId xmlns:a16="http://schemas.microsoft.com/office/drawing/2014/main" xmlns="" id="{73D83192-8ACD-4188-9D7B-0F547A396513}"/>
              </a:ext>
            </a:extLst>
          </p:cNvPr>
          <p:cNvSpPr>
            <a:spLocks noGrp="1"/>
          </p:cNvSpPr>
          <p:nvPr/>
        </p:nvSpPr>
        <p:spPr>
          <a:xfrm>
            <a:off x="5712977" y="2482691"/>
            <a:ext cx="355795" cy="348299"/>
          </a:xfrm>
          <a:custGeom>
            <a:avLst/>
            <a:gdLst>
              <a:gd name="T0" fmla="*/ 2895 w 12754"/>
              <a:gd name="T1" fmla="*/ 3482 h 12486"/>
              <a:gd name="T2" fmla="*/ 6377 w 12754"/>
              <a:gd name="T3" fmla="*/ 0 h 12486"/>
              <a:gd name="T4" fmla="*/ 9859 w 12754"/>
              <a:gd name="T5" fmla="*/ 3482 h 12486"/>
              <a:gd name="T6" fmla="*/ 6377 w 12754"/>
              <a:gd name="T7" fmla="*/ 6963 h 12486"/>
              <a:gd name="T8" fmla="*/ 2895 w 12754"/>
              <a:gd name="T9" fmla="*/ 3482 h 12486"/>
              <a:gd name="T10" fmla="*/ 0 w 12754"/>
              <a:gd name="T11" fmla="*/ 12468 h 12486"/>
              <a:gd name="T12" fmla="*/ 3586 w 12754"/>
              <a:gd name="T13" fmla="*/ 7045 h 12486"/>
              <a:gd name="T14" fmla="*/ 6377 w 12754"/>
              <a:gd name="T15" fmla="*/ 8014 h 12486"/>
              <a:gd name="T16" fmla="*/ 9182 w 12754"/>
              <a:gd name="T17" fmla="*/ 7036 h 12486"/>
              <a:gd name="T18" fmla="*/ 12754 w 12754"/>
              <a:gd name="T19" fmla="*/ 12468 h 12486"/>
              <a:gd name="T20" fmla="*/ 0 w 12754"/>
              <a:gd name="T21" fmla="*/ 12468 h 12486"/>
              <a:gd name="T22" fmla="*/ 0 w 12754"/>
              <a:gd name="T23" fmla="*/ 12468 h 12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754" h="12486">
                <a:moveTo>
                  <a:pt x="2895" y="3482"/>
                </a:moveTo>
                <a:cubicBezTo>
                  <a:pt x="2895" y="1562"/>
                  <a:pt x="4457" y="0"/>
                  <a:pt x="6377" y="0"/>
                </a:cubicBezTo>
                <a:cubicBezTo>
                  <a:pt x="8297" y="0"/>
                  <a:pt x="9859" y="1562"/>
                  <a:pt x="9859" y="3482"/>
                </a:cubicBezTo>
                <a:cubicBezTo>
                  <a:pt x="9859" y="5402"/>
                  <a:pt x="8297" y="6963"/>
                  <a:pt x="6377" y="6963"/>
                </a:cubicBezTo>
                <a:cubicBezTo>
                  <a:pt x="4457" y="6963"/>
                  <a:pt x="2895" y="5402"/>
                  <a:pt x="2895" y="3482"/>
                </a:cubicBezTo>
                <a:close/>
                <a:moveTo>
                  <a:pt x="0" y="12468"/>
                </a:moveTo>
                <a:cubicBezTo>
                  <a:pt x="75" y="11626"/>
                  <a:pt x="479" y="8643"/>
                  <a:pt x="3586" y="7045"/>
                </a:cubicBezTo>
                <a:cubicBezTo>
                  <a:pt x="4356" y="7650"/>
                  <a:pt x="5324" y="8014"/>
                  <a:pt x="6377" y="8014"/>
                </a:cubicBezTo>
                <a:cubicBezTo>
                  <a:pt x="7436" y="8014"/>
                  <a:pt x="8409" y="7647"/>
                  <a:pt x="9182" y="7036"/>
                </a:cubicBezTo>
                <a:cubicBezTo>
                  <a:pt x="12302" y="8627"/>
                  <a:pt x="12678" y="11589"/>
                  <a:pt x="12754" y="12468"/>
                </a:cubicBezTo>
                <a:cubicBezTo>
                  <a:pt x="12736" y="12486"/>
                  <a:pt x="18" y="12470"/>
                  <a:pt x="0" y="12468"/>
                </a:cubicBezTo>
                <a:close/>
                <a:moveTo>
                  <a:pt x="0" y="12468"/>
                </a:move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29" name="Picture Placeholder 22">
            <a:extLst>
              <a:ext uri="{FF2B5EF4-FFF2-40B4-BE49-F238E27FC236}">
                <a16:creationId xmlns:a16="http://schemas.microsoft.com/office/drawing/2014/main" xmlns="" id="{25C2442E-5A96-4787-BB30-50C71129F469}"/>
              </a:ext>
            </a:extLst>
          </p:cNvPr>
          <p:cNvSpPr>
            <a:spLocks noGrp="1"/>
          </p:cNvSpPr>
          <p:nvPr/>
        </p:nvSpPr>
        <p:spPr>
          <a:xfrm>
            <a:off x="5725728" y="3418586"/>
            <a:ext cx="330293" cy="355795"/>
          </a:xfrm>
          <a:custGeom>
            <a:avLst/>
            <a:gdLst>
              <a:gd name="T0" fmla="*/ 10712 w 11708"/>
              <a:gd name="T1" fmla="*/ 21 h 12613"/>
              <a:gd name="T2" fmla="*/ 10456 w 11708"/>
              <a:gd name="T3" fmla="*/ 20 h 12613"/>
              <a:gd name="T4" fmla="*/ 10325 w 11708"/>
              <a:gd name="T5" fmla="*/ 47 h 12613"/>
              <a:gd name="T6" fmla="*/ 9395 w 11708"/>
              <a:gd name="T7" fmla="*/ 1216 h 12613"/>
              <a:gd name="T8" fmla="*/ 8433 w 11708"/>
              <a:gd name="T9" fmla="*/ 976 h 12613"/>
              <a:gd name="T10" fmla="*/ 7046 w 11708"/>
              <a:gd name="T11" fmla="*/ 1083 h 12613"/>
              <a:gd name="T12" fmla="*/ 4358 w 11708"/>
              <a:gd name="T13" fmla="*/ 2553 h 12613"/>
              <a:gd name="T14" fmla="*/ 3333 w 11708"/>
              <a:gd name="T15" fmla="*/ 3342 h 12613"/>
              <a:gd name="T16" fmla="*/ 1854 w 11708"/>
              <a:gd name="T17" fmla="*/ 3755 h 12613"/>
              <a:gd name="T18" fmla="*/ 728 w 11708"/>
              <a:gd name="T19" fmla="*/ 4023 h 12613"/>
              <a:gd name="T20" fmla="*/ 53 w 11708"/>
              <a:gd name="T21" fmla="*/ 4850 h 12613"/>
              <a:gd name="T22" fmla="*/ 32 w 11708"/>
              <a:gd name="T23" fmla="*/ 4916 h 12613"/>
              <a:gd name="T24" fmla="*/ 14 w 11708"/>
              <a:gd name="T25" fmla="*/ 4929 h 12613"/>
              <a:gd name="T26" fmla="*/ 0 w 11708"/>
              <a:gd name="T27" fmla="*/ 5056 h 12613"/>
              <a:gd name="T28" fmla="*/ 0 w 11708"/>
              <a:gd name="T29" fmla="*/ 5084 h 12613"/>
              <a:gd name="T30" fmla="*/ 0 w 11708"/>
              <a:gd name="T31" fmla="*/ 5282 h 12613"/>
              <a:gd name="T32" fmla="*/ 0 w 11708"/>
              <a:gd name="T33" fmla="*/ 5311 h 12613"/>
              <a:gd name="T34" fmla="*/ 15 w 11708"/>
              <a:gd name="T35" fmla="*/ 5466 h 12613"/>
              <a:gd name="T36" fmla="*/ 32 w 11708"/>
              <a:gd name="T37" fmla="*/ 5479 h 12613"/>
              <a:gd name="T38" fmla="*/ 320 w 11708"/>
              <a:gd name="T39" fmla="*/ 6494 h 12613"/>
              <a:gd name="T40" fmla="*/ 1657 w 11708"/>
              <a:gd name="T41" fmla="*/ 8578 h 12613"/>
              <a:gd name="T42" fmla="*/ 4450 w 11708"/>
              <a:gd name="T43" fmla="*/ 10985 h 12613"/>
              <a:gd name="T44" fmla="*/ 6401 w 11708"/>
              <a:gd name="T45" fmla="*/ 11632 h 12613"/>
              <a:gd name="T46" fmla="*/ 7491 w 11708"/>
              <a:gd name="T47" fmla="*/ 11224 h 12613"/>
              <a:gd name="T48" fmla="*/ 7750 w 11708"/>
              <a:gd name="T49" fmla="*/ 10617 h 12613"/>
              <a:gd name="T50" fmla="*/ 8144 w 11708"/>
              <a:gd name="T51" fmla="*/ 9057 h 12613"/>
              <a:gd name="T52" fmla="*/ 8945 w 11708"/>
              <a:gd name="T53" fmla="*/ 7679 h 12613"/>
              <a:gd name="T54" fmla="*/ 10341 w 11708"/>
              <a:gd name="T55" fmla="*/ 5606 h 12613"/>
              <a:gd name="T56" fmla="*/ 10610 w 11708"/>
              <a:gd name="T57" fmla="*/ 2746 h 12613"/>
              <a:gd name="T58" fmla="*/ 10473 w 11708"/>
              <a:gd name="T59" fmla="*/ 2318 h 12613"/>
              <a:gd name="T60" fmla="*/ 11658 w 11708"/>
              <a:gd name="T61" fmla="*/ 1351 h 12613"/>
              <a:gd name="T62" fmla="*/ 11683 w 11708"/>
              <a:gd name="T63" fmla="*/ 1246 h 12613"/>
              <a:gd name="T64" fmla="*/ 11683 w 11708"/>
              <a:gd name="T65" fmla="*/ 1001 h 12613"/>
              <a:gd name="T66" fmla="*/ 10712 w 11708"/>
              <a:gd name="T67" fmla="*/ 21 h 12613"/>
              <a:gd name="T68" fmla="*/ 8713 w 11708"/>
              <a:gd name="T69" fmla="*/ 2115 h 12613"/>
              <a:gd name="T70" fmla="*/ 6525 w 11708"/>
              <a:gd name="T71" fmla="*/ 3424 h 12613"/>
              <a:gd name="T72" fmla="*/ 4830 w 11708"/>
              <a:gd name="T73" fmla="*/ 5301 h 12613"/>
              <a:gd name="T74" fmla="*/ 2957 w 11708"/>
              <a:gd name="T75" fmla="*/ 6660 h 12613"/>
              <a:gd name="T76" fmla="*/ 2478 w 11708"/>
              <a:gd name="T77" fmla="*/ 6777 h 12613"/>
              <a:gd name="T78" fmla="*/ 2124 w 11708"/>
              <a:gd name="T79" fmla="*/ 6695 h 12613"/>
              <a:gd name="T80" fmla="*/ 1497 w 11708"/>
              <a:gd name="T81" fmla="*/ 5850 h 12613"/>
              <a:gd name="T82" fmla="*/ 1467 w 11708"/>
              <a:gd name="T83" fmla="*/ 5684 h 12613"/>
              <a:gd name="T84" fmla="*/ 1554 w 11708"/>
              <a:gd name="T85" fmla="*/ 5585 h 12613"/>
              <a:gd name="T86" fmla="*/ 3506 w 11708"/>
              <a:gd name="T87" fmla="*/ 5044 h 12613"/>
              <a:gd name="T88" fmla="*/ 5285 w 11708"/>
              <a:gd name="T89" fmla="*/ 3681 h 12613"/>
              <a:gd name="T90" fmla="*/ 6672 w 11708"/>
              <a:gd name="T91" fmla="*/ 2456 h 12613"/>
              <a:gd name="T92" fmla="*/ 8576 w 11708"/>
              <a:gd name="T93" fmla="*/ 2025 h 12613"/>
              <a:gd name="T94" fmla="*/ 8712 w 11708"/>
              <a:gd name="T95" fmla="*/ 2060 h 12613"/>
              <a:gd name="T96" fmla="*/ 8713 w 11708"/>
              <a:gd name="T97" fmla="*/ 2115 h 12613"/>
              <a:gd name="T98" fmla="*/ 10542 w 11708"/>
              <a:gd name="T99" fmla="*/ 1734 h 12613"/>
              <a:gd name="T100" fmla="*/ 9969 w 11708"/>
              <a:gd name="T101" fmla="*/ 1170 h 12613"/>
              <a:gd name="T102" fmla="*/ 10533 w 11708"/>
              <a:gd name="T103" fmla="*/ 598 h 12613"/>
              <a:gd name="T104" fmla="*/ 11105 w 11708"/>
              <a:gd name="T105" fmla="*/ 1161 h 12613"/>
              <a:gd name="T106" fmla="*/ 10542 w 11708"/>
              <a:gd name="T107" fmla="*/ 1734 h 12613"/>
              <a:gd name="T108" fmla="*/ 4679 w 11708"/>
              <a:gd name="T109" fmla="*/ 11663 h 12613"/>
              <a:gd name="T110" fmla="*/ 3078 w 11708"/>
              <a:gd name="T111" fmla="*/ 10636 h 12613"/>
              <a:gd name="T112" fmla="*/ 2902 w 11708"/>
              <a:gd name="T113" fmla="*/ 10642 h 12613"/>
              <a:gd name="T114" fmla="*/ 2568 w 11708"/>
              <a:gd name="T115" fmla="*/ 11810 h 12613"/>
              <a:gd name="T116" fmla="*/ 3422 w 11708"/>
              <a:gd name="T117" fmla="*/ 12610 h 12613"/>
              <a:gd name="T118" fmla="*/ 3848 w 11708"/>
              <a:gd name="T119" fmla="*/ 12613 h 12613"/>
              <a:gd name="T120" fmla="*/ 4739 w 11708"/>
              <a:gd name="T121" fmla="*/ 11817 h 12613"/>
              <a:gd name="T122" fmla="*/ 4679 w 11708"/>
              <a:gd name="T123" fmla="*/ 11663 h 12613"/>
              <a:gd name="T124" fmla="*/ 4679 w 11708"/>
              <a:gd name="T125" fmla="*/ 11663 h 12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08" h="12613">
                <a:moveTo>
                  <a:pt x="10712" y="21"/>
                </a:moveTo>
                <a:cubicBezTo>
                  <a:pt x="10627" y="18"/>
                  <a:pt x="10542" y="19"/>
                  <a:pt x="10456" y="20"/>
                </a:cubicBezTo>
                <a:cubicBezTo>
                  <a:pt x="10427" y="66"/>
                  <a:pt x="10358" y="9"/>
                  <a:pt x="10325" y="47"/>
                </a:cubicBezTo>
                <a:cubicBezTo>
                  <a:pt x="9728" y="203"/>
                  <a:pt x="9429" y="599"/>
                  <a:pt x="9395" y="1216"/>
                </a:cubicBezTo>
                <a:cubicBezTo>
                  <a:pt x="9078" y="1094"/>
                  <a:pt x="8763" y="1010"/>
                  <a:pt x="8433" y="976"/>
                </a:cubicBezTo>
                <a:cubicBezTo>
                  <a:pt x="7963" y="927"/>
                  <a:pt x="7502" y="974"/>
                  <a:pt x="7046" y="1083"/>
                </a:cubicBezTo>
                <a:cubicBezTo>
                  <a:pt x="6018" y="1331"/>
                  <a:pt x="5143" y="1861"/>
                  <a:pt x="4358" y="2553"/>
                </a:cubicBezTo>
                <a:cubicBezTo>
                  <a:pt x="4034" y="2839"/>
                  <a:pt x="3739" y="3160"/>
                  <a:pt x="3333" y="3342"/>
                </a:cubicBezTo>
                <a:cubicBezTo>
                  <a:pt x="2859" y="3553"/>
                  <a:pt x="2356" y="3651"/>
                  <a:pt x="1854" y="3755"/>
                </a:cubicBezTo>
                <a:cubicBezTo>
                  <a:pt x="1476" y="3833"/>
                  <a:pt x="1095" y="3895"/>
                  <a:pt x="728" y="4023"/>
                </a:cubicBezTo>
                <a:cubicBezTo>
                  <a:pt x="331" y="4162"/>
                  <a:pt x="116" y="4442"/>
                  <a:pt x="53" y="4850"/>
                </a:cubicBezTo>
                <a:cubicBezTo>
                  <a:pt x="50" y="4873"/>
                  <a:pt x="39" y="4894"/>
                  <a:pt x="32" y="4916"/>
                </a:cubicBezTo>
                <a:cubicBezTo>
                  <a:pt x="26" y="4925"/>
                  <a:pt x="20" y="4930"/>
                  <a:pt x="14" y="4929"/>
                </a:cubicBezTo>
                <a:cubicBezTo>
                  <a:pt x="9" y="4971"/>
                  <a:pt x="26" y="5016"/>
                  <a:pt x="0" y="5056"/>
                </a:cubicBezTo>
                <a:lnTo>
                  <a:pt x="0" y="5084"/>
                </a:lnTo>
                <a:cubicBezTo>
                  <a:pt x="22" y="5150"/>
                  <a:pt x="22" y="5216"/>
                  <a:pt x="0" y="5282"/>
                </a:cubicBezTo>
                <a:lnTo>
                  <a:pt x="0" y="5311"/>
                </a:lnTo>
                <a:cubicBezTo>
                  <a:pt x="28" y="5360"/>
                  <a:pt x="8" y="5415"/>
                  <a:pt x="15" y="5466"/>
                </a:cubicBezTo>
                <a:cubicBezTo>
                  <a:pt x="20" y="5466"/>
                  <a:pt x="26" y="5470"/>
                  <a:pt x="32" y="5479"/>
                </a:cubicBezTo>
                <a:cubicBezTo>
                  <a:pt x="100" y="5825"/>
                  <a:pt x="182" y="6167"/>
                  <a:pt x="320" y="6494"/>
                </a:cubicBezTo>
                <a:cubicBezTo>
                  <a:pt x="644" y="7267"/>
                  <a:pt x="1112" y="7948"/>
                  <a:pt x="1657" y="8578"/>
                </a:cubicBezTo>
                <a:cubicBezTo>
                  <a:pt x="2469" y="9518"/>
                  <a:pt x="3370" y="10357"/>
                  <a:pt x="4450" y="10985"/>
                </a:cubicBezTo>
                <a:cubicBezTo>
                  <a:pt x="5053" y="11336"/>
                  <a:pt x="5689" y="11607"/>
                  <a:pt x="6401" y="11632"/>
                </a:cubicBezTo>
                <a:cubicBezTo>
                  <a:pt x="6815" y="11647"/>
                  <a:pt x="7216" y="11591"/>
                  <a:pt x="7491" y="11224"/>
                </a:cubicBezTo>
                <a:cubicBezTo>
                  <a:pt x="7625" y="11045"/>
                  <a:pt x="7691" y="10831"/>
                  <a:pt x="7750" y="10617"/>
                </a:cubicBezTo>
                <a:cubicBezTo>
                  <a:pt x="7892" y="10100"/>
                  <a:pt x="7986" y="9571"/>
                  <a:pt x="8144" y="9057"/>
                </a:cubicBezTo>
                <a:cubicBezTo>
                  <a:pt x="8305" y="8535"/>
                  <a:pt x="8558" y="8071"/>
                  <a:pt x="8945" y="7679"/>
                </a:cubicBezTo>
                <a:cubicBezTo>
                  <a:pt x="9538" y="7075"/>
                  <a:pt x="10019" y="6392"/>
                  <a:pt x="10341" y="5606"/>
                </a:cubicBezTo>
                <a:cubicBezTo>
                  <a:pt x="10720" y="4681"/>
                  <a:pt x="10862" y="3731"/>
                  <a:pt x="10610" y="2746"/>
                </a:cubicBezTo>
                <a:cubicBezTo>
                  <a:pt x="10573" y="2601"/>
                  <a:pt x="10519" y="2460"/>
                  <a:pt x="10473" y="2318"/>
                </a:cubicBezTo>
                <a:cubicBezTo>
                  <a:pt x="11208" y="2202"/>
                  <a:pt x="11536" y="1935"/>
                  <a:pt x="11658" y="1351"/>
                </a:cubicBezTo>
                <a:cubicBezTo>
                  <a:pt x="11687" y="1326"/>
                  <a:pt x="11649" y="1269"/>
                  <a:pt x="11683" y="1246"/>
                </a:cubicBezTo>
                <a:lnTo>
                  <a:pt x="11683" y="1001"/>
                </a:lnTo>
                <a:cubicBezTo>
                  <a:pt x="11708" y="530"/>
                  <a:pt x="11169" y="0"/>
                  <a:pt x="10712" y="21"/>
                </a:cubicBezTo>
                <a:close/>
                <a:moveTo>
                  <a:pt x="8713" y="2115"/>
                </a:moveTo>
                <a:cubicBezTo>
                  <a:pt x="7823" y="2284"/>
                  <a:pt x="7160" y="2834"/>
                  <a:pt x="6525" y="3424"/>
                </a:cubicBezTo>
                <a:cubicBezTo>
                  <a:pt x="5905" y="3999"/>
                  <a:pt x="5362" y="4646"/>
                  <a:pt x="4830" y="5301"/>
                </a:cubicBezTo>
                <a:cubicBezTo>
                  <a:pt x="4327" y="5921"/>
                  <a:pt x="3724" y="6405"/>
                  <a:pt x="2957" y="6660"/>
                </a:cubicBezTo>
                <a:cubicBezTo>
                  <a:pt x="2802" y="6712"/>
                  <a:pt x="2638" y="6740"/>
                  <a:pt x="2478" y="6777"/>
                </a:cubicBezTo>
                <a:cubicBezTo>
                  <a:pt x="2347" y="6807"/>
                  <a:pt x="2235" y="6776"/>
                  <a:pt x="2124" y="6695"/>
                </a:cubicBezTo>
                <a:cubicBezTo>
                  <a:pt x="1826" y="6477"/>
                  <a:pt x="1597" y="6212"/>
                  <a:pt x="1497" y="5850"/>
                </a:cubicBezTo>
                <a:cubicBezTo>
                  <a:pt x="1482" y="5796"/>
                  <a:pt x="1476" y="5739"/>
                  <a:pt x="1467" y="5684"/>
                </a:cubicBezTo>
                <a:cubicBezTo>
                  <a:pt x="1456" y="5615"/>
                  <a:pt x="1473" y="5584"/>
                  <a:pt x="1554" y="5585"/>
                </a:cubicBezTo>
                <a:cubicBezTo>
                  <a:pt x="2257" y="5596"/>
                  <a:pt x="2897" y="5370"/>
                  <a:pt x="3506" y="5044"/>
                </a:cubicBezTo>
                <a:cubicBezTo>
                  <a:pt x="4172" y="4686"/>
                  <a:pt x="4738" y="4197"/>
                  <a:pt x="5285" y="3681"/>
                </a:cubicBezTo>
                <a:cubicBezTo>
                  <a:pt x="5733" y="3257"/>
                  <a:pt x="6159" y="2807"/>
                  <a:pt x="6672" y="2456"/>
                </a:cubicBezTo>
                <a:cubicBezTo>
                  <a:pt x="7250" y="2059"/>
                  <a:pt x="7882" y="1903"/>
                  <a:pt x="8576" y="2025"/>
                </a:cubicBezTo>
                <a:cubicBezTo>
                  <a:pt x="8622" y="2033"/>
                  <a:pt x="8667" y="2048"/>
                  <a:pt x="8712" y="2060"/>
                </a:cubicBezTo>
                <a:cubicBezTo>
                  <a:pt x="8730" y="2078"/>
                  <a:pt x="8729" y="2096"/>
                  <a:pt x="8713" y="2115"/>
                </a:cubicBezTo>
                <a:close/>
                <a:moveTo>
                  <a:pt x="10542" y="1734"/>
                </a:moveTo>
                <a:cubicBezTo>
                  <a:pt x="10236" y="1738"/>
                  <a:pt x="9974" y="1480"/>
                  <a:pt x="9969" y="1170"/>
                </a:cubicBezTo>
                <a:cubicBezTo>
                  <a:pt x="9965" y="863"/>
                  <a:pt x="10223" y="602"/>
                  <a:pt x="10533" y="598"/>
                </a:cubicBezTo>
                <a:cubicBezTo>
                  <a:pt x="10843" y="595"/>
                  <a:pt x="11101" y="849"/>
                  <a:pt x="11105" y="1161"/>
                </a:cubicBezTo>
                <a:cubicBezTo>
                  <a:pt x="11109" y="1469"/>
                  <a:pt x="10852" y="1730"/>
                  <a:pt x="10542" y="1734"/>
                </a:cubicBezTo>
                <a:close/>
                <a:moveTo>
                  <a:pt x="4679" y="11663"/>
                </a:moveTo>
                <a:cubicBezTo>
                  <a:pt x="4101" y="11390"/>
                  <a:pt x="3575" y="11034"/>
                  <a:pt x="3078" y="10636"/>
                </a:cubicBezTo>
                <a:cubicBezTo>
                  <a:pt x="3007" y="10579"/>
                  <a:pt x="2963" y="10583"/>
                  <a:pt x="2902" y="10642"/>
                </a:cubicBezTo>
                <a:cubicBezTo>
                  <a:pt x="2563" y="10967"/>
                  <a:pt x="2436" y="11355"/>
                  <a:pt x="2568" y="11810"/>
                </a:cubicBezTo>
                <a:cubicBezTo>
                  <a:pt x="2693" y="12243"/>
                  <a:pt x="2998" y="12493"/>
                  <a:pt x="3422" y="12610"/>
                </a:cubicBezTo>
                <a:cubicBezTo>
                  <a:pt x="3564" y="12611"/>
                  <a:pt x="3706" y="12612"/>
                  <a:pt x="3848" y="12613"/>
                </a:cubicBezTo>
                <a:cubicBezTo>
                  <a:pt x="4294" y="12515"/>
                  <a:pt x="4594" y="12254"/>
                  <a:pt x="4739" y="11817"/>
                </a:cubicBezTo>
                <a:cubicBezTo>
                  <a:pt x="4763" y="11744"/>
                  <a:pt x="4760" y="11701"/>
                  <a:pt x="4679" y="11663"/>
                </a:cubicBezTo>
                <a:close/>
                <a:moveTo>
                  <a:pt x="4679" y="11663"/>
                </a:move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30" name="Picture Placeholder 23">
            <a:extLst>
              <a:ext uri="{FF2B5EF4-FFF2-40B4-BE49-F238E27FC236}">
                <a16:creationId xmlns:a16="http://schemas.microsoft.com/office/drawing/2014/main" xmlns="" id="{10B38109-35F7-4905-B320-30DBE7F599D6}"/>
              </a:ext>
            </a:extLst>
          </p:cNvPr>
          <p:cNvSpPr>
            <a:spLocks noGrp="1"/>
          </p:cNvSpPr>
          <p:nvPr/>
        </p:nvSpPr>
        <p:spPr>
          <a:xfrm>
            <a:off x="5712977" y="4360093"/>
            <a:ext cx="355795" cy="355501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31" name="Picture Placeholder 24">
            <a:extLst>
              <a:ext uri="{FF2B5EF4-FFF2-40B4-BE49-F238E27FC236}">
                <a16:creationId xmlns:a16="http://schemas.microsoft.com/office/drawing/2014/main" xmlns="" id="{4323C647-90D9-41BF-9DBA-F4BA27B63C7D}"/>
              </a:ext>
            </a:extLst>
          </p:cNvPr>
          <p:cNvSpPr>
            <a:spLocks noGrp="1"/>
          </p:cNvSpPr>
          <p:nvPr/>
        </p:nvSpPr>
        <p:spPr>
          <a:xfrm>
            <a:off x="5774179" y="5298606"/>
            <a:ext cx="233391" cy="355795"/>
          </a:xfrm>
          <a:custGeom>
            <a:avLst/>
            <a:gdLst>
              <a:gd name="T0" fmla="*/ 2621 w 8263"/>
              <a:gd name="T1" fmla="*/ 2307 h 12594"/>
              <a:gd name="T2" fmla="*/ 3643 w 8263"/>
              <a:gd name="T3" fmla="*/ 1308 h 12594"/>
              <a:gd name="T4" fmla="*/ 4777 w 8263"/>
              <a:gd name="T5" fmla="*/ 1308 h 12594"/>
              <a:gd name="T6" fmla="*/ 5799 w 8263"/>
              <a:gd name="T7" fmla="*/ 2307 h 12594"/>
              <a:gd name="T8" fmla="*/ 5799 w 8263"/>
              <a:gd name="T9" fmla="*/ 4735 h 12594"/>
              <a:gd name="T10" fmla="*/ 7139 w 8263"/>
              <a:gd name="T11" fmla="*/ 4735 h 12594"/>
              <a:gd name="T12" fmla="*/ 7139 w 8263"/>
              <a:gd name="T13" fmla="*/ 2307 h 12594"/>
              <a:gd name="T14" fmla="*/ 4777 w 8263"/>
              <a:gd name="T15" fmla="*/ 0 h 12594"/>
              <a:gd name="T16" fmla="*/ 3643 w 8263"/>
              <a:gd name="T17" fmla="*/ 0 h 12594"/>
              <a:gd name="T18" fmla="*/ 1282 w 8263"/>
              <a:gd name="T19" fmla="*/ 2307 h 12594"/>
              <a:gd name="T20" fmla="*/ 1282 w 8263"/>
              <a:gd name="T21" fmla="*/ 3426 h 12594"/>
              <a:gd name="T22" fmla="*/ 2621 w 8263"/>
              <a:gd name="T23" fmla="*/ 3426 h 12594"/>
              <a:gd name="T24" fmla="*/ 2621 w 8263"/>
              <a:gd name="T25" fmla="*/ 2307 h 12594"/>
              <a:gd name="T26" fmla="*/ 0 w 8263"/>
              <a:gd name="T27" fmla="*/ 5432 h 12594"/>
              <a:gd name="T28" fmla="*/ 0 w 8263"/>
              <a:gd name="T29" fmla="*/ 9095 h 12594"/>
              <a:gd name="T30" fmla="*/ 3581 w 8263"/>
              <a:gd name="T31" fmla="*/ 12594 h 12594"/>
              <a:gd name="T32" fmla="*/ 4683 w 8263"/>
              <a:gd name="T33" fmla="*/ 12594 h 12594"/>
              <a:gd name="T34" fmla="*/ 8263 w 8263"/>
              <a:gd name="T35" fmla="*/ 9095 h 12594"/>
              <a:gd name="T36" fmla="*/ 8263 w 8263"/>
              <a:gd name="T37" fmla="*/ 5432 h 12594"/>
              <a:gd name="T38" fmla="*/ 0 w 8263"/>
              <a:gd name="T39" fmla="*/ 5432 h 12594"/>
              <a:gd name="T40" fmla="*/ 4656 w 8263"/>
              <a:gd name="T41" fmla="*/ 8691 h 12594"/>
              <a:gd name="T42" fmla="*/ 4656 w 8263"/>
              <a:gd name="T43" fmla="*/ 10294 h 12594"/>
              <a:gd name="T44" fmla="*/ 4299 w 8263"/>
              <a:gd name="T45" fmla="*/ 10643 h 12594"/>
              <a:gd name="T46" fmla="*/ 3942 w 8263"/>
              <a:gd name="T47" fmla="*/ 10294 h 12594"/>
              <a:gd name="T48" fmla="*/ 3942 w 8263"/>
              <a:gd name="T49" fmla="*/ 8691 h 12594"/>
              <a:gd name="T50" fmla="*/ 3369 w 8263"/>
              <a:gd name="T51" fmla="*/ 7851 h 12594"/>
              <a:gd name="T52" fmla="*/ 4301 w 8263"/>
              <a:gd name="T53" fmla="*/ 6940 h 12594"/>
              <a:gd name="T54" fmla="*/ 5232 w 8263"/>
              <a:gd name="T55" fmla="*/ 7851 h 12594"/>
              <a:gd name="T56" fmla="*/ 4656 w 8263"/>
              <a:gd name="T57" fmla="*/ 8691 h 12594"/>
              <a:gd name="T58" fmla="*/ 4656 w 8263"/>
              <a:gd name="T59" fmla="*/ 8691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263" h="12594">
                <a:moveTo>
                  <a:pt x="2621" y="2307"/>
                </a:moveTo>
                <a:cubicBezTo>
                  <a:pt x="2622" y="1756"/>
                  <a:pt x="3079" y="1309"/>
                  <a:pt x="3643" y="1308"/>
                </a:cubicBezTo>
                <a:lnTo>
                  <a:pt x="4777" y="1308"/>
                </a:lnTo>
                <a:cubicBezTo>
                  <a:pt x="5341" y="1309"/>
                  <a:pt x="5798" y="1756"/>
                  <a:pt x="5799" y="2307"/>
                </a:cubicBezTo>
                <a:lnTo>
                  <a:pt x="5799" y="4735"/>
                </a:lnTo>
                <a:lnTo>
                  <a:pt x="7139" y="4735"/>
                </a:lnTo>
                <a:lnTo>
                  <a:pt x="7139" y="2307"/>
                </a:lnTo>
                <a:cubicBezTo>
                  <a:pt x="7138" y="1033"/>
                  <a:pt x="6082" y="0"/>
                  <a:pt x="4777" y="0"/>
                </a:cubicBezTo>
                <a:lnTo>
                  <a:pt x="3643" y="0"/>
                </a:lnTo>
                <a:cubicBezTo>
                  <a:pt x="2339" y="0"/>
                  <a:pt x="1282" y="1033"/>
                  <a:pt x="1282" y="2307"/>
                </a:cubicBezTo>
                <a:lnTo>
                  <a:pt x="1282" y="3426"/>
                </a:lnTo>
                <a:lnTo>
                  <a:pt x="2621" y="3426"/>
                </a:lnTo>
                <a:lnTo>
                  <a:pt x="2621" y="2307"/>
                </a:lnTo>
                <a:close/>
                <a:moveTo>
                  <a:pt x="0" y="5432"/>
                </a:moveTo>
                <a:lnTo>
                  <a:pt x="0" y="9095"/>
                </a:lnTo>
                <a:cubicBezTo>
                  <a:pt x="0" y="11029"/>
                  <a:pt x="1603" y="12594"/>
                  <a:pt x="3581" y="12594"/>
                </a:cubicBezTo>
                <a:lnTo>
                  <a:pt x="4683" y="12594"/>
                </a:lnTo>
                <a:cubicBezTo>
                  <a:pt x="6660" y="12594"/>
                  <a:pt x="8263" y="11028"/>
                  <a:pt x="8263" y="9095"/>
                </a:cubicBezTo>
                <a:lnTo>
                  <a:pt x="8263" y="5432"/>
                </a:lnTo>
                <a:lnTo>
                  <a:pt x="0" y="5432"/>
                </a:lnTo>
                <a:close/>
                <a:moveTo>
                  <a:pt x="4656" y="8691"/>
                </a:moveTo>
                <a:lnTo>
                  <a:pt x="4656" y="10294"/>
                </a:lnTo>
                <a:cubicBezTo>
                  <a:pt x="4656" y="10486"/>
                  <a:pt x="4496" y="10643"/>
                  <a:pt x="4299" y="10643"/>
                </a:cubicBezTo>
                <a:cubicBezTo>
                  <a:pt x="4102" y="10643"/>
                  <a:pt x="3942" y="10486"/>
                  <a:pt x="3942" y="10294"/>
                </a:cubicBezTo>
                <a:lnTo>
                  <a:pt x="3942" y="8691"/>
                </a:lnTo>
                <a:cubicBezTo>
                  <a:pt x="3606" y="8553"/>
                  <a:pt x="3369" y="8229"/>
                  <a:pt x="3369" y="7851"/>
                </a:cubicBezTo>
                <a:cubicBezTo>
                  <a:pt x="3369" y="7348"/>
                  <a:pt x="3786" y="6940"/>
                  <a:pt x="4301" y="6940"/>
                </a:cubicBezTo>
                <a:cubicBezTo>
                  <a:pt x="4815" y="6940"/>
                  <a:pt x="5232" y="7348"/>
                  <a:pt x="5232" y="7851"/>
                </a:cubicBezTo>
                <a:cubicBezTo>
                  <a:pt x="5232" y="8230"/>
                  <a:pt x="4994" y="8555"/>
                  <a:pt x="4656" y="8691"/>
                </a:cubicBezTo>
                <a:close/>
                <a:moveTo>
                  <a:pt x="4656" y="8691"/>
                </a:move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691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9F86E1AB-8C04-451A-8197-B1668F54FC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xmlns="" id="{8F81180E-FFAC-4DBF-A15D-4BD89D07143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zh-CN" altLang="en-US" dirty="0">
                <a:latin typeface="+mn-ea"/>
              </a:rPr>
              <a:t>您的内容打在这里，或者通过复制您的文本后，选择性粘贴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961AADAB-7E3C-4676-850F-5DE70D3AF92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zh-CN" altLang="en-US" dirty="0">
                <a:latin typeface="+mn-ea"/>
              </a:rPr>
              <a:t>您的内容打在这里，或者通过复制您的文本后，选择性粘贴</a:t>
            </a:r>
            <a:endParaRPr lang="zh-CN" altLang="en-US" dirty="0"/>
          </a:p>
          <a:p>
            <a:pPr algn="just"/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7213C39B-E336-4E98-B89D-1037781DE6D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zh-CN" altLang="en-US" dirty="0">
                <a:latin typeface="+mn-ea"/>
              </a:rPr>
              <a:t>您的内容打在这里，或者通过复制您的文本后，选择性粘贴</a:t>
            </a:r>
            <a:endParaRPr lang="zh-CN" altLang="en-US" dirty="0"/>
          </a:p>
          <a:p>
            <a:pPr algn="just"/>
            <a:endParaRPr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829E3C5B-5F5F-4D1F-9596-6FE3E6C2EB9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zh-CN" altLang="en-US" dirty="0">
                <a:latin typeface="+mn-ea"/>
              </a:rPr>
              <a:t>您的内容打在这里，或者通过复制您的文本后，选择性粘贴</a:t>
            </a:r>
            <a:endParaRPr lang="zh-CN" altLang="en-US" dirty="0"/>
          </a:p>
          <a:p>
            <a:pPr algn="just"/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AAE5878A-2921-4356-A9F7-EFCE31F8EA1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algn="ctr"/>
            <a:r>
              <a:rPr lang="zh-CN" altLang="en-US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29D60D88-F604-4FE8-893A-192B1796FDD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algn="ctr"/>
            <a:r>
              <a:rPr lang="zh-CN" altLang="en-US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BEC72AB3-2BEF-4EC9-8474-A69010A8D9D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ctr"/>
            <a:r>
              <a:rPr lang="zh-CN" altLang="en-US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FC89B4EC-14BC-4E1F-9025-EC8A3A74DCF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algn="ctr"/>
            <a:r>
              <a:rPr lang="zh-CN" altLang="en-US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</a:t>
            </a:r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xmlns="" id="{FFFE9DC1-9B6A-43F2-99F6-F09D181573FD}"/>
              </a:ext>
            </a:extLst>
          </p:cNvPr>
          <p:cNvSpPr>
            <a:spLocks noGrp="1"/>
          </p:cNvSpPr>
          <p:nvPr/>
        </p:nvSpPr>
        <p:spPr>
          <a:xfrm>
            <a:off x="1700981" y="2330201"/>
            <a:ext cx="900000" cy="900000"/>
          </a:xfrm>
          <a:custGeom>
            <a:avLst/>
            <a:gdLst>
              <a:gd name="T0" fmla="*/ 356 w 11703"/>
              <a:gd name="T1" fmla="*/ 4527 h 12924"/>
              <a:gd name="T2" fmla="*/ 5216 w 11703"/>
              <a:gd name="T3" fmla="*/ 7918 h 12924"/>
              <a:gd name="T4" fmla="*/ 6501 w 11703"/>
              <a:gd name="T5" fmla="*/ 7919 h 12924"/>
              <a:gd name="T6" fmla="*/ 11348 w 11703"/>
              <a:gd name="T7" fmla="*/ 4536 h 12924"/>
              <a:gd name="T8" fmla="*/ 11347 w 11703"/>
              <a:gd name="T9" fmla="*/ 3640 h 12924"/>
              <a:gd name="T10" fmla="*/ 6488 w 11703"/>
              <a:gd name="T11" fmla="*/ 248 h 12924"/>
              <a:gd name="T12" fmla="*/ 5202 w 11703"/>
              <a:gd name="T13" fmla="*/ 248 h 12924"/>
              <a:gd name="T14" fmla="*/ 355 w 11703"/>
              <a:gd name="T15" fmla="*/ 3630 h 12924"/>
              <a:gd name="T16" fmla="*/ 356 w 11703"/>
              <a:gd name="T17" fmla="*/ 4527 h 12924"/>
              <a:gd name="T18" fmla="*/ 1644 w 11703"/>
              <a:gd name="T19" fmla="*/ 3736 h 12924"/>
              <a:gd name="T20" fmla="*/ 5359 w 11703"/>
              <a:gd name="T21" fmla="*/ 1232 h 12924"/>
              <a:gd name="T22" fmla="*/ 6344 w 11703"/>
              <a:gd name="T23" fmla="*/ 1233 h 12924"/>
              <a:gd name="T24" fmla="*/ 10069 w 11703"/>
              <a:gd name="T25" fmla="*/ 3744 h 12924"/>
              <a:gd name="T26" fmla="*/ 10071 w 11703"/>
              <a:gd name="T27" fmla="*/ 4408 h 12924"/>
              <a:gd name="T28" fmla="*/ 6356 w 11703"/>
              <a:gd name="T29" fmla="*/ 6912 h 12924"/>
              <a:gd name="T30" fmla="*/ 5370 w 11703"/>
              <a:gd name="T31" fmla="*/ 6911 h 12924"/>
              <a:gd name="T32" fmla="*/ 1644 w 11703"/>
              <a:gd name="T33" fmla="*/ 4400 h 12924"/>
              <a:gd name="T34" fmla="*/ 1644 w 11703"/>
              <a:gd name="T35" fmla="*/ 3736 h 12924"/>
              <a:gd name="T36" fmla="*/ 9953 w 11703"/>
              <a:gd name="T37" fmla="*/ 6764 h 12924"/>
              <a:gd name="T38" fmla="*/ 6328 w 11703"/>
              <a:gd name="T39" fmla="*/ 9324 h 12924"/>
              <a:gd name="T40" fmla="*/ 5396 w 11703"/>
              <a:gd name="T41" fmla="*/ 9324 h 12924"/>
              <a:gd name="T42" fmla="*/ 1721 w 11703"/>
              <a:gd name="T43" fmla="*/ 6756 h 12924"/>
              <a:gd name="T44" fmla="*/ 1556 w 11703"/>
              <a:gd name="T45" fmla="*/ 6569 h 12924"/>
              <a:gd name="T46" fmla="*/ 105 w 11703"/>
              <a:gd name="T47" fmla="*/ 6569 h 12924"/>
              <a:gd name="T48" fmla="*/ 356 w 11703"/>
              <a:gd name="T49" fmla="*/ 6900 h 12924"/>
              <a:gd name="T50" fmla="*/ 5216 w 11703"/>
              <a:gd name="T51" fmla="*/ 10292 h 12924"/>
              <a:gd name="T52" fmla="*/ 6501 w 11703"/>
              <a:gd name="T53" fmla="*/ 10292 h 12924"/>
              <a:gd name="T54" fmla="*/ 11348 w 11703"/>
              <a:gd name="T55" fmla="*/ 6910 h 12924"/>
              <a:gd name="T56" fmla="*/ 11600 w 11703"/>
              <a:gd name="T57" fmla="*/ 6569 h 12924"/>
              <a:gd name="T58" fmla="*/ 10121 w 11703"/>
              <a:gd name="T59" fmla="*/ 6569 h 12924"/>
              <a:gd name="T60" fmla="*/ 9953 w 11703"/>
              <a:gd name="T61" fmla="*/ 6764 h 12924"/>
              <a:gd name="T62" fmla="*/ 9953 w 11703"/>
              <a:gd name="T63" fmla="*/ 9147 h 12924"/>
              <a:gd name="T64" fmla="*/ 6328 w 11703"/>
              <a:gd name="T65" fmla="*/ 11708 h 12924"/>
              <a:gd name="T66" fmla="*/ 5396 w 11703"/>
              <a:gd name="T67" fmla="*/ 11707 h 12924"/>
              <a:gd name="T68" fmla="*/ 1721 w 11703"/>
              <a:gd name="T69" fmla="*/ 9140 h 12924"/>
              <a:gd name="T70" fmla="*/ 1556 w 11703"/>
              <a:gd name="T71" fmla="*/ 8952 h 12924"/>
              <a:gd name="T72" fmla="*/ 105 w 11703"/>
              <a:gd name="T73" fmla="*/ 8952 h 12924"/>
              <a:gd name="T74" fmla="*/ 356 w 11703"/>
              <a:gd name="T75" fmla="*/ 9284 h 12924"/>
              <a:gd name="T76" fmla="*/ 5216 w 11703"/>
              <a:gd name="T77" fmla="*/ 12675 h 12924"/>
              <a:gd name="T78" fmla="*/ 6501 w 11703"/>
              <a:gd name="T79" fmla="*/ 12676 h 12924"/>
              <a:gd name="T80" fmla="*/ 11348 w 11703"/>
              <a:gd name="T81" fmla="*/ 9293 h 12924"/>
              <a:gd name="T82" fmla="*/ 11600 w 11703"/>
              <a:gd name="T83" fmla="*/ 8952 h 12924"/>
              <a:gd name="T84" fmla="*/ 10121 w 11703"/>
              <a:gd name="T85" fmla="*/ 8952 h 12924"/>
              <a:gd name="T86" fmla="*/ 9953 w 11703"/>
              <a:gd name="T87" fmla="*/ 9147 h 12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703" h="12924">
                <a:moveTo>
                  <a:pt x="356" y="4527"/>
                </a:moveTo>
                <a:lnTo>
                  <a:pt x="5216" y="7918"/>
                </a:lnTo>
                <a:cubicBezTo>
                  <a:pt x="5571" y="8166"/>
                  <a:pt x="6147" y="8167"/>
                  <a:pt x="6501" y="7919"/>
                </a:cubicBezTo>
                <a:lnTo>
                  <a:pt x="11348" y="4536"/>
                </a:lnTo>
                <a:cubicBezTo>
                  <a:pt x="11703" y="4289"/>
                  <a:pt x="11702" y="3888"/>
                  <a:pt x="11347" y="3640"/>
                </a:cubicBezTo>
                <a:lnTo>
                  <a:pt x="6488" y="248"/>
                </a:lnTo>
                <a:cubicBezTo>
                  <a:pt x="6132" y="0"/>
                  <a:pt x="5556" y="0"/>
                  <a:pt x="5202" y="248"/>
                </a:cubicBezTo>
                <a:lnTo>
                  <a:pt x="355" y="3630"/>
                </a:lnTo>
                <a:cubicBezTo>
                  <a:pt x="0" y="3877"/>
                  <a:pt x="0" y="4279"/>
                  <a:pt x="356" y="4527"/>
                </a:cubicBezTo>
                <a:close/>
                <a:moveTo>
                  <a:pt x="1644" y="3736"/>
                </a:moveTo>
                <a:lnTo>
                  <a:pt x="5359" y="1232"/>
                </a:lnTo>
                <a:cubicBezTo>
                  <a:pt x="5631" y="1049"/>
                  <a:pt x="6072" y="1050"/>
                  <a:pt x="6344" y="1233"/>
                </a:cubicBezTo>
                <a:lnTo>
                  <a:pt x="10069" y="3744"/>
                </a:lnTo>
                <a:cubicBezTo>
                  <a:pt x="10342" y="3928"/>
                  <a:pt x="10342" y="4224"/>
                  <a:pt x="10071" y="4408"/>
                </a:cubicBezTo>
                <a:lnTo>
                  <a:pt x="6356" y="6912"/>
                </a:lnTo>
                <a:cubicBezTo>
                  <a:pt x="6084" y="7095"/>
                  <a:pt x="5643" y="7095"/>
                  <a:pt x="5370" y="6911"/>
                </a:cubicBezTo>
                <a:lnTo>
                  <a:pt x="1644" y="4400"/>
                </a:lnTo>
                <a:cubicBezTo>
                  <a:pt x="1372" y="4217"/>
                  <a:pt x="1372" y="3920"/>
                  <a:pt x="1644" y="3736"/>
                </a:cubicBezTo>
                <a:close/>
                <a:moveTo>
                  <a:pt x="9953" y="6764"/>
                </a:moveTo>
                <a:lnTo>
                  <a:pt x="6328" y="9324"/>
                </a:lnTo>
                <a:cubicBezTo>
                  <a:pt x="6071" y="9497"/>
                  <a:pt x="5654" y="9497"/>
                  <a:pt x="5396" y="9324"/>
                </a:cubicBezTo>
                <a:lnTo>
                  <a:pt x="1721" y="6756"/>
                </a:lnTo>
                <a:cubicBezTo>
                  <a:pt x="1641" y="6702"/>
                  <a:pt x="1586" y="6638"/>
                  <a:pt x="1556" y="6569"/>
                </a:cubicBezTo>
                <a:lnTo>
                  <a:pt x="105" y="6569"/>
                </a:lnTo>
                <a:cubicBezTo>
                  <a:pt x="138" y="6691"/>
                  <a:pt x="222" y="6807"/>
                  <a:pt x="356" y="6900"/>
                </a:cubicBezTo>
                <a:lnTo>
                  <a:pt x="5216" y="10292"/>
                </a:lnTo>
                <a:cubicBezTo>
                  <a:pt x="5571" y="10540"/>
                  <a:pt x="6147" y="10540"/>
                  <a:pt x="6501" y="10292"/>
                </a:cubicBezTo>
                <a:lnTo>
                  <a:pt x="11348" y="6910"/>
                </a:lnTo>
                <a:cubicBezTo>
                  <a:pt x="11486" y="6814"/>
                  <a:pt x="11570" y="6694"/>
                  <a:pt x="11600" y="6569"/>
                </a:cubicBezTo>
                <a:lnTo>
                  <a:pt x="10121" y="6569"/>
                </a:lnTo>
                <a:cubicBezTo>
                  <a:pt x="10092" y="6641"/>
                  <a:pt x="10036" y="6708"/>
                  <a:pt x="9953" y="6764"/>
                </a:cubicBezTo>
                <a:close/>
                <a:moveTo>
                  <a:pt x="9953" y="9147"/>
                </a:moveTo>
                <a:lnTo>
                  <a:pt x="6328" y="11708"/>
                </a:lnTo>
                <a:cubicBezTo>
                  <a:pt x="6071" y="11880"/>
                  <a:pt x="5654" y="11880"/>
                  <a:pt x="5396" y="11707"/>
                </a:cubicBezTo>
                <a:lnTo>
                  <a:pt x="1721" y="9140"/>
                </a:lnTo>
                <a:cubicBezTo>
                  <a:pt x="1641" y="9085"/>
                  <a:pt x="1586" y="9021"/>
                  <a:pt x="1556" y="8952"/>
                </a:cubicBezTo>
                <a:lnTo>
                  <a:pt x="105" y="8952"/>
                </a:lnTo>
                <a:cubicBezTo>
                  <a:pt x="138" y="9074"/>
                  <a:pt x="222" y="9190"/>
                  <a:pt x="356" y="9284"/>
                </a:cubicBezTo>
                <a:lnTo>
                  <a:pt x="5216" y="12675"/>
                </a:lnTo>
                <a:cubicBezTo>
                  <a:pt x="5571" y="12923"/>
                  <a:pt x="6147" y="12924"/>
                  <a:pt x="6501" y="12676"/>
                </a:cubicBezTo>
                <a:lnTo>
                  <a:pt x="11348" y="9293"/>
                </a:lnTo>
                <a:cubicBezTo>
                  <a:pt x="11486" y="9197"/>
                  <a:pt x="11570" y="9077"/>
                  <a:pt x="11600" y="8952"/>
                </a:cubicBezTo>
                <a:lnTo>
                  <a:pt x="10121" y="8952"/>
                </a:lnTo>
                <a:cubicBezTo>
                  <a:pt x="10092" y="9024"/>
                  <a:pt x="10036" y="9092"/>
                  <a:pt x="9953" y="9147"/>
                </a:cubicBez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22" name="Picture Placeholder 9">
            <a:extLst>
              <a:ext uri="{FF2B5EF4-FFF2-40B4-BE49-F238E27FC236}">
                <a16:creationId xmlns:a16="http://schemas.microsoft.com/office/drawing/2014/main" xmlns="" id="{5D4110E8-2904-4ED8-BE8F-90C48EE60E8D}"/>
              </a:ext>
            </a:extLst>
          </p:cNvPr>
          <p:cNvSpPr>
            <a:spLocks noGrp="1"/>
          </p:cNvSpPr>
          <p:nvPr/>
        </p:nvSpPr>
        <p:spPr>
          <a:xfrm>
            <a:off x="4374326" y="2330201"/>
            <a:ext cx="900000" cy="900000"/>
          </a:xfrm>
          <a:custGeom>
            <a:avLst/>
            <a:gdLst>
              <a:gd name="T0" fmla="*/ 7771 w 7777"/>
              <a:gd name="T1" fmla="*/ 330 h 7778"/>
              <a:gd name="T2" fmla="*/ 7495 w 7777"/>
              <a:gd name="T3" fmla="*/ 23 h 7778"/>
              <a:gd name="T4" fmla="*/ 7388 w 7777"/>
              <a:gd name="T5" fmla="*/ 9 h 7778"/>
              <a:gd name="T6" fmla="*/ 7387 w 7777"/>
              <a:gd name="T7" fmla="*/ 9 h 7778"/>
              <a:gd name="T8" fmla="*/ 88 w 7777"/>
              <a:gd name="T9" fmla="*/ 3432 h 7778"/>
              <a:gd name="T10" fmla="*/ 47 w 7777"/>
              <a:gd name="T11" fmla="*/ 3499 h 7778"/>
              <a:gd name="T12" fmla="*/ 15 w 7777"/>
              <a:gd name="T13" fmla="*/ 3798 h 7778"/>
              <a:gd name="T14" fmla="*/ 44 w 7777"/>
              <a:gd name="T15" fmla="*/ 3905 h 7778"/>
              <a:gd name="T16" fmla="*/ 80 w 7777"/>
              <a:gd name="T17" fmla="*/ 3954 h 7778"/>
              <a:gd name="T18" fmla="*/ 2584 w 7777"/>
              <a:gd name="T19" fmla="*/ 5208 h 7778"/>
              <a:gd name="T20" fmla="*/ 3837 w 7777"/>
              <a:gd name="T21" fmla="*/ 7719 h 7778"/>
              <a:gd name="T22" fmla="*/ 3945 w 7777"/>
              <a:gd name="T23" fmla="*/ 7759 h 7778"/>
              <a:gd name="T24" fmla="*/ 4262 w 7777"/>
              <a:gd name="T25" fmla="*/ 7753 h 7778"/>
              <a:gd name="T26" fmla="*/ 4358 w 7777"/>
              <a:gd name="T27" fmla="*/ 7712 h 7778"/>
              <a:gd name="T28" fmla="*/ 7772 w 7777"/>
              <a:gd name="T29" fmla="*/ 394 h 7778"/>
              <a:gd name="T30" fmla="*/ 7771 w 7777"/>
              <a:gd name="T31" fmla="*/ 330 h 7778"/>
              <a:gd name="T32" fmla="*/ 2685 w 7777"/>
              <a:gd name="T33" fmla="*/ 4551 h 7778"/>
              <a:gd name="T34" fmla="*/ 1204 w 7777"/>
              <a:gd name="T35" fmla="*/ 3809 h 7778"/>
              <a:gd name="T36" fmla="*/ 1151 w 7777"/>
              <a:gd name="T37" fmla="*/ 3662 h 7778"/>
              <a:gd name="T38" fmla="*/ 1207 w 7777"/>
              <a:gd name="T39" fmla="*/ 3605 h 7778"/>
              <a:gd name="T40" fmla="*/ 5962 w 7777"/>
              <a:gd name="T41" fmla="*/ 1375 h 7778"/>
              <a:gd name="T42" fmla="*/ 2815 w 7777"/>
              <a:gd name="T43" fmla="*/ 4530 h 7778"/>
              <a:gd name="T44" fmla="*/ 2685 w 7777"/>
              <a:gd name="T45" fmla="*/ 4551 h 7778"/>
              <a:gd name="T46" fmla="*/ 6409 w 7777"/>
              <a:gd name="T47" fmla="*/ 1822 h 7778"/>
              <a:gd name="T48" fmla="*/ 4184 w 7777"/>
              <a:gd name="T49" fmla="*/ 6591 h 7778"/>
              <a:gd name="T50" fmla="*/ 3980 w 7777"/>
              <a:gd name="T51" fmla="*/ 6593 h 7778"/>
              <a:gd name="T52" fmla="*/ 3240 w 7777"/>
              <a:gd name="T53" fmla="*/ 5108 h 7778"/>
              <a:gd name="T54" fmla="*/ 3239 w 7777"/>
              <a:gd name="T55" fmla="*/ 5010 h 7778"/>
              <a:gd name="T56" fmla="*/ 3257 w 7777"/>
              <a:gd name="T57" fmla="*/ 4982 h 7778"/>
              <a:gd name="T58" fmla="*/ 3261 w 7777"/>
              <a:gd name="T59" fmla="*/ 4978 h 7778"/>
              <a:gd name="T60" fmla="*/ 6409 w 7777"/>
              <a:gd name="T61" fmla="*/ 1822 h 7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777" h="7778">
                <a:moveTo>
                  <a:pt x="7771" y="330"/>
                </a:moveTo>
                <a:cubicBezTo>
                  <a:pt x="7745" y="184"/>
                  <a:pt x="7636" y="68"/>
                  <a:pt x="7495" y="23"/>
                </a:cubicBezTo>
                <a:cubicBezTo>
                  <a:pt x="7448" y="9"/>
                  <a:pt x="7406" y="0"/>
                  <a:pt x="7388" y="9"/>
                </a:cubicBezTo>
                <a:lnTo>
                  <a:pt x="7387" y="9"/>
                </a:lnTo>
                <a:lnTo>
                  <a:pt x="88" y="3432"/>
                </a:lnTo>
                <a:cubicBezTo>
                  <a:pt x="74" y="3438"/>
                  <a:pt x="59" y="3466"/>
                  <a:pt x="47" y="3499"/>
                </a:cubicBezTo>
                <a:cubicBezTo>
                  <a:pt x="10" y="3594"/>
                  <a:pt x="0" y="3697"/>
                  <a:pt x="15" y="3798"/>
                </a:cubicBezTo>
                <a:cubicBezTo>
                  <a:pt x="20" y="3838"/>
                  <a:pt x="29" y="3878"/>
                  <a:pt x="44" y="3905"/>
                </a:cubicBezTo>
                <a:cubicBezTo>
                  <a:pt x="56" y="3929"/>
                  <a:pt x="69" y="3948"/>
                  <a:pt x="80" y="3954"/>
                </a:cubicBezTo>
                <a:lnTo>
                  <a:pt x="2584" y="5208"/>
                </a:lnTo>
                <a:lnTo>
                  <a:pt x="3837" y="7719"/>
                </a:lnTo>
                <a:cubicBezTo>
                  <a:pt x="3845" y="7736"/>
                  <a:pt x="3893" y="7749"/>
                  <a:pt x="3945" y="7759"/>
                </a:cubicBezTo>
                <a:cubicBezTo>
                  <a:pt x="4050" y="7778"/>
                  <a:pt x="4158" y="7777"/>
                  <a:pt x="4262" y="7753"/>
                </a:cubicBezTo>
                <a:cubicBezTo>
                  <a:pt x="4310" y="7743"/>
                  <a:pt x="4350" y="7728"/>
                  <a:pt x="4358" y="7712"/>
                </a:cubicBezTo>
                <a:lnTo>
                  <a:pt x="7772" y="394"/>
                </a:lnTo>
                <a:cubicBezTo>
                  <a:pt x="7777" y="381"/>
                  <a:pt x="7777" y="358"/>
                  <a:pt x="7771" y="330"/>
                </a:cubicBezTo>
                <a:close/>
                <a:moveTo>
                  <a:pt x="2685" y="4551"/>
                </a:moveTo>
                <a:lnTo>
                  <a:pt x="1204" y="3809"/>
                </a:lnTo>
                <a:cubicBezTo>
                  <a:pt x="1146" y="3780"/>
                  <a:pt x="1128" y="3713"/>
                  <a:pt x="1151" y="3662"/>
                </a:cubicBezTo>
                <a:cubicBezTo>
                  <a:pt x="1161" y="3638"/>
                  <a:pt x="1180" y="3618"/>
                  <a:pt x="1207" y="3605"/>
                </a:cubicBezTo>
                <a:lnTo>
                  <a:pt x="5962" y="1375"/>
                </a:lnTo>
                <a:lnTo>
                  <a:pt x="2815" y="4530"/>
                </a:lnTo>
                <a:cubicBezTo>
                  <a:pt x="2781" y="4565"/>
                  <a:pt x="2728" y="4573"/>
                  <a:pt x="2685" y="4551"/>
                </a:cubicBezTo>
                <a:close/>
                <a:moveTo>
                  <a:pt x="6409" y="1822"/>
                </a:moveTo>
                <a:lnTo>
                  <a:pt x="4184" y="6591"/>
                </a:lnTo>
                <a:cubicBezTo>
                  <a:pt x="4144" y="6676"/>
                  <a:pt x="4023" y="6678"/>
                  <a:pt x="3980" y="6593"/>
                </a:cubicBezTo>
                <a:lnTo>
                  <a:pt x="3240" y="5108"/>
                </a:lnTo>
                <a:cubicBezTo>
                  <a:pt x="3224" y="5077"/>
                  <a:pt x="3225" y="5041"/>
                  <a:pt x="3239" y="5010"/>
                </a:cubicBezTo>
                <a:cubicBezTo>
                  <a:pt x="3243" y="5000"/>
                  <a:pt x="3250" y="4991"/>
                  <a:pt x="3257" y="4982"/>
                </a:cubicBezTo>
                <a:cubicBezTo>
                  <a:pt x="3258" y="4981"/>
                  <a:pt x="3260" y="4979"/>
                  <a:pt x="3261" y="4978"/>
                </a:cubicBezTo>
                <a:lnTo>
                  <a:pt x="6409" y="1822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xmlns="" id="{C302086A-B81D-4314-AE88-6618195CF1BD}"/>
              </a:ext>
            </a:extLst>
          </p:cNvPr>
          <p:cNvSpPr>
            <a:spLocks noGrp="1"/>
          </p:cNvSpPr>
          <p:nvPr/>
        </p:nvSpPr>
        <p:spPr>
          <a:xfrm>
            <a:off x="6998857" y="2330201"/>
            <a:ext cx="900000" cy="900000"/>
          </a:xfrm>
          <a:custGeom>
            <a:avLst/>
            <a:gdLst>
              <a:gd name="T0" fmla="*/ 8582 w 9077"/>
              <a:gd name="T1" fmla="*/ 4538 h 10373"/>
              <a:gd name="T2" fmla="*/ 9077 w 9077"/>
              <a:gd name="T3" fmla="*/ 4538 h 10373"/>
              <a:gd name="T4" fmla="*/ 9077 w 9077"/>
              <a:gd name="T5" fmla="*/ 9151 h 10373"/>
              <a:gd name="T6" fmla="*/ 7855 w 9077"/>
              <a:gd name="T7" fmla="*/ 10373 h 10373"/>
              <a:gd name="T8" fmla="*/ 4789 w 9077"/>
              <a:gd name="T9" fmla="*/ 10373 h 10373"/>
              <a:gd name="T10" fmla="*/ 4539 w 9077"/>
              <a:gd name="T11" fmla="*/ 10123 h 10373"/>
              <a:gd name="T12" fmla="*/ 4539 w 9077"/>
              <a:gd name="T13" fmla="*/ 9562 h 10373"/>
              <a:gd name="T14" fmla="*/ 4789 w 9077"/>
              <a:gd name="T15" fmla="*/ 9312 h 10373"/>
              <a:gd name="T16" fmla="*/ 7532 w 9077"/>
              <a:gd name="T17" fmla="*/ 9312 h 10373"/>
              <a:gd name="T18" fmla="*/ 8106 w 9077"/>
              <a:gd name="T19" fmla="*/ 8738 h 10373"/>
              <a:gd name="T20" fmla="*/ 8106 w 9077"/>
              <a:gd name="T21" fmla="*/ 7780 h 10373"/>
              <a:gd name="T22" fmla="*/ 6734 w 9077"/>
              <a:gd name="T23" fmla="*/ 7780 h 10373"/>
              <a:gd name="T24" fmla="*/ 6484 w 9077"/>
              <a:gd name="T25" fmla="*/ 7530 h 10373"/>
              <a:gd name="T26" fmla="*/ 6484 w 9077"/>
              <a:gd name="T27" fmla="*/ 4788 h 10373"/>
              <a:gd name="T28" fmla="*/ 6734 w 9077"/>
              <a:gd name="T29" fmla="*/ 4538 h 10373"/>
              <a:gd name="T30" fmla="*/ 8582 w 9077"/>
              <a:gd name="T31" fmla="*/ 4538 h 10373"/>
              <a:gd name="T32" fmla="*/ 8087 w 9077"/>
              <a:gd name="T33" fmla="*/ 4538 h 10373"/>
              <a:gd name="T34" fmla="*/ 8087 w 9077"/>
              <a:gd name="T35" fmla="*/ 4520 h 10373"/>
              <a:gd name="T36" fmla="*/ 4521 w 9077"/>
              <a:gd name="T37" fmla="*/ 972 h 10373"/>
              <a:gd name="T38" fmla="*/ 955 w 9077"/>
              <a:gd name="T39" fmla="*/ 4520 h 10373"/>
              <a:gd name="T40" fmla="*/ 955 w 9077"/>
              <a:gd name="T41" fmla="*/ 4538 h 10373"/>
              <a:gd name="T42" fmla="*/ 0 w 9077"/>
              <a:gd name="T43" fmla="*/ 4538 h 10373"/>
              <a:gd name="T44" fmla="*/ 0 w 9077"/>
              <a:gd name="T45" fmla="*/ 6558 h 10373"/>
              <a:gd name="T46" fmla="*/ 1222 w 9077"/>
              <a:gd name="T47" fmla="*/ 7781 h 10373"/>
              <a:gd name="T48" fmla="*/ 2343 w 9077"/>
              <a:gd name="T49" fmla="*/ 7781 h 10373"/>
              <a:gd name="T50" fmla="*/ 2593 w 9077"/>
              <a:gd name="T51" fmla="*/ 7531 h 10373"/>
              <a:gd name="T52" fmla="*/ 2593 w 9077"/>
              <a:gd name="T53" fmla="*/ 4788 h 10373"/>
              <a:gd name="T54" fmla="*/ 2343 w 9077"/>
              <a:gd name="T55" fmla="*/ 4538 h 10373"/>
              <a:gd name="T56" fmla="*/ 0 w 9077"/>
              <a:gd name="T57" fmla="*/ 4538 h 10373"/>
              <a:gd name="T58" fmla="*/ 0 w 9077"/>
              <a:gd name="T59" fmla="*/ 4516 h 10373"/>
              <a:gd name="T60" fmla="*/ 4539 w 9077"/>
              <a:gd name="T61" fmla="*/ 0 h 10373"/>
              <a:gd name="T62" fmla="*/ 9077 w 9077"/>
              <a:gd name="T63" fmla="*/ 4516 h 10373"/>
              <a:gd name="T64" fmla="*/ 9077 w 9077"/>
              <a:gd name="T65" fmla="*/ 4538 h 10373"/>
              <a:gd name="T66" fmla="*/ 8582 w 9077"/>
              <a:gd name="T67" fmla="*/ 4538 h 10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77" h="10373">
                <a:moveTo>
                  <a:pt x="8582" y="4538"/>
                </a:moveTo>
                <a:lnTo>
                  <a:pt x="9077" y="4538"/>
                </a:lnTo>
                <a:lnTo>
                  <a:pt x="9077" y="9151"/>
                </a:lnTo>
                <a:cubicBezTo>
                  <a:pt x="9077" y="9826"/>
                  <a:pt x="8530" y="10373"/>
                  <a:pt x="7855" y="10373"/>
                </a:cubicBezTo>
                <a:lnTo>
                  <a:pt x="4789" y="10373"/>
                </a:lnTo>
                <a:cubicBezTo>
                  <a:pt x="4651" y="10373"/>
                  <a:pt x="4539" y="10261"/>
                  <a:pt x="4539" y="10123"/>
                </a:cubicBezTo>
                <a:lnTo>
                  <a:pt x="4539" y="9562"/>
                </a:lnTo>
                <a:cubicBezTo>
                  <a:pt x="4539" y="9425"/>
                  <a:pt x="4651" y="9312"/>
                  <a:pt x="4789" y="9312"/>
                </a:cubicBezTo>
                <a:lnTo>
                  <a:pt x="7532" y="9312"/>
                </a:lnTo>
                <a:cubicBezTo>
                  <a:pt x="7850" y="9312"/>
                  <a:pt x="8106" y="9055"/>
                  <a:pt x="8106" y="8738"/>
                </a:cubicBezTo>
                <a:lnTo>
                  <a:pt x="8106" y="7780"/>
                </a:lnTo>
                <a:lnTo>
                  <a:pt x="6734" y="7780"/>
                </a:lnTo>
                <a:cubicBezTo>
                  <a:pt x="6596" y="7780"/>
                  <a:pt x="6484" y="7667"/>
                  <a:pt x="6484" y="7530"/>
                </a:cubicBezTo>
                <a:lnTo>
                  <a:pt x="6484" y="4788"/>
                </a:lnTo>
                <a:cubicBezTo>
                  <a:pt x="6484" y="4651"/>
                  <a:pt x="6596" y="4538"/>
                  <a:pt x="6734" y="4538"/>
                </a:cubicBezTo>
                <a:lnTo>
                  <a:pt x="8582" y="4538"/>
                </a:lnTo>
                <a:lnTo>
                  <a:pt x="8087" y="4538"/>
                </a:lnTo>
                <a:lnTo>
                  <a:pt x="8087" y="4520"/>
                </a:lnTo>
                <a:cubicBezTo>
                  <a:pt x="8087" y="2560"/>
                  <a:pt x="6491" y="972"/>
                  <a:pt x="4521" y="972"/>
                </a:cubicBezTo>
                <a:cubicBezTo>
                  <a:pt x="2552" y="972"/>
                  <a:pt x="955" y="2561"/>
                  <a:pt x="955" y="4520"/>
                </a:cubicBezTo>
                <a:lnTo>
                  <a:pt x="955" y="4538"/>
                </a:lnTo>
                <a:lnTo>
                  <a:pt x="0" y="4538"/>
                </a:lnTo>
                <a:lnTo>
                  <a:pt x="0" y="6558"/>
                </a:lnTo>
                <a:cubicBezTo>
                  <a:pt x="0" y="7233"/>
                  <a:pt x="547" y="7781"/>
                  <a:pt x="1222" y="7781"/>
                </a:cubicBezTo>
                <a:lnTo>
                  <a:pt x="2343" y="7781"/>
                </a:lnTo>
                <a:cubicBezTo>
                  <a:pt x="2481" y="7781"/>
                  <a:pt x="2593" y="7668"/>
                  <a:pt x="2593" y="7531"/>
                </a:cubicBezTo>
                <a:lnTo>
                  <a:pt x="2593" y="4788"/>
                </a:lnTo>
                <a:cubicBezTo>
                  <a:pt x="2593" y="4651"/>
                  <a:pt x="2481" y="4538"/>
                  <a:pt x="2343" y="4538"/>
                </a:cubicBezTo>
                <a:lnTo>
                  <a:pt x="0" y="4538"/>
                </a:lnTo>
                <a:lnTo>
                  <a:pt x="0" y="4516"/>
                </a:lnTo>
                <a:cubicBezTo>
                  <a:pt x="0" y="2022"/>
                  <a:pt x="2032" y="0"/>
                  <a:pt x="4539" y="0"/>
                </a:cubicBezTo>
                <a:cubicBezTo>
                  <a:pt x="7045" y="0"/>
                  <a:pt x="9077" y="2021"/>
                  <a:pt x="9077" y="4516"/>
                </a:cubicBezTo>
                <a:lnTo>
                  <a:pt x="9077" y="4538"/>
                </a:lnTo>
                <a:lnTo>
                  <a:pt x="8582" y="4538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24" name="Picture Placeholder 11">
            <a:extLst>
              <a:ext uri="{FF2B5EF4-FFF2-40B4-BE49-F238E27FC236}">
                <a16:creationId xmlns:a16="http://schemas.microsoft.com/office/drawing/2014/main" xmlns="" id="{2ABC8D43-677A-4CE2-AC84-08796D3A8C85}"/>
              </a:ext>
            </a:extLst>
          </p:cNvPr>
          <p:cNvSpPr>
            <a:spLocks noGrp="1"/>
          </p:cNvSpPr>
          <p:nvPr/>
        </p:nvSpPr>
        <p:spPr>
          <a:xfrm>
            <a:off x="9569728" y="2330201"/>
            <a:ext cx="900000" cy="900000"/>
          </a:xfrm>
          <a:custGeom>
            <a:avLst/>
            <a:gdLst>
              <a:gd name="T0" fmla="*/ 9600 w 16000"/>
              <a:gd name="T1" fmla="*/ 8000 h 12800"/>
              <a:gd name="T2" fmla="*/ 6400 w 16000"/>
              <a:gd name="T3" fmla="*/ 8000 h 12800"/>
              <a:gd name="T4" fmla="*/ 5600 w 16000"/>
              <a:gd name="T5" fmla="*/ 8800 h 12800"/>
              <a:gd name="T6" fmla="*/ 5600 w 16000"/>
              <a:gd name="T7" fmla="*/ 12000 h 12800"/>
              <a:gd name="T8" fmla="*/ 6400 w 16000"/>
              <a:gd name="T9" fmla="*/ 12800 h 12800"/>
              <a:gd name="T10" fmla="*/ 9600 w 16000"/>
              <a:gd name="T11" fmla="*/ 12800 h 12800"/>
              <a:gd name="T12" fmla="*/ 10400 w 16000"/>
              <a:gd name="T13" fmla="*/ 12000 h 12800"/>
              <a:gd name="T14" fmla="*/ 10400 w 16000"/>
              <a:gd name="T15" fmla="*/ 8800 h 12800"/>
              <a:gd name="T16" fmla="*/ 9600 w 16000"/>
              <a:gd name="T17" fmla="*/ 8000 h 12800"/>
              <a:gd name="T18" fmla="*/ 4800 w 16000"/>
              <a:gd name="T19" fmla="*/ 800 h 12800"/>
              <a:gd name="T20" fmla="*/ 4000 w 16000"/>
              <a:gd name="T21" fmla="*/ 0 h 12800"/>
              <a:gd name="T22" fmla="*/ 800 w 16000"/>
              <a:gd name="T23" fmla="*/ 0 h 12800"/>
              <a:gd name="T24" fmla="*/ 0 w 16000"/>
              <a:gd name="T25" fmla="*/ 800 h 12800"/>
              <a:gd name="T26" fmla="*/ 0 w 16000"/>
              <a:gd name="T27" fmla="*/ 4000 h 12800"/>
              <a:gd name="T28" fmla="*/ 800 w 16000"/>
              <a:gd name="T29" fmla="*/ 4800 h 12800"/>
              <a:gd name="T30" fmla="*/ 3193 w 16000"/>
              <a:gd name="T31" fmla="*/ 4800 h 12800"/>
              <a:gd name="T32" fmla="*/ 5022 w 16000"/>
              <a:gd name="T33" fmla="*/ 8001 h 12800"/>
              <a:gd name="T34" fmla="*/ 6400 w 16000"/>
              <a:gd name="T35" fmla="*/ 7200 h 12800"/>
              <a:gd name="T36" fmla="*/ 6407 w 16000"/>
              <a:gd name="T37" fmla="*/ 7200 h 12800"/>
              <a:gd name="T38" fmla="*/ 4800 w 16000"/>
              <a:gd name="T39" fmla="*/ 4388 h 12800"/>
              <a:gd name="T40" fmla="*/ 4800 w 16000"/>
              <a:gd name="T41" fmla="*/ 3200 h 12800"/>
              <a:gd name="T42" fmla="*/ 10400 w 16000"/>
              <a:gd name="T43" fmla="*/ 3200 h 12800"/>
              <a:gd name="T44" fmla="*/ 10400 w 16000"/>
              <a:gd name="T45" fmla="*/ 1600 h 12800"/>
              <a:gd name="T46" fmla="*/ 4800 w 16000"/>
              <a:gd name="T47" fmla="*/ 1600 h 12800"/>
              <a:gd name="T48" fmla="*/ 4800 w 16000"/>
              <a:gd name="T49" fmla="*/ 800 h 12800"/>
              <a:gd name="T50" fmla="*/ 15200 w 16000"/>
              <a:gd name="T51" fmla="*/ 0 h 12800"/>
              <a:gd name="T52" fmla="*/ 12000 w 16000"/>
              <a:gd name="T53" fmla="*/ 0 h 12800"/>
              <a:gd name="T54" fmla="*/ 11200 w 16000"/>
              <a:gd name="T55" fmla="*/ 800 h 12800"/>
              <a:gd name="T56" fmla="*/ 11200 w 16000"/>
              <a:gd name="T57" fmla="*/ 4000 h 12800"/>
              <a:gd name="T58" fmla="*/ 12000 w 16000"/>
              <a:gd name="T59" fmla="*/ 4800 h 12800"/>
              <a:gd name="T60" fmla="*/ 15200 w 16000"/>
              <a:gd name="T61" fmla="*/ 4800 h 12800"/>
              <a:gd name="T62" fmla="*/ 16000 w 16000"/>
              <a:gd name="T63" fmla="*/ 4000 h 12800"/>
              <a:gd name="T64" fmla="*/ 16000 w 16000"/>
              <a:gd name="T65" fmla="*/ 800 h 12800"/>
              <a:gd name="T66" fmla="*/ 15200 w 16000"/>
              <a:gd name="T67" fmla="*/ 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000" h="12800">
                <a:moveTo>
                  <a:pt x="9600" y="8000"/>
                </a:moveTo>
                <a:lnTo>
                  <a:pt x="6400" y="8000"/>
                </a:lnTo>
                <a:cubicBezTo>
                  <a:pt x="5958" y="8000"/>
                  <a:pt x="5600" y="8358"/>
                  <a:pt x="5600" y="8800"/>
                </a:cubicBezTo>
                <a:lnTo>
                  <a:pt x="5600" y="12000"/>
                </a:lnTo>
                <a:cubicBezTo>
                  <a:pt x="5600" y="12442"/>
                  <a:pt x="5958" y="12800"/>
                  <a:pt x="6400" y="12800"/>
                </a:cubicBezTo>
                <a:lnTo>
                  <a:pt x="9600" y="12800"/>
                </a:lnTo>
                <a:cubicBezTo>
                  <a:pt x="10042" y="12800"/>
                  <a:pt x="10400" y="12442"/>
                  <a:pt x="10400" y="12000"/>
                </a:cubicBezTo>
                <a:lnTo>
                  <a:pt x="10400" y="8800"/>
                </a:lnTo>
                <a:cubicBezTo>
                  <a:pt x="10400" y="8358"/>
                  <a:pt x="10042" y="8000"/>
                  <a:pt x="9600" y="8000"/>
                </a:cubicBezTo>
                <a:close/>
                <a:moveTo>
                  <a:pt x="4800" y="800"/>
                </a:moveTo>
                <a:cubicBezTo>
                  <a:pt x="4800" y="358"/>
                  <a:pt x="4442" y="0"/>
                  <a:pt x="4000" y="0"/>
                </a:cubicBezTo>
                <a:lnTo>
                  <a:pt x="800" y="0"/>
                </a:lnTo>
                <a:cubicBezTo>
                  <a:pt x="358" y="0"/>
                  <a:pt x="0" y="358"/>
                  <a:pt x="0" y="800"/>
                </a:cubicBezTo>
                <a:lnTo>
                  <a:pt x="0" y="4000"/>
                </a:lnTo>
                <a:cubicBezTo>
                  <a:pt x="0" y="4442"/>
                  <a:pt x="358" y="4800"/>
                  <a:pt x="800" y="4800"/>
                </a:cubicBezTo>
                <a:lnTo>
                  <a:pt x="3193" y="4800"/>
                </a:lnTo>
                <a:lnTo>
                  <a:pt x="5022" y="8001"/>
                </a:lnTo>
                <a:cubicBezTo>
                  <a:pt x="5300" y="7525"/>
                  <a:pt x="5810" y="7200"/>
                  <a:pt x="6400" y="7200"/>
                </a:cubicBezTo>
                <a:lnTo>
                  <a:pt x="6407" y="7200"/>
                </a:lnTo>
                <a:lnTo>
                  <a:pt x="4800" y="4388"/>
                </a:lnTo>
                <a:lnTo>
                  <a:pt x="4800" y="3200"/>
                </a:lnTo>
                <a:lnTo>
                  <a:pt x="10400" y="3200"/>
                </a:lnTo>
                <a:lnTo>
                  <a:pt x="10400" y="1600"/>
                </a:lnTo>
                <a:lnTo>
                  <a:pt x="4800" y="1600"/>
                </a:lnTo>
                <a:lnTo>
                  <a:pt x="4800" y="800"/>
                </a:lnTo>
                <a:close/>
                <a:moveTo>
                  <a:pt x="15200" y="0"/>
                </a:moveTo>
                <a:lnTo>
                  <a:pt x="12000" y="0"/>
                </a:lnTo>
                <a:cubicBezTo>
                  <a:pt x="11558" y="0"/>
                  <a:pt x="11200" y="358"/>
                  <a:pt x="11200" y="800"/>
                </a:cubicBezTo>
                <a:lnTo>
                  <a:pt x="11200" y="4000"/>
                </a:lnTo>
                <a:cubicBezTo>
                  <a:pt x="11200" y="4442"/>
                  <a:pt x="11558" y="4800"/>
                  <a:pt x="12000" y="4800"/>
                </a:cubicBezTo>
                <a:lnTo>
                  <a:pt x="15200" y="4800"/>
                </a:lnTo>
                <a:cubicBezTo>
                  <a:pt x="15642" y="4800"/>
                  <a:pt x="16000" y="4442"/>
                  <a:pt x="16000" y="4000"/>
                </a:cubicBezTo>
                <a:lnTo>
                  <a:pt x="16000" y="800"/>
                </a:lnTo>
                <a:cubicBezTo>
                  <a:pt x="16000" y="358"/>
                  <a:pt x="15642" y="0"/>
                  <a:pt x="1520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247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3D9E8E8-A133-4094-9491-0391D163D5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BE3665A3-AD33-4C6A-8973-0BEF2C9842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来年计划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D0883529-DF8E-414B-A751-3CE809700B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Planning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001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占位符 24">
            <a:extLst>
              <a:ext uri="{FF2B5EF4-FFF2-40B4-BE49-F238E27FC236}">
                <a16:creationId xmlns:a16="http://schemas.microsoft.com/office/drawing/2014/main" xmlns="" id="{A2BEB39D-CF14-4806-B640-BB087289BB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noFill/>
        </p:spPr>
        <p:txBody>
          <a:bodyPr/>
          <a:lstStyle/>
          <a:p>
            <a:r>
              <a:rPr lang="en-US" altLang="zh-CN" b="1" spc="600" dirty="0">
                <a:latin typeface="+mn-ea"/>
                <a:cs typeface="Segoe UI Semibold" panose="020B0702040204020203" pitchFamily="34" charset="0"/>
              </a:rPr>
              <a:t>1.</a:t>
            </a:r>
            <a:r>
              <a:rPr lang="zh-CN" altLang="en-US" b="1" spc="600" dirty="0">
                <a:latin typeface="+mn-ea"/>
                <a:cs typeface="Segoe UI Semibold" panose="020B0702040204020203" pitchFamily="34" charset="0"/>
              </a:rPr>
              <a:t>工作回顾</a:t>
            </a:r>
            <a:endParaRPr lang="en-US" altLang="zh-CN" b="1" spc="600" dirty="0">
              <a:latin typeface="+mn-ea"/>
              <a:cs typeface="Segoe UI Semibold" panose="020B0702040204020203" pitchFamily="34" charset="0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FB35F7F-4D59-4515-B212-36E029B9D4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flowChartAlternateProcess">
            <a:avLst/>
          </a:prstGeom>
          <a:noFill/>
          <a:ln>
            <a:noFill/>
          </a:ln>
        </p:spPr>
        <p:txBody>
          <a:bodyPr anchor="ctr"/>
          <a:lstStyle/>
          <a:p>
            <a:pPr marL="0" indent="0">
              <a:buNone/>
            </a:pPr>
            <a:r>
              <a:rPr lang="en-US" altLang="zh-CN" b="1" spc="600" dirty="0">
                <a:latin typeface="+mn-ea"/>
                <a:cs typeface="Segoe UI Semibold" panose="020B0702040204020203" pitchFamily="34" charset="0"/>
              </a:rPr>
              <a:t>2.</a:t>
            </a:r>
            <a:r>
              <a:rPr lang="zh-CN" altLang="en-US" b="1" spc="600" dirty="0">
                <a:latin typeface="+mn-ea"/>
                <a:cs typeface="Segoe UI Semibold" panose="020B0702040204020203" pitchFamily="34" charset="0"/>
              </a:rPr>
              <a:t>取得成绩</a:t>
            </a:r>
            <a:endParaRPr lang="fr-FR" altLang="zh-CN" b="1" spc="600" dirty="0">
              <a:latin typeface="+mn-ea"/>
              <a:cs typeface="Segoe UI Semibold" panose="020B0702040204020203" pitchFamily="34" charset="0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5022AB9-F147-443B-8255-7EAACCFE3D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prstGeom prst="flowChartAlternateProcess">
            <a:avLst/>
          </a:prstGeom>
          <a:noFill/>
          <a:ln>
            <a:noFill/>
          </a:ln>
        </p:spPr>
        <p:txBody>
          <a:bodyPr anchor="ctr"/>
          <a:lstStyle/>
          <a:p>
            <a:pPr marL="0" indent="0">
              <a:buNone/>
            </a:pPr>
            <a:r>
              <a:rPr lang="en-US" altLang="zh-CN" b="1" spc="600" dirty="0">
                <a:latin typeface="+mn-ea"/>
                <a:cs typeface="Segoe UI Semibold" panose="020B0702040204020203" pitchFamily="34" charset="0"/>
              </a:rPr>
              <a:t>3.</a:t>
            </a:r>
            <a:r>
              <a:rPr lang="zh-CN" altLang="en-US" b="1" spc="600" dirty="0">
                <a:latin typeface="+mn-ea"/>
                <a:cs typeface="Segoe UI Semibold" panose="020B0702040204020203" pitchFamily="34" charset="0"/>
              </a:rPr>
              <a:t>存在不足</a:t>
            </a:r>
            <a:endParaRPr lang="fr-FR" altLang="zh-CN" b="1" spc="600" dirty="0">
              <a:latin typeface="+mn-ea"/>
              <a:cs typeface="Segoe UI Semibold" panose="020B0702040204020203" pitchFamily="34" charset="0"/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69FF76E8-1B8C-4743-96EA-3BAD56EFAD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flowChartAlternateProcess">
            <a:avLst/>
          </a:prstGeom>
          <a:noFill/>
          <a:ln>
            <a:noFill/>
          </a:ln>
        </p:spPr>
        <p:txBody>
          <a:bodyPr anchor="ctr"/>
          <a:lstStyle/>
          <a:p>
            <a:pPr marL="0" indent="0">
              <a:buNone/>
            </a:pPr>
            <a:r>
              <a:rPr lang="en-US" altLang="zh-CN" b="1" spc="600" dirty="0">
                <a:latin typeface="+mn-ea"/>
                <a:cs typeface="Segoe UI Semibold" panose="020B0702040204020203" pitchFamily="34" charset="0"/>
              </a:rPr>
              <a:t>4.</a:t>
            </a:r>
            <a:r>
              <a:rPr lang="zh-CN" altLang="en-US" b="1" spc="600" dirty="0">
                <a:latin typeface="+mn-ea"/>
                <a:cs typeface="Segoe UI Semibold" panose="020B0702040204020203" pitchFamily="34" charset="0"/>
              </a:rPr>
              <a:t>工作心得</a:t>
            </a:r>
            <a:endParaRPr lang="fr-FR" altLang="zh-CN" b="1" spc="600" dirty="0">
              <a:latin typeface="+mn-ea"/>
              <a:cs typeface="Segoe UI Semibold" panose="020B0702040204020203" pitchFamily="34" charset="0"/>
            </a:endParaRP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5870D935-9203-476A-A251-524E1C2514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noFill/>
        </p:spPr>
        <p:txBody>
          <a:bodyPr/>
          <a:lstStyle/>
          <a:p>
            <a:r>
              <a:rPr lang="en-US" altLang="zh-CN" b="1" spc="600" dirty="0">
                <a:latin typeface="+mn-ea"/>
              </a:rPr>
              <a:t>5.</a:t>
            </a:r>
            <a:r>
              <a:rPr lang="zh-CN" altLang="en-US" b="1" spc="600" dirty="0">
                <a:latin typeface="+mn-ea"/>
              </a:rPr>
              <a:t>来年计划</a:t>
            </a:r>
            <a:endParaRPr lang="en-US" altLang="zh-CN" b="1" spc="600" dirty="0">
              <a:latin typeface="+mn-ea"/>
            </a:endParaRP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CF63C233-58EC-4A04-8FE9-29E72C56CC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4400" spc="-300" dirty="0"/>
              <a:t>目录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D6B2598-7A59-4CE0-9DCF-2EAB8102AE3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901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CCCA138-7159-485A-9683-9F8A9EC6488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  <a:p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D646C57D-F311-4104-A0C9-C1AB9B020F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prstGeom prst="rect">
            <a:avLst/>
          </a:prstGeom>
        </p:spPr>
        <p:txBody>
          <a:bodyPr anchor="t">
            <a:normAutofit/>
          </a:bodyPr>
          <a:lstStyle/>
          <a:p>
            <a:pPr algn="just"/>
            <a:r>
              <a:rPr lang="zh-CN" altLang="en-US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dirty="0">
              <a:latin typeface="+mn-ea"/>
            </a:endParaRP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58AA3241-0259-468B-A8FA-19D790BCC5F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输入标题</a:t>
            </a:r>
          </a:p>
          <a:p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C1F79D2-3B30-4482-9F09-5CB5CEF4D1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t">
            <a:normAutofit/>
          </a:bodyPr>
          <a:lstStyle/>
          <a:p>
            <a:pPr algn="just"/>
            <a:r>
              <a:rPr lang="zh-CN" altLang="en-US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dirty="0">
              <a:latin typeface="+mn-ea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D8371213-8841-436A-93E5-0F4B2C7EEC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31AF6BDC-687A-40B3-9940-E66F756AE0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anchor="t">
            <a:normAutofit/>
          </a:bodyPr>
          <a:lstStyle/>
          <a:p>
            <a:pPr algn="just"/>
            <a:r>
              <a:rPr lang="zh-CN" altLang="en-US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dirty="0">
              <a:latin typeface="+mn-ea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4089E41-4FA9-4A86-9994-6E1AC3CB705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z="3200" dirty="0"/>
              <a:t>小标题四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121667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52C3DCDF-3BD6-4A7A-AA24-A918B19E5F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pic>
        <p:nvPicPr>
          <p:cNvPr id="31" name="图片占位符 30" descr="桌子上放着笔记本电脑的人&#10;&#10;描述已自动生成">
            <a:extLst>
              <a:ext uri="{FF2B5EF4-FFF2-40B4-BE49-F238E27FC236}">
                <a16:creationId xmlns:a16="http://schemas.microsoft.com/office/drawing/2014/main" xmlns="" id="{87353581-10B0-43BC-83D4-1C2BA8B9959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/>
          <a:srcRect l="24158" t="7267" r="12383" b="9942"/>
          <a:stretch/>
        </p:blipFill>
        <p:spPr>
          <a:xfrm>
            <a:off x="4798280" y="2298700"/>
            <a:ext cx="2600325" cy="2260600"/>
          </a:xfrm>
        </p:spPr>
      </p:pic>
      <p:sp>
        <p:nvSpPr>
          <p:cNvPr id="24" name="文本占位符 23">
            <a:extLst>
              <a:ext uri="{FF2B5EF4-FFF2-40B4-BE49-F238E27FC236}">
                <a16:creationId xmlns:a16="http://schemas.microsoft.com/office/drawing/2014/main" xmlns="" id="{3514DDFF-1C39-45AC-B640-D59C8DE2C0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b="1" dirty="0"/>
              <a:t>添加标题</a:t>
            </a: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xmlns="" id="{EE5BF0BB-A24E-46A2-8B2C-F0C28176E0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just"/>
            <a:r>
              <a:rPr lang="zh-CN" altLang="en-US" sz="1800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sz="1800" dirty="0">
              <a:latin typeface="+mn-ea"/>
            </a:endParaRP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xmlns="" id="{2FDCD309-D47A-4DB1-BB5A-829643D118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b="1" dirty="0"/>
              <a:t>添加标题</a:t>
            </a:r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xmlns="" id="{A50DEC4E-355C-4077-A3E5-B9221B9FDD5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just"/>
            <a:r>
              <a:rPr lang="zh-CN" altLang="en-US" sz="1800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sz="1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37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C629DA8B-9297-4001-B89A-A053EECFD8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55688" y="1888343"/>
            <a:ext cx="6306404" cy="3117997"/>
          </a:xfrm>
        </p:spPr>
        <p:txBody>
          <a:bodyPr anchor="ctr"/>
          <a:lstStyle/>
          <a:p>
            <a:pPr algn="ctr"/>
            <a:r>
              <a:rPr lang="zh-CN" altLang="en-US" sz="7200" dirty="0"/>
              <a:t>写一句口号</a:t>
            </a:r>
            <a:endParaRPr lang="en-US" altLang="zh-CN" sz="7200" dirty="0"/>
          </a:p>
        </p:txBody>
      </p:sp>
    </p:spTree>
    <p:extLst>
      <p:ext uri="{BB962C8B-B14F-4D97-AF65-F5344CB8AC3E}">
        <p14:creationId xmlns:p14="http://schemas.microsoft.com/office/powerpoint/2010/main" val="89153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95D6024-F161-468D-903B-743E2DEC1C47}"/>
              </a:ext>
            </a:extLst>
          </p:cNvPr>
          <p:cNvGrpSpPr/>
          <p:nvPr/>
        </p:nvGrpSpPr>
        <p:grpSpPr>
          <a:xfrm>
            <a:off x="3551742" y="2740421"/>
            <a:ext cx="2004794" cy="2004794"/>
            <a:chOff x="2637056" y="2511246"/>
            <a:chExt cx="2424469" cy="2424469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00FC9022-D4A9-4ADC-B4F1-C26C57DBD0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7056" y="2511246"/>
              <a:ext cx="2424469" cy="2424469"/>
            </a:xfrm>
            <a:prstGeom prst="rect">
              <a:avLst/>
            </a:prstGeom>
          </p:spPr>
        </p:pic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887F0B35-FC64-4382-A14C-985343C121E1}"/>
                </a:ext>
              </a:extLst>
            </p:cNvPr>
            <p:cNvSpPr/>
            <p:nvPr/>
          </p:nvSpPr>
          <p:spPr>
            <a:xfrm>
              <a:off x="3573996" y="3436144"/>
              <a:ext cx="540544" cy="537370"/>
            </a:xfrm>
            <a:prstGeom prst="roundRect">
              <a:avLst>
                <a:gd name="adj" fmla="val 8853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DBF33D5-C239-417A-91C9-D7EA04D8C8E4}"/>
              </a:ext>
            </a:extLst>
          </p:cNvPr>
          <p:cNvSpPr txBox="1"/>
          <p:nvPr/>
        </p:nvSpPr>
        <p:spPr>
          <a:xfrm>
            <a:off x="6096000" y="2829937"/>
            <a:ext cx="37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飞飞煮汤圆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33FA8EF-910D-4F12-9CFF-7E90D77A4BE5}"/>
              </a:ext>
            </a:extLst>
          </p:cNvPr>
          <p:cNvSpPr txBox="1"/>
          <p:nvPr/>
        </p:nvSpPr>
        <p:spPr>
          <a:xfrm>
            <a:off x="6003488" y="3594893"/>
            <a:ext cx="3771900" cy="966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小黑屋学员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仗着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混迹头马圈的妹子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DE0E43E-B67C-4553-9935-FFF54FCB3FB3}"/>
              </a:ext>
            </a:extLst>
          </p:cNvPr>
          <p:cNvSpPr txBox="1"/>
          <p:nvPr/>
        </p:nvSpPr>
        <p:spPr>
          <a:xfrm>
            <a:off x="3341905" y="5004462"/>
            <a:ext cx="2424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个人微信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1C8F62EF-8FF5-46D9-9F15-8EAF7CB80F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作者信息</a:t>
            </a:r>
          </a:p>
        </p:txBody>
      </p:sp>
    </p:spTree>
    <p:extLst>
      <p:ext uri="{BB962C8B-B14F-4D97-AF65-F5344CB8AC3E}">
        <p14:creationId xmlns:p14="http://schemas.microsoft.com/office/powerpoint/2010/main" val="265271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B043E5A-7BD5-458B-BB36-9613E42381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9741444-8552-4BF5-8EE2-2683BAAEE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81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05989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汤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635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F9A8BD64-2832-46C1-9E71-CA3214AD08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042092D9-9982-4A89-BD32-64386B7C3A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工作回顾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879252B4-8D14-412E-AAAD-C87749F754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Performance review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382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占位符 38">
            <a:extLst>
              <a:ext uri="{FF2B5EF4-FFF2-40B4-BE49-F238E27FC236}">
                <a16:creationId xmlns:a16="http://schemas.microsoft.com/office/drawing/2014/main" xmlns="" id="{AF6F4238-3319-4722-8CA9-BD499B1AC7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6600" dirty="0"/>
              <a:t>承担</a:t>
            </a:r>
            <a:endParaRPr lang="en-US" altLang="zh-CN" sz="6600" dirty="0"/>
          </a:p>
          <a:p>
            <a:r>
              <a:rPr lang="zh-CN" altLang="en-US" sz="6600" dirty="0"/>
              <a:t>项目</a:t>
            </a:r>
            <a:endParaRPr lang="en-US" altLang="zh-CN" sz="6600" dirty="0"/>
          </a:p>
        </p:txBody>
      </p:sp>
      <p:sp>
        <p:nvSpPr>
          <p:cNvPr id="40" name="文本占位符 39">
            <a:extLst>
              <a:ext uri="{FF2B5EF4-FFF2-40B4-BE49-F238E27FC236}">
                <a16:creationId xmlns:a16="http://schemas.microsoft.com/office/drawing/2014/main" xmlns="" id="{E4D503FF-4350-4018-AB1F-461EFFB4C1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92260" y="1522560"/>
            <a:ext cx="4353313" cy="936477"/>
          </a:xfrm>
        </p:spPr>
        <p:txBody>
          <a:bodyPr/>
          <a:lstStyle/>
          <a:p>
            <a:pPr algn="just">
              <a:lnSpc>
                <a:spcPct val="120000"/>
              </a:lnSpc>
              <a:spcBef>
                <a:spcPts val="200"/>
              </a:spcBef>
            </a:pPr>
            <a:r>
              <a:rPr lang="zh-CN" altLang="en-US" sz="1800" dirty="0">
                <a:latin typeface="+mn-ea"/>
              </a:rPr>
              <a:t>请输入小标题一相关内容</a:t>
            </a:r>
            <a:endParaRPr lang="en-US" altLang="zh-CN" sz="1800" dirty="0">
              <a:latin typeface="+mn-ea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</a:pPr>
            <a:r>
              <a:rPr lang="zh-CN" altLang="en-US" sz="1800" dirty="0">
                <a:latin typeface="+mn-ea"/>
              </a:rPr>
              <a:t>请输入小标题一相关内容</a:t>
            </a:r>
            <a:endParaRPr lang="en-US" altLang="zh-CN" sz="1800" dirty="0">
              <a:latin typeface="+mn-ea"/>
            </a:endParaRPr>
          </a:p>
        </p:txBody>
      </p:sp>
      <p:sp>
        <p:nvSpPr>
          <p:cNvPr id="41" name="文本占位符 40">
            <a:extLst>
              <a:ext uri="{FF2B5EF4-FFF2-40B4-BE49-F238E27FC236}">
                <a16:creationId xmlns:a16="http://schemas.microsoft.com/office/drawing/2014/main" xmlns="" id="{63D9D55E-4D7F-4D5C-A665-8D59C98C61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92260" y="3273464"/>
            <a:ext cx="4353313" cy="942781"/>
          </a:xfrm>
        </p:spPr>
        <p:txBody>
          <a:bodyPr/>
          <a:lstStyle/>
          <a:p>
            <a:pPr algn="just">
              <a:lnSpc>
                <a:spcPct val="120000"/>
              </a:lnSpc>
              <a:spcBef>
                <a:spcPts val="200"/>
              </a:spcBef>
            </a:pPr>
            <a:r>
              <a:rPr lang="zh-CN" altLang="en-US" sz="1800" dirty="0">
                <a:latin typeface="+mn-ea"/>
              </a:rPr>
              <a:t>请输入小标题一相关内容</a:t>
            </a:r>
            <a:endParaRPr lang="en-US" altLang="zh-CN" sz="1800" dirty="0">
              <a:latin typeface="+mn-ea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</a:pPr>
            <a:r>
              <a:rPr lang="zh-CN" altLang="en-US" sz="1800" dirty="0">
                <a:latin typeface="+mn-ea"/>
              </a:rPr>
              <a:t>请输入小标题一相关内容</a:t>
            </a:r>
            <a:endParaRPr lang="en-US" altLang="zh-CN" sz="1800" dirty="0">
              <a:latin typeface="+mn-ea"/>
            </a:endParaRPr>
          </a:p>
        </p:txBody>
      </p:sp>
      <p:sp>
        <p:nvSpPr>
          <p:cNvPr id="42" name="文本占位符 41">
            <a:extLst>
              <a:ext uri="{FF2B5EF4-FFF2-40B4-BE49-F238E27FC236}">
                <a16:creationId xmlns:a16="http://schemas.microsoft.com/office/drawing/2014/main" xmlns="" id="{6BFECC97-6E96-4944-BCE9-72DF5BDB50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92260" y="5027642"/>
            <a:ext cx="4353313" cy="993020"/>
          </a:xfrm>
        </p:spPr>
        <p:txBody>
          <a:bodyPr/>
          <a:lstStyle/>
          <a:p>
            <a:pPr algn="just">
              <a:lnSpc>
                <a:spcPct val="120000"/>
              </a:lnSpc>
              <a:spcBef>
                <a:spcPts val="200"/>
              </a:spcBef>
            </a:pPr>
            <a:r>
              <a:rPr lang="zh-CN" altLang="en-US" sz="1800" dirty="0">
                <a:latin typeface="+mn-ea"/>
              </a:rPr>
              <a:t>请输入小标题一相关内容</a:t>
            </a:r>
            <a:endParaRPr lang="en-US" altLang="zh-CN" sz="1800" dirty="0">
              <a:latin typeface="+mn-ea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</a:pPr>
            <a:r>
              <a:rPr lang="zh-CN" altLang="en-US" sz="1800" dirty="0">
                <a:latin typeface="+mn-ea"/>
              </a:rPr>
              <a:t>请输入小标题一相关内容</a:t>
            </a:r>
            <a:endParaRPr lang="en-US" altLang="zh-CN" sz="1800" dirty="0">
              <a:latin typeface="+mn-ea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10BCA99-6892-4FAD-A945-0FC6536446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92260" y="1103460"/>
            <a:ext cx="4353313" cy="361079"/>
          </a:xfrm>
        </p:spPr>
        <p:txBody>
          <a:bodyPr/>
          <a:lstStyle/>
          <a:p>
            <a:r>
              <a:rPr lang="zh-CN" altLang="en-US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小标题一</a:t>
            </a:r>
          </a:p>
          <a:p>
            <a:endParaRPr lang="zh-CN" altLang="en-US" b="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AD36862-810C-4F0A-987E-8EE2DFA259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92260" y="2854364"/>
            <a:ext cx="4353313" cy="363509"/>
          </a:xfrm>
        </p:spPr>
        <p:txBody>
          <a:bodyPr/>
          <a:lstStyle/>
          <a:p>
            <a:r>
              <a:rPr lang="zh-CN" altLang="en-US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小标题一</a:t>
            </a:r>
            <a:endParaRPr lang="en-US" altLang="zh-CN" b="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endParaRPr lang="zh-CN" altLang="en-US" b="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2C1D458-88B0-43CD-9831-45A6ACB0856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92260" y="4608542"/>
            <a:ext cx="4353313" cy="382880"/>
          </a:xfrm>
        </p:spPr>
        <p:txBody>
          <a:bodyPr/>
          <a:lstStyle/>
          <a:p>
            <a:r>
              <a:rPr lang="zh-CN" altLang="en-US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小标题一</a:t>
            </a:r>
            <a:endParaRPr lang="en-US" altLang="zh-CN" b="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endParaRPr lang="zh-CN" altLang="en-US" b="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42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5F46ED1-E07F-49F3-9463-9D8C45F021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ctr"/>
          <a:lstStyle/>
          <a:p>
            <a:r>
              <a:rPr lang="zh-CN" altLang="en-US" sz="2000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sz="2000" dirty="0">
              <a:latin typeface="+mn-ea"/>
            </a:endParaRPr>
          </a:p>
          <a:p>
            <a:r>
              <a:rPr lang="zh-CN" altLang="en-US" sz="2000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sz="2000" dirty="0">
              <a:latin typeface="+mn-ea"/>
            </a:endParaRPr>
          </a:p>
          <a:p>
            <a:r>
              <a:rPr lang="zh-CN" altLang="en-US" sz="2000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sz="2000" dirty="0">
              <a:latin typeface="+mn-ea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71783CB5-BB7A-4088-AC34-9F304A264E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z="3200" dirty="0"/>
              <a:t>小标题一</a:t>
            </a:r>
            <a:endParaRPr lang="en-US" altLang="zh-CN" sz="3200" dirty="0"/>
          </a:p>
        </p:txBody>
      </p:sp>
      <p:graphicFrame>
        <p:nvGraphicFramePr>
          <p:cNvPr id="7" name="Diagramm 3">
            <a:extLst>
              <a:ext uri="{FF2B5EF4-FFF2-40B4-BE49-F238E27FC236}">
                <a16:creationId xmlns:a16="http://schemas.microsoft.com/office/drawing/2014/main" xmlns="" id="{88A58F22-8B5E-4565-8C33-4295F522BB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7733806"/>
              </p:ext>
            </p:extLst>
          </p:nvPr>
        </p:nvGraphicFramePr>
        <p:xfrm>
          <a:off x="6095999" y="1368439"/>
          <a:ext cx="5040313" cy="4333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769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占位符 32" descr="桌子上放着笔记本电脑的人&#10;&#10;描述已自动生成">
            <a:extLst>
              <a:ext uri="{FF2B5EF4-FFF2-40B4-BE49-F238E27FC236}">
                <a16:creationId xmlns:a16="http://schemas.microsoft.com/office/drawing/2014/main" xmlns="" id="{B3BF85A6-B97D-4396-98C7-BC72504C750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/>
          <a:srcRect l="48428" r="3948" b="5635"/>
          <a:stretch/>
        </p:blipFill>
        <p:spPr>
          <a:xfrm>
            <a:off x="8766" y="0"/>
            <a:ext cx="5210934" cy="6884966"/>
          </a:xfr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B18D0999-3832-4C71-A3FB-6E6F142BAF78}"/>
              </a:ext>
            </a:extLst>
          </p:cNvPr>
          <p:cNvSpPr/>
          <p:nvPr/>
        </p:nvSpPr>
        <p:spPr>
          <a:xfrm>
            <a:off x="-24052" y="11135"/>
            <a:ext cx="3294744" cy="6858000"/>
          </a:xfrm>
          <a:prstGeom prst="rect">
            <a:avLst/>
          </a:prstGeom>
          <a:gradFill>
            <a:gsLst>
              <a:gs pos="0">
                <a:schemeClr val="accent1">
                  <a:alpha val="98000"/>
                </a:schemeClr>
              </a:gs>
              <a:gs pos="100000">
                <a:schemeClr val="accent2">
                  <a:alpha val="9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E55057A-189C-4A2B-AA66-E97C3D9AD8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069158E9-940F-49BF-9417-36891E9AAD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8575" y="1071239"/>
            <a:ext cx="1482875" cy="440257"/>
          </a:xfrm>
        </p:spPr>
        <p:txBody>
          <a:bodyPr/>
          <a:lstStyle/>
          <a:p>
            <a:r>
              <a:rPr lang="zh-CN" altLang="en-US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19161ADB-1964-4511-994B-CC662DBCEF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08575" y="1441105"/>
            <a:ext cx="4386885" cy="314786"/>
          </a:xfrm>
        </p:spPr>
        <p:txBody>
          <a:bodyPr anchor="t"/>
          <a:lstStyle/>
          <a:p>
            <a:pPr>
              <a:spcBef>
                <a:spcPts val="500"/>
              </a:spcBef>
            </a:pPr>
            <a:r>
              <a:rPr lang="zh-CN" altLang="en-US" dirty="0">
                <a:latin typeface="+mn-ea"/>
              </a:rPr>
              <a:t>您的内容打在这里，或者通过复制文本后选择只保留文字</a:t>
            </a:r>
            <a:endParaRPr lang="en-US" altLang="zh-CN" dirty="0">
              <a:latin typeface="+mn-ea"/>
            </a:endParaRP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EAB6162E-D23A-4191-B12B-6801B16587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08574" y="2362664"/>
            <a:ext cx="1482875" cy="440257"/>
          </a:xfrm>
        </p:spPr>
        <p:txBody>
          <a:bodyPr/>
          <a:lstStyle/>
          <a:p>
            <a:r>
              <a:rPr lang="zh-CN" altLang="en-US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85D1EE9A-640E-49FF-95C6-7F7A2EDF67A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08574" y="2732530"/>
            <a:ext cx="4386885" cy="314786"/>
          </a:xfrm>
        </p:spPr>
        <p:txBody>
          <a:bodyPr anchor="t"/>
          <a:lstStyle/>
          <a:p>
            <a:pPr>
              <a:spcBef>
                <a:spcPts val="500"/>
              </a:spcBef>
            </a:pPr>
            <a:r>
              <a:rPr lang="zh-CN" altLang="en-US" dirty="0">
                <a:latin typeface="+mn-ea"/>
              </a:rPr>
              <a:t>您的内容打在这里，或者通过复制文本后选择只保留文字</a:t>
            </a:r>
            <a:endParaRPr lang="en-US" altLang="zh-CN" dirty="0">
              <a:latin typeface="+mn-ea"/>
            </a:endParaRP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C7B33B82-DFED-47E8-B9CB-DB6BB879E10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08574" y="3567002"/>
            <a:ext cx="1482875" cy="440257"/>
          </a:xfrm>
        </p:spPr>
        <p:txBody>
          <a:bodyPr/>
          <a:lstStyle/>
          <a:p>
            <a:r>
              <a:rPr lang="zh-CN" altLang="en-US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30102124-F420-4A9E-A91F-CF2E77898BF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08574" y="3936868"/>
            <a:ext cx="4386885" cy="314786"/>
          </a:xfrm>
        </p:spPr>
        <p:txBody>
          <a:bodyPr anchor="t"/>
          <a:lstStyle/>
          <a:p>
            <a:pPr>
              <a:spcBef>
                <a:spcPts val="500"/>
              </a:spcBef>
            </a:pPr>
            <a:r>
              <a:rPr lang="zh-CN" altLang="en-US" dirty="0">
                <a:latin typeface="+mn-ea"/>
              </a:rPr>
              <a:t>您的内容打在这里，或者通过复制文本后选择只保留文字</a:t>
            </a:r>
            <a:endParaRPr lang="en-US" altLang="zh-CN" dirty="0">
              <a:latin typeface="+mn-ea"/>
            </a:endParaRPr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xmlns="" id="{2FEE3845-A237-4294-A80B-2029EFD2656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8574" y="4887455"/>
            <a:ext cx="1482875" cy="440257"/>
          </a:xfrm>
        </p:spPr>
        <p:txBody>
          <a:bodyPr/>
          <a:lstStyle/>
          <a:p>
            <a:r>
              <a:rPr lang="zh-CN" altLang="en-US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</a:t>
            </a: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xmlns="" id="{1B320891-8C0F-4BCB-8BBA-8465C0443A5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8574" y="5257321"/>
            <a:ext cx="4386885" cy="314786"/>
          </a:xfrm>
        </p:spPr>
        <p:txBody>
          <a:bodyPr anchor="t"/>
          <a:lstStyle/>
          <a:p>
            <a:pPr>
              <a:spcBef>
                <a:spcPts val="500"/>
              </a:spcBef>
            </a:pPr>
            <a:r>
              <a:rPr lang="zh-CN" altLang="en-US" dirty="0">
                <a:latin typeface="+mn-ea"/>
              </a:rPr>
              <a:t>您的内容打在这里，或者通过复制文本后选择只保留文字</a:t>
            </a:r>
            <a:endParaRPr lang="en-US" altLang="zh-CN" dirty="0"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99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3D9E8E8-A133-4094-9491-0391D163D5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BE3665A3-AD33-4C6A-8973-0BEF2C9842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取得成绩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D0883529-DF8E-414B-A751-3CE809700B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Achievements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829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xmlns="" id="{A4E2A843-8FB4-4E57-A6B7-35985E9697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2587375"/>
              </p:ext>
            </p:extLst>
          </p:nvPr>
        </p:nvGraphicFramePr>
        <p:xfrm>
          <a:off x="5967631" y="1600200"/>
          <a:ext cx="5215573" cy="3566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椭圆 5">
            <a:extLst>
              <a:ext uri="{FF2B5EF4-FFF2-40B4-BE49-F238E27FC236}">
                <a16:creationId xmlns:a16="http://schemas.microsoft.com/office/drawing/2014/main" xmlns="" id="{83D10563-D9FA-4574-BAB0-AA927C720D97}"/>
              </a:ext>
            </a:extLst>
          </p:cNvPr>
          <p:cNvSpPr/>
          <p:nvPr/>
        </p:nvSpPr>
        <p:spPr>
          <a:xfrm>
            <a:off x="-35539680" y="-19446240"/>
            <a:ext cx="2194560" cy="17678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2F6A9B3C-8F7A-4D9C-A947-6523E7D3CFE8}"/>
              </a:ext>
            </a:extLst>
          </p:cNvPr>
          <p:cNvSpPr/>
          <p:nvPr/>
        </p:nvSpPr>
        <p:spPr>
          <a:xfrm>
            <a:off x="48950880" y="22494240"/>
            <a:ext cx="1463040" cy="91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A341459B-BB41-4B66-ACB0-D52224B1DA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ctr"/>
          <a:lstStyle/>
          <a:p>
            <a:r>
              <a:rPr lang="zh-CN" altLang="en-US" sz="2000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sz="2000" dirty="0">
              <a:latin typeface="+mn-ea"/>
            </a:endParaRPr>
          </a:p>
          <a:p>
            <a:r>
              <a:rPr lang="zh-CN" altLang="en-US" sz="2000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sz="2000" dirty="0">
              <a:latin typeface="+mn-ea"/>
            </a:endParaRPr>
          </a:p>
          <a:p>
            <a:r>
              <a:rPr lang="zh-CN" altLang="en-US" sz="2000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sz="2000" dirty="0">
              <a:latin typeface="+mn-ea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7BE579FC-95FE-4A1A-A376-E8937235479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z="3200" dirty="0"/>
              <a:t>小标题二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72313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4DC30C98-6E9F-4B7E-80CB-DAFB56F272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3080912"/>
              </p:ext>
            </p:extLst>
          </p:nvPr>
        </p:nvGraphicFramePr>
        <p:xfrm>
          <a:off x="5231227" y="1234440"/>
          <a:ext cx="6758304" cy="4505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AC921C51-1489-4591-A836-A48DCAE0DF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ctr"/>
          <a:lstStyle/>
          <a:p>
            <a:r>
              <a:rPr lang="zh-CN" altLang="en-US" sz="2000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sz="2000" dirty="0">
              <a:latin typeface="+mn-ea"/>
            </a:endParaRPr>
          </a:p>
          <a:p>
            <a:r>
              <a:rPr lang="zh-CN" altLang="en-US" sz="2000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sz="2000" dirty="0">
              <a:latin typeface="+mn-ea"/>
            </a:endParaRPr>
          </a:p>
          <a:p>
            <a:r>
              <a:rPr lang="zh-CN" altLang="en-US" sz="2000" dirty="0">
                <a:latin typeface="+mn-ea"/>
              </a:rPr>
              <a:t>您的内容打在这里，或者通过复制您的文本后，在此框中选择粘贴，并选择只粘贴，只保留文字</a:t>
            </a:r>
            <a:endParaRPr lang="en-US" altLang="zh-CN" sz="2000" dirty="0">
              <a:latin typeface="+mn-ea"/>
            </a:endParaRP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6F5BEF7F-BD53-47EA-AF36-EB80872BE5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z="3200" dirty="0"/>
              <a:t>小标题三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82463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48;#40509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3899;#223217;#316573;#12345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37;#405332;#405338;#40533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496;#407179;#406997;#403324;"/>
</p:tagLst>
</file>

<file path=ppt/theme/theme1.xml><?xml version="1.0" encoding="utf-8"?>
<a:theme xmlns:a="http://schemas.openxmlformats.org/drawingml/2006/main" name="自定义设计方案">
  <a:themeElements>
    <a:clrScheme name="中国联合PPT">
      <a:dk1>
        <a:srgbClr val="3E3E3E"/>
      </a:dk1>
      <a:lt1>
        <a:sysClr val="window" lastClr="FFFFFF"/>
      </a:lt1>
      <a:dk2>
        <a:srgbClr val="555555"/>
      </a:dk2>
      <a:lt2>
        <a:srgbClr val="F8F8F8"/>
      </a:lt2>
      <a:accent1>
        <a:srgbClr val="1D227E"/>
      </a:accent1>
      <a:accent2>
        <a:srgbClr val="0075C2"/>
      </a:accent2>
      <a:accent3>
        <a:srgbClr val="00B0F0"/>
      </a:accent3>
      <a:accent4>
        <a:srgbClr val="7789BB"/>
      </a:accent4>
      <a:accent5>
        <a:srgbClr val="FABC3A"/>
      </a:accent5>
      <a:accent6>
        <a:srgbClr val="C98805"/>
      </a:accent6>
      <a:hlink>
        <a:srgbClr val="DC9506"/>
      </a:hlink>
      <a:folHlink>
        <a:srgbClr val="C38405"/>
      </a:folHlink>
    </a:clrScheme>
    <a:fontScheme name="自定义 1">
      <a:majorFont>
        <a:latin typeface="思源黑体 CN Medium"/>
        <a:ea typeface="演示斜黑体"/>
        <a:cs typeface=""/>
      </a:majorFont>
      <a:minorFont>
        <a:latin typeface="思源黑体 CN Medium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4182</TotalTime>
  <Words>1940</Words>
  <Application>Microsoft Office PowerPoint</Application>
  <PresentationFormat>宽屏</PresentationFormat>
  <Paragraphs>140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等线</vt:lpstr>
      <vt:lpstr>汉仪雅酷黑 45W</vt:lpstr>
      <vt:lpstr>思源黑体 CN Bold</vt:lpstr>
      <vt:lpstr>思源黑体 CN Medium</vt:lpstr>
      <vt:lpstr>思源黑体 CN Normal</vt:lpstr>
      <vt:lpstr>微软雅黑</vt:lpstr>
      <vt:lpstr>演示斜黑体</vt:lpstr>
      <vt:lpstr>优设标题黑</vt:lpstr>
      <vt:lpstr>Arial</vt:lpstr>
      <vt:lpstr>Segoe UI</vt:lpstr>
      <vt:lpstr>Segoe UI Light</vt:lpstr>
      <vt:lpstr>Segoe UI Semibold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 ba 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几何风</dc:title>
  <dc:creator>汤圆</dc:creator>
  <cp:keywords>51PPT 模 板网</cp:keywords>
  <dc:description>www.51p pt moban.com</dc:description>
  <cp:lastModifiedBy>Microsoft 帐户</cp:lastModifiedBy>
  <cp:revision>447</cp:revision>
  <dcterms:created xsi:type="dcterms:W3CDTF">2018-11-08T16:43:29Z</dcterms:created>
  <dcterms:modified xsi:type="dcterms:W3CDTF">2020-08-02T00:56:28Z</dcterms:modified>
</cp:coreProperties>
</file>